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3" r:id="rId2"/>
    <p:sldId id="260" r:id="rId3"/>
    <p:sldId id="286" r:id="rId4"/>
    <p:sldId id="284" r:id="rId5"/>
    <p:sldId id="285" r:id="rId6"/>
    <p:sldId id="287" r:id="rId7"/>
    <p:sldId id="304" r:id="rId8"/>
    <p:sldId id="288" r:id="rId9"/>
    <p:sldId id="306" r:id="rId10"/>
    <p:sldId id="263" r:id="rId11"/>
    <p:sldId id="289" r:id="rId12"/>
    <p:sldId id="290" r:id="rId13"/>
    <p:sldId id="292" r:id="rId14"/>
    <p:sldId id="293" r:id="rId15"/>
    <p:sldId id="295" r:id="rId16"/>
    <p:sldId id="296" r:id="rId17"/>
    <p:sldId id="294" r:id="rId18"/>
    <p:sldId id="297" r:id="rId19"/>
    <p:sldId id="300" r:id="rId20"/>
    <p:sldId id="301" r:id="rId21"/>
    <p:sldId id="302" r:id="rId22"/>
    <p:sldId id="303" r:id="rId23"/>
    <p:sldId id="298" r:id="rId24"/>
    <p:sldId id="299" r:id="rId25"/>
    <p:sldId id="27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5000" autoAdjust="0"/>
  </p:normalViewPr>
  <p:slideViewPr>
    <p:cSldViewPr snapToGrid="0">
      <p:cViewPr varScale="1">
        <p:scale>
          <a:sx n="53" d="100"/>
          <a:sy n="53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3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13716000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13716000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137160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1371600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1371600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13716000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00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1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0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48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70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18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3905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30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13716000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13716000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137160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1371600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1371600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13716000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13716000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13716000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137160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1371600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1371600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13716000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facebook.com/teamKTUTS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66" r:id="rId3"/>
    <p:sldLayoutId id="2147483652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54" r:id="rId12"/>
    <p:sldLayoutId id="2147483677" r:id="rId13"/>
    <p:sldLayoutId id="2147483669" r:id="rId14"/>
    <p:sldLayoutId id="2147483665" r:id="rId15"/>
    <p:sldLayoutId id="2147483679" r:id="rId16"/>
    <p:sldLayoutId id="2147483678" r:id="rId17"/>
    <p:sldLayoutId id="2147483667" r:id="rId18"/>
    <p:sldLayoutId id="2147483656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20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4" Type="http://schemas.openxmlformats.org/officeDocument/2006/relationships/image" Target="../media/image13.w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4.wmf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2368725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2368725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0572" y="1411385"/>
                <a:ext cx="159768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72" y="1411385"/>
                <a:ext cx="159768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15628" y="3048334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28" y="3048334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5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5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330552" y="2998384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52" y="2998384"/>
                <a:ext cx="1228990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EAAE78-E199-4D36-815C-7D72C867927D}"/>
                  </a:ext>
                </a:extLst>
              </p:cNvPr>
              <p:cNvSpPr txBox="1"/>
              <p:nvPr/>
            </p:nvSpPr>
            <p:spPr>
              <a:xfrm>
                <a:off x="7038716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EAAE78-E199-4D36-815C-7D72C867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16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7938AB-A3A0-2388-3F9F-A0C28C9F6A98}"/>
                  </a:ext>
                </a:extLst>
              </p:cNvPr>
              <p:cNvSpPr txBox="1"/>
              <p:nvPr/>
            </p:nvSpPr>
            <p:spPr>
              <a:xfrm>
                <a:off x="7038716" y="140071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7938AB-A3A0-2388-3F9F-A0C28C9F6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16" y="1400711"/>
                <a:ext cx="1228990" cy="13923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2" grpId="0"/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112682" y="106109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682" y="1061098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01920" y="2800509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800509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349215" y="4896766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215" y="4896766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8">
            <a:extLst>
              <a:ext uri="{FF2B5EF4-FFF2-40B4-BE49-F238E27FC236}">
                <a16:creationId xmlns:a16="http://schemas.microsoft.com/office/drawing/2014/main" id="{91C899C6-3C36-436B-AFFC-4368C4CF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83567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custGeom>
                    <a:avLst/>
                    <a:gdLst>
                      <a:gd name="connsiteX0" fmla="*/ 0 w 2883567"/>
                      <a:gd name="connsiteY0" fmla="*/ 0 h 707886"/>
                      <a:gd name="connsiteX1" fmla="*/ 209058 w 2883567"/>
                      <a:gd name="connsiteY1" fmla="*/ 0 h 707886"/>
                      <a:gd name="connsiteX2" fmla="*/ 360445 w 2883567"/>
                      <a:gd name="connsiteY2" fmla="*/ 0 h 707886"/>
                      <a:gd name="connsiteX3" fmla="*/ 598340 w 2883567"/>
                      <a:gd name="connsiteY3" fmla="*/ 0 h 707886"/>
                      <a:gd name="connsiteX4" fmla="*/ 692056 w 2883567"/>
                      <a:gd name="connsiteY4" fmla="*/ 0 h 707886"/>
                      <a:gd name="connsiteX5" fmla="*/ 785771 w 2883567"/>
                      <a:gd name="connsiteY5" fmla="*/ 0 h 707886"/>
                      <a:gd name="connsiteX6" fmla="*/ 908323 w 2883567"/>
                      <a:gd name="connsiteY6" fmla="*/ 0 h 707886"/>
                      <a:gd name="connsiteX7" fmla="*/ 1088546 w 2883567"/>
                      <a:gd name="connsiteY7" fmla="*/ 0 h 707886"/>
                      <a:gd name="connsiteX8" fmla="*/ 1326440 w 2883567"/>
                      <a:gd name="connsiteY8" fmla="*/ 0 h 707886"/>
                      <a:gd name="connsiteX9" fmla="*/ 1535499 w 2883567"/>
                      <a:gd name="connsiteY9" fmla="*/ 0 h 707886"/>
                      <a:gd name="connsiteX10" fmla="*/ 1658051 w 2883567"/>
                      <a:gd name="connsiteY10" fmla="*/ 0 h 707886"/>
                      <a:gd name="connsiteX11" fmla="*/ 1895945 w 2883567"/>
                      <a:gd name="connsiteY11" fmla="*/ 0 h 707886"/>
                      <a:gd name="connsiteX12" fmla="*/ 2133839 w 2883567"/>
                      <a:gd name="connsiteY12" fmla="*/ 0 h 707886"/>
                      <a:gd name="connsiteX13" fmla="*/ 2227555 w 2883567"/>
                      <a:gd name="connsiteY13" fmla="*/ 0 h 707886"/>
                      <a:gd name="connsiteX14" fmla="*/ 2321271 w 2883567"/>
                      <a:gd name="connsiteY14" fmla="*/ 0 h 707886"/>
                      <a:gd name="connsiteX15" fmla="*/ 2443823 w 2883567"/>
                      <a:gd name="connsiteY15" fmla="*/ 0 h 707886"/>
                      <a:gd name="connsiteX16" fmla="*/ 2624045 w 2883567"/>
                      <a:gd name="connsiteY16" fmla="*/ 0 h 707886"/>
                      <a:gd name="connsiteX17" fmla="*/ 2883566 w 2883567"/>
                      <a:gd name="connsiteY17" fmla="*/ 0 h 707886"/>
                      <a:gd name="connsiteX18" fmla="*/ 2883566 w 2883567"/>
                      <a:gd name="connsiteY18" fmla="*/ 346864 h 707886"/>
                      <a:gd name="connsiteX19" fmla="*/ 2883566 w 2883567"/>
                      <a:gd name="connsiteY19" fmla="*/ 707886 h 707886"/>
                      <a:gd name="connsiteX20" fmla="*/ 2732179 w 2883567"/>
                      <a:gd name="connsiteY20" fmla="*/ 707886 h 707886"/>
                      <a:gd name="connsiteX21" fmla="*/ 2580792 w 2883567"/>
                      <a:gd name="connsiteY21" fmla="*/ 707886 h 707886"/>
                      <a:gd name="connsiteX22" fmla="*/ 2487076 w 2883567"/>
                      <a:gd name="connsiteY22" fmla="*/ 707886 h 707886"/>
                      <a:gd name="connsiteX23" fmla="*/ 2278018 w 2883567"/>
                      <a:gd name="connsiteY23" fmla="*/ 707886 h 707886"/>
                      <a:gd name="connsiteX24" fmla="*/ 2126630 w 2883567"/>
                      <a:gd name="connsiteY24" fmla="*/ 707886 h 707886"/>
                      <a:gd name="connsiteX25" fmla="*/ 2004079 w 2883567"/>
                      <a:gd name="connsiteY25" fmla="*/ 707886 h 707886"/>
                      <a:gd name="connsiteX26" fmla="*/ 1823856 w 2883567"/>
                      <a:gd name="connsiteY26" fmla="*/ 707886 h 707886"/>
                      <a:gd name="connsiteX27" fmla="*/ 1643633 w 2883567"/>
                      <a:gd name="connsiteY27" fmla="*/ 707886 h 707886"/>
                      <a:gd name="connsiteX28" fmla="*/ 1549917 w 2883567"/>
                      <a:gd name="connsiteY28" fmla="*/ 707886 h 707886"/>
                      <a:gd name="connsiteX29" fmla="*/ 1340858 w 2883567"/>
                      <a:gd name="connsiteY29" fmla="*/ 707886 h 707886"/>
                      <a:gd name="connsiteX30" fmla="*/ 1160635 w 2883567"/>
                      <a:gd name="connsiteY30" fmla="*/ 707886 h 707886"/>
                      <a:gd name="connsiteX31" fmla="*/ 1038083 w 2883567"/>
                      <a:gd name="connsiteY31" fmla="*/ 707886 h 707886"/>
                      <a:gd name="connsiteX32" fmla="*/ 915532 w 2883567"/>
                      <a:gd name="connsiteY32" fmla="*/ 707886 h 707886"/>
                      <a:gd name="connsiteX33" fmla="*/ 677638 w 2883567"/>
                      <a:gd name="connsiteY33" fmla="*/ 707886 h 707886"/>
                      <a:gd name="connsiteX34" fmla="*/ 526251 w 2883567"/>
                      <a:gd name="connsiteY34" fmla="*/ 707886 h 707886"/>
                      <a:gd name="connsiteX35" fmla="*/ 374863 w 2883567"/>
                      <a:gd name="connsiteY35" fmla="*/ 707886 h 707886"/>
                      <a:gd name="connsiteX36" fmla="*/ 0 w 2883567"/>
                      <a:gd name="connsiteY36" fmla="*/ 707886 h 707886"/>
                      <a:gd name="connsiteX37" fmla="*/ 0 w 2883567"/>
                      <a:gd name="connsiteY37" fmla="*/ 353943 h 707886"/>
                      <a:gd name="connsiteX38" fmla="*/ 0 w 2883567"/>
                      <a:gd name="connsiteY38" fmla="*/ 0 h 707886"/>
                      <a:gd name="connsiteX0" fmla="*/ 0 w 2883567"/>
                      <a:gd name="connsiteY0" fmla="*/ 0 h 707886"/>
                      <a:gd name="connsiteX1" fmla="*/ 122551 w 2883567"/>
                      <a:gd name="connsiteY1" fmla="*/ 0 h 707886"/>
                      <a:gd name="connsiteX2" fmla="*/ 331610 w 2883567"/>
                      <a:gd name="connsiteY2" fmla="*/ 0 h 707886"/>
                      <a:gd name="connsiteX3" fmla="*/ 425326 w 2883567"/>
                      <a:gd name="connsiteY3" fmla="*/ 0 h 707886"/>
                      <a:gd name="connsiteX4" fmla="*/ 663220 w 2883567"/>
                      <a:gd name="connsiteY4" fmla="*/ 0 h 707886"/>
                      <a:gd name="connsiteX5" fmla="*/ 901114 w 2883567"/>
                      <a:gd name="connsiteY5" fmla="*/ 0 h 707886"/>
                      <a:gd name="connsiteX6" fmla="*/ 1023666 w 2883567"/>
                      <a:gd name="connsiteY6" fmla="*/ 0 h 707886"/>
                      <a:gd name="connsiteX7" fmla="*/ 1261560 w 2883567"/>
                      <a:gd name="connsiteY7" fmla="*/ 0 h 707886"/>
                      <a:gd name="connsiteX8" fmla="*/ 1412947 w 2883567"/>
                      <a:gd name="connsiteY8" fmla="*/ 0 h 707886"/>
                      <a:gd name="connsiteX9" fmla="*/ 1622006 w 2883567"/>
                      <a:gd name="connsiteY9" fmla="*/ 0 h 707886"/>
                      <a:gd name="connsiteX10" fmla="*/ 1831065 w 2883567"/>
                      <a:gd name="connsiteY10" fmla="*/ 0 h 707886"/>
                      <a:gd name="connsiteX11" fmla="*/ 2068959 w 2883567"/>
                      <a:gd name="connsiteY11" fmla="*/ 0 h 707886"/>
                      <a:gd name="connsiteX12" fmla="*/ 2220346 w 2883567"/>
                      <a:gd name="connsiteY12" fmla="*/ 0 h 707886"/>
                      <a:gd name="connsiteX13" fmla="*/ 2429405 w 2883567"/>
                      <a:gd name="connsiteY13" fmla="*/ 0 h 707886"/>
                      <a:gd name="connsiteX14" fmla="*/ 2580792 w 2883567"/>
                      <a:gd name="connsiteY14" fmla="*/ 0 h 707886"/>
                      <a:gd name="connsiteX15" fmla="*/ 2883566 w 2883567"/>
                      <a:gd name="connsiteY15" fmla="*/ 0 h 707886"/>
                      <a:gd name="connsiteX16" fmla="*/ 2883566 w 2883567"/>
                      <a:gd name="connsiteY16" fmla="*/ 332706 h 707886"/>
                      <a:gd name="connsiteX17" fmla="*/ 2883566 w 2883567"/>
                      <a:gd name="connsiteY17" fmla="*/ 707886 h 707886"/>
                      <a:gd name="connsiteX18" fmla="*/ 2789850 w 2883567"/>
                      <a:gd name="connsiteY18" fmla="*/ 707886 h 707886"/>
                      <a:gd name="connsiteX19" fmla="*/ 2667299 w 2883567"/>
                      <a:gd name="connsiteY19" fmla="*/ 707886 h 707886"/>
                      <a:gd name="connsiteX20" fmla="*/ 2487076 w 2883567"/>
                      <a:gd name="connsiteY20" fmla="*/ 707886 h 707886"/>
                      <a:gd name="connsiteX21" fmla="*/ 2364524 w 2883567"/>
                      <a:gd name="connsiteY21" fmla="*/ 707886 h 707886"/>
                      <a:gd name="connsiteX22" fmla="*/ 2241973 w 2883567"/>
                      <a:gd name="connsiteY22" fmla="*/ 707886 h 707886"/>
                      <a:gd name="connsiteX23" fmla="*/ 2004079 w 2883567"/>
                      <a:gd name="connsiteY23" fmla="*/ 707886 h 707886"/>
                      <a:gd name="connsiteX24" fmla="*/ 1881527 w 2883567"/>
                      <a:gd name="connsiteY24" fmla="*/ 707886 h 707886"/>
                      <a:gd name="connsiteX25" fmla="*/ 1701304 w 2883567"/>
                      <a:gd name="connsiteY25" fmla="*/ 707886 h 707886"/>
                      <a:gd name="connsiteX26" fmla="*/ 1521081 w 2883567"/>
                      <a:gd name="connsiteY26" fmla="*/ 707886 h 707886"/>
                      <a:gd name="connsiteX27" fmla="*/ 1427365 w 2883567"/>
                      <a:gd name="connsiteY27" fmla="*/ 707886 h 707886"/>
                      <a:gd name="connsiteX28" fmla="*/ 1218307 w 2883567"/>
                      <a:gd name="connsiteY28" fmla="*/ 707886 h 707886"/>
                      <a:gd name="connsiteX29" fmla="*/ 1095755 w 2883567"/>
                      <a:gd name="connsiteY29" fmla="*/ 707886 h 707886"/>
                      <a:gd name="connsiteX30" fmla="*/ 1002039 w 2883567"/>
                      <a:gd name="connsiteY30" fmla="*/ 707886 h 707886"/>
                      <a:gd name="connsiteX31" fmla="*/ 850652 w 2883567"/>
                      <a:gd name="connsiteY31" fmla="*/ 707886 h 707886"/>
                      <a:gd name="connsiteX32" fmla="*/ 641593 w 2883567"/>
                      <a:gd name="connsiteY32" fmla="*/ 707886 h 707886"/>
                      <a:gd name="connsiteX33" fmla="*/ 547877 w 2883567"/>
                      <a:gd name="connsiteY33" fmla="*/ 707886 h 707886"/>
                      <a:gd name="connsiteX34" fmla="*/ 367654 w 2883567"/>
                      <a:gd name="connsiteY34" fmla="*/ 707886 h 707886"/>
                      <a:gd name="connsiteX35" fmla="*/ 245103 w 2883567"/>
                      <a:gd name="connsiteY35" fmla="*/ 707886 h 707886"/>
                      <a:gd name="connsiteX36" fmla="*/ 0 w 2883567"/>
                      <a:gd name="connsiteY36" fmla="*/ 707886 h 707886"/>
                      <a:gd name="connsiteX37" fmla="*/ 0 w 2883567"/>
                      <a:gd name="connsiteY37" fmla="*/ 368100 h 707886"/>
                      <a:gd name="connsiteX38" fmla="*/ 0 w 2883567"/>
                      <a:gd name="connsiteY3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883567" h="707886" fill="none" extrusionOk="0">
                        <a:moveTo>
                          <a:pt x="0" y="0"/>
                        </a:moveTo>
                        <a:cubicBezTo>
                          <a:pt x="70564" y="-3043"/>
                          <a:pt x="124923" y="7078"/>
                          <a:pt x="209058" y="0"/>
                        </a:cubicBezTo>
                        <a:cubicBezTo>
                          <a:pt x="300351" y="-1901"/>
                          <a:pt x="304972" y="12284"/>
                          <a:pt x="360445" y="0"/>
                        </a:cubicBezTo>
                        <a:cubicBezTo>
                          <a:pt x="414177" y="-17205"/>
                          <a:pt x="494816" y="11432"/>
                          <a:pt x="598340" y="0"/>
                        </a:cubicBezTo>
                        <a:cubicBezTo>
                          <a:pt x="698818" y="-9477"/>
                          <a:pt x="646625" y="-12791"/>
                          <a:pt x="692056" y="0"/>
                        </a:cubicBezTo>
                        <a:cubicBezTo>
                          <a:pt x="739122" y="2673"/>
                          <a:pt x="759190" y="-3050"/>
                          <a:pt x="785771" y="0"/>
                        </a:cubicBezTo>
                        <a:cubicBezTo>
                          <a:pt x="810680" y="1224"/>
                          <a:pt x="874434" y="229"/>
                          <a:pt x="908323" y="0"/>
                        </a:cubicBezTo>
                        <a:cubicBezTo>
                          <a:pt x="937548" y="-720"/>
                          <a:pt x="1036848" y="-7319"/>
                          <a:pt x="1088546" y="0"/>
                        </a:cubicBezTo>
                        <a:cubicBezTo>
                          <a:pt x="1158786" y="19338"/>
                          <a:pt x="1222608" y="8719"/>
                          <a:pt x="1326440" y="0"/>
                        </a:cubicBezTo>
                        <a:cubicBezTo>
                          <a:pt x="1426467" y="5451"/>
                          <a:pt x="1454590" y="18914"/>
                          <a:pt x="1535499" y="0"/>
                        </a:cubicBezTo>
                        <a:cubicBezTo>
                          <a:pt x="1620756" y="-16786"/>
                          <a:pt x="1625537" y="-9215"/>
                          <a:pt x="1658051" y="0"/>
                        </a:cubicBezTo>
                        <a:cubicBezTo>
                          <a:pt x="1686258" y="17983"/>
                          <a:pt x="1812827" y="12014"/>
                          <a:pt x="1895945" y="0"/>
                        </a:cubicBezTo>
                        <a:cubicBezTo>
                          <a:pt x="1997112" y="-19945"/>
                          <a:pt x="2041901" y="-12369"/>
                          <a:pt x="2133839" y="0"/>
                        </a:cubicBezTo>
                        <a:cubicBezTo>
                          <a:pt x="2229092" y="14662"/>
                          <a:pt x="2205487" y="2635"/>
                          <a:pt x="2227555" y="0"/>
                        </a:cubicBezTo>
                        <a:cubicBezTo>
                          <a:pt x="2256557" y="-2194"/>
                          <a:pt x="2285015" y="4593"/>
                          <a:pt x="2321271" y="0"/>
                        </a:cubicBezTo>
                        <a:cubicBezTo>
                          <a:pt x="2357083" y="690"/>
                          <a:pt x="2404619" y="-2801"/>
                          <a:pt x="2443823" y="0"/>
                        </a:cubicBezTo>
                        <a:cubicBezTo>
                          <a:pt x="2484957" y="12814"/>
                          <a:pt x="2568155" y="-6627"/>
                          <a:pt x="2624045" y="0"/>
                        </a:cubicBezTo>
                        <a:cubicBezTo>
                          <a:pt x="2682521" y="7855"/>
                          <a:pt x="2790245" y="-14602"/>
                          <a:pt x="2883566" y="0"/>
                        </a:cubicBezTo>
                        <a:cubicBezTo>
                          <a:pt x="2880549" y="149846"/>
                          <a:pt x="2872496" y="259208"/>
                          <a:pt x="2883566" y="346864"/>
                        </a:cubicBezTo>
                        <a:cubicBezTo>
                          <a:pt x="2889723" y="427054"/>
                          <a:pt x="2868316" y="540810"/>
                          <a:pt x="2883566" y="707886"/>
                        </a:cubicBezTo>
                        <a:cubicBezTo>
                          <a:pt x="2855265" y="701446"/>
                          <a:pt x="2771667" y="723938"/>
                          <a:pt x="2732179" y="707886"/>
                        </a:cubicBezTo>
                        <a:cubicBezTo>
                          <a:pt x="2692788" y="690121"/>
                          <a:pt x="2655727" y="713764"/>
                          <a:pt x="2580792" y="707886"/>
                        </a:cubicBezTo>
                        <a:cubicBezTo>
                          <a:pt x="2517368" y="701907"/>
                          <a:pt x="2509726" y="706409"/>
                          <a:pt x="2487076" y="707886"/>
                        </a:cubicBezTo>
                        <a:cubicBezTo>
                          <a:pt x="2454754" y="704161"/>
                          <a:pt x="2359651" y="713389"/>
                          <a:pt x="2278018" y="707886"/>
                        </a:cubicBezTo>
                        <a:cubicBezTo>
                          <a:pt x="2187379" y="706335"/>
                          <a:pt x="2176179" y="709008"/>
                          <a:pt x="2126630" y="707886"/>
                        </a:cubicBezTo>
                        <a:cubicBezTo>
                          <a:pt x="2070988" y="704300"/>
                          <a:pt x="2058840" y="718761"/>
                          <a:pt x="2004079" y="707886"/>
                        </a:cubicBezTo>
                        <a:cubicBezTo>
                          <a:pt x="1954418" y="699117"/>
                          <a:pt x="1892548" y="713279"/>
                          <a:pt x="1823856" y="707886"/>
                        </a:cubicBezTo>
                        <a:cubicBezTo>
                          <a:pt x="1748690" y="700064"/>
                          <a:pt x="1703629" y="710053"/>
                          <a:pt x="1643633" y="707886"/>
                        </a:cubicBezTo>
                        <a:cubicBezTo>
                          <a:pt x="1590702" y="715734"/>
                          <a:pt x="1597305" y="715443"/>
                          <a:pt x="1549917" y="707886"/>
                        </a:cubicBezTo>
                        <a:cubicBezTo>
                          <a:pt x="1512925" y="704332"/>
                          <a:pt x="1440281" y="709966"/>
                          <a:pt x="1340858" y="707886"/>
                        </a:cubicBezTo>
                        <a:cubicBezTo>
                          <a:pt x="1251923" y="720752"/>
                          <a:pt x="1240721" y="695495"/>
                          <a:pt x="1160635" y="707886"/>
                        </a:cubicBezTo>
                        <a:cubicBezTo>
                          <a:pt x="1080398" y="720420"/>
                          <a:pt x="1068050" y="711734"/>
                          <a:pt x="1038083" y="707886"/>
                        </a:cubicBezTo>
                        <a:cubicBezTo>
                          <a:pt x="1005129" y="704775"/>
                          <a:pt x="971353" y="708223"/>
                          <a:pt x="915532" y="707886"/>
                        </a:cubicBezTo>
                        <a:cubicBezTo>
                          <a:pt x="856473" y="700005"/>
                          <a:pt x="787674" y="694910"/>
                          <a:pt x="677638" y="707886"/>
                        </a:cubicBezTo>
                        <a:cubicBezTo>
                          <a:pt x="569621" y="715273"/>
                          <a:pt x="569601" y="707852"/>
                          <a:pt x="526251" y="707886"/>
                        </a:cubicBezTo>
                        <a:cubicBezTo>
                          <a:pt x="485244" y="710211"/>
                          <a:pt x="432996" y="694169"/>
                          <a:pt x="374863" y="707886"/>
                        </a:cubicBezTo>
                        <a:cubicBezTo>
                          <a:pt x="311879" y="697460"/>
                          <a:pt x="135008" y="696951"/>
                          <a:pt x="0" y="707886"/>
                        </a:cubicBezTo>
                        <a:cubicBezTo>
                          <a:pt x="-19167" y="617588"/>
                          <a:pt x="14902" y="485658"/>
                          <a:pt x="0" y="353943"/>
                        </a:cubicBezTo>
                        <a:cubicBezTo>
                          <a:pt x="17914" y="197225"/>
                          <a:pt x="-9696" y="116412"/>
                          <a:pt x="0" y="0"/>
                        </a:cubicBezTo>
                        <a:close/>
                      </a:path>
                      <a:path w="2883567" h="707886" stroke="0" extrusionOk="0">
                        <a:moveTo>
                          <a:pt x="0" y="0"/>
                        </a:moveTo>
                        <a:cubicBezTo>
                          <a:pt x="43639" y="-14660"/>
                          <a:pt x="73733" y="11521"/>
                          <a:pt x="122551" y="0"/>
                        </a:cubicBezTo>
                        <a:cubicBezTo>
                          <a:pt x="160102" y="2394"/>
                          <a:pt x="262442" y="4900"/>
                          <a:pt x="331610" y="0"/>
                        </a:cubicBezTo>
                        <a:cubicBezTo>
                          <a:pt x="405292" y="-22852"/>
                          <a:pt x="388372" y="9464"/>
                          <a:pt x="425326" y="0"/>
                        </a:cubicBezTo>
                        <a:cubicBezTo>
                          <a:pt x="470730" y="196"/>
                          <a:pt x="601003" y="20465"/>
                          <a:pt x="663220" y="0"/>
                        </a:cubicBezTo>
                        <a:cubicBezTo>
                          <a:pt x="702712" y="-18329"/>
                          <a:pt x="804569" y="-38525"/>
                          <a:pt x="901114" y="0"/>
                        </a:cubicBezTo>
                        <a:cubicBezTo>
                          <a:pt x="988303" y="21907"/>
                          <a:pt x="988101" y="4191"/>
                          <a:pt x="1023666" y="0"/>
                        </a:cubicBezTo>
                        <a:cubicBezTo>
                          <a:pt x="1040513" y="-8765"/>
                          <a:pt x="1171148" y="-2122"/>
                          <a:pt x="1261560" y="0"/>
                        </a:cubicBezTo>
                        <a:cubicBezTo>
                          <a:pt x="1355428" y="7491"/>
                          <a:pt x="1374621" y="-12257"/>
                          <a:pt x="1412947" y="0"/>
                        </a:cubicBezTo>
                        <a:cubicBezTo>
                          <a:pt x="1439836" y="14988"/>
                          <a:pt x="1558231" y="-15157"/>
                          <a:pt x="1622006" y="0"/>
                        </a:cubicBezTo>
                        <a:cubicBezTo>
                          <a:pt x="1691033" y="2439"/>
                          <a:pt x="1743947" y="-1540"/>
                          <a:pt x="1831065" y="0"/>
                        </a:cubicBezTo>
                        <a:cubicBezTo>
                          <a:pt x="1911576" y="8104"/>
                          <a:pt x="2010487" y="-12759"/>
                          <a:pt x="2068959" y="0"/>
                        </a:cubicBezTo>
                        <a:cubicBezTo>
                          <a:pt x="2121693" y="23999"/>
                          <a:pt x="2156835" y="-17818"/>
                          <a:pt x="2220346" y="0"/>
                        </a:cubicBezTo>
                        <a:cubicBezTo>
                          <a:pt x="2286340" y="6306"/>
                          <a:pt x="2345228" y="1454"/>
                          <a:pt x="2429405" y="0"/>
                        </a:cubicBezTo>
                        <a:cubicBezTo>
                          <a:pt x="2514652" y="-7306"/>
                          <a:pt x="2528622" y="-9502"/>
                          <a:pt x="2580792" y="0"/>
                        </a:cubicBezTo>
                        <a:cubicBezTo>
                          <a:pt x="2612815" y="36356"/>
                          <a:pt x="2755784" y="19252"/>
                          <a:pt x="2883566" y="0"/>
                        </a:cubicBezTo>
                        <a:cubicBezTo>
                          <a:pt x="2877955" y="68762"/>
                          <a:pt x="2894145" y="238465"/>
                          <a:pt x="2883566" y="332706"/>
                        </a:cubicBezTo>
                        <a:cubicBezTo>
                          <a:pt x="2891328" y="447707"/>
                          <a:pt x="2906399" y="558324"/>
                          <a:pt x="2883566" y="707886"/>
                        </a:cubicBezTo>
                        <a:cubicBezTo>
                          <a:pt x="2865482" y="713167"/>
                          <a:pt x="2824233" y="696382"/>
                          <a:pt x="2789850" y="707886"/>
                        </a:cubicBezTo>
                        <a:cubicBezTo>
                          <a:pt x="2750319" y="717780"/>
                          <a:pt x="2702186" y="720358"/>
                          <a:pt x="2667299" y="707886"/>
                        </a:cubicBezTo>
                        <a:cubicBezTo>
                          <a:pt x="2632039" y="703027"/>
                          <a:pt x="2537207" y="696782"/>
                          <a:pt x="2487076" y="707886"/>
                        </a:cubicBezTo>
                        <a:cubicBezTo>
                          <a:pt x="2443543" y="721978"/>
                          <a:pt x="2399601" y="697924"/>
                          <a:pt x="2364524" y="707886"/>
                        </a:cubicBezTo>
                        <a:cubicBezTo>
                          <a:pt x="2327970" y="720506"/>
                          <a:pt x="2297571" y="710935"/>
                          <a:pt x="2241973" y="707886"/>
                        </a:cubicBezTo>
                        <a:cubicBezTo>
                          <a:pt x="2190020" y="693708"/>
                          <a:pt x="2092216" y="685527"/>
                          <a:pt x="2004079" y="707886"/>
                        </a:cubicBezTo>
                        <a:cubicBezTo>
                          <a:pt x="1922764" y="727407"/>
                          <a:pt x="1934566" y="697698"/>
                          <a:pt x="1881527" y="707886"/>
                        </a:cubicBezTo>
                        <a:cubicBezTo>
                          <a:pt x="1837818" y="721039"/>
                          <a:pt x="1736099" y="714181"/>
                          <a:pt x="1701304" y="707886"/>
                        </a:cubicBezTo>
                        <a:cubicBezTo>
                          <a:pt x="1661869" y="698961"/>
                          <a:pt x="1579019" y="704455"/>
                          <a:pt x="1521081" y="707886"/>
                        </a:cubicBezTo>
                        <a:cubicBezTo>
                          <a:pt x="1450297" y="706600"/>
                          <a:pt x="1449637" y="710833"/>
                          <a:pt x="1427365" y="707886"/>
                        </a:cubicBezTo>
                        <a:cubicBezTo>
                          <a:pt x="1409965" y="705266"/>
                          <a:pt x="1292451" y="708367"/>
                          <a:pt x="1218307" y="707886"/>
                        </a:cubicBezTo>
                        <a:cubicBezTo>
                          <a:pt x="1145523" y="687693"/>
                          <a:pt x="1131452" y="710589"/>
                          <a:pt x="1095755" y="707886"/>
                        </a:cubicBezTo>
                        <a:cubicBezTo>
                          <a:pt x="1057872" y="702981"/>
                          <a:pt x="1037991" y="703496"/>
                          <a:pt x="1002039" y="707886"/>
                        </a:cubicBezTo>
                        <a:cubicBezTo>
                          <a:pt x="977654" y="709714"/>
                          <a:pt x="920443" y="703742"/>
                          <a:pt x="850652" y="707886"/>
                        </a:cubicBezTo>
                        <a:cubicBezTo>
                          <a:pt x="785740" y="717005"/>
                          <a:pt x="741881" y="695915"/>
                          <a:pt x="641593" y="707886"/>
                        </a:cubicBezTo>
                        <a:cubicBezTo>
                          <a:pt x="538118" y="719166"/>
                          <a:pt x="582871" y="707200"/>
                          <a:pt x="547877" y="707886"/>
                        </a:cubicBezTo>
                        <a:cubicBezTo>
                          <a:pt x="523920" y="709834"/>
                          <a:pt x="415754" y="711036"/>
                          <a:pt x="367654" y="707886"/>
                        </a:cubicBezTo>
                        <a:cubicBezTo>
                          <a:pt x="308497" y="695576"/>
                          <a:pt x="297119" y="700647"/>
                          <a:pt x="245103" y="707886"/>
                        </a:cubicBezTo>
                        <a:cubicBezTo>
                          <a:pt x="199898" y="727261"/>
                          <a:pt x="107479" y="706301"/>
                          <a:pt x="0" y="707886"/>
                        </a:cubicBezTo>
                        <a:cubicBezTo>
                          <a:pt x="17204" y="611810"/>
                          <a:pt x="-5542" y="471193"/>
                          <a:pt x="0" y="368100"/>
                        </a:cubicBezTo>
                        <a:cubicBezTo>
                          <a:pt x="10169" y="279842"/>
                          <a:pt x="-5685" y="136424"/>
                          <a:pt x="0" y="0"/>
                        </a:cubicBezTo>
                        <a:close/>
                      </a:path>
                      <a:path w="2883567" h="707886" fill="none" stroke="0" extrusionOk="0">
                        <a:moveTo>
                          <a:pt x="0" y="0"/>
                        </a:moveTo>
                        <a:cubicBezTo>
                          <a:pt x="52200" y="-2464"/>
                          <a:pt x="118602" y="3878"/>
                          <a:pt x="209058" y="0"/>
                        </a:cubicBezTo>
                        <a:cubicBezTo>
                          <a:pt x="301069" y="-3474"/>
                          <a:pt x="305150" y="9650"/>
                          <a:pt x="360445" y="0"/>
                        </a:cubicBezTo>
                        <a:cubicBezTo>
                          <a:pt x="409368" y="-21271"/>
                          <a:pt x="513269" y="7932"/>
                          <a:pt x="598340" y="0"/>
                        </a:cubicBezTo>
                        <a:cubicBezTo>
                          <a:pt x="688665" y="-1977"/>
                          <a:pt x="645830" y="-6659"/>
                          <a:pt x="692056" y="0"/>
                        </a:cubicBezTo>
                        <a:cubicBezTo>
                          <a:pt x="740257" y="4114"/>
                          <a:pt x="756782" y="-2832"/>
                          <a:pt x="785771" y="0"/>
                        </a:cubicBezTo>
                        <a:cubicBezTo>
                          <a:pt x="804366" y="-3503"/>
                          <a:pt x="873197" y="365"/>
                          <a:pt x="908323" y="0"/>
                        </a:cubicBezTo>
                        <a:cubicBezTo>
                          <a:pt x="948974" y="8753"/>
                          <a:pt x="1039928" y="-10599"/>
                          <a:pt x="1088546" y="0"/>
                        </a:cubicBezTo>
                        <a:cubicBezTo>
                          <a:pt x="1128895" y="24941"/>
                          <a:pt x="1228697" y="-8181"/>
                          <a:pt x="1326440" y="0"/>
                        </a:cubicBezTo>
                        <a:cubicBezTo>
                          <a:pt x="1423492" y="10560"/>
                          <a:pt x="1452360" y="12849"/>
                          <a:pt x="1535499" y="0"/>
                        </a:cubicBezTo>
                        <a:cubicBezTo>
                          <a:pt x="1619114" y="-19070"/>
                          <a:pt x="1626591" y="-6868"/>
                          <a:pt x="1658051" y="0"/>
                        </a:cubicBezTo>
                        <a:cubicBezTo>
                          <a:pt x="1681930" y="-13564"/>
                          <a:pt x="1779402" y="28553"/>
                          <a:pt x="1895945" y="0"/>
                        </a:cubicBezTo>
                        <a:cubicBezTo>
                          <a:pt x="1993889" y="-18346"/>
                          <a:pt x="2038363" y="-14270"/>
                          <a:pt x="2133839" y="0"/>
                        </a:cubicBezTo>
                        <a:cubicBezTo>
                          <a:pt x="2233936" y="10560"/>
                          <a:pt x="2206793" y="3793"/>
                          <a:pt x="2227555" y="0"/>
                        </a:cubicBezTo>
                        <a:cubicBezTo>
                          <a:pt x="2255506" y="-5563"/>
                          <a:pt x="2282602" y="3585"/>
                          <a:pt x="2321271" y="0"/>
                        </a:cubicBezTo>
                        <a:cubicBezTo>
                          <a:pt x="2355090" y="-5169"/>
                          <a:pt x="2410949" y="672"/>
                          <a:pt x="2443823" y="0"/>
                        </a:cubicBezTo>
                        <a:cubicBezTo>
                          <a:pt x="2489704" y="4661"/>
                          <a:pt x="2567007" y="-14585"/>
                          <a:pt x="2624045" y="0"/>
                        </a:cubicBezTo>
                        <a:cubicBezTo>
                          <a:pt x="2681188" y="5248"/>
                          <a:pt x="2793467" y="-15898"/>
                          <a:pt x="2883566" y="0"/>
                        </a:cubicBezTo>
                        <a:cubicBezTo>
                          <a:pt x="2868923" y="151977"/>
                          <a:pt x="2874626" y="277933"/>
                          <a:pt x="2883566" y="346864"/>
                        </a:cubicBezTo>
                        <a:cubicBezTo>
                          <a:pt x="2889288" y="444678"/>
                          <a:pt x="2901777" y="543136"/>
                          <a:pt x="2883566" y="707886"/>
                        </a:cubicBezTo>
                        <a:cubicBezTo>
                          <a:pt x="2853144" y="693740"/>
                          <a:pt x="2776045" y="714794"/>
                          <a:pt x="2732179" y="707886"/>
                        </a:cubicBezTo>
                        <a:cubicBezTo>
                          <a:pt x="2695000" y="687209"/>
                          <a:pt x="2642216" y="708690"/>
                          <a:pt x="2580792" y="707886"/>
                        </a:cubicBezTo>
                        <a:cubicBezTo>
                          <a:pt x="2516963" y="703475"/>
                          <a:pt x="2509793" y="703923"/>
                          <a:pt x="2487076" y="707886"/>
                        </a:cubicBezTo>
                        <a:cubicBezTo>
                          <a:pt x="2468950" y="704830"/>
                          <a:pt x="2367784" y="710820"/>
                          <a:pt x="2278018" y="707886"/>
                        </a:cubicBezTo>
                        <a:cubicBezTo>
                          <a:pt x="2192671" y="705925"/>
                          <a:pt x="2176879" y="710776"/>
                          <a:pt x="2126630" y="707886"/>
                        </a:cubicBezTo>
                        <a:cubicBezTo>
                          <a:pt x="2073562" y="703360"/>
                          <a:pt x="2053692" y="715566"/>
                          <a:pt x="2004079" y="707886"/>
                        </a:cubicBezTo>
                        <a:cubicBezTo>
                          <a:pt x="1953848" y="695657"/>
                          <a:pt x="1904191" y="715683"/>
                          <a:pt x="1823856" y="707886"/>
                        </a:cubicBezTo>
                        <a:cubicBezTo>
                          <a:pt x="1745736" y="700111"/>
                          <a:pt x="1705688" y="698422"/>
                          <a:pt x="1643633" y="707886"/>
                        </a:cubicBezTo>
                        <a:cubicBezTo>
                          <a:pt x="1590824" y="716063"/>
                          <a:pt x="1595631" y="716812"/>
                          <a:pt x="1549917" y="707886"/>
                        </a:cubicBezTo>
                        <a:cubicBezTo>
                          <a:pt x="1492947" y="699468"/>
                          <a:pt x="1423095" y="682428"/>
                          <a:pt x="1340858" y="707886"/>
                        </a:cubicBezTo>
                        <a:cubicBezTo>
                          <a:pt x="1247521" y="719844"/>
                          <a:pt x="1240812" y="688746"/>
                          <a:pt x="1160635" y="707886"/>
                        </a:cubicBezTo>
                        <a:cubicBezTo>
                          <a:pt x="1080723" y="721645"/>
                          <a:pt x="1068627" y="710844"/>
                          <a:pt x="1038083" y="707886"/>
                        </a:cubicBezTo>
                        <a:cubicBezTo>
                          <a:pt x="1002914" y="698456"/>
                          <a:pt x="976417" y="713340"/>
                          <a:pt x="915532" y="707886"/>
                        </a:cubicBezTo>
                        <a:cubicBezTo>
                          <a:pt x="868875" y="705666"/>
                          <a:pt x="785454" y="690689"/>
                          <a:pt x="677638" y="707886"/>
                        </a:cubicBezTo>
                        <a:cubicBezTo>
                          <a:pt x="568153" y="715317"/>
                          <a:pt x="568111" y="705507"/>
                          <a:pt x="526251" y="707886"/>
                        </a:cubicBezTo>
                        <a:cubicBezTo>
                          <a:pt x="486625" y="710214"/>
                          <a:pt x="417340" y="695402"/>
                          <a:pt x="374863" y="707886"/>
                        </a:cubicBezTo>
                        <a:cubicBezTo>
                          <a:pt x="326422" y="710944"/>
                          <a:pt x="162008" y="727969"/>
                          <a:pt x="0" y="707886"/>
                        </a:cubicBezTo>
                        <a:cubicBezTo>
                          <a:pt x="-5163" y="619196"/>
                          <a:pt x="-4800" y="477004"/>
                          <a:pt x="0" y="353943"/>
                        </a:cubicBezTo>
                        <a:cubicBezTo>
                          <a:pt x="14241" y="215762"/>
                          <a:pt x="3625" y="11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4000" b="1" dirty="0">
                <a:solidFill>
                  <a:schemeClr val="accent1"/>
                </a:solidFill>
              </a:rPr>
              <a:t> 3: </a:t>
            </a:r>
            <a:r>
              <a:rPr lang="en-US" altLang="en-US" sz="4000" b="1" dirty="0" err="1">
                <a:solidFill>
                  <a:schemeClr val="accent1"/>
                </a:solidFill>
              </a:rPr>
              <a:t>Tính</a:t>
            </a:r>
            <a:endParaRPr lang="en-US" alt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1829-C97C-4A92-BD73-16AC890821FE}"/>
              </a:ext>
            </a:extLst>
          </p:cNvPr>
          <p:cNvGrpSpPr/>
          <p:nvPr/>
        </p:nvGrpSpPr>
        <p:grpSpPr>
          <a:xfrm>
            <a:off x="352870" y="1955076"/>
            <a:ext cx="2883566" cy="2119360"/>
            <a:chOff x="1929307" y="2202995"/>
            <a:chExt cx="2883566" cy="2119360"/>
          </a:xfrm>
        </p:grpSpPr>
        <p:sp>
          <p:nvSpPr>
            <p:cNvPr id="23" name="流程图: 过程 11">
              <a:extLst>
                <a:ext uri="{FF2B5EF4-FFF2-40B4-BE49-F238E27FC236}">
                  <a16:creationId xmlns:a16="http://schemas.microsoft.com/office/drawing/2014/main" id="{A1FE8354-B978-49BE-BDFD-A897086819D1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75D9BE-5279-4159-93E3-A2D913495D5F}"/>
                    </a:ext>
                  </a:extLst>
                </p:cNvPr>
                <p:cNvSpPr txBox="1"/>
                <p:nvPr/>
              </p:nvSpPr>
              <p:spPr>
                <a:xfrm>
                  <a:off x="2126229" y="2419161"/>
                  <a:ext cx="2622513" cy="13924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75D9BE-5279-4159-93E3-A2D913495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229" y="2419161"/>
                  <a:ext cx="2622513" cy="13924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C2D2B7-3AF4-4E69-ADD3-F356F22FEBBB}"/>
              </a:ext>
            </a:extLst>
          </p:cNvPr>
          <p:cNvGrpSpPr/>
          <p:nvPr/>
        </p:nvGrpSpPr>
        <p:grpSpPr>
          <a:xfrm>
            <a:off x="4654217" y="1955076"/>
            <a:ext cx="2883566" cy="2119360"/>
            <a:chOff x="1929307" y="2202995"/>
            <a:chExt cx="2883566" cy="2119360"/>
          </a:xfrm>
        </p:grpSpPr>
        <p:sp>
          <p:nvSpPr>
            <p:cNvPr id="26" name="流程图: 过程 11">
              <a:extLst>
                <a:ext uri="{FF2B5EF4-FFF2-40B4-BE49-F238E27FC236}">
                  <a16:creationId xmlns:a16="http://schemas.microsoft.com/office/drawing/2014/main" id="{9190458A-564C-4E0F-B9BC-F2B4ECF2F155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386E5A0-5594-47E8-B627-88EE5D9A9D6C}"/>
                    </a:ext>
                  </a:extLst>
                </p:cNvPr>
                <p:cNvSpPr txBox="1"/>
                <p:nvPr/>
              </p:nvSpPr>
              <p:spPr>
                <a:xfrm>
                  <a:off x="2127961" y="2471501"/>
                  <a:ext cx="248625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386E5A0-5594-47E8-B627-88EE5D9A9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961" y="2471501"/>
                  <a:ext cx="248625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878590-A652-44B3-A68D-D43BCB48C3AB}"/>
              </a:ext>
            </a:extLst>
          </p:cNvPr>
          <p:cNvGrpSpPr/>
          <p:nvPr/>
        </p:nvGrpSpPr>
        <p:grpSpPr>
          <a:xfrm>
            <a:off x="8596335" y="2223582"/>
            <a:ext cx="2883566" cy="2119360"/>
            <a:chOff x="1929307" y="2202995"/>
            <a:chExt cx="2883566" cy="2119360"/>
          </a:xfrm>
        </p:grpSpPr>
        <p:sp>
          <p:nvSpPr>
            <p:cNvPr id="29" name="流程图: 过程 11">
              <a:extLst>
                <a:ext uri="{FF2B5EF4-FFF2-40B4-BE49-F238E27FC236}">
                  <a16:creationId xmlns:a16="http://schemas.microsoft.com/office/drawing/2014/main" id="{191CC19E-7921-4EC4-8E1C-5C7679205826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C3D298-10DE-439E-A95B-FFA4B2C30163}"/>
                    </a:ext>
                  </a:extLst>
                </p:cNvPr>
                <p:cNvSpPr txBox="1"/>
                <p:nvPr/>
              </p:nvSpPr>
              <p:spPr>
                <a:xfrm>
                  <a:off x="2159220" y="2427304"/>
                  <a:ext cx="2423740" cy="1384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C3D298-10DE-439E-A95B-FFA4B2C30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220" y="2427304"/>
                  <a:ext cx="2423740" cy="13841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75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ACD24-3BA4-4386-8D0D-4FAE69731112}"/>
                  </a:ext>
                </a:extLst>
              </p:cNvPr>
              <p:cNvSpPr txBox="1"/>
              <p:nvPr/>
            </p:nvSpPr>
            <p:spPr>
              <a:xfrm>
                <a:off x="1814478" y="1352025"/>
                <a:ext cx="2067810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ACD24-3BA4-4386-8D0D-4FAE69731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78" y="1352025"/>
                <a:ext cx="2067810" cy="1160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C19D5E-584A-47DC-992B-37B5FA0C477E}"/>
                  </a:ext>
                </a:extLst>
              </p:cNvPr>
              <p:cNvSpPr txBox="1"/>
              <p:nvPr/>
            </p:nvSpPr>
            <p:spPr>
              <a:xfrm>
                <a:off x="4144218" y="1352025"/>
                <a:ext cx="2878416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C19D5E-584A-47DC-992B-37B5FA0C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18" y="1352025"/>
                <a:ext cx="2878416" cy="1160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A92DA-6A63-440A-BAC9-017F55109FD0}"/>
                  </a:ext>
                </a:extLst>
              </p:cNvPr>
              <p:cNvSpPr txBox="1"/>
              <p:nvPr/>
            </p:nvSpPr>
            <p:spPr>
              <a:xfrm>
                <a:off x="1680230" y="3030433"/>
                <a:ext cx="2059795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A92DA-6A63-440A-BAC9-017F5510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30" y="3030433"/>
                <a:ext cx="2059795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FC5EF-DD54-41B3-B381-8F649C7FDAC5}"/>
                  </a:ext>
                </a:extLst>
              </p:cNvPr>
              <p:cNvSpPr txBox="1"/>
              <p:nvPr/>
            </p:nvSpPr>
            <p:spPr>
              <a:xfrm>
                <a:off x="4009970" y="3030433"/>
                <a:ext cx="2990627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FC5EF-DD54-41B3-B381-8F649C7F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70" y="3030433"/>
                <a:ext cx="2990627" cy="1160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AE5BF-5D49-42FA-8006-F75DE625BC2B}"/>
                  </a:ext>
                </a:extLst>
              </p:cNvPr>
              <p:cNvSpPr txBox="1"/>
              <p:nvPr/>
            </p:nvSpPr>
            <p:spPr>
              <a:xfrm>
                <a:off x="1630536" y="4708519"/>
                <a:ext cx="2008499" cy="1155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AE5BF-5D49-42FA-8006-F75DE625B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36" y="4708519"/>
                <a:ext cx="2008499" cy="11559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144ED-F582-4DCA-A6EE-E5F78BE05FD6}"/>
                  </a:ext>
                </a:extLst>
              </p:cNvPr>
              <p:cNvSpPr txBox="1"/>
              <p:nvPr/>
            </p:nvSpPr>
            <p:spPr>
              <a:xfrm>
                <a:off x="3960276" y="4708519"/>
                <a:ext cx="3024289" cy="1153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144ED-F582-4DCA-A6EE-E5F78BE0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276" y="4708519"/>
                <a:ext cx="3024289" cy="1153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4EE38A-69A9-E5AF-9DBD-8C0E4F7CD953}"/>
              </a:ext>
            </a:extLst>
          </p:cNvPr>
          <p:cNvCxnSpPr>
            <a:cxnSpLocks/>
          </p:cNvCxnSpPr>
          <p:nvPr/>
        </p:nvCxnSpPr>
        <p:spPr>
          <a:xfrm flipH="1">
            <a:off x="4791456" y="1352025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3CC2C0-52AB-8039-91B3-AC1DF53861E4}"/>
              </a:ext>
            </a:extLst>
          </p:cNvPr>
          <p:cNvCxnSpPr>
            <a:cxnSpLocks/>
          </p:cNvCxnSpPr>
          <p:nvPr/>
        </p:nvCxnSpPr>
        <p:spPr>
          <a:xfrm flipH="1">
            <a:off x="5532141" y="1370313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440DC6-B90A-5FA9-AEE4-D0DD7C25C60D}"/>
              </a:ext>
            </a:extLst>
          </p:cNvPr>
          <p:cNvCxnSpPr>
            <a:cxnSpLocks/>
          </p:cNvCxnSpPr>
          <p:nvPr/>
        </p:nvCxnSpPr>
        <p:spPr>
          <a:xfrm flipH="1">
            <a:off x="4681749" y="2127201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3EF8CF-CA85-3965-015C-79422330416B}"/>
              </a:ext>
            </a:extLst>
          </p:cNvPr>
          <p:cNvCxnSpPr>
            <a:cxnSpLocks/>
          </p:cNvCxnSpPr>
          <p:nvPr/>
        </p:nvCxnSpPr>
        <p:spPr>
          <a:xfrm flipH="1">
            <a:off x="5472420" y="2127200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1A17D8-6FCD-002C-D363-419E731F86B3}"/>
              </a:ext>
            </a:extLst>
          </p:cNvPr>
          <p:cNvCxnSpPr>
            <a:cxnSpLocks/>
          </p:cNvCxnSpPr>
          <p:nvPr/>
        </p:nvCxnSpPr>
        <p:spPr>
          <a:xfrm flipH="1">
            <a:off x="4636029" y="3095044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F0B241-56BE-CC64-21C9-433320137F4B}"/>
              </a:ext>
            </a:extLst>
          </p:cNvPr>
          <p:cNvCxnSpPr>
            <a:cxnSpLocks/>
          </p:cNvCxnSpPr>
          <p:nvPr/>
        </p:nvCxnSpPr>
        <p:spPr>
          <a:xfrm flipH="1">
            <a:off x="5417536" y="3060096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4C3114-45ED-38DB-2104-D04D7C83CB29}"/>
              </a:ext>
            </a:extLst>
          </p:cNvPr>
          <p:cNvCxnSpPr>
            <a:cxnSpLocks/>
          </p:cNvCxnSpPr>
          <p:nvPr/>
        </p:nvCxnSpPr>
        <p:spPr>
          <a:xfrm flipH="1">
            <a:off x="4608597" y="3780087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E1A463-54B9-875C-5CF0-35DE840ECA60}"/>
              </a:ext>
            </a:extLst>
          </p:cNvPr>
          <p:cNvCxnSpPr>
            <a:cxnSpLocks/>
          </p:cNvCxnSpPr>
          <p:nvPr/>
        </p:nvCxnSpPr>
        <p:spPr>
          <a:xfrm flipH="1">
            <a:off x="5344425" y="3805287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E8A00D-2378-11BD-0166-E129E8A7318A}"/>
              </a:ext>
            </a:extLst>
          </p:cNvPr>
          <p:cNvCxnSpPr>
            <a:cxnSpLocks/>
          </p:cNvCxnSpPr>
          <p:nvPr/>
        </p:nvCxnSpPr>
        <p:spPr>
          <a:xfrm flipH="1">
            <a:off x="4608597" y="4747608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CFE8E0-138F-7A66-73A5-1A0EFDDD55B5}"/>
              </a:ext>
            </a:extLst>
          </p:cNvPr>
          <p:cNvCxnSpPr>
            <a:cxnSpLocks/>
          </p:cNvCxnSpPr>
          <p:nvPr/>
        </p:nvCxnSpPr>
        <p:spPr>
          <a:xfrm flipH="1">
            <a:off x="5344425" y="4708519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58A85-6B63-D676-57F0-43AA44902260}"/>
              </a:ext>
            </a:extLst>
          </p:cNvPr>
          <p:cNvCxnSpPr>
            <a:cxnSpLocks/>
          </p:cNvCxnSpPr>
          <p:nvPr/>
        </p:nvCxnSpPr>
        <p:spPr>
          <a:xfrm flipH="1">
            <a:off x="4526301" y="5476641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22C6DC-6A38-AA3D-0504-3DC2ED58E8E4}"/>
              </a:ext>
            </a:extLst>
          </p:cNvPr>
          <p:cNvCxnSpPr>
            <a:cxnSpLocks/>
          </p:cNvCxnSpPr>
          <p:nvPr/>
        </p:nvCxnSpPr>
        <p:spPr>
          <a:xfrm flipH="1">
            <a:off x="5262088" y="5476640"/>
            <a:ext cx="310896" cy="3853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0F26EE5-564B-496E-A78F-71A6D122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4D3A91-31A1-4616-9E6C-6FF6308C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1863"/>
            <a:ext cx="51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D9CB3-0AAC-413E-B582-3CD5FCAF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AE3A64A-9E17-4F78-B738-4A7FD8CD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    </a:t>
            </a: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1CD61EA-3230-44CA-9E76-EC6498C7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5EC97565-255A-459A-9B37-7C08AE6DD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27901"/>
              </p:ext>
            </p:extLst>
          </p:nvPr>
        </p:nvGraphicFramePr>
        <p:xfrm>
          <a:off x="2520042" y="3075783"/>
          <a:ext cx="767443" cy="120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393480" progId="Equation.DSMT4">
                  <p:embed/>
                </p:oleObj>
              </mc:Choice>
              <mc:Fallback>
                <p:oleObj name="Equation" r:id="rId2" imgW="152280" imgH="393480" progId="Equation.DSMT4">
                  <p:embed/>
                  <p:pic>
                    <p:nvPicPr>
                      <p:cNvPr id="50192" name="Object 16">
                        <a:extLst>
                          <a:ext uri="{FF2B5EF4-FFF2-40B4-BE49-F238E27FC236}">
                            <a16:creationId xmlns:a16="http://schemas.microsoft.com/office/drawing/2014/main" id="{2DF38AD5-BD41-4DBD-B8AD-DEE9DCF6FD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42" y="3075783"/>
                        <a:ext cx="767443" cy="1209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C66C4343-B94D-44D5-B9AF-2F7B29F61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2749"/>
              </p:ext>
            </p:extLst>
          </p:nvPr>
        </p:nvGraphicFramePr>
        <p:xfrm>
          <a:off x="8275412" y="1747972"/>
          <a:ext cx="627967" cy="127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50193" name="Object 17">
                        <a:extLst>
                          <a:ext uri="{FF2B5EF4-FFF2-40B4-BE49-F238E27FC236}">
                            <a16:creationId xmlns:a16="http://schemas.microsoft.com/office/drawing/2014/main" id="{F737EC0C-8AE4-474A-B4DB-EA611B4A1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412" y="1747972"/>
                        <a:ext cx="627967" cy="127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4A934DB-B056-442B-8F8D-BB7ECE05598B}"/>
              </a:ext>
            </a:extLst>
          </p:cNvPr>
          <p:cNvSpPr txBox="1"/>
          <p:nvPr/>
        </p:nvSpPr>
        <p:spPr>
          <a:xfrm>
            <a:off x="1502229" y="1988972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m</a:t>
            </a:r>
            <a:r>
              <a:rPr lang="en-US" altLang="en-US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rPr>
              <a:t>2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chiều</a:t>
            </a:r>
            <a:b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m.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24B9D384-E649-4109-9F41-5B946F9B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739"/>
            <a:ext cx="1524000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custGeom>
                    <a:avLst/>
                    <a:gdLst>
                      <a:gd name="connsiteX0" fmla="*/ 0 w 1524000"/>
                      <a:gd name="connsiteY0" fmla="*/ 0 h 707886"/>
                      <a:gd name="connsiteX1" fmla="*/ 110490 w 1524000"/>
                      <a:gd name="connsiteY1" fmla="*/ 0 h 707886"/>
                      <a:gd name="connsiteX2" fmla="*/ 190499 w 1524000"/>
                      <a:gd name="connsiteY2" fmla="*/ 0 h 707886"/>
                      <a:gd name="connsiteX3" fmla="*/ 316229 w 1524000"/>
                      <a:gd name="connsiteY3" fmla="*/ 0 h 707886"/>
                      <a:gd name="connsiteX4" fmla="*/ 365760 w 1524000"/>
                      <a:gd name="connsiteY4" fmla="*/ 0 h 707886"/>
                      <a:gd name="connsiteX5" fmla="*/ 415289 w 1524000"/>
                      <a:gd name="connsiteY5" fmla="*/ 0 h 707886"/>
                      <a:gd name="connsiteX6" fmla="*/ 480060 w 1524000"/>
                      <a:gd name="connsiteY6" fmla="*/ 0 h 707886"/>
                      <a:gd name="connsiteX7" fmla="*/ 575310 w 1524000"/>
                      <a:gd name="connsiteY7" fmla="*/ 0 h 707886"/>
                      <a:gd name="connsiteX8" fmla="*/ 701040 w 1524000"/>
                      <a:gd name="connsiteY8" fmla="*/ 0 h 707886"/>
                      <a:gd name="connsiteX9" fmla="*/ 811530 w 1524000"/>
                      <a:gd name="connsiteY9" fmla="*/ 0 h 707886"/>
                      <a:gd name="connsiteX10" fmla="*/ 876300 w 1524000"/>
                      <a:gd name="connsiteY10" fmla="*/ 0 h 707886"/>
                      <a:gd name="connsiteX11" fmla="*/ 1002030 w 1524000"/>
                      <a:gd name="connsiteY11" fmla="*/ 0 h 707886"/>
                      <a:gd name="connsiteX12" fmla="*/ 1127760 w 1524000"/>
                      <a:gd name="connsiteY12" fmla="*/ 0 h 707886"/>
                      <a:gd name="connsiteX13" fmla="*/ 1177289 w 1524000"/>
                      <a:gd name="connsiteY13" fmla="*/ 0 h 707886"/>
                      <a:gd name="connsiteX14" fmla="*/ 1226820 w 1524000"/>
                      <a:gd name="connsiteY14" fmla="*/ 0 h 707886"/>
                      <a:gd name="connsiteX15" fmla="*/ 1291589 w 1524000"/>
                      <a:gd name="connsiteY15" fmla="*/ 0 h 707886"/>
                      <a:gd name="connsiteX16" fmla="*/ 1386839 w 1524000"/>
                      <a:gd name="connsiteY16" fmla="*/ 0 h 707886"/>
                      <a:gd name="connsiteX17" fmla="*/ 1524000 w 1524000"/>
                      <a:gd name="connsiteY17" fmla="*/ 0 h 707886"/>
                      <a:gd name="connsiteX18" fmla="*/ 1524000 w 1524000"/>
                      <a:gd name="connsiteY18" fmla="*/ 346864 h 707886"/>
                      <a:gd name="connsiteX19" fmla="*/ 1524000 w 1524000"/>
                      <a:gd name="connsiteY19" fmla="*/ 707886 h 707886"/>
                      <a:gd name="connsiteX20" fmla="*/ 1443989 w 1524000"/>
                      <a:gd name="connsiteY20" fmla="*/ 707886 h 707886"/>
                      <a:gd name="connsiteX21" fmla="*/ 1363980 w 1524000"/>
                      <a:gd name="connsiteY21" fmla="*/ 707886 h 707886"/>
                      <a:gd name="connsiteX22" fmla="*/ 1314449 w 1524000"/>
                      <a:gd name="connsiteY22" fmla="*/ 707886 h 707886"/>
                      <a:gd name="connsiteX23" fmla="*/ 1203960 w 1524000"/>
                      <a:gd name="connsiteY23" fmla="*/ 707886 h 707886"/>
                      <a:gd name="connsiteX24" fmla="*/ 1123949 w 1524000"/>
                      <a:gd name="connsiteY24" fmla="*/ 707886 h 707886"/>
                      <a:gd name="connsiteX25" fmla="*/ 1059179 w 1524000"/>
                      <a:gd name="connsiteY25" fmla="*/ 707886 h 707886"/>
                      <a:gd name="connsiteX26" fmla="*/ 963930 w 1524000"/>
                      <a:gd name="connsiteY26" fmla="*/ 707886 h 707886"/>
                      <a:gd name="connsiteX27" fmla="*/ 868680 w 1524000"/>
                      <a:gd name="connsiteY27" fmla="*/ 707886 h 707886"/>
                      <a:gd name="connsiteX28" fmla="*/ 819149 w 1524000"/>
                      <a:gd name="connsiteY28" fmla="*/ 707886 h 707886"/>
                      <a:gd name="connsiteX29" fmla="*/ 708660 w 1524000"/>
                      <a:gd name="connsiteY29" fmla="*/ 707886 h 707886"/>
                      <a:gd name="connsiteX30" fmla="*/ 613409 w 1524000"/>
                      <a:gd name="connsiteY30" fmla="*/ 707886 h 707886"/>
                      <a:gd name="connsiteX31" fmla="*/ 548639 w 1524000"/>
                      <a:gd name="connsiteY31" fmla="*/ 707886 h 707886"/>
                      <a:gd name="connsiteX32" fmla="*/ 483869 w 1524000"/>
                      <a:gd name="connsiteY32" fmla="*/ 707886 h 707886"/>
                      <a:gd name="connsiteX33" fmla="*/ 358139 w 1524000"/>
                      <a:gd name="connsiteY33" fmla="*/ 707886 h 707886"/>
                      <a:gd name="connsiteX34" fmla="*/ 278130 w 1524000"/>
                      <a:gd name="connsiteY34" fmla="*/ 707886 h 707886"/>
                      <a:gd name="connsiteX35" fmla="*/ 198119 w 1524000"/>
                      <a:gd name="connsiteY35" fmla="*/ 707886 h 707886"/>
                      <a:gd name="connsiteX36" fmla="*/ 0 w 1524000"/>
                      <a:gd name="connsiteY36" fmla="*/ 707886 h 707886"/>
                      <a:gd name="connsiteX37" fmla="*/ 0 w 1524000"/>
                      <a:gd name="connsiteY37" fmla="*/ 353943 h 707886"/>
                      <a:gd name="connsiteX38" fmla="*/ 0 w 1524000"/>
                      <a:gd name="connsiteY38" fmla="*/ 0 h 707886"/>
                      <a:gd name="connsiteX0" fmla="*/ 0 w 1524000"/>
                      <a:gd name="connsiteY0" fmla="*/ 0 h 707886"/>
                      <a:gd name="connsiteX1" fmla="*/ 64769 w 1524000"/>
                      <a:gd name="connsiteY1" fmla="*/ 0 h 707886"/>
                      <a:gd name="connsiteX2" fmla="*/ 175260 w 1524000"/>
                      <a:gd name="connsiteY2" fmla="*/ 0 h 707886"/>
                      <a:gd name="connsiteX3" fmla="*/ 224789 w 1524000"/>
                      <a:gd name="connsiteY3" fmla="*/ 0 h 707886"/>
                      <a:gd name="connsiteX4" fmla="*/ 350519 w 1524000"/>
                      <a:gd name="connsiteY4" fmla="*/ 0 h 707886"/>
                      <a:gd name="connsiteX5" fmla="*/ 476250 w 1524000"/>
                      <a:gd name="connsiteY5" fmla="*/ 0 h 707886"/>
                      <a:gd name="connsiteX6" fmla="*/ 541020 w 1524000"/>
                      <a:gd name="connsiteY6" fmla="*/ 0 h 707886"/>
                      <a:gd name="connsiteX7" fmla="*/ 666750 w 1524000"/>
                      <a:gd name="connsiteY7" fmla="*/ 0 h 707886"/>
                      <a:gd name="connsiteX8" fmla="*/ 746759 w 1524000"/>
                      <a:gd name="connsiteY8" fmla="*/ 0 h 707886"/>
                      <a:gd name="connsiteX9" fmla="*/ 857249 w 1524000"/>
                      <a:gd name="connsiteY9" fmla="*/ 0 h 707886"/>
                      <a:gd name="connsiteX10" fmla="*/ 967740 w 1524000"/>
                      <a:gd name="connsiteY10" fmla="*/ 0 h 707886"/>
                      <a:gd name="connsiteX11" fmla="*/ 1093470 w 1524000"/>
                      <a:gd name="connsiteY11" fmla="*/ 0 h 707886"/>
                      <a:gd name="connsiteX12" fmla="*/ 1173480 w 1524000"/>
                      <a:gd name="connsiteY12" fmla="*/ 0 h 707886"/>
                      <a:gd name="connsiteX13" fmla="*/ 1283969 w 1524000"/>
                      <a:gd name="connsiteY13" fmla="*/ 0 h 707886"/>
                      <a:gd name="connsiteX14" fmla="*/ 1363980 w 1524000"/>
                      <a:gd name="connsiteY14" fmla="*/ 0 h 707886"/>
                      <a:gd name="connsiteX15" fmla="*/ 1524000 w 1524000"/>
                      <a:gd name="connsiteY15" fmla="*/ 0 h 707886"/>
                      <a:gd name="connsiteX16" fmla="*/ 1524000 w 1524000"/>
                      <a:gd name="connsiteY16" fmla="*/ 332706 h 707886"/>
                      <a:gd name="connsiteX17" fmla="*/ 1524000 w 1524000"/>
                      <a:gd name="connsiteY17" fmla="*/ 707886 h 707886"/>
                      <a:gd name="connsiteX18" fmla="*/ 1474469 w 1524000"/>
                      <a:gd name="connsiteY18" fmla="*/ 707886 h 707886"/>
                      <a:gd name="connsiteX19" fmla="*/ 1409699 w 1524000"/>
                      <a:gd name="connsiteY19" fmla="*/ 707886 h 707886"/>
                      <a:gd name="connsiteX20" fmla="*/ 1314449 w 1524000"/>
                      <a:gd name="connsiteY20" fmla="*/ 707886 h 707886"/>
                      <a:gd name="connsiteX21" fmla="*/ 1249679 w 1524000"/>
                      <a:gd name="connsiteY21" fmla="*/ 707886 h 707886"/>
                      <a:gd name="connsiteX22" fmla="*/ 1184909 w 1524000"/>
                      <a:gd name="connsiteY22" fmla="*/ 707886 h 707886"/>
                      <a:gd name="connsiteX23" fmla="*/ 1059179 w 1524000"/>
                      <a:gd name="connsiteY23" fmla="*/ 707886 h 707886"/>
                      <a:gd name="connsiteX24" fmla="*/ 994410 w 1524000"/>
                      <a:gd name="connsiteY24" fmla="*/ 707886 h 707886"/>
                      <a:gd name="connsiteX25" fmla="*/ 899160 w 1524000"/>
                      <a:gd name="connsiteY25" fmla="*/ 707886 h 707886"/>
                      <a:gd name="connsiteX26" fmla="*/ 803910 w 1524000"/>
                      <a:gd name="connsiteY26" fmla="*/ 707886 h 707886"/>
                      <a:gd name="connsiteX27" fmla="*/ 754379 w 1524000"/>
                      <a:gd name="connsiteY27" fmla="*/ 707886 h 707886"/>
                      <a:gd name="connsiteX28" fmla="*/ 643890 w 1524000"/>
                      <a:gd name="connsiteY28" fmla="*/ 707886 h 707886"/>
                      <a:gd name="connsiteX29" fmla="*/ 579120 w 1524000"/>
                      <a:gd name="connsiteY29" fmla="*/ 707886 h 707886"/>
                      <a:gd name="connsiteX30" fmla="*/ 529589 w 1524000"/>
                      <a:gd name="connsiteY30" fmla="*/ 707886 h 707886"/>
                      <a:gd name="connsiteX31" fmla="*/ 449579 w 1524000"/>
                      <a:gd name="connsiteY31" fmla="*/ 707886 h 707886"/>
                      <a:gd name="connsiteX32" fmla="*/ 339090 w 1524000"/>
                      <a:gd name="connsiteY32" fmla="*/ 707886 h 707886"/>
                      <a:gd name="connsiteX33" fmla="*/ 289559 w 1524000"/>
                      <a:gd name="connsiteY33" fmla="*/ 707886 h 707886"/>
                      <a:gd name="connsiteX34" fmla="*/ 194309 w 1524000"/>
                      <a:gd name="connsiteY34" fmla="*/ 707886 h 707886"/>
                      <a:gd name="connsiteX35" fmla="*/ 129539 w 1524000"/>
                      <a:gd name="connsiteY35" fmla="*/ 707886 h 707886"/>
                      <a:gd name="connsiteX36" fmla="*/ 0 w 1524000"/>
                      <a:gd name="connsiteY36" fmla="*/ 707886 h 707886"/>
                      <a:gd name="connsiteX37" fmla="*/ 0 w 1524000"/>
                      <a:gd name="connsiteY37" fmla="*/ 368100 h 707886"/>
                      <a:gd name="connsiteX38" fmla="*/ 0 w 1524000"/>
                      <a:gd name="connsiteY3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524000" h="707886" fill="none" extrusionOk="0">
                        <a:moveTo>
                          <a:pt x="0" y="0"/>
                        </a:moveTo>
                        <a:cubicBezTo>
                          <a:pt x="33829" y="-4592"/>
                          <a:pt x="63341" y="2659"/>
                          <a:pt x="110490" y="0"/>
                        </a:cubicBezTo>
                        <a:cubicBezTo>
                          <a:pt x="158984" y="-1887"/>
                          <a:pt x="160868" y="11942"/>
                          <a:pt x="190499" y="0"/>
                        </a:cubicBezTo>
                        <a:cubicBezTo>
                          <a:pt x="218944" y="-19161"/>
                          <a:pt x="264592" y="12040"/>
                          <a:pt x="316229" y="0"/>
                        </a:cubicBezTo>
                        <a:cubicBezTo>
                          <a:pt x="367673" y="-11345"/>
                          <a:pt x="341718" y="-5946"/>
                          <a:pt x="365760" y="0"/>
                        </a:cubicBezTo>
                        <a:cubicBezTo>
                          <a:pt x="390761" y="3545"/>
                          <a:pt x="401790" y="-665"/>
                          <a:pt x="415289" y="0"/>
                        </a:cubicBezTo>
                        <a:cubicBezTo>
                          <a:pt x="429662" y="3630"/>
                          <a:pt x="461205" y="-4162"/>
                          <a:pt x="480060" y="0"/>
                        </a:cubicBezTo>
                        <a:cubicBezTo>
                          <a:pt x="494670" y="1333"/>
                          <a:pt x="547988" y="-8636"/>
                          <a:pt x="575310" y="0"/>
                        </a:cubicBezTo>
                        <a:cubicBezTo>
                          <a:pt x="612152" y="15269"/>
                          <a:pt x="646023" y="2128"/>
                          <a:pt x="701040" y="0"/>
                        </a:cubicBezTo>
                        <a:cubicBezTo>
                          <a:pt x="753676" y="6145"/>
                          <a:pt x="768493" y="18337"/>
                          <a:pt x="811530" y="0"/>
                        </a:cubicBezTo>
                        <a:cubicBezTo>
                          <a:pt x="857169" y="-15613"/>
                          <a:pt x="859135" y="-8888"/>
                          <a:pt x="876300" y="0"/>
                        </a:cubicBezTo>
                        <a:cubicBezTo>
                          <a:pt x="889729" y="16630"/>
                          <a:pt x="958850" y="11960"/>
                          <a:pt x="1002030" y="0"/>
                        </a:cubicBezTo>
                        <a:cubicBezTo>
                          <a:pt x="1054873" y="-13844"/>
                          <a:pt x="1081576" y="-12213"/>
                          <a:pt x="1127760" y="0"/>
                        </a:cubicBezTo>
                        <a:cubicBezTo>
                          <a:pt x="1178124" y="13832"/>
                          <a:pt x="1165261" y="2798"/>
                          <a:pt x="1177289" y="0"/>
                        </a:cubicBezTo>
                        <a:cubicBezTo>
                          <a:pt x="1192797" y="-3627"/>
                          <a:pt x="1208494" y="4585"/>
                          <a:pt x="1226820" y="0"/>
                        </a:cubicBezTo>
                        <a:cubicBezTo>
                          <a:pt x="1245781" y="-2426"/>
                          <a:pt x="1272032" y="-4489"/>
                          <a:pt x="1291589" y="0"/>
                        </a:cubicBezTo>
                        <a:cubicBezTo>
                          <a:pt x="1313554" y="9419"/>
                          <a:pt x="1357563" y="-5383"/>
                          <a:pt x="1386839" y="0"/>
                        </a:cubicBezTo>
                        <a:cubicBezTo>
                          <a:pt x="1417352" y="11145"/>
                          <a:pt x="1470288" y="-9393"/>
                          <a:pt x="1524000" y="0"/>
                        </a:cubicBezTo>
                        <a:cubicBezTo>
                          <a:pt x="1525091" y="159193"/>
                          <a:pt x="1520169" y="261496"/>
                          <a:pt x="1524000" y="346864"/>
                        </a:cubicBezTo>
                        <a:cubicBezTo>
                          <a:pt x="1536253" y="413834"/>
                          <a:pt x="1506830" y="540752"/>
                          <a:pt x="1524000" y="707886"/>
                        </a:cubicBezTo>
                        <a:cubicBezTo>
                          <a:pt x="1509262" y="698128"/>
                          <a:pt x="1466414" y="722650"/>
                          <a:pt x="1443989" y="707886"/>
                        </a:cubicBezTo>
                        <a:cubicBezTo>
                          <a:pt x="1423802" y="691464"/>
                          <a:pt x="1400402" y="713201"/>
                          <a:pt x="1363980" y="707886"/>
                        </a:cubicBezTo>
                        <a:cubicBezTo>
                          <a:pt x="1330606" y="701967"/>
                          <a:pt x="1326357" y="705087"/>
                          <a:pt x="1314449" y="707886"/>
                        </a:cubicBezTo>
                        <a:cubicBezTo>
                          <a:pt x="1296772" y="707059"/>
                          <a:pt x="1247814" y="710500"/>
                          <a:pt x="1203960" y="707886"/>
                        </a:cubicBezTo>
                        <a:cubicBezTo>
                          <a:pt x="1157075" y="707122"/>
                          <a:pt x="1150726" y="710944"/>
                          <a:pt x="1123949" y="707886"/>
                        </a:cubicBezTo>
                        <a:cubicBezTo>
                          <a:pt x="1094733" y="704297"/>
                          <a:pt x="1090039" y="720293"/>
                          <a:pt x="1059179" y="707886"/>
                        </a:cubicBezTo>
                        <a:cubicBezTo>
                          <a:pt x="1037513" y="699709"/>
                          <a:pt x="1002348" y="709937"/>
                          <a:pt x="963930" y="707886"/>
                        </a:cubicBezTo>
                        <a:cubicBezTo>
                          <a:pt x="923749" y="705460"/>
                          <a:pt x="899417" y="704494"/>
                          <a:pt x="868680" y="707886"/>
                        </a:cubicBezTo>
                        <a:cubicBezTo>
                          <a:pt x="840703" y="715284"/>
                          <a:pt x="843755" y="716212"/>
                          <a:pt x="819149" y="707886"/>
                        </a:cubicBezTo>
                        <a:cubicBezTo>
                          <a:pt x="801998" y="703287"/>
                          <a:pt x="756932" y="697353"/>
                          <a:pt x="708660" y="707886"/>
                        </a:cubicBezTo>
                        <a:cubicBezTo>
                          <a:pt x="662142" y="722356"/>
                          <a:pt x="655943" y="695409"/>
                          <a:pt x="613409" y="707886"/>
                        </a:cubicBezTo>
                        <a:cubicBezTo>
                          <a:pt x="569263" y="719004"/>
                          <a:pt x="563292" y="711835"/>
                          <a:pt x="548639" y="707886"/>
                        </a:cubicBezTo>
                        <a:cubicBezTo>
                          <a:pt x="530787" y="704761"/>
                          <a:pt x="513363" y="710252"/>
                          <a:pt x="483869" y="707886"/>
                        </a:cubicBezTo>
                        <a:cubicBezTo>
                          <a:pt x="455662" y="696806"/>
                          <a:pt x="417354" y="692396"/>
                          <a:pt x="358139" y="707886"/>
                        </a:cubicBezTo>
                        <a:cubicBezTo>
                          <a:pt x="302232" y="714719"/>
                          <a:pt x="301041" y="706983"/>
                          <a:pt x="278130" y="707886"/>
                        </a:cubicBezTo>
                        <a:cubicBezTo>
                          <a:pt x="263016" y="712146"/>
                          <a:pt x="230594" y="694186"/>
                          <a:pt x="198119" y="707886"/>
                        </a:cubicBezTo>
                        <a:cubicBezTo>
                          <a:pt x="164981" y="709137"/>
                          <a:pt x="73151" y="723922"/>
                          <a:pt x="0" y="707886"/>
                        </a:cubicBezTo>
                        <a:cubicBezTo>
                          <a:pt x="-6809" y="609829"/>
                          <a:pt x="3549" y="497393"/>
                          <a:pt x="0" y="353943"/>
                        </a:cubicBezTo>
                        <a:cubicBezTo>
                          <a:pt x="4616" y="204064"/>
                          <a:pt x="-11763" y="116784"/>
                          <a:pt x="0" y="0"/>
                        </a:cubicBezTo>
                        <a:close/>
                      </a:path>
                      <a:path w="1524000" h="707886" stroke="0" extrusionOk="0">
                        <a:moveTo>
                          <a:pt x="0" y="0"/>
                        </a:moveTo>
                        <a:cubicBezTo>
                          <a:pt x="24055" y="-12141"/>
                          <a:pt x="44010" y="12917"/>
                          <a:pt x="64769" y="0"/>
                        </a:cubicBezTo>
                        <a:cubicBezTo>
                          <a:pt x="85537" y="-4966"/>
                          <a:pt x="138466" y="12774"/>
                          <a:pt x="175260" y="0"/>
                        </a:cubicBezTo>
                        <a:cubicBezTo>
                          <a:pt x="213999" y="-20652"/>
                          <a:pt x="204615" y="7104"/>
                          <a:pt x="224789" y="0"/>
                        </a:cubicBezTo>
                        <a:cubicBezTo>
                          <a:pt x="248242" y="-4470"/>
                          <a:pt x="317962" y="20117"/>
                          <a:pt x="350519" y="0"/>
                        </a:cubicBezTo>
                        <a:cubicBezTo>
                          <a:pt x="379270" y="-19702"/>
                          <a:pt x="424172" y="-32576"/>
                          <a:pt x="476250" y="0"/>
                        </a:cubicBezTo>
                        <a:cubicBezTo>
                          <a:pt x="524144" y="20996"/>
                          <a:pt x="525382" y="4090"/>
                          <a:pt x="541020" y="0"/>
                        </a:cubicBezTo>
                        <a:cubicBezTo>
                          <a:pt x="549482" y="-6750"/>
                          <a:pt x="617290" y="-1093"/>
                          <a:pt x="666750" y="0"/>
                        </a:cubicBezTo>
                        <a:cubicBezTo>
                          <a:pt x="716758" y="8821"/>
                          <a:pt x="727174" y="-12461"/>
                          <a:pt x="746759" y="0"/>
                        </a:cubicBezTo>
                        <a:cubicBezTo>
                          <a:pt x="761903" y="14472"/>
                          <a:pt x="827292" y="-15859"/>
                          <a:pt x="857249" y="0"/>
                        </a:cubicBezTo>
                        <a:cubicBezTo>
                          <a:pt x="893928" y="8166"/>
                          <a:pt x="917948" y="-2506"/>
                          <a:pt x="967740" y="0"/>
                        </a:cubicBezTo>
                        <a:cubicBezTo>
                          <a:pt x="1009082" y="6668"/>
                          <a:pt x="1059593" y="-11532"/>
                          <a:pt x="1093470" y="0"/>
                        </a:cubicBezTo>
                        <a:cubicBezTo>
                          <a:pt x="1122346" y="16540"/>
                          <a:pt x="1140231" y="-15332"/>
                          <a:pt x="1173480" y="0"/>
                        </a:cubicBezTo>
                        <a:cubicBezTo>
                          <a:pt x="1209944" y="6893"/>
                          <a:pt x="1239896" y="2931"/>
                          <a:pt x="1283969" y="0"/>
                        </a:cubicBezTo>
                        <a:cubicBezTo>
                          <a:pt x="1329010" y="-7158"/>
                          <a:pt x="1336497" y="-11529"/>
                          <a:pt x="1363980" y="0"/>
                        </a:cubicBezTo>
                        <a:cubicBezTo>
                          <a:pt x="1381186" y="24861"/>
                          <a:pt x="1457158" y="24257"/>
                          <a:pt x="1524000" y="0"/>
                        </a:cubicBezTo>
                        <a:cubicBezTo>
                          <a:pt x="1518984" y="68624"/>
                          <a:pt x="1538485" y="245396"/>
                          <a:pt x="1524000" y="332706"/>
                        </a:cubicBezTo>
                        <a:cubicBezTo>
                          <a:pt x="1531988" y="445524"/>
                          <a:pt x="1527899" y="569560"/>
                          <a:pt x="1524000" y="707886"/>
                        </a:cubicBezTo>
                        <a:cubicBezTo>
                          <a:pt x="1512643" y="711951"/>
                          <a:pt x="1493176" y="698874"/>
                          <a:pt x="1474469" y="707886"/>
                        </a:cubicBezTo>
                        <a:cubicBezTo>
                          <a:pt x="1452797" y="717403"/>
                          <a:pt x="1427927" y="716611"/>
                          <a:pt x="1409699" y="707886"/>
                        </a:cubicBezTo>
                        <a:cubicBezTo>
                          <a:pt x="1386131" y="704382"/>
                          <a:pt x="1341831" y="700849"/>
                          <a:pt x="1314449" y="707886"/>
                        </a:cubicBezTo>
                        <a:cubicBezTo>
                          <a:pt x="1289963" y="721730"/>
                          <a:pt x="1265103" y="698782"/>
                          <a:pt x="1249679" y="707886"/>
                        </a:cubicBezTo>
                        <a:cubicBezTo>
                          <a:pt x="1230343" y="719503"/>
                          <a:pt x="1213751" y="712571"/>
                          <a:pt x="1184909" y="707886"/>
                        </a:cubicBezTo>
                        <a:cubicBezTo>
                          <a:pt x="1157642" y="695449"/>
                          <a:pt x="1106504" y="686021"/>
                          <a:pt x="1059179" y="707886"/>
                        </a:cubicBezTo>
                        <a:cubicBezTo>
                          <a:pt x="1017429" y="727403"/>
                          <a:pt x="1021453" y="697741"/>
                          <a:pt x="994410" y="707886"/>
                        </a:cubicBezTo>
                        <a:cubicBezTo>
                          <a:pt x="973042" y="722295"/>
                          <a:pt x="916631" y="714597"/>
                          <a:pt x="899160" y="707886"/>
                        </a:cubicBezTo>
                        <a:cubicBezTo>
                          <a:pt x="881864" y="697612"/>
                          <a:pt x="838146" y="707956"/>
                          <a:pt x="803910" y="707886"/>
                        </a:cubicBezTo>
                        <a:cubicBezTo>
                          <a:pt x="766479" y="706659"/>
                          <a:pt x="766372" y="710313"/>
                          <a:pt x="754379" y="707886"/>
                        </a:cubicBezTo>
                        <a:cubicBezTo>
                          <a:pt x="751737" y="705639"/>
                          <a:pt x="683262" y="718344"/>
                          <a:pt x="643890" y="707886"/>
                        </a:cubicBezTo>
                        <a:cubicBezTo>
                          <a:pt x="604879" y="690047"/>
                          <a:pt x="597318" y="711350"/>
                          <a:pt x="579120" y="707886"/>
                        </a:cubicBezTo>
                        <a:cubicBezTo>
                          <a:pt x="558626" y="702680"/>
                          <a:pt x="548739" y="704626"/>
                          <a:pt x="529589" y="707886"/>
                        </a:cubicBezTo>
                        <a:cubicBezTo>
                          <a:pt x="512561" y="709264"/>
                          <a:pt x="488636" y="702928"/>
                          <a:pt x="449579" y="707886"/>
                        </a:cubicBezTo>
                        <a:cubicBezTo>
                          <a:pt x="413034" y="716616"/>
                          <a:pt x="388154" y="696888"/>
                          <a:pt x="339090" y="707886"/>
                        </a:cubicBezTo>
                        <a:cubicBezTo>
                          <a:pt x="281877" y="717134"/>
                          <a:pt x="308359" y="703120"/>
                          <a:pt x="289559" y="707886"/>
                        </a:cubicBezTo>
                        <a:cubicBezTo>
                          <a:pt x="276226" y="711670"/>
                          <a:pt x="222334" y="715972"/>
                          <a:pt x="194309" y="707886"/>
                        </a:cubicBezTo>
                        <a:cubicBezTo>
                          <a:pt x="162994" y="696584"/>
                          <a:pt x="156821" y="700029"/>
                          <a:pt x="129539" y="707886"/>
                        </a:cubicBezTo>
                        <a:cubicBezTo>
                          <a:pt x="104966" y="720641"/>
                          <a:pt x="56743" y="699780"/>
                          <a:pt x="0" y="707886"/>
                        </a:cubicBezTo>
                        <a:cubicBezTo>
                          <a:pt x="12223" y="606995"/>
                          <a:pt x="-5688" y="458158"/>
                          <a:pt x="0" y="368100"/>
                        </a:cubicBezTo>
                        <a:cubicBezTo>
                          <a:pt x="5856" y="269899"/>
                          <a:pt x="-14734" y="154148"/>
                          <a:pt x="0" y="0"/>
                        </a:cubicBezTo>
                        <a:close/>
                      </a:path>
                      <a:path w="1524000" h="707886" fill="none" stroke="0" extrusionOk="0">
                        <a:moveTo>
                          <a:pt x="0" y="0"/>
                        </a:moveTo>
                        <a:cubicBezTo>
                          <a:pt x="28263" y="-3927"/>
                          <a:pt x="63120" y="4804"/>
                          <a:pt x="110490" y="0"/>
                        </a:cubicBezTo>
                        <a:cubicBezTo>
                          <a:pt x="159199" y="-2880"/>
                          <a:pt x="160357" y="9510"/>
                          <a:pt x="190499" y="0"/>
                        </a:cubicBezTo>
                        <a:cubicBezTo>
                          <a:pt x="216484" y="-16219"/>
                          <a:pt x="273294" y="8753"/>
                          <a:pt x="316229" y="0"/>
                        </a:cubicBezTo>
                        <a:cubicBezTo>
                          <a:pt x="364861" y="-11546"/>
                          <a:pt x="340392" y="-8118"/>
                          <a:pt x="365760" y="0"/>
                        </a:cubicBezTo>
                        <a:cubicBezTo>
                          <a:pt x="391095" y="4529"/>
                          <a:pt x="400632" y="-917"/>
                          <a:pt x="415289" y="0"/>
                        </a:cubicBezTo>
                        <a:cubicBezTo>
                          <a:pt x="425891" y="-1552"/>
                          <a:pt x="461870" y="-708"/>
                          <a:pt x="480060" y="0"/>
                        </a:cubicBezTo>
                        <a:cubicBezTo>
                          <a:pt x="501473" y="6937"/>
                          <a:pt x="551934" y="-10493"/>
                          <a:pt x="575310" y="0"/>
                        </a:cubicBezTo>
                        <a:cubicBezTo>
                          <a:pt x="601741" y="12077"/>
                          <a:pt x="648610" y="-7744"/>
                          <a:pt x="701040" y="0"/>
                        </a:cubicBezTo>
                        <a:cubicBezTo>
                          <a:pt x="752738" y="8863"/>
                          <a:pt x="766942" y="17055"/>
                          <a:pt x="811530" y="0"/>
                        </a:cubicBezTo>
                        <a:cubicBezTo>
                          <a:pt x="855190" y="-19002"/>
                          <a:pt x="859576" y="-7562"/>
                          <a:pt x="876300" y="0"/>
                        </a:cubicBezTo>
                        <a:cubicBezTo>
                          <a:pt x="890889" y="1539"/>
                          <a:pt x="942683" y="18562"/>
                          <a:pt x="1002030" y="0"/>
                        </a:cubicBezTo>
                        <a:cubicBezTo>
                          <a:pt x="1054037" y="-13785"/>
                          <a:pt x="1077345" y="-14672"/>
                          <a:pt x="1127760" y="0"/>
                        </a:cubicBezTo>
                        <a:cubicBezTo>
                          <a:pt x="1180457" y="11900"/>
                          <a:pt x="1166745" y="2915"/>
                          <a:pt x="1177289" y="0"/>
                        </a:cubicBezTo>
                        <a:cubicBezTo>
                          <a:pt x="1191474" y="-5466"/>
                          <a:pt x="1206098" y="3677"/>
                          <a:pt x="1226820" y="0"/>
                        </a:cubicBezTo>
                        <a:cubicBezTo>
                          <a:pt x="1243435" y="-5261"/>
                          <a:pt x="1273431" y="-729"/>
                          <a:pt x="1291589" y="0"/>
                        </a:cubicBezTo>
                        <a:cubicBezTo>
                          <a:pt x="1314859" y="2804"/>
                          <a:pt x="1353874" y="-20023"/>
                          <a:pt x="1386839" y="0"/>
                        </a:cubicBezTo>
                        <a:cubicBezTo>
                          <a:pt x="1417227" y="7196"/>
                          <a:pt x="1476826" y="-16088"/>
                          <a:pt x="1524000" y="0"/>
                        </a:cubicBezTo>
                        <a:cubicBezTo>
                          <a:pt x="1514511" y="150336"/>
                          <a:pt x="1516770" y="277865"/>
                          <a:pt x="1524000" y="346864"/>
                        </a:cubicBezTo>
                        <a:cubicBezTo>
                          <a:pt x="1527013" y="438368"/>
                          <a:pt x="1532093" y="542966"/>
                          <a:pt x="1524000" y="707886"/>
                        </a:cubicBezTo>
                        <a:cubicBezTo>
                          <a:pt x="1508934" y="693774"/>
                          <a:pt x="1467231" y="718422"/>
                          <a:pt x="1443989" y="707886"/>
                        </a:cubicBezTo>
                        <a:cubicBezTo>
                          <a:pt x="1423916" y="690556"/>
                          <a:pt x="1396366" y="710591"/>
                          <a:pt x="1363980" y="707886"/>
                        </a:cubicBezTo>
                        <a:cubicBezTo>
                          <a:pt x="1330245" y="703144"/>
                          <a:pt x="1326410" y="704317"/>
                          <a:pt x="1314449" y="707886"/>
                        </a:cubicBezTo>
                        <a:cubicBezTo>
                          <a:pt x="1309028" y="701627"/>
                          <a:pt x="1254233" y="712948"/>
                          <a:pt x="1203960" y="707886"/>
                        </a:cubicBezTo>
                        <a:cubicBezTo>
                          <a:pt x="1158025" y="707050"/>
                          <a:pt x="1149803" y="710690"/>
                          <a:pt x="1123949" y="707886"/>
                        </a:cubicBezTo>
                        <a:cubicBezTo>
                          <a:pt x="1094016" y="702721"/>
                          <a:pt x="1086851" y="717195"/>
                          <a:pt x="1059179" y="707886"/>
                        </a:cubicBezTo>
                        <a:cubicBezTo>
                          <a:pt x="1032519" y="696963"/>
                          <a:pt x="1005721" y="711149"/>
                          <a:pt x="963930" y="707886"/>
                        </a:cubicBezTo>
                        <a:cubicBezTo>
                          <a:pt x="923228" y="706160"/>
                          <a:pt x="897752" y="700651"/>
                          <a:pt x="868680" y="707886"/>
                        </a:cubicBezTo>
                        <a:cubicBezTo>
                          <a:pt x="840743" y="715313"/>
                          <a:pt x="843233" y="716640"/>
                          <a:pt x="819149" y="707886"/>
                        </a:cubicBezTo>
                        <a:cubicBezTo>
                          <a:pt x="785678" y="699466"/>
                          <a:pt x="752530" y="689488"/>
                          <a:pt x="708660" y="707886"/>
                        </a:cubicBezTo>
                        <a:cubicBezTo>
                          <a:pt x="655953" y="719780"/>
                          <a:pt x="655664" y="692610"/>
                          <a:pt x="613409" y="707886"/>
                        </a:cubicBezTo>
                        <a:cubicBezTo>
                          <a:pt x="570143" y="722778"/>
                          <a:pt x="564189" y="710820"/>
                          <a:pt x="548639" y="707886"/>
                        </a:cubicBezTo>
                        <a:cubicBezTo>
                          <a:pt x="531006" y="703728"/>
                          <a:pt x="515622" y="714451"/>
                          <a:pt x="483869" y="707886"/>
                        </a:cubicBezTo>
                        <a:cubicBezTo>
                          <a:pt x="458267" y="704358"/>
                          <a:pt x="415243" y="695936"/>
                          <a:pt x="358139" y="707886"/>
                        </a:cubicBezTo>
                        <a:cubicBezTo>
                          <a:pt x="300183" y="715514"/>
                          <a:pt x="299699" y="705205"/>
                          <a:pt x="278130" y="707886"/>
                        </a:cubicBezTo>
                        <a:cubicBezTo>
                          <a:pt x="257616" y="710072"/>
                          <a:pt x="220848" y="694875"/>
                          <a:pt x="198119" y="707886"/>
                        </a:cubicBezTo>
                        <a:cubicBezTo>
                          <a:pt x="174630" y="711444"/>
                          <a:pt x="83776" y="728596"/>
                          <a:pt x="0" y="707886"/>
                        </a:cubicBezTo>
                        <a:cubicBezTo>
                          <a:pt x="-2951" y="611782"/>
                          <a:pt x="-2318" y="491247"/>
                          <a:pt x="0" y="353943"/>
                        </a:cubicBezTo>
                        <a:cubicBezTo>
                          <a:pt x="10462" y="213595"/>
                          <a:pt x="-4725" y="1115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4000" b="1" dirty="0">
                <a:solidFill>
                  <a:schemeClr val="accent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522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3A361-C8B2-46DE-AB76-2D3E9CC41CDF}"/>
              </a:ext>
            </a:extLst>
          </p:cNvPr>
          <p:cNvSpPr txBox="1"/>
          <p:nvPr/>
        </p:nvSpPr>
        <p:spPr>
          <a:xfrm>
            <a:off x="2351314" y="2292430"/>
            <a:ext cx="71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0">
            <a:extLst>
              <a:ext uri="{FF2B5EF4-FFF2-40B4-BE49-F238E27FC236}">
                <a16:creationId xmlns:a16="http://schemas.microsoft.com/office/drawing/2014/main" id="{54B81A41-B7B7-4D96-90DC-31EA6D81A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13214"/>
              </p:ext>
            </p:extLst>
          </p:nvPr>
        </p:nvGraphicFramePr>
        <p:xfrm>
          <a:off x="4457700" y="2938761"/>
          <a:ext cx="2318657" cy="12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93480" progId="Equation.DSMT4">
                  <p:embed/>
                </p:oleObj>
              </mc:Choice>
              <mc:Fallback>
                <p:oleObj name="Equation" r:id="rId2" imgW="533160" imgH="393480" progId="Equation.DSMT4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9E1F8D14-71A7-4B3B-B38F-D0CA58045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938761"/>
                        <a:ext cx="2318657" cy="12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183EB5-A136-4834-AE87-A01E017F6338}"/>
              </a:ext>
            </a:extLst>
          </p:cNvPr>
          <p:cNvSpPr txBox="1"/>
          <p:nvPr/>
        </p:nvSpPr>
        <p:spPr>
          <a:xfrm>
            <a:off x="5736771" y="4202569"/>
            <a:ext cx="286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1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844FF-B781-43F8-B0B4-E786EEAD4C44}"/>
              </a:ext>
            </a:extLst>
          </p:cNvPr>
          <p:cNvSpPr txBox="1"/>
          <p:nvPr/>
        </p:nvSpPr>
        <p:spPr>
          <a:xfrm>
            <a:off x="6615791" y="3168459"/>
            <a:ext cx="120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 m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73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00" imgH="393480" progId="Equation.3">
                  <p:embed/>
                </p:oleObj>
              </mc:Choice>
              <mc:Fallback>
                <p:oleObj name="Equation" r:id="rId3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621067" y="3564362"/>
            <a:ext cx="5751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KHÁM PHÁ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1265025"/>
            <a:ext cx="8748580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custGeom>
                    <a:avLst/>
                    <a:gdLst>
                      <a:gd name="connsiteX0" fmla="*/ 0 w 8748580"/>
                      <a:gd name="connsiteY0" fmla="*/ 0 h 707886"/>
                      <a:gd name="connsiteX1" fmla="*/ 634272 w 8748580"/>
                      <a:gd name="connsiteY1" fmla="*/ 0 h 707886"/>
                      <a:gd name="connsiteX2" fmla="*/ 1093572 w 8748580"/>
                      <a:gd name="connsiteY2" fmla="*/ 0 h 707886"/>
                      <a:gd name="connsiteX3" fmla="*/ 1815329 w 8748580"/>
                      <a:gd name="connsiteY3" fmla="*/ 0 h 707886"/>
                      <a:gd name="connsiteX4" fmla="*/ 2099659 w 8748580"/>
                      <a:gd name="connsiteY4" fmla="*/ 0 h 707886"/>
                      <a:gd name="connsiteX5" fmla="*/ 2383987 w 8748580"/>
                      <a:gd name="connsiteY5" fmla="*/ 0 h 707886"/>
                      <a:gd name="connsiteX6" fmla="*/ 2755803 w 8748580"/>
                      <a:gd name="connsiteY6" fmla="*/ 0 h 707886"/>
                      <a:gd name="connsiteX7" fmla="*/ 3302589 w 8748580"/>
                      <a:gd name="connsiteY7" fmla="*/ 0 h 707886"/>
                      <a:gd name="connsiteX8" fmla="*/ 4024346 w 8748580"/>
                      <a:gd name="connsiteY8" fmla="*/ 0 h 707886"/>
                      <a:gd name="connsiteX9" fmla="*/ 4658619 w 8748580"/>
                      <a:gd name="connsiteY9" fmla="*/ 0 h 707886"/>
                      <a:gd name="connsiteX10" fmla="*/ 5030433 w 8748580"/>
                      <a:gd name="connsiteY10" fmla="*/ 0 h 707886"/>
                      <a:gd name="connsiteX11" fmla="*/ 5752191 w 8748580"/>
                      <a:gd name="connsiteY11" fmla="*/ 0 h 707886"/>
                      <a:gd name="connsiteX12" fmla="*/ 6473949 w 8748580"/>
                      <a:gd name="connsiteY12" fmla="*/ 0 h 707886"/>
                      <a:gd name="connsiteX13" fmla="*/ 6758277 w 8748580"/>
                      <a:gd name="connsiteY13" fmla="*/ 0 h 707886"/>
                      <a:gd name="connsiteX14" fmla="*/ 7042606 w 8748580"/>
                      <a:gd name="connsiteY14" fmla="*/ 0 h 707886"/>
                      <a:gd name="connsiteX15" fmla="*/ 7414421 w 8748580"/>
                      <a:gd name="connsiteY15" fmla="*/ 0 h 707886"/>
                      <a:gd name="connsiteX16" fmla="*/ 7961207 w 8748580"/>
                      <a:gd name="connsiteY16" fmla="*/ 0 h 707886"/>
                      <a:gd name="connsiteX17" fmla="*/ 8748580 w 8748580"/>
                      <a:gd name="connsiteY17" fmla="*/ 0 h 707886"/>
                      <a:gd name="connsiteX18" fmla="*/ 8748580 w 8748580"/>
                      <a:gd name="connsiteY18" fmla="*/ 346864 h 707886"/>
                      <a:gd name="connsiteX19" fmla="*/ 8748580 w 8748580"/>
                      <a:gd name="connsiteY19" fmla="*/ 707886 h 707886"/>
                      <a:gd name="connsiteX20" fmla="*/ 8289279 w 8748580"/>
                      <a:gd name="connsiteY20" fmla="*/ 707886 h 707886"/>
                      <a:gd name="connsiteX21" fmla="*/ 7829979 w 8748580"/>
                      <a:gd name="connsiteY21" fmla="*/ 707886 h 707886"/>
                      <a:gd name="connsiteX22" fmla="*/ 7545649 w 8748580"/>
                      <a:gd name="connsiteY22" fmla="*/ 707886 h 707886"/>
                      <a:gd name="connsiteX23" fmla="*/ 6911378 w 8748580"/>
                      <a:gd name="connsiteY23" fmla="*/ 707886 h 707886"/>
                      <a:gd name="connsiteX24" fmla="*/ 6452077 w 8748580"/>
                      <a:gd name="connsiteY24" fmla="*/ 707886 h 707886"/>
                      <a:gd name="connsiteX25" fmla="*/ 6080263 w 8748580"/>
                      <a:gd name="connsiteY25" fmla="*/ 707886 h 707886"/>
                      <a:gd name="connsiteX26" fmla="*/ 5533476 w 8748580"/>
                      <a:gd name="connsiteY26" fmla="*/ 707886 h 707886"/>
                      <a:gd name="connsiteX27" fmla="*/ 4986690 w 8748580"/>
                      <a:gd name="connsiteY27" fmla="*/ 707886 h 707886"/>
                      <a:gd name="connsiteX28" fmla="*/ 4702361 w 8748580"/>
                      <a:gd name="connsiteY28" fmla="*/ 707886 h 707886"/>
                      <a:gd name="connsiteX29" fmla="*/ 4068090 w 8748580"/>
                      <a:gd name="connsiteY29" fmla="*/ 707886 h 707886"/>
                      <a:gd name="connsiteX30" fmla="*/ 3521303 w 8748580"/>
                      <a:gd name="connsiteY30" fmla="*/ 707886 h 707886"/>
                      <a:gd name="connsiteX31" fmla="*/ 3149488 w 8748580"/>
                      <a:gd name="connsiteY31" fmla="*/ 707886 h 707886"/>
                      <a:gd name="connsiteX32" fmla="*/ 2777673 w 8748580"/>
                      <a:gd name="connsiteY32" fmla="*/ 707886 h 707886"/>
                      <a:gd name="connsiteX33" fmla="*/ 2055916 w 8748580"/>
                      <a:gd name="connsiteY33" fmla="*/ 707886 h 707886"/>
                      <a:gd name="connsiteX34" fmla="*/ 1596616 w 8748580"/>
                      <a:gd name="connsiteY34" fmla="*/ 707886 h 707886"/>
                      <a:gd name="connsiteX35" fmla="*/ 1137315 w 8748580"/>
                      <a:gd name="connsiteY35" fmla="*/ 707886 h 707886"/>
                      <a:gd name="connsiteX36" fmla="*/ 0 w 8748580"/>
                      <a:gd name="connsiteY36" fmla="*/ 707886 h 707886"/>
                      <a:gd name="connsiteX37" fmla="*/ 0 w 8748580"/>
                      <a:gd name="connsiteY37" fmla="*/ 353943 h 707886"/>
                      <a:gd name="connsiteX38" fmla="*/ 0 w 8748580"/>
                      <a:gd name="connsiteY38" fmla="*/ 0 h 707886"/>
                      <a:gd name="connsiteX0" fmla="*/ 0 w 8748580"/>
                      <a:gd name="connsiteY0" fmla="*/ 0 h 707886"/>
                      <a:gd name="connsiteX1" fmla="*/ 371814 w 8748580"/>
                      <a:gd name="connsiteY1" fmla="*/ 0 h 707886"/>
                      <a:gd name="connsiteX2" fmla="*/ 1006086 w 8748580"/>
                      <a:gd name="connsiteY2" fmla="*/ 0 h 707886"/>
                      <a:gd name="connsiteX3" fmla="*/ 1290415 w 8748580"/>
                      <a:gd name="connsiteY3" fmla="*/ 0 h 707886"/>
                      <a:gd name="connsiteX4" fmla="*/ 2012173 w 8748580"/>
                      <a:gd name="connsiteY4" fmla="*/ 0 h 707886"/>
                      <a:gd name="connsiteX5" fmla="*/ 2733931 w 8748580"/>
                      <a:gd name="connsiteY5" fmla="*/ 0 h 707886"/>
                      <a:gd name="connsiteX6" fmla="*/ 3105746 w 8748580"/>
                      <a:gd name="connsiteY6" fmla="*/ 0 h 707886"/>
                      <a:gd name="connsiteX7" fmla="*/ 3827503 w 8748580"/>
                      <a:gd name="connsiteY7" fmla="*/ 0 h 707886"/>
                      <a:gd name="connsiteX8" fmla="*/ 4286803 w 8748580"/>
                      <a:gd name="connsiteY8" fmla="*/ 0 h 707886"/>
                      <a:gd name="connsiteX9" fmla="*/ 4921076 w 8748580"/>
                      <a:gd name="connsiteY9" fmla="*/ 0 h 707886"/>
                      <a:gd name="connsiteX10" fmla="*/ 5555348 w 8748580"/>
                      <a:gd name="connsiteY10" fmla="*/ 0 h 707886"/>
                      <a:gd name="connsiteX11" fmla="*/ 6277106 w 8748580"/>
                      <a:gd name="connsiteY11" fmla="*/ 0 h 707886"/>
                      <a:gd name="connsiteX12" fmla="*/ 6736406 w 8748580"/>
                      <a:gd name="connsiteY12" fmla="*/ 0 h 707886"/>
                      <a:gd name="connsiteX13" fmla="*/ 7370678 w 8748580"/>
                      <a:gd name="connsiteY13" fmla="*/ 0 h 707886"/>
                      <a:gd name="connsiteX14" fmla="*/ 7829979 w 8748580"/>
                      <a:gd name="connsiteY14" fmla="*/ 0 h 707886"/>
                      <a:gd name="connsiteX15" fmla="*/ 8748580 w 8748580"/>
                      <a:gd name="connsiteY15" fmla="*/ 0 h 707886"/>
                      <a:gd name="connsiteX16" fmla="*/ 8748580 w 8748580"/>
                      <a:gd name="connsiteY16" fmla="*/ 332706 h 707886"/>
                      <a:gd name="connsiteX17" fmla="*/ 8748580 w 8748580"/>
                      <a:gd name="connsiteY17" fmla="*/ 707886 h 707886"/>
                      <a:gd name="connsiteX18" fmla="*/ 8464250 w 8748580"/>
                      <a:gd name="connsiteY18" fmla="*/ 707886 h 707886"/>
                      <a:gd name="connsiteX19" fmla="*/ 8092436 w 8748580"/>
                      <a:gd name="connsiteY19" fmla="*/ 707886 h 707886"/>
                      <a:gd name="connsiteX20" fmla="*/ 7545649 w 8748580"/>
                      <a:gd name="connsiteY20" fmla="*/ 707886 h 707886"/>
                      <a:gd name="connsiteX21" fmla="*/ 7173835 w 8748580"/>
                      <a:gd name="connsiteY21" fmla="*/ 707886 h 707886"/>
                      <a:gd name="connsiteX22" fmla="*/ 6802020 w 8748580"/>
                      <a:gd name="connsiteY22" fmla="*/ 707886 h 707886"/>
                      <a:gd name="connsiteX23" fmla="*/ 6080263 w 8748580"/>
                      <a:gd name="connsiteY23" fmla="*/ 707886 h 707886"/>
                      <a:gd name="connsiteX24" fmla="*/ 5708448 w 8748580"/>
                      <a:gd name="connsiteY24" fmla="*/ 707886 h 707886"/>
                      <a:gd name="connsiteX25" fmla="*/ 5161662 w 8748580"/>
                      <a:gd name="connsiteY25" fmla="*/ 707886 h 707886"/>
                      <a:gd name="connsiteX26" fmla="*/ 4614876 w 8748580"/>
                      <a:gd name="connsiteY26" fmla="*/ 707886 h 707886"/>
                      <a:gd name="connsiteX27" fmla="*/ 4330546 w 8748580"/>
                      <a:gd name="connsiteY27" fmla="*/ 707886 h 707886"/>
                      <a:gd name="connsiteX28" fmla="*/ 3696275 w 8748580"/>
                      <a:gd name="connsiteY28" fmla="*/ 707886 h 707886"/>
                      <a:gd name="connsiteX29" fmla="*/ 3324460 w 8748580"/>
                      <a:gd name="connsiteY29" fmla="*/ 707886 h 707886"/>
                      <a:gd name="connsiteX30" fmla="*/ 3040131 w 8748580"/>
                      <a:gd name="connsiteY30" fmla="*/ 707886 h 707886"/>
                      <a:gd name="connsiteX31" fmla="*/ 2580830 w 8748580"/>
                      <a:gd name="connsiteY31" fmla="*/ 707886 h 707886"/>
                      <a:gd name="connsiteX32" fmla="*/ 1946559 w 8748580"/>
                      <a:gd name="connsiteY32" fmla="*/ 707886 h 707886"/>
                      <a:gd name="connsiteX33" fmla="*/ 1662229 w 8748580"/>
                      <a:gd name="connsiteY33" fmla="*/ 707886 h 707886"/>
                      <a:gd name="connsiteX34" fmla="*/ 1115443 w 8748580"/>
                      <a:gd name="connsiteY34" fmla="*/ 707886 h 707886"/>
                      <a:gd name="connsiteX35" fmla="*/ 743629 w 8748580"/>
                      <a:gd name="connsiteY35" fmla="*/ 707886 h 707886"/>
                      <a:gd name="connsiteX36" fmla="*/ 0 w 8748580"/>
                      <a:gd name="connsiteY36" fmla="*/ 707886 h 707886"/>
                      <a:gd name="connsiteX37" fmla="*/ 0 w 8748580"/>
                      <a:gd name="connsiteY37" fmla="*/ 368100 h 707886"/>
                      <a:gd name="connsiteX38" fmla="*/ 0 w 8748580"/>
                      <a:gd name="connsiteY3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748580" h="707886" fill="none" extrusionOk="0">
                        <a:moveTo>
                          <a:pt x="0" y="0"/>
                        </a:moveTo>
                        <a:cubicBezTo>
                          <a:pt x="200533" y="-1360"/>
                          <a:pt x="389734" y="25502"/>
                          <a:pt x="634272" y="0"/>
                        </a:cubicBezTo>
                        <a:cubicBezTo>
                          <a:pt x="912657" y="-1427"/>
                          <a:pt x="927522" y="13184"/>
                          <a:pt x="1093572" y="0"/>
                        </a:cubicBezTo>
                        <a:cubicBezTo>
                          <a:pt x="1256782" y="-49024"/>
                          <a:pt x="1476134" y="7951"/>
                          <a:pt x="1815329" y="0"/>
                        </a:cubicBezTo>
                        <a:cubicBezTo>
                          <a:pt x="2123866" y="-2594"/>
                          <a:pt x="1961868" y="-33389"/>
                          <a:pt x="2099659" y="0"/>
                        </a:cubicBezTo>
                        <a:cubicBezTo>
                          <a:pt x="2240427" y="1034"/>
                          <a:pt x="2306604" y="-5017"/>
                          <a:pt x="2383987" y="0"/>
                        </a:cubicBezTo>
                        <a:cubicBezTo>
                          <a:pt x="2460875" y="7695"/>
                          <a:pt x="2646459" y="-2242"/>
                          <a:pt x="2755803" y="0"/>
                        </a:cubicBezTo>
                        <a:cubicBezTo>
                          <a:pt x="2853620" y="-5186"/>
                          <a:pt x="3145759" y="9389"/>
                          <a:pt x="3302589" y="0"/>
                        </a:cubicBezTo>
                        <a:cubicBezTo>
                          <a:pt x="3477973" y="19329"/>
                          <a:pt x="3711152" y="27838"/>
                          <a:pt x="4024346" y="0"/>
                        </a:cubicBezTo>
                        <a:cubicBezTo>
                          <a:pt x="4330700" y="4800"/>
                          <a:pt x="4408611" y="19870"/>
                          <a:pt x="4658619" y="0"/>
                        </a:cubicBezTo>
                        <a:cubicBezTo>
                          <a:pt x="4916520" y="-16829"/>
                          <a:pt x="4931640" y="-10051"/>
                          <a:pt x="5030433" y="0"/>
                        </a:cubicBezTo>
                        <a:cubicBezTo>
                          <a:pt x="5101430" y="70550"/>
                          <a:pt x="5471772" y="12046"/>
                          <a:pt x="5752191" y="0"/>
                        </a:cubicBezTo>
                        <a:cubicBezTo>
                          <a:pt x="6053532" y="-15737"/>
                          <a:pt x="6187932" y="-12319"/>
                          <a:pt x="6473949" y="0"/>
                        </a:cubicBezTo>
                        <a:cubicBezTo>
                          <a:pt x="6761079" y="27789"/>
                          <a:pt x="6693153" y="2711"/>
                          <a:pt x="6758277" y="0"/>
                        </a:cubicBezTo>
                        <a:cubicBezTo>
                          <a:pt x="6839813" y="1669"/>
                          <a:pt x="6949166" y="-8205"/>
                          <a:pt x="7042606" y="0"/>
                        </a:cubicBezTo>
                        <a:cubicBezTo>
                          <a:pt x="7151291" y="13607"/>
                          <a:pt x="7295230" y="-4520"/>
                          <a:pt x="7414421" y="0"/>
                        </a:cubicBezTo>
                        <a:cubicBezTo>
                          <a:pt x="7535630" y="6117"/>
                          <a:pt x="7792999" y="27975"/>
                          <a:pt x="7961207" y="0"/>
                        </a:cubicBezTo>
                        <a:cubicBezTo>
                          <a:pt x="8142245" y="-10791"/>
                          <a:pt x="8463701" y="-5885"/>
                          <a:pt x="8748580" y="0"/>
                        </a:cubicBezTo>
                        <a:cubicBezTo>
                          <a:pt x="8739937" y="158348"/>
                          <a:pt x="8721630" y="255664"/>
                          <a:pt x="8748580" y="346864"/>
                        </a:cubicBezTo>
                        <a:cubicBezTo>
                          <a:pt x="8763231" y="424987"/>
                          <a:pt x="8730450" y="539820"/>
                          <a:pt x="8748580" y="707886"/>
                        </a:cubicBezTo>
                        <a:cubicBezTo>
                          <a:pt x="8663243" y="718834"/>
                          <a:pt x="8404824" y="728824"/>
                          <a:pt x="8289279" y="707886"/>
                        </a:cubicBezTo>
                        <a:cubicBezTo>
                          <a:pt x="8164905" y="685440"/>
                          <a:pt x="8036552" y="713891"/>
                          <a:pt x="7829979" y="707886"/>
                        </a:cubicBezTo>
                        <a:cubicBezTo>
                          <a:pt x="7637135" y="701158"/>
                          <a:pt x="7614267" y="709420"/>
                          <a:pt x="7545649" y="707886"/>
                        </a:cubicBezTo>
                        <a:cubicBezTo>
                          <a:pt x="7425412" y="674110"/>
                          <a:pt x="7154638" y="726948"/>
                          <a:pt x="6911378" y="707886"/>
                        </a:cubicBezTo>
                        <a:cubicBezTo>
                          <a:pt x="6643199" y="706620"/>
                          <a:pt x="6603642" y="705608"/>
                          <a:pt x="6452077" y="707886"/>
                        </a:cubicBezTo>
                        <a:cubicBezTo>
                          <a:pt x="6284938" y="704308"/>
                          <a:pt x="6244361" y="719017"/>
                          <a:pt x="6080263" y="707886"/>
                        </a:cubicBezTo>
                        <a:cubicBezTo>
                          <a:pt x="5923310" y="699514"/>
                          <a:pt x="5741224" y="722886"/>
                          <a:pt x="5533476" y="707886"/>
                        </a:cubicBezTo>
                        <a:cubicBezTo>
                          <a:pt x="5308655" y="670907"/>
                          <a:pt x="5156761" y="713011"/>
                          <a:pt x="4986690" y="707886"/>
                        </a:cubicBezTo>
                        <a:cubicBezTo>
                          <a:pt x="4826196" y="718824"/>
                          <a:pt x="4845472" y="714217"/>
                          <a:pt x="4702361" y="707886"/>
                        </a:cubicBezTo>
                        <a:cubicBezTo>
                          <a:pt x="4591056" y="714728"/>
                          <a:pt x="4362535" y="728979"/>
                          <a:pt x="4068090" y="707886"/>
                        </a:cubicBezTo>
                        <a:cubicBezTo>
                          <a:pt x="3800218" y="729993"/>
                          <a:pt x="3768339" y="703483"/>
                          <a:pt x="3521303" y="707886"/>
                        </a:cubicBezTo>
                        <a:cubicBezTo>
                          <a:pt x="3277201" y="718297"/>
                          <a:pt x="3241742" y="713375"/>
                          <a:pt x="3149488" y="707886"/>
                        </a:cubicBezTo>
                        <a:cubicBezTo>
                          <a:pt x="3040925" y="699636"/>
                          <a:pt x="2957921" y="708326"/>
                          <a:pt x="2777673" y="707886"/>
                        </a:cubicBezTo>
                        <a:cubicBezTo>
                          <a:pt x="2617864" y="663040"/>
                          <a:pt x="2395425" y="659240"/>
                          <a:pt x="2055916" y="707886"/>
                        </a:cubicBezTo>
                        <a:cubicBezTo>
                          <a:pt x="1726141" y="715372"/>
                          <a:pt x="1725454" y="706521"/>
                          <a:pt x="1596616" y="707886"/>
                        </a:cubicBezTo>
                        <a:cubicBezTo>
                          <a:pt x="1477326" y="712799"/>
                          <a:pt x="1317278" y="693687"/>
                          <a:pt x="1137315" y="707886"/>
                        </a:cubicBezTo>
                        <a:cubicBezTo>
                          <a:pt x="937918" y="627877"/>
                          <a:pt x="420948" y="706075"/>
                          <a:pt x="0" y="707886"/>
                        </a:cubicBezTo>
                        <a:cubicBezTo>
                          <a:pt x="-34186" y="618699"/>
                          <a:pt x="6742" y="488375"/>
                          <a:pt x="0" y="353943"/>
                        </a:cubicBezTo>
                        <a:cubicBezTo>
                          <a:pt x="13494" y="202699"/>
                          <a:pt x="5049" y="117190"/>
                          <a:pt x="0" y="0"/>
                        </a:cubicBezTo>
                        <a:close/>
                      </a:path>
                      <a:path w="8748580" h="707886" stroke="0" extrusionOk="0">
                        <a:moveTo>
                          <a:pt x="0" y="0"/>
                        </a:moveTo>
                        <a:cubicBezTo>
                          <a:pt x="140256" y="-14205"/>
                          <a:pt x="231256" y="14725"/>
                          <a:pt x="371814" y="0"/>
                        </a:cubicBezTo>
                        <a:cubicBezTo>
                          <a:pt x="493972" y="21017"/>
                          <a:pt x="788491" y="10942"/>
                          <a:pt x="1006086" y="0"/>
                        </a:cubicBezTo>
                        <a:cubicBezTo>
                          <a:pt x="1227334" y="-24054"/>
                          <a:pt x="1168009" y="11850"/>
                          <a:pt x="1290415" y="0"/>
                        </a:cubicBezTo>
                        <a:cubicBezTo>
                          <a:pt x="1432168" y="26674"/>
                          <a:pt x="1812830" y="23082"/>
                          <a:pt x="2012173" y="0"/>
                        </a:cubicBezTo>
                        <a:cubicBezTo>
                          <a:pt x="2143902" y="-16332"/>
                          <a:pt x="2441002" y="-71635"/>
                          <a:pt x="2733931" y="0"/>
                        </a:cubicBezTo>
                        <a:cubicBezTo>
                          <a:pt x="2999303" y="20686"/>
                          <a:pt x="2994858" y="4131"/>
                          <a:pt x="3105746" y="0"/>
                        </a:cubicBezTo>
                        <a:cubicBezTo>
                          <a:pt x="3187158" y="-11354"/>
                          <a:pt x="3557506" y="2337"/>
                          <a:pt x="3827503" y="0"/>
                        </a:cubicBezTo>
                        <a:cubicBezTo>
                          <a:pt x="4109172" y="2477"/>
                          <a:pt x="4177155" y="-2354"/>
                          <a:pt x="4286803" y="0"/>
                        </a:cubicBezTo>
                        <a:cubicBezTo>
                          <a:pt x="4393347" y="15139"/>
                          <a:pt x="4728441" y="-25470"/>
                          <a:pt x="4921076" y="0"/>
                        </a:cubicBezTo>
                        <a:cubicBezTo>
                          <a:pt x="5129811" y="-20678"/>
                          <a:pt x="5288183" y="-4186"/>
                          <a:pt x="5555348" y="0"/>
                        </a:cubicBezTo>
                        <a:cubicBezTo>
                          <a:pt x="5804339" y="15131"/>
                          <a:pt x="6090378" y="-2741"/>
                          <a:pt x="6277106" y="0"/>
                        </a:cubicBezTo>
                        <a:cubicBezTo>
                          <a:pt x="6440596" y="32914"/>
                          <a:pt x="6546941" y="-17471"/>
                          <a:pt x="6736406" y="0"/>
                        </a:cubicBezTo>
                        <a:cubicBezTo>
                          <a:pt x="6940992" y="-18271"/>
                          <a:pt x="7110556" y="3079"/>
                          <a:pt x="7370678" y="0"/>
                        </a:cubicBezTo>
                        <a:cubicBezTo>
                          <a:pt x="7628006" y="-8403"/>
                          <a:pt x="7671743" y="-3248"/>
                          <a:pt x="7829979" y="0"/>
                        </a:cubicBezTo>
                        <a:cubicBezTo>
                          <a:pt x="7936180" y="73549"/>
                          <a:pt x="8335572" y="-44299"/>
                          <a:pt x="8748580" y="0"/>
                        </a:cubicBezTo>
                        <a:cubicBezTo>
                          <a:pt x="8724887" y="56957"/>
                          <a:pt x="8769339" y="239434"/>
                          <a:pt x="8748580" y="332706"/>
                        </a:cubicBezTo>
                        <a:cubicBezTo>
                          <a:pt x="8755038" y="456756"/>
                          <a:pt x="8751287" y="563729"/>
                          <a:pt x="8748580" y="707886"/>
                        </a:cubicBezTo>
                        <a:cubicBezTo>
                          <a:pt x="8687510" y="714424"/>
                          <a:pt x="8566584" y="686245"/>
                          <a:pt x="8464250" y="707886"/>
                        </a:cubicBezTo>
                        <a:cubicBezTo>
                          <a:pt x="8344419" y="720816"/>
                          <a:pt x="8197620" y="731930"/>
                          <a:pt x="8092436" y="707886"/>
                        </a:cubicBezTo>
                        <a:cubicBezTo>
                          <a:pt x="7980115" y="706968"/>
                          <a:pt x="7697727" y="702041"/>
                          <a:pt x="7545649" y="707886"/>
                        </a:cubicBezTo>
                        <a:cubicBezTo>
                          <a:pt x="7421783" y="723151"/>
                          <a:pt x="7270298" y="703198"/>
                          <a:pt x="7173835" y="707886"/>
                        </a:cubicBezTo>
                        <a:cubicBezTo>
                          <a:pt x="7062353" y="721537"/>
                          <a:pt x="6972336" y="704476"/>
                          <a:pt x="6802020" y="707886"/>
                        </a:cubicBezTo>
                        <a:cubicBezTo>
                          <a:pt x="6644628" y="673356"/>
                          <a:pt x="6362905" y="662238"/>
                          <a:pt x="6080263" y="707886"/>
                        </a:cubicBezTo>
                        <a:cubicBezTo>
                          <a:pt x="5826103" y="727413"/>
                          <a:pt x="5848488" y="697755"/>
                          <a:pt x="5708448" y="707886"/>
                        </a:cubicBezTo>
                        <a:cubicBezTo>
                          <a:pt x="5584484" y="740625"/>
                          <a:pt x="5263061" y="711009"/>
                          <a:pt x="5161662" y="707886"/>
                        </a:cubicBezTo>
                        <a:cubicBezTo>
                          <a:pt x="5070806" y="679703"/>
                          <a:pt x="4820938" y="706382"/>
                          <a:pt x="4614876" y="707886"/>
                        </a:cubicBezTo>
                        <a:cubicBezTo>
                          <a:pt x="4400401" y="706397"/>
                          <a:pt x="4398218" y="710396"/>
                          <a:pt x="4330546" y="707886"/>
                        </a:cubicBezTo>
                        <a:cubicBezTo>
                          <a:pt x="4298005" y="707888"/>
                          <a:pt x="3922134" y="686692"/>
                          <a:pt x="3696275" y="707886"/>
                        </a:cubicBezTo>
                        <a:cubicBezTo>
                          <a:pt x="3470727" y="686784"/>
                          <a:pt x="3443314" y="712588"/>
                          <a:pt x="3324460" y="707886"/>
                        </a:cubicBezTo>
                        <a:cubicBezTo>
                          <a:pt x="3206542" y="703036"/>
                          <a:pt x="3146010" y="704073"/>
                          <a:pt x="3040131" y="707886"/>
                        </a:cubicBezTo>
                        <a:cubicBezTo>
                          <a:pt x="2948484" y="709863"/>
                          <a:pt x="2796450" y="718097"/>
                          <a:pt x="2580830" y="707886"/>
                        </a:cubicBezTo>
                        <a:cubicBezTo>
                          <a:pt x="2375468" y="713562"/>
                          <a:pt x="2233647" y="702707"/>
                          <a:pt x="1946559" y="707886"/>
                        </a:cubicBezTo>
                        <a:cubicBezTo>
                          <a:pt x="1618266" y="701423"/>
                          <a:pt x="1768712" y="714927"/>
                          <a:pt x="1662229" y="707886"/>
                        </a:cubicBezTo>
                        <a:cubicBezTo>
                          <a:pt x="1558113" y="712008"/>
                          <a:pt x="1265072" y="699766"/>
                          <a:pt x="1115443" y="707886"/>
                        </a:cubicBezTo>
                        <a:cubicBezTo>
                          <a:pt x="936449" y="691876"/>
                          <a:pt x="903869" y="705249"/>
                          <a:pt x="743629" y="707886"/>
                        </a:cubicBezTo>
                        <a:cubicBezTo>
                          <a:pt x="596146" y="731528"/>
                          <a:pt x="329182" y="721996"/>
                          <a:pt x="0" y="707886"/>
                        </a:cubicBezTo>
                        <a:cubicBezTo>
                          <a:pt x="-3066" y="601900"/>
                          <a:pt x="-14477" y="465234"/>
                          <a:pt x="0" y="368100"/>
                        </a:cubicBezTo>
                        <a:cubicBezTo>
                          <a:pt x="14819" y="266191"/>
                          <a:pt x="-19849" y="152874"/>
                          <a:pt x="0" y="0"/>
                        </a:cubicBezTo>
                        <a:close/>
                      </a:path>
                      <a:path w="8748580" h="707886" fill="none" stroke="0" extrusionOk="0">
                        <a:moveTo>
                          <a:pt x="0" y="0"/>
                        </a:moveTo>
                        <a:cubicBezTo>
                          <a:pt x="167845" y="-721"/>
                          <a:pt x="367952" y="41503"/>
                          <a:pt x="634272" y="0"/>
                        </a:cubicBezTo>
                        <a:cubicBezTo>
                          <a:pt x="911630" y="-4068"/>
                          <a:pt x="928878" y="9440"/>
                          <a:pt x="1093572" y="0"/>
                        </a:cubicBezTo>
                        <a:cubicBezTo>
                          <a:pt x="1233538" y="-59950"/>
                          <a:pt x="1566675" y="-6508"/>
                          <a:pt x="1815329" y="0"/>
                        </a:cubicBezTo>
                        <a:cubicBezTo>
                          <a:pt x="2093900" y="-5030"/>
                          <a:pt x="1958458" y="-12548"/>
                          <a:pt x="2099659" y="0"/>
                        </a:cubicBezTo>
                        <a:cubicBezTo>
                          <a:pt x="2249719" y="1372"/>
                          <a:pt x="2297869" y="-7950"/>
                          <a:pt x="2383987" y="0"/>
                        </a:cubicBezTo>
                        <a:cubicBezTo>
                          <a:pt x="2454127" y="-2339"/>
                          <a:pt x="2647236" y="3478"/>
                          <a:pt x="2755803" y="0"/>
                        </a:cubicBezTo>
                        <a:cubicBezTo>
                          <a:pt x="2890183" y="26192"/>
                          <a:pt x="3167194" y="-8343"/>
                          <a:pt x="3302589" y="0"/>
                        </a:cubicBezTo>
                        <a:cubicBezTo>
                          <a:pt x="3427683" y="50048"/>
                          <a:pt x="3734193" y="-10577"/>
                          <a:pt x="4024346" y="0"/>
                        </a:cubicBezTo>
                        <a:cubicBezTo>
                          <a:pt x="4327127" y="11295"/>
                          <a:pt x="4404351" y="8482"/>
                          <a:pt x="4658619" y="0"/>
                        </a:cubicBezTo>
                        <a:cubicBezTo>
                          <a:pt x="4913234" y="-20662"/>
                          <a:pt x="4934309" y="-5039"/>
                          <a:pt x="5030433" y="0"/>
                        </a:cubicBezTo>
                        <a:cubicBezTo>
                          <a:pt x="5111148" y="-37188"/>
                          <a:pt x="5438849" y="24266"/>
                          <a:pt x="5752191" y="0"/>
                        </a:cubicBezTo>
                        <a:cubicBezTo>
                          <a:pt x="6047445" y="-43388"/>
                          <a:pt x="6184680" y="-24702"/>
                          <a:pt x="6473949" y="0"/>
                        </a:cubicBezTo>
                        <a:cubicBezTo>
                          <a:pt x="6772839" y="8008"/>
                          <a:pt x="6695789" y="-1361"/>
                          <a:pt x="6758277" y="0"/>
                        </a:cubicBezTo>
                        <a:cubicBezTo>
                          <a:pt x="6831028" y="-5607"/>
                          <a:pt x="6922453" y="-9766"/>
                          <a:pt x="7042606" y="0"/>
                        </a:cubicBezTo>
                        <a:cubicBezTo>
                          <a:pt x="7134208" y="-2668"/>
                          <a:pt x="7302145" y="1191"/>
                          <a:pt x="7414421" y="0"/>
                        </a:cubicBezTo>
                        <a:cubicBezTo>
                          <a:pt x="7568733" y="17910"/>
                          <a:pt x="7784276" y="-26551"/>
                          <a:pt x="7961207" y="0"/>
                        </a:cubicBezTo>
                        <a:cubicBezTo>
                          <a:pt x="8138856" y="-48487"/>
                          <a:pt x="8509854" y="34873"/>
                          <a:pt x="8748580" y="0"/>
                        </a:cubicBezTo>
                        <a:cubicBezTo>
                          <a:pt x="8729783" y="150231"/>
                          <a:pt x="8735080" y="270005"/>
                          <a:pt x="8748580" y="346864"/>
                        </a:cubicBezTo>
                        <a:cubicBezTo>
                          <a:pt x="8761821" y="446169"/>
                          <a:pt x="8775600" y="543191"/>
                          <a:pt x="8748580" y="707886"/>
                        </a:cubicBezTo>
                        <a:cubicBezTo>
                          <a:pt x="8681489" y="698749"/>
                          <a:pt x="8425435" y="709502"/>
                          <a:pt x="8289279" y="707886"/>
                        </a:cubicBezTo>
                        <a:cubicBezTo>
                          <a:pt x="8165312" y="682062"/>
                          <a:pt x="8021337" y="709037"/>
                          <a:pt x="7829979" y="707886"/>
                        </a:cubicBezTo>
                        <a:cubicBezTo>
                          <a:pt x="7636226" y="706795"/>
                          <a:pt x="7614669" y="702418"/>
                          <a:pt x="7545649" y="707886"/>
                        </a:cubicBezTo>
                        <a:cubicBezTo>
                          <a:pt x="7489051" y="694265"/>
                          <a:pt x="7182537" y="714230"/>
                          <a:pt x="6911378" y="707886"/>
                        </a:cubicBezTo>
                        <a:cubicBezTo>
                          <a:pt x="6646278" y="706704"/>
                          <a:pt x="6604395" y="709274"/>
                          <a:pt x="6452077" y="707886"/>
                        </a:cubicBezTo>
                        <a:cubicBezTo>
                          <a:pt x="6294101" y="703191"/>
                          <a:pt x="6233118" y="712716"/>
                          <a:pt x="6080263" y="707886"/>
                        </a:cubicBezTo>
                        <a:cubicBezTo>
                          <a:pt x="5934050" y="685695"/>
                          <a:pt x="5776715" y="728862"/>
                          <a:pt x="5533476" y="707886"/>
                        </a:cubicBezTo>
                        <a:cubicBezTo>
                          <a:pt x="5294602" y="677179"/>
                          <a:pt x="5163851" y="696387"/>
                          <a:pt x="4986690" y="707886"/>
                        </a:cubicBezTo>
                        <a:cubicBezTo>
                          <a:pt x="4826515" y="718863"/>
                          <a:pt x="4840230" y="718506"/>
                          <a:pt x="4702361" y="707886"/>
                        </a:cubicBezTo>
                        <a:cubicBezTo>
                          <a:pt x="4506093" y="699504"/>
                          <a:pt x="4326182" y="671988"/>
                          <a:pt x="4068090" y="707886"/>
                        </a:cubicBezTo>
                        <a:cubicBezTo>
                          <a:pt x="3792159" y="719782"/>
                          <a:pt x="3763138" y="689636"/>
                          <a:pt x="3521303" y="707886"/>
                        </a:cubicBezTo>
                        <a:cubicBezTo>
                          <a:pt x="3274950" y="727877"/>
                          <a:pt x="3241934" y="711450"/>
                          <a:pt x="3149488" y="707886"/>
                        </a:cubicBezTo>
                        <a:cubicBezTo>
                          <a:pt x="3048962" y="698266"/>
                          <a:pt x="2960336" y="722173"/>
                          <a:pt x="2777673" y="707886"/>
                        </a:cubicBezTo>
                        <a:cubicBezTo>
                          <a:pt x="2638444" y="711011"/>
                          <a:pt x="2381376" y="659121"/>
                          <a:pt x="2055916" y="707886"/>
                        </a:cubicBezTo>
                        <a:cubicBezTo>
                          <a:pt x="1724870" y="715400"/>
                          <a:pt x="1723549" y="704422"/>
                          <a:pt x="1596616" y="707886"/>
                        </a:cubicBezTo>
                        <a:cubicBezTo>
                          <a:pt x="1486467" y="712785"/>
                          <a:pt x="1260654" y="698095"/>
                          <a:pt x="1137315" y="707886"/>
                        </a:cubicBezTo>
                        <a:cubicBezTo>
                          <a:pt x="1009063" y="650253"/>
                          <a:pt x="506298" y="724919"/>
                          <a:pt x="0" y="707886"/>
                        </a:cubicBezTo>
                        <a:cubicBezTo>
                          <a:pt x="-20089" y="609782"/>
                          <a:pt x="-8766" y="491453"/>
                          <a:pt x="0" y="353943"/>
                        </a:cubicBezTo>
                        <a:cubicBezTo>
                          <a:pt x="18637" y="215040"/>
                          <a:pt x="16212" y="1187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81" y="2480757"/>
            <a:ext cx="9888698" cy="166814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dirty="0"/>
              <a:t>- </a:t>
            </a:r>
            <a:r>
              <a:rPr lang="en-US" dirty="0" err="1"/>
              <a:t>Biết</a:t>
            </a:r>
            <a:r>
              <a:rPr lang="en-US" dirty="0"/>
              <a:t> t</a:t>
            </a:r>
            <a:r>
              <a:rPr lang="vi-VN" dirty="0"/>
              <a:t>ìm thành phần chưa biết trong phép tính</a:t>
            </a:r>
            <a:endParaRPr lang="en-US" dirty="0"/>
          </a:p>
          <a:p>
            <a:r>
              <a:rPr lang="vi-VN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chia </a:t>
            </a:r>
            <a:r>
              <a:rPr lang="en-US" dirty="0" err="1"/>
              <a:t>hai</a:t>
            </a:r>
            <a:r>
              <a:rPr lang="vi-VN" dirty="0"/>
              <a:t> phân số, tính diện tích hình bình hành.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140014669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632</TotalTime>
  <Words>510</Words>
  <Application>Microsoft Office PowerPoint</Application>
  <PresentationFormat>Widescreen</PresentationFormat>
  <Paragraphs>118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12</cp:revision>
  <dcterms:created xsi:type="dcterms:W3CDTF">2017-08-18T03:02:00Z</dcterms:created>
  <dcterms:modified xsi:type="dcterms:W3CDTF">2023-03-12T08:30:11Z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