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68" r:id="rId3"/>
    <p:sldId id="273" r:id="rId4"/>
    <p:sldId id="300" r:id="rId5"/>
    <p:sldId id="270" r:id="rId6"/>
    <p:sldId id="271" r:id="rId7"/>
    <p:sldId id="272" r:id="rId8"/>
    <p:sldId id="291" r:id="rId9"/>
    <p:sldId id="256" r:id="rId10"/>
    <p:sldId id="288" r:id="rId11"/>
    <p:sldId id="295" r:id="rId12"/>
    <p:sldId id="314" r:id="rId13"/>
    <p:sldId id="281" r:id="rId14"/>
    <p:sldId id="282" r:id="rId15"/>
    <p:sldId id="296" r:id="rId16"/>
    <p:sldId id="283" r:id="rId17"/>
    <p:sldId id="284" r:id="rId18"/>
    <p:sldId id="297" r:id="rId19"/>
    <p:sldId id="299" r:id="rId20"/>
    <p:sldId id="298" r:id="rId21"/>
    <p:sldId id="286" r:id="rId22"/>
    <p:sldId id="287" r:id="rId23"/>
    <p:sldId id="261" r:id="rId24"/>
    <p:sldId id="262" r:id="rId25"/>
    <p:sldId id="263" r:id="rId26"/>
    <p:sldId id="264" r:id="rId27"/>
    <p:sldId id="265" r:id="rId28"/>
    <p:sldId id="26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1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1"/>
      <dgm:spPr/>
    </dgm:pt>
    <dgm:pt modelId="{AC2B4F2C-FF8C-404D-92B0-C7C0A29210D1}" type="pres">
      <dgm:prSet presAssocID="{5BE2D0CB-5BBD-4A03-A3CB-F48B34989FA3}" presName="dstNode" presStyleLbl="node1" presStyleIdx="0" presStyleCnt="1"/>
      <dgm:spPr/>
    </dgm:pt>
    <dgm:pt modelId="{B7AFFB01-5751-43BF-B806-FBF093DD1511}" type="pres">
      <dgm:prSet presAssocID="{2539990F-C84A-42AC-88CF-45ED9AC1F08B}" presName="text_1" presStyleLbl="node1" presStyleIdx="0" presStyleCnt="1">
        <dgm:presLayoutVars>
          <dgm:bulletEnabled val="1"/>
        </dgm:presLayoutVars>
      </dgm:prSet>
      <dgm:spPr/>
    </dgm:pt>
    <dgm:pt modelId="{DA4A515F-722D-44AA-8A04-5A00136A6FB9}" type="pres">
      <dgm:prSet presAssocID="{2539990F-C84A-42AC-88CF-45ED9AC1F08B}" presName="accent_1" presStyleCnt="0"/>
      <dgm:spPr/>
    </dgm:pt>
    <dgm:pt modelId="{425517B2-2BDC-437A-9C2F-A102F25D4FDA}" type="pres">
      <dgm:prSet presAssocID="{2539990F-C84A-42AC-88CF-45ED9AC1F08B}" presName="accentRepeatNode" presStyleLbl="solidFgAcc1" presStyleIdx="0" presStyleCnt="1" custScaleX="55066" custLinFactNeighborX="-12720" custLinFactNeighborY="91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2521061-9D64-489A-94AF-75CB5236D996}" srcId="{5BE2D0CB-5BBD-4A03-A3CB-F48B34989FA3}" destId="{2539990F-C84A-42AC-88CF-45ED9AC1F08B}" srcOrd="0" destOrd="0" parTransId="{64574260-1FE0-4A89-BB78-BBB47D8101A1}" sibTransId="{C4849DA6-49CB-4958-8795-0F017F45D2A1}"/>
    <dgm:cxn modelId="{5C52E1E7-B03A-4420-8FAC-BEF705EFDC2B}" type="presOf" srcId="{2539990F-C84A-42AC-88CF-45ED9AC1F08B}" destId="{B7AFFB01-5751-43BF-B806-FBF093DD1511}" srcOrd="0" destOrd="0" presId="urn:microsoft.com/office/officeart/2008/layout/VerticalCurvedList"/>
    <dgm:cxn modelId="{828E71EC-E046-4BAC-BA4E-18D490B9A220}" type="presOf" srcId="{C4849DA6-49CB-4958-8795-0F017F45D2A1}" destId="{D0EDBA11-CE96-4FCC-BFE8-4DE9D160E032}" srcOrd="0" destOrd="0" presId="urn:microsoft.com/office/officeart/2008/layout/VerticalCurvedList"/>
    <dgm:cxn modelId="{8C4AE1EC-31D6-4B5B-AF22-D535DFF2816B}" type="presOf" srcId="{5BE2D0CB-5BBD-4A03-A3CB-F48B34989FA3}" destId="{3059196D-AF0C-4463-A93E-812664631BA3}" srcOrd="0" destOrd="0" presId="urn:microsoft.com/office/officeart/2008/layout/VerticalCurvedList"/>
    <dgm:cxn modelId="{C706350B-2C3F-4ECA-92BB-DD0B6812097C}" type="presParOf" srcId="{3059196D-AF0C-4463-A93E-812664631BA3}" destId="{558D9870-05E2-484E-9241-818D42D9FADA}" srcOrd="0" destOrd="0" presId="urn:microsoft.com/office/officeart/2008/layout/VerticalCurvedList"/>
    <dgm:cxn modelId="{3B857295-8CBB-49BD-A388-6163D49DE459}" type="presParOf" srcId="{558D9870-05E2-484E-9241-818D42D9FADA}" destId="{39FD721C-A262-4C4E-B494-AC1732E6F3A0}" srcOrd="0" destOrd="0" presId="urn:microsoft.com/office/officeart/2008/layout/VerticalCurvedList"/>
    <dgm:cxn modelId="{4FEA519E-BE9E-46D7-958D-EB27365679C7}" type="presParOf" srcId="{39FD721C-A262-4C4E-B494-AC1732E6F3A0}" destId="{849B6A22-FC21-4DC5-A1AF-CBADFA6E7F70}" srcOrd="0" destOrd="0" presId="urn:microsoft.com/office/officeart/2008/layout/VerticalCurvedList"/>
    <dgm:cxn modelId="{6E0A6D41-748F-4AF1-B39C-AD74DB9A30CA}" type="presParOf" srcId="{39FD721C-A262-4C4E-B494-AC1732E6F3A0}" destId="{D0EDBA11-CE96-4FCC-BFE8-4DE9D160E032}" srcOrd="1" destOrd="0" presId="urn:microsoft.com/office/officeart/2008/layout/VerticalCurvedList"/>
    <dgm:cxn modelId="{10D165D9-F909-4B11-B20D-60D7A1C5C158}" type="presParOf" srcId="{39FD721C-A262-4C4E-B494-AC1732E6F3A0}" destId="{AF90F929-E81A-499C-8856-3125BD5771DB}" srcOrd="2" destOrd="0" presId="urn:microsoft.com/office/officeart/2008/layout/VerticalCurvedList"/>
    <dgm:cxn modelId="{49DB9FEE-C8B9-4AE8-8B58-550ADECB60BA}" type="presParOf" srcId="{39FD721C-A262-4C4E-B494-AC1732E6F3A0}" destId="{AC2B4F2C-FF8C-404D-92B0-C7C0A29210D1}" srcOrd="3" destOrd="0" presId="urn:microsoft.com/office/officeart/2008/layout/VerticalCurvedList"/>
    <dgm:cxn modelId="{875F18FC-A7C2-4504-A541-89CA05B39293}" type="presParOf" srcId="{558D9870-05E2-484E-9241-818D42D9FADA}" destId="{B7AFFB01-5751-43BF-B806-FBF093DD1511}" srcOrd="1" destOrd="0" presId="urn:microsoft.com/office/officeart/2008/layout/VerticalCurvedList"/>
    <dgm:cxn modelId="{AB8DA3D9-F431-45DB-80D7-846BD90CFE61}" type="presParOf" srcId="{558D9870-05E2-484E-9241-818D42D9FADA}" destId="{DA4A515F-722D-44AA-8A04-5A00136A6FB9}" srcOrd="2" destOrd="0" presId="urn:microsoft.com/office/officeart/2008/layout/VerticalCurvedList"/>
    <dgm:cxn modelId="{A1A89932-D590-4DDC-A7AE-E54EA7212E14}" type="presParOf" srcId="{DA4A515F-722D-44AA-8A04-5A00136A6FB9}" destId="{425517B2-2BDC-437A-9C2F-A102F25D4F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460784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FFB01-5751-43BF-B806-FBF093DD1511}">
      <dsp:nvSpPr>
        <dsp:cNvPr id="0" name=""/>
        <dsp:cNvSpPr/>
      </dsp:nvSpPr>
      <dsp:spPr>
        <a:xfrm>
          <a:off x="1011751" y="1061406"/>
          <a:ext cx="7686893" cy="196561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2259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1751" y="1061406"/>
        <a:ext cx="7686893" cy="1965610"/>
      </dsp:txXfrm>
    </dsp:sp>
    <dsp:sp modelId="{425517B2-2BDC-437A-9C2F-A102F25D4FDA}">
      <dsp:nvSpPr>
        <dsp:cNvPr id="0" name=""/>
        <dsp:cNvSpPr/>
      </dsp:nvSpPr>
      <dsp:spPr>
        <a:xfrm>
          <a:off x="22729" y="1041037"/>
          <a:ext cx="1352978" cy="24570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0E04-9745-4B9F-ACAE-DDEEEF3C593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764D-8E99-4C5B-826B-11D01741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0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1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4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6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0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4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4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7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96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8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21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22D-2A7F-4753-AF68-92845E4E49D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91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22D-2A7F-4753-AF68-92845E4E49D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4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22D-2A7F-4753-AF68-92845E4E49D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85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22D-2A7F-4753-AF68-92845E4E49D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88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22D-2A7F-4753-AF68-92845E4E49D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2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22D-2A7F-4753-AF68-92845E4E49D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3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22D-2A7F-4753-AF68-92845E4E49D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22D-2A7F-4753-AF68-92845E4E49D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12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22D-2A7F-4753-AF68-92845E4E49D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90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622D-2A7F-4753-AF68-92845E4E49D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3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66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32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19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4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96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59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74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53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23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93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2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76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42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25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39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38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11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5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14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45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85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9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37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32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57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370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508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02A0-6576-4B43-A732-21C3B5A06A4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72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124-74D7-4B14-AC0C-8B33D2A560B2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722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A5BA5-E053-48B4-87AE-06F8457998B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731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3D7FF-939D-4DCF-ACE9-93A3B67AA3ED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11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1CB27-E1BB-4593-84AB-296C0A3615FC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0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19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38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25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78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79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215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44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39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948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023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6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6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173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08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98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0CF4-0446-47D4-A5D2-62D173CF4FE3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435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541AC-AA27-4328-B455-BC2DCB1145C5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32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46B3-8212-407D-BAA7-9871ACA3E50D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885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DEFD-1548-4B69-8B62-BA4854FD023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528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53CB-822E-4DCD-AE6A-92690A497D00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318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B155-332E-4BF6-8BDA-E26B4CA1B45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2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B155-332E-4BF6-8BDA-E26B4CA1B45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568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B155-332E-4BF6-8BDA-E26B4CA1B45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260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B155-332E-4BF6-8BDA-E26B4CA1B45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25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B155-332E-4BF6-8BDA-E26B4CA1B45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467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B155-332E-4BF6-8BDA-E26B4CA1B45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571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B155-332E-4BF6-8BDA-E26B4CA1B45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277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B155-332E-4BF6-8BDA-E26B4CA1B45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62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B155-332E-4BF6-8BDA-E26B4CA1B45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935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B155-332E-4BF6-8BDA-E26B4CA1B451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787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4FEF-DB39-420E-AEC4-825257DAF3ED}" type="slidenum">
              <a:rPr lang="af-Z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82.xml"/><Relationship Id="rId6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26.xml"/><Relationship Id="rId71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6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24.xml"/><Relationship Id="rId61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64" Type="http://schemas.openxmlformats.org/officeDocument/2006/relationships/slideLayout" Target="../slideLayouts/slideLayout83.xml"/><Relationship Id="rId6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slideLayout" Target="../slideLayouts/slideLayout78.xml"/><Relationship Id="rId67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62" Type="http://schemas.openxmlformats.org/officeDocument/2006/relationships/slideLayout" Target="../slideLayouts/slideLayout81.xml"/><Relationship Id="rId7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60" Type="http://schemas.openxmlformats.org/officeDocument/2006/relationships/slideLayout" Target="../slideLayouts/slideLayout79.xml"/><Relationship Id="rId6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8E736-5128-4DD9-A6B8-C39E1482396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1F7F-81DF-4D5B-9959-6A6531C3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4" r:id="rId2"/>
    <p:sldLayoutId id="2147483711" r:id="rId3"/>
    <p:sldLayoutId id="2147483696" r:id="rId4"/>
    <p:sldLayoutId id="2147483680" r:id="rId5"/>
    <p:sldLayoutId id="2147483650" r:id="rId6"/>
    <p:sldLayoutId id="2147483735" r:id="rId7"/>
    <p:sldLayoutId id="2147483710" r:id="rId8"/>
    <p:sldLayoutId id="2147483697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99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f-Z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f-ZA" altLang="en-US"/>
              <a:t>Click to edit Master text styles</a:t>
            </a:r>
          </a:p>
          <a:p>
            <a:pPr lvl="1"/>
            <a:r>
              <a:rPr lang="af-ZA" altLang="en-US"/>
              <a:t>Second level</a:t>
            </a:r>
          </a:p>
          <a:p>
            <a:pPr lvl="2"/>
            <a:r>
              <a:rPr lang="af-ZA" altLang="en-US"/>
              <a:t>Third level</a:t>
            </a:r>
          </a:p>
          <a:p>
            <a:pPr lvl="3"/>
            <a:r>
              <a:rPr lang="af-ZA" altLang="en-US"/>
              <a:t>Fourth level</a:t>
            </a:r>
          </a:p>
          <a:p>
            <a:pPr lvl="4"/>
            <a:r>
              <a:rPr lang="af-ZA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6D6D73-80BF-4F18-8C11-D4FDECF28BDD}" type="slidenum">
              <a:rPr lang="af-ZA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f-Z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7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7" r:id="rId2"/>
    <p:sldLayoutId id="2147483718" r:id="rId3"/>
    <p:sldLayoutId id="2147483708" r:id="rId4"/>
    <p:sldLayoutId id="2147483706" r:id="rId5"/>
    <p:sldLayoutId id="2147483705" r:id="rId6"/>
    <p:sldLayoutId id="2147483704" r:id="rId7"/>
    <p:sldLayoutId id="2147483703" r:id="rId8"/>
    <p:sldLayoutId id="2147483701" r:id="rId9"/>
    <p:sldLayoutId id="2147483700" r:id="rId10"/>
    <p:sldLayoutId id="2147483662" r:id="rId11"/>
    <p:sldLayoutId id="2147483736" r:id="rId12"/>
    <p:sldLayoutId id="2147483732" r:id="rId13"/>
    <p:sldLayoutId id="2147483731" r:id="rId14"/>
    <p:sldLayoutId id="2147483730" r:id="rId15"/>
    <p:sldLayoutId id="2147483728" r:id="rId16"/>
    <p:sldLayoutId id="2147483724" r:id="rId17"/>
    <p:sldLayoutId id="2147483722" r:id="rId18"/>
    <p:sldLayoutId id="2147483719" r:id="rId19"/>
    <p:sldLayoutId id="2147483717" r:id="rId20"/>
    <p:sldLayoutId id="2147483716" r:id="rId21"/>
    <p:sldLayoutId id="2147483713" r:id="rId22"/>
    <p:sldLayoutId id="2147483709" r:id="rId23"/>
    <p:sldLayoutId id="2147483707" r:id="rId24"/>
    <p:sldLayoutId id="2147483702" r:id="rId25"/>
    <p:sldLayoutId id="2147483698" r:id="rId26"/>
    <p:sldLayoutId id="2147483694" r:id="rId27"/>
    <p:sldLayoutId id="2147483693" r:id="rId28"/>
    <p:sldLayoutId id="2147483692" r:id="rId29"/>
    <p:sldLayoutId id="2147483688" r:id="rId30"/>
    <p:sldLayoutId id="2147483687" r:id="rId31"/>
    <p:sldLayoutId id="2147483686" r:id="rId32"/>
    <p:sldLayoutId id="2147483683" r:id="rId33"/>
    <p:sldLayoutId id="2147483678" r:id="rId34"/>
    <p:sldLayoutId id="2147483677" r:id="rId35"/>
    <p:sldLayoutId id="2147483676" r:id="rId36"/>
    <p:sldLayoutId id="2147483663" r:id="rId37"/>
    <p:sldLayoutId id="2147483664" r:id="rId38"/>
    <p:sldLayoutId id="2147483665" r:id="rId39"/>
    <p:sldLayoutId id="2147483666" r:id="rId40"/>
    <p:sldLayoutId id="2147483667" r:id="rId41"/>
    <p:sldLayoutId id="2147483733" r:id="rId42"/>
    <p:sldLayoutId id="2147483729" r:id="rId43"/>
    <p:sldLayoutId id="2147483727" r:id="rId44"/>
    <p:sldLayoutId id="2147483725" r:id="rId45"/>
    <p:sldLayoutId id="2147483715" r:id="rId46"/>
    <p:sldLayoutId id="2147483712" r:id="rId47"/>
    <p:sldLayoutId id="2147483695" r:id="rId48"/>
    <p:sldLayoutId id="2147483691" r:id="rId49"/>
    <p:sldLayoutId id="2147483689" r:id="rId50"/>
    <p:sldLayoutId id="2147483685" r:id="rId51"/>
    <p:sldLayoutId id="2147483682" r:id="rId52"/>
    <p:sldLayoutId id="2147483679" r:id="rId53"/>
    <p:sldLayoutId id="2147483675" r:id="rId54"/>
    <p:sldLayoutId id="2147483668" r:id="rId55"/>
    <p:sldLayoutId id="2147483669" r:id="rId56"/>
    <p:sldLayoutId id="2147483670" r:id="rId57"/>
    <p:sldLayoutId id="2147483671" r:id="rId58"/>
    <p:sldLayoutId id="2147483672" r:id="rId59"/>
    <p:sldLayoutId id="2147483726" r:id="rId60"/>
    <p:sldLayoutId id="2147483723" r:id="rId61"/>
    <p:sldLayoutId id="2147483721" r:id="rId62"/>
    <p:sldLayoutId id="2147483720" r:id="rId63"/>
    <p:sldLayoutId id="2147483714" r:id="rId64"/>
    <p:sldLayoutId id="2147483690" r:id="rId65"/>
    <p:sldLayoutId id="2147483684" r:id="rId66"/>
    <p:sldLayoutId id="2147483681" r:id="rId67"/>
    <p:sldLayoutId id="2147483674" r:id="rId68"/>
    <p:sldLayoutId id="2147483673" r:id="rId6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8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4.bin"/><Relationship Id="rId21" Type="http://schemas.openxmlformats.org/officeDocument/2006/relationships/image" Target="../media/image34.wmf"/><Relationship Id="rId42" Type="http://schemas.openxmlformats.org/officeDocument/2006/relationships/oleObject" Target="../embeddings/oleObject32.bin"/><Relationship Id="rId47" Type="http://schemas.openxmlformats.org/officeDocument/2006/relationships/image" Target="../media/image47.emf"/><Relationship Id="rId63" Type="http://schemas.openxmlformats.org/officeDocument/2006/relationships/oleObject" Target="../embeddings/oleObject43.bin"/><Relationship Id="rId68" Type="http://schemas.openxmlformats.org/officeDocument/2006/relationships/image" Target="../media/image57.wmf"/><Relationship Id="rId16" Type="http://schemas.openxmlformats.org/officeDocument/2006/relationships/oleObject" Target="../embeddings/oleObject19.bin"/><Relationship Id="rId11" Type="http://schemas.openxmlformats.org/officeDocument/2006/relationships/image" Target="../media/image29.emf"/><Relationship Id="rId24" Type="http://schemas.openxmlformats.org/officeDocument/2006/relationships/oleObject" Target="../embeddings/oleObject23.bin"/><Relationship Id="rId32" Type="http://schemas.openxmlformats.org/officeDocument/2006/relationships/oleObject" Target="../embeddings/oleObject27.bin"/><Relationship Id="rId37" Type="http://schemas.openxmlformats.org/officeDocument/2006/relationships/image" Target="../media/image42.wmf"/><Relationship Id="rId40" Type="http://schemas.openxmlformats.org/officeDocument/2006/relationships/oleObject" Target="../embeddings/oleObject31.bin"/><Relationship Id="rId45" Type="http://schemas.openxmlformats.org/officeDocument/2006/relationships/image" Target="../media/image46.emf"/><Relationship Id="rId53" Type="http://schemas.openxmlformats.org/officeDocument/2006/relationships/oleObject" Target="../embeddings/oleObject38.bin"/><Relationship Id="rId58" Type="http://schemas.openxmlformats.org/officeDocument/2006/relationships/image" Target="../media/image52.wmf"/><Relationship Id="rId66" Type="http://schemas.openxmlformats.org/officeDocument/2006/relationships/image" Target="../media/image56.wmf"/><Relationship Id="rId74" Type="http://schemas.openxmlformats.org/officeDocument/2006/relationships/image" Target="../media/image60.wmf"/><Relationship Id="rId5" Type="http://schemas.openxmlformats.org/officeDocument/2006/relationships/image" Target="../media/image26.wmf"/><Relationship Id="rId61" Type="http://schemas.openxmlformats.org/officeDocument/2006/relationships/oleObject" Target="../embeddings/oleObject42.bin"/><Relationship Id="rId19" Type="http://schemas.openxmlformats.org/officeDocument/2006/relationships/image" Target="../media/image33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7.wmf"/><Relationship Id="rId30" Type="http://schemas.openxmlformats.org/officeDocument/2006/relationships/oleObject" Target="../embeddings/oleObject26.bin"/><Relationship Id="rId35" Type="http://schemas.openxmlformats.org/officeDocument/2006/relationships/image" Target="../media/image41.wmf"/><Relationship Id="rId43" Type="http://schemas.openxmlformats.org/officeDocument/2006/relationships/image" Target="../media/image45.emf"/><Relationship Id="rId48" Type="http://schemas.openxmlformats.org/officeDocument/2006/relationships/oleObject" Target="../embeddings/oleObject35.bin"/><Relationship Id="rId56" Type="http://schemas.openxmlformats.org/officeDocument/2006/relationships/image" Target="../media/image51.wmf"/><Relationship Id="rId64" Type="http://schemas.openxmlformats.org/officeDocument/2006/relationships/image" Target="../media/image55.wmf"/><Relationship Id="rId69" Type="http://schemas.openxmlformats.org/officeDocument/2006/relationships/oleObject" Target="../embeddings/oleObject46.bin"/><Relationship Id="rId77" Type="http://schemas.openxmlformats.org/officeDocument/2006/relationships/image" Target="../media/image62.png"/><Relationship Id="rId8" Type="http://schemas.openxmlformats.org/officeDocument/2006/relationships/oleObject" Target="../embeddings/oleObject15.bin"/><Relationship Id="rId51" Type="http://schemas.openxmlformats.org/officeDocument/2006/relationships/oleObject" Target="../embeddings/oleObject37.bin"/><Relationship Id="rId72" Type="http://schemas.openxmlformats.org/officeDocument/2006/relationships/image" Target="../media/image59.wmf"/><Relationship Id="rId3" Type="http://schemas.openxmlformats.org/officeDocument/2006/relationships/image" Target="../media/image25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33" Type="http://schemas.openxmlformats.org/officeDocument/2006/relationships/image" Target="../media/image40.wmf"/><Relationship Id="rId38" Type="http://schemas.openxmlformats.org/officeDocument/2006/relationships/oleObject" Target="../embeddings/oleObject30.bin"/><Relationship Id="rId46" Type="http://schemas.openxmlformats.org/officeDocument/2006/relationships/oleObject" Target="../embeddings/oleObject34.bin"/><Relationship Id="rId59" Type="http://schemas.openxmlformats.org/officeDocument/2006/relationships/oleObject" Target="../embeddings/oleObject41.bin"/><Relationship Id="rId67" Type="http://schemas.openxmlformats.org/officeDocument/2006/relationships/oleObject" Target="../embeddings/oleObject45.bin"/><Relationship Id="rId20" Type="http://schemas.openxmlformats.org/officeDocument/2006/relationships/oleObject" Target="../embeddings/oleObject21.bin"/><Relationship Id="rId41" Type="http://schemas.openxmlformats.org/officeDocument/2006/relationships/image" Target="../media/image44.emf"/><Relationship Id="rId54" Type="http://schemas.openxmlformats.org/officeDocument/2006/relationships/image" Target="../media/image50.wmf"/><Relationship Id="rId62" Type="http://schemas.openxmlformats.org/officeDocument/2006/relationships/image" Target="../media/image54.wmf"/><Relationship Id="rId70" Type="http://schemas.openxmlformats.org/officeDocument/2006/relationships/image" Target="../media/image58.wmf"/><Relationship Id="rId75" Type="http://schemas.openxmlformats.org/officeDocument/2006/relationships/oleObject" Target="../embeddings/oleObject49.bin"/><Relationship Id="rId1" Type="http://schemas.openxmlformats.org/officeDocument/2006/relationships/slideLayout" Target="../slideLayouts/slideLayout60.xml"/><Relationship Id="rId6" Type="http://schemas.openxmlformats.org/officeDocument/2006/relationships/oleObject" Target="../embeddings/oleObject14.bin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25.bin"/><Relationship Id="rId36" Type="http://schemas.openxmlformats.org/officeDocument/2006/relationships/oleObject" Target="../embeddings/oleObject29.bin"/><Relationship Id="rId49" Type="http://schemas.openxmlformats.org/officeDocument/2006/relationships/oleObject" Target="../embeddings/oleObject36.bin"/><Relationship Id="rId57" Type="http://schemas.openxmlformats.org/officeDocument/2006/relationships/oleObject" Target="../embeddings/oleObject40.bin"/><Relationship Id="rId10" Type="http://schemas.openxmlformats.org/officeDocument/2006/relationships/oleObject" Target="../embeddings/oleObject16.bin"/><Relationship Id="rId31" Type="http://schemas.openxmlformats.org/officeDocument/2006/relationships/image" Target="../media/image39.wmf"/><Relationship Id="rId44" Type="http://schemas.openxmlformats.org/officeDocument/2006/relationships/oleObject" Target="../embeddings/oleObject33.bin"/><Relationship Id="rId52" Type="http://schemas.openxmlformats.org/officeDocument/2006/relationships/image" Target="../media/image49.wmf"/><Relationship Id="rId60" Type="http://schemas.openxmlformats.org/officeDocument/2006/relationships/image" Target="../media/image53.wmf"/><Relationship Id="rId65" Type="http://schemas.openxmlformats.org/officeDocument/2006/relationships/oleObject" Target="../embeddings/oleObject44.bin"/><Relationship Id="rId73" Type="http://schemas.openxmlformats.org/officeDocument/2006/relationships/oleObject" Target="../embeddings/oleObject48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8.emf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20.bin"/><Relationship Id="rId39" Type="http://schemas.openxmlformats.org/officeDocument/2006/relationships/image" Target="../media/image43.wmf"/><Relationship Id="rId34" Type="http://schemas.openxmlformats.org/officeDocument/2006/relationships/oleObject" Target="../embeddings/oleObject28.bin"/><Relationship Id="rId50" Type="http://schemas.openxmlformats.org/officeDocument/2006/relationships/image" Target="../media/image48.wmf"/><Relationship Id="rId55" Type="http://schemas.openxmlformats.org/officeDocument/2006/relationships/oleObject" Target="../embeddings/oleObject39.bin"/><Relationship Id="rId76" Type="http://schemas.openxmlformats.org/officeDocument/2006/relationships/image" Target="../media/image61.wmf"/><Relationship Id="rId7" Type="http://schemas.openxmlformats.org/officeDocument/2006/relationships/image" Target="../media/image27.emf"/><Relationship Id="rId71" Type="http://schemas.openxmlformats.org/officeDocument/2006/relationships/oleObject" Target="../embeddings/oleObject47.bin"/><Relationship Id="rId2" Type="http://schemas.openxmlformats.org/officeDocument/2006/relationships/oleObject" Target="../embeddings/oleObject12.bin"/><Relationship Id="rId2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90.png"/><Relationship Id="rId18" Type="http://schemas.openxmlformats.org/officeDocument/2006/relationships/image" Target="../media/image73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87.png"/><Relationship Id="rId7" Type="http://schemas.openxmlformats.org/officeDocument/2006/relationships/image" Target="../media/image68.png"/><Relationship Id="rId12" Type="http://schemas.openxmlformats.org/officeDocument/2006/relationships/image" Target="../media/image780.png"/><Relationship Id="rId17" Type="http://schemas.openxmlformats.org/officeDocument/2006/relationships/image" Target="../media/image72.png"/><Relationship Id="rId2" Type="http://schemas.openxmlformats.org/officeDocument/2006/relationships/audio" Target="../media/media1.wav"/><Relationship Id="rId16" Type="http://schemas.openxmlformats.org/officeDocument/2006/relationships/image" Target="../media/image70.png"/><Relationship Id="rId20" Type="http://schemas.openxmlformats.org/officeDocument/2006/relationships/image" Target="../media/image86.png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7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69.jpeg"/><Relationship Id="rId19" Type="http://schemas.openxmlformats.org/officeDocument/2006/relationships/image" Target="../media/image74.png"/><Relationship Id="rId4" Type="http://schemas.openxmlformats.org/officeDocument/2006/relationships/image" Target="../media/image66.png"/><Relationship Id="rId9" Type="http://schemas.openxmlformats.org/officeDocument/2006/relationships/image" Target="../media/image65.png"/><Relationship Id="rId14" Type="http://schemas.openxmlformats.org/officeDocument/2006/relationships/image" Target="../media/image800.png"/><Relationship Id="rId22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93.png"/><Relationship Id="rId18" Type="http://schemas.openxmlformats.org/officeDocument/2006/relationships/image" Target="../media/image73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8.png"/><Relationship Id="rId7" Type="http://schemas.microsoft.com/office/2007/relationships/hdphoto" Target="../media/hdphoto4.wdp"/><Relationship Id="rId12" Type="http://schemas.microsoft.com/office/2007/relationships/hdphoto" Target="../media/hdphoto3.wdp"/><Relationship Id="rId17" Type="http://schemas.openxmlformats.org/officeDocument/2006/relationships/image" Target="../media/image72.png"/><Relationship Id="rId2" Type="http://schemas.openxmlformats.org/officeDocument/2006/relationships/audio" Target="../media/media1.wav"/><Relationship Id="rId16" Type="http://schemas.openxmlformats.org/officeDocument/2006/relationships/image" Target="../media/image96.png"/><Relationship Id="rId20" Type="http://schemas.openxmlformats.org/officeDocument/2006/relationships/image" Target="../media/image97.png"/><Relationship Id="rId1" Type="http://schemas.microsoft.com/office/2007/relationships/media" Target="../media/media1.wav"/><Relationship Id="rId6" Type="http://schemas.openxmlformats.org/officeDocument/2006/relationships/image" Target="../media/image76.png"/><Relationship Id="rId11" Type="http://schemas.openxmlformats.org/officeDocument/2006/relationships/image" Target="../media/image69.jpeg"/><Relationship Id="rId5" Type="http://schemas.openxmlformats.org/officeDocument/2006/relationships/image" Target="../media/image70.png"/><Relationship Id="rId15" Type="http://schemas.openxmlformats.org/officeDocument/2006/relationships/image" Target="../media/image95.png"/><Relationship Id="rId23" Type="http://schemas.openxmlformats.org/officeDocument/2006/relationships/image" Target="../media/image10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75.jpeg"/><Relationship Id="rId9" Type="http://schemas.microsoft.com/office/2007/relationships/hdphoto" Target="../media/hdphoto5.wdp"/><Relationship Id="rId14" Type="http://schemas.openxmlformats.org/officeDocument/2006/relationships/image" Target="../media/image94.png"/><Relationship Id="rId22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png"/><Relationship Id="rId18" Type="http://schemas.openxmlformats.org/officeDocument/2006/relationships/image" Target="../media/image69.jpeg"/><Relationship Id="rId26" Type="http://schemas.openxmlformats.org/officeDocument/2006/relationships/image" Target="../media/image11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72.png"/><Relationship Id="rId7" Type="http://schemas.openxmlformats.org/officeDocument/2006/relationships/image" Target="../media/image103.png"/><Relationship Id="rId12" Type="http://schemas.microsoft.com/office/2007/relationships/hdphoto" Target="../media/hdphoto8.wdp"/><Relationship Id="rId17" Type="http://schemas.openxmlformats.org/officeDocument/2006/relationships/image" Target="../media/image109.png"/><Relationship Id="rId25" Type="http://schemas.openxmlformats.org/officeDocument/2006/relationships/image" Target="../media/image111.png"/><Relationship Id="rId2" Type="http://schemas.openxmlformats.org/officeDocument/2006/relationships/audio" Target="../media/media1.wav"/><Relationship Id="rId16" Type="http://schemas.openxmlformats.org/officeDocument/2006/relationships/image" Target="../media/image108.png"/><Relationship Id="rId20" Type="http://schemas.openxmlformats.org/officeDocument/2006/relationships/image" Target="../media/image70.png"/><Relationship Id="rId1" Type="http://schemas.microsoft.com/office/2007/relationships/media" Target="../media/media1.wav"/><Relationship Id="rId6" Type="http://schemas.microsoft.com/office/2007/relationships/hdphoto" Target="../media/hdphoto6.wdp"/><Relationship Id="rId11" Type="http://schemas.openxmlformats.org/officeDocument/2006/relationships/image" Target="../media/image82.png"/><Relationship Id="rId24" Type="http://schemas.openxmlformats.org/officeDocument/2006/relationships/image" Target="../media/image110.png"/><Relationship Id="rId5" Type="http://schemas.openxmlformats.org/officeDocument/2006/relationships/image" Target="../media/image79.png"/><Relationship Id="rId15" Type="http://schemas.openxmlformats.org/officeDocument/2006/relationships/image" Target="../media/image65.png"/><Relationship Id="rId23" Type="http://schemas.openxmlformats.org/officeDocument/2006/relationships/image" Target="../media/image74.png"/><Relationship Id="rId10" Type="http://schemas.openxmlformats.org/officeDocument/2006/relationships/image" Target="../media/image105.png"/><Relationship Id="rId19" Type="http://schemas.microsoft.com/office/2007/relationships/hdphoto" Target="../media/hdphoto3.wdp"/><Relationship Id="rId4" Type="http://schemas.openxmlformats.org/officeDocument/2006/relationships/image" Target="../media/image78.jpeg"/><Relationship Id="rId9" Type="http://schemas.microsoft.com/office/2007/relationships/hdphoto" Target="../media/hdphoto7.wdp"/><Relationship Id="rId14" Type="http://schemas.microsoft.com/office/2007/relationships/hdphoto" Target="../media/hdphoto9.wdp"/><Relationship Id="rId22" Type="http://schemas.openxmlformats.org/officeDocument/2006/relationships/image" Target="../media/image73.png"/><Relationship Id="rId27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70.png"/><Relationship Id="rId18" Type="http://schemas.openxmlformats.org/officeDocument/2006/relationships/image" Target="../media/image1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5.png"/><Relationship Id="rId12" Type="http://schemas.microsoft.com/office/2007/relationships/hdphoto" Target="../media/hdphoto3.wdp"/><Relationship Id="rId17" Type="http://schemas.openxmlformats.org/officeDocument/2006/relationships/image" Target="../media/image119.png"/><Relationship Id="rId2" Type="http://schemas.openxmlformats.org/officeDocument/2006/relationships/audio" Target="../media/media1.wav"/><Relationship Id="rId16" Type="http://schemas.openxmlformats.org/officeDocument/2006/relationships/image" Target="../media/image74.png"/><Relationship Id="rId20" Type="http://schemas.openxmlformats.org/officeDocument/2006/relationships/image" Target="../media/image113.png"/><Relationship Id="rId1" Type="http://schemas.microsoft.com/office/2007/relationships/media" Target="../media/media1.wav"/><Relationship Id="rId6" Type="http://schemas.microsoft.com/office/2007/relationships/hdphoto" Target="../media/hdphoto10.wdp"/><Relationship Id="rId11" Type="http://schemas.openxmlformats.org/officeDocument/2006/relationships/image" Target="../media/image69.jpeg"/><Relationship Id="rId5" Type="http://schemas.openxmlformats.org/officeDocument/2006/relationships/image" Target="../media/image85.png"/><Relationship Id="rId15" Type="http://schemas.openxmlformats.org/officeDocument/2006/relationships/image" Target="../media/image73.png"/><Relationship Id="rId10" Type="http://schemas.openxmlformats.org/officeDocument/2006/relationships/image" Target="../media/image118.png"/><Relationship Id="rId19" Type="http://schemas.openxmlformats.org/officeDocument/2006/relationships/image" Target="../media/image120.png"/><Relationship Id="rId4" Type="http://schemas.openxmlformats.org/officeDocument/2006/relationships/image" Target="../media/image84.jpeg"/><Relationship Id="rId9" Type="http://schemas.openxmlformats.org/officeDocument/2006/relationships/image" Target="../media/image117.png"/><Relationship Id="rId1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0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png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5.wmf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0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2287588" y="1890713"/>
            <a:ext cx="5092700" cy="1138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3251" name="Picture 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936875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52963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73838" y="4278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3963" y="80963"/>
            <a:ext cx="273208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77825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915988" y="1052513"/>
            <a:ext cx="7543800" cy="426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kern="1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</a:t>
            </a:r>
            <a:r>
              <a:rPr lang="en-US" sz="3600" b="1" i="1" kern="1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</a:t>
            </a:r>
            <a:r>
              <a:rPr lang="vi-VN" sz="3600" b="1" i="1" kern="1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HỌC </a:t>
            </a:r>
            <a:endParaRPr lang="en-US" sz="3600" b="1" i="1" kern="1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295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695326"/>
            <a:ext cx="6858000" cy="7826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Em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đạt được mục tiêu gì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sau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hoạt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vừa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rồi</a:t>
            </a:r>
            <a:r>
              <a:rPr lang="vi-VN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en-US" sz="27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4350" y="1833563"/>
            <a:ext cx="5575300" cy="587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 Nhận biết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ý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nghĩa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( qua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diện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tích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4350" y="2708275"/>
            <a:ext cx="5575300" cy="9350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2763" y="3860800"/>
            <a:ext cx="5573712" cy="933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3.Biết vận dụng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toán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có liên quan,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16688" y="1195388"/>
            <a:ext cx="5762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1500" dirty="0">
                <a:solidFill>
                  <a:srgbClr val="00B05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altLang="vi-VN" sz="115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87733" y="2103997"/>
            <a:ext cx="5762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1500" dirty="0">
                <a:solidFill>
                  <a:srgbClr val="00B05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altLang="vi-VN" sz="115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73100" y="2174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00B0F0"/>
                </a:solidFill>
              </a:rPr>
              <a:t>Bài 1</a:t>
            </a:r>
            <a:r>
              <a:rPr lang="en-US" sz="3600" b="1">
                <a:solidFill>
                  <a:srgbClr val="00B0F0"/>
                </a:solidFill>
              </a:rPr>
              <a:t>: Tính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42975" y="1371600"/>
            <a:ext cx="2333625" cy="1219200"/>
            <a:chOff x="114" y="1538"/>
            <a:chExt cx="1470" cy="768"/>
          </a:xfrm>
        </p:grpSpPr>
        <p:grpSp>
          <p:nvGrpSpPr>
            <p:cNvPr id="9304" name="Group 24"/>
            <p:cNvGrpSpPr>
              <a:grpSpLocks/>
            </p:cNvGrpSpPr>
            <p:nvPr/>
          </p:nvGrpSpPr>
          <p:grpSpPr bwMode="auto">
            <a:xfrm>
              <a:off x="1008" y="1538"/>
              <a:ext cx="576" cy="768"/>
              <a:chOff x="1690" y="1406"/>
              <a:chExt cx="576" cy="768"/>
            </a:xfrm>
          </p:grpSpPr>
          <p:sp>
            <p:nvSpPr>
              <p:cNvPr id="9312" name="Text Box 25"/>
              <p:cNvSpPr txBox="1">
                <a:spLocks noChangeArrowheads="1"/>
              </p:cNvSpPr>
              <p:nvPr/>
            </p:nvSpPr>
            <p:spPr bwMode="auto">
              <a:xfrm>
                <a:off x="1697" y="1406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6</a:t>
                </a:r>
              </a:p>
            </p:txBody>
          </p:sp>
          <p:sp>
            <p:nvSpPr>
              <p:cNvPr id="9313" name="Text Box 26"/>
              <p:cNvSpPr txBox="1">
                <a:spLocks noChangeArrowheads="1"/>
              </p:cNvSpPr>
              <p:nvPr/>
            </p:nvSpPr>
            <p:spPr bwMode="auto">
              <a:xfrm>
                <a:off x="1690" y="1728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7</a:t>
                </a:r>
              </a:p>
            </p:txBody>
          </p:sp>
          <p:sp>
            <p:nvSpPr>
              <p:cNvPr id="9314" name="Line 27"/>
              <p:cNvSpPr>
                <a:spLocks noChangeShapeType="1"/>
              </p:cNvSpPr>
              <p:nvPr/>
            </p:nvSpPr>
            <p:spPr bwMode="auto">
              <a:xfrm>
                <a:off x="1738" y="1790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05" name="Group 28"/>
            <p:cNvGrpSpPr>
              <a:grpSpLocks/>
            </p:cNvGrpSpPr>
            <p:nvPr/>
          </p:nvGrpSpPr>
          <p:grpSpPr bwMode="auto">
            <a:xfrm>
              <a:off x="114" y="1548"/>
              <a:ext cx="1038" cy="758"/>
              <a:chOff x="114" y="1548"/>
              <a:chExt cx="1038" cy="758"/>
            </a:xfrm>
          </p:grpSpPr>
          <p:grpSp>
            <p:nvGrpSpPr>
              <p:cNvPr id="9306" name="Group 29"/>
              <p:cNvGrpSpPr>
                <a:grpSpLocks/>
              </p:cNvGrpSpPr>
              <p:nvPr/>
            </p:nvGrpSpPr>
            <p:grpSpPr bwMode="auto">
              <a:xfrm>
                <a:off x="502" y="1548"/>
                <a:ext cx="569" cy="758"/>
                <a:chOff x="1697" y="1422"/>
                <a:chExt cx="569" cy="758"/>
              </a:xfrm>
            </p:grpSpPr>
            <p:sp>
              <p:nvSpPr>
                <p:cNvPr id="930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97" y="142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4</a:t>
                  </a:r>
                </a:p>
              </p:txBody>
            </p:sp>
            <p:sp>
              <p:nvSpPr>
                <p:cNvPr id="931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697" y="1734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5</a:t>
                  </a:r>
                </a:p>
              </p:txBody>
            </p:sp>
            <p:sp>
              <p:nvSpPr>
                <p:cNvPr id="9311" name="Line 32"/>
                <p:cNvSpPr>
                  <a:spLocks noChangeShapeType="1"/>
                </p:cNvSpPr>
                <p:nvPr/>
              </p:nvSpPr>
              <p:spPr bwMode="auto">
                <a:xfrm>
                  <a:off x="1704" y="1796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07" name="Text Box 33"/>
              <p:cNvSpPr txBox="1">
                <a:spLocks noChangeArrowheads="1"/>
              </p:cNvSpPr>
              <p:nvPr/>
            </p:nvSpPr>
            <p:spPr bwMode="auto">
              <a:xfrm>
                <a:off x="720" y="1668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x</a:t>
                </a:r>
              </a:p>
            </p:txBody>
          </p:sp>
          <p:sp>
            <p:nvSpPr>
              <p:cNvPr id="9308" name="Text Box 34"/>
              <p:cNvSpPr txBox="1">
                <a:spLocks noChangeArrowheads="1"/>
              </p:cNvSpPr>
              <p:nvPr/>
            </p:nvSpPr>
            <p:spPr bwMode="auto">
              <a:xfrm>
                <a:off x="114" y="1620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a)</a:t>
                </a:r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838200" y="2540000"/>
            <a:ext cx="2438400" cy="1270000"/>
            <a:chOff x="240" y="1554"/>
            <a:chExt cx="1536" cy="800"/>
          </a:xfrm>
        </p:grpSpPr>
        <p:grpSp>
          <p:nvGrpSpPr>
            <p:cNvPr id="9293" name="Group 36"/>
            <p:cNvGrpSpPr>
              <a:grpSpLocks/>
            </p:cNvGrpSpPr>
            <p:nvPr/>
          </p:nvGrpSpPr>
          <p:grpSpPr bwMode="auto">
            <a:xfrm>
              <a:off x="1200" y="1554"/>
              <a:ext cx="576" cy="800"/>
              <a:chOff x="1882" y="1422"/>
              <a:chExt cx="576" cy="800"/>
            </a:xfrm>
          </p:grpSpPr>
          <p:sp>
            <p:nvSpPr>
              <p:cNvPr id="9301" name="Text Box 37"/>
              <p:cNvSpPr txBox="1">
                <a:spLocks noChangeArrowheads="1"/>
              </p:cNvSpPr>
              <p:nvPr/>
            </p:nvSpPr>
            <p:spPr bwMode="auto">
              <a:xfrm>
                <a:off x="1889" y="1422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1</a:t>
                </a:r>
              </a:p>
            </p:txBody>
          </p:sp>
          <p:sp>
            <p:nvSpPr>
              <p:cNvPr id="9302" name="Text Box 38"/>
              <p:cNvSpPr txBox="1">
                <a:spLocks noChangeArrowheads="1"/>
              </p:cNvSpPr>
              <p:nvPr/>
            </p:nvSpPr>
            <p:spPr bwMode="auto">
              <a:xfrm>
                <a:off x="1882" y="1776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2</a:t>
                </a:r>
              </a:p>
            </p:txBody>
          </p:sp>
          <p:sp>
            <p:nvSpPr>
              <p:cNvPr id="9303" name="Line 39"/>
              <p:cNvSpPr>
                <a:spLocks noChangeShapeType="1"/>
              </p:cNvSpPr>
              <p:nvPr/>
            </p:nvSpPr>
            <p:spPr bwMode="auto">
              <a:xfrm>
                <a:off x="1882" y="1825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94" name="Group 40"/>
            <p:cNvGrpSpPr>
              <a:grpSpLocks/>
            </p:cNvGrpSpPr>
            <p:nvPr/>
          </p:nvGrpSpPr>
          <p:grpSpPr bwMode="auto">
            <a:xfrm>
              <a:off x="240" y="1572"/>
              <a:ext cx="1104" cy="782"/>
              <a:chOff x="240" y="1572"/>
              <a:chExt cx="1104" cy="782"/>
            </a:xfrm>
          </p:grpSpPr>
          <p:grpSp>
            <p:nvGrpSpPr>
              <p:cNvPr id="9295" name="Group 41"/>
              <p:cNvGrpSpPr>
                <a:grpSpLocks/>
              </p:cNvGrpSpPr>
              <p:nvPr/>
            </p:nvGrpSpPr>
            <p:grpSpPr bwMode="auto">
              <a:xfrm>
                <a:off x="679" y="1572"/>
                <a:ext cx="569" cy="782"/>
                <a:chOff x="1874" y="1446"/>
                <a:chExt cx="569" cy="782"/>
              </a:xfrm>
            </p:grpSpPr>
            <p:sp>
              <p:nvSpPr>
                <p:cNvPr id="929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874" y="1446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2</a:t>
                  </a:r>
                </a:p>
              </p:txBody>
            </p:sp>
            <p:sp>
              <p:nvSpPr>
                <p:cNvPr id="929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74" y="178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9</a:t>
                  </a:r>
                </a:p>
              </p:txBody>
            </p:sp>
            <p:sp>
              <p:nvSpPr>
                <p:cNvPr id="9300" name="Line 44"/>
                <p:cNvSpPr>
                  <a:spLocks noChangeShapeType="1"/>
                </p:cNvSpPr>
                <p:nvPr/>
              </p:nvSpPr>
              <p:spPr bwMode="auto">
                <a:xfrm>
                  <a:off x="1876" y="1831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96" name="Text Box 45"/>
              <p:cNvSpPr txBox="1">
                <a:spLocks noChangeArrowheads="1"/>
              </p:cNvSpPr>
              <p:nvPr/>
            </p:nvSpPr>
            <p:spPr bwMode="auto">
              <a:xfrm>
                <a:off x="912" y="1778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x</a:t>
                </a:r>
              </a:p>
            </p:txBody>
          </p:sp>
          <p:sp>
            <p:nvSpPr>
              <p:cNvPr id="9297" name="Text Box 46"/>
              <p:cNvSpPr txBox="1">
                <a:spLocks noChangeArrowheads="1"/>
              </p:cNvSpPr>
              <p:nvPr/>
            </p:nvSpPr>
            <p:spPr bwMode="auto">
              <a:xfrm>
                <a:off x="240" y="1716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b)</a:t>
                </a:r>
              </a:p>
            </p:txBody>
          </p:sp>
        </p:grp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838200" y="5045075"/>
            <a:ext cx="2362200" cy="1203325"/>
            <a:chOff x="96" y="1548"/>
            <a:chExt cx="1488" cy="758"/>
          </a:xfrm>
        </p:grpSpPr>
        <p:grpSp>
          <p:nvGrpSpPr>
            <p:cNvPr id="9282" name="Group 48"/>
            <p:cNvGrpSpPr>
              <a:grpSpLocks/>
            </p:cNvGrpSpPr>
            <p:nvPr/>
          </p:nvGrpSpPr>
          <p:grpSpPr bwMode="auto">
            <a:xfrm>
              <a:off x="1015" y="1554"/>
              <a:ext cx="569" cy="752"/>
              <a:chOff x="1697" y="1422"/>
              <a:chExt cx="569" cy="752"/>
            </a:xfrm>
          </p:grpSpPr>
          <p:sp>
            <p:nvSpPr>
              <p:cNvPr id="9290" name="Text Box 49"/>
              <p:cNvSpPr txBox="1">
                <a:spLocks noChangeArrowheads="1"/>
              </p:cNvSpPr>
              <p:nvPr/>
            </p:nvSpPr>
            <p:spPr bwMode="auto">
              <a:xfrm>
                <a:off x="1697" y="1422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1</a:t>
                </a:r>
              </a:p>
            </p:txBody>
          </p:sp>
          <p:sp>
            <p:nvSpPr>
              <p:cNvPr id="9291" name="Text Box 50"/>
              <p:cNvSpPr txBox="1">
                <a:spLocks noChangeArrowheads="1"/>
              </p:cNvSpPr>
              <p:nvPr/>
            </p:nvSpPr>
            <p:spPr bwMode="auto">
              <a:xfrm>
                <a:off x="1697" y="1728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7</a:t>
                </a:r>
              </a:p>
            </p:txBody>
          </p:sp>
          <p:sp>
            <p:nvSpPr>
              <p:cNvPr id="9292" name="Line 51"/>
              <p:cNvSpPr>
                <a:spLocks noChangeShapeType="1"/>
              </p:cNvSpPr>
              <p:nvPr/>
            </p:nvSpPr>
            <p:spPr bwMode="auto">
              <a:xfrm>
                <a:off x="1719" y="1790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83" name="Group 52"/>
            <p:cNvGrpSpPr>
              <a:grpSpLocks/>
            </p:cNvGrpSpPr>
            <p:nvPr/>
          </p:nvGrpSpPr>
          <p:grpSpPr bwMode="auto">
            <a:xfrm>
              <a:off x="96" y="1548"/>
              <a:ext cx="1113" cy="758"/>
              <a:chOff x="96" y="1548"/>
              <a:chExt cx="1113" cy="758"/>
            </a:xfrm>
          </p:grpSpPr>
          <p:grpSp>
            <p:nvGrpSpPr>
              <p:cNvPr id="9284" name="Group 53"/>
              <p:cNvGrpSpPr>
                <a:grpSpLocks/>
              </p:cNvGrpSpPr>
              <p:nvPr/>
            </p:nvGrpSpPr>
            <p:grpSpPr bwMode="auto">
              <a:xfrm>
                <a:off x="502" y="1548"/>
                <a:ext cx="569" cy="758"/>
                <a:chOff x="1697" y="1422"/>
                <a:chExt cx="569" cy="758"/>
              </a:xfrm>
            </p:grpSpPr>
            <p:sp>
              <p:nvSpPr>
                <p:cNvPr id="9287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697" y="142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1</a:t>
                  </a:r>
                </a:p>
              </p:txBody>
            </p:sp>
            <p:sp>
              <p:nvSpPr>
                <p:cNvPr id="928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697" y="1734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8</a:t>
                  </a:r>
                </a:p>
              </p:txBody>
            </p:sp>
            <p:sp>
              <p:nvSpPr>
                <p:cNvPr id="9289" name="Line 56"/>
                <p:cNvSpPr>
                  <a:spLocks noChangeShapeType="1"/>
                </p:cNvSpPr>
                <p:nvPr/>
              </p:nvSpPr>
              <p:spPr bwMode="auto">
                <a:xfrm>
                  <a:off x="1723" y="1796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85" name="Text Box 57"/>
              <p:cNvSpPr txBox="1">
                <a:spLocks noChangeArrowheads="1"/>
              </p:cNvSpPr>
              <p:nvPr/>
            </p:nvSpPr>
            <p:spPr bwMode="auto">
              <a:xfrm>
                <a:off x="777" y="1586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x</a:t>
                </a:r>
              </a:p>
            </p:txBody>
          </p:sp>
          <p:sp>
            <p:nvSpPr>
              <p:cNvPr id="9286" name="Text Box 58"/>
              <p:cNvSpPr txBox="1">
                <a:spLocks noChangeArrowheads="1"/>
              </p:cNvSpPr>
              <p:nvPr/>
            </p:nvSpPr>
            <p:spPr bwMode="auto">
              <a:xfrm>
                <a:off x="96" y="1716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d)</a:t>
                </a:r>
              </a:p>
            </p:txBody>
          </p:sp>
        </p:grp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896938" y="3784600"/>
            <a:ext cx="2408237" cy="1397000"/>
            <a:chOff x="135" y="1449"/>
            <a:chExt cx="1491" cy="721"/>
          </a:xfrm>
        </p:grpSpPr>
        <p:grpSp>
          <p:nvGrpSpPr>
            <p:cNvPr id="9271" name="Group 60"/>
            <p:cNvGrpSpPr>
              <a:grpSpLocks/>
            </p:cNvGrpSpPr>
            <p:nvPr/>
          </p:nvGrpSpPr>
          <p:grpSpPr bwMode="auto">
            <a:xfrm>
              <a:off x="1042" y="1462"/>
              <a:ext cx="584" cy="708"/>
              <a:chOff x="1724" y="1330"/>
              <a:chExt cx="584" cy="708"/>
            </a:xfrm>
          </p:grpSpPr>
          <p:sp>
            <p:nvSpPr>
              <p:cNvPr id="9279" name="Text Box 61"/>
              <p:cNvSpPr txBox="1">
                <a:spLocks noChangeArrowheads="1"/>
              </p:cNvSpPr>
              <p:nvPr/>
            </p:nvSpPr>
            <p:spPr bwMode="auto">
              <a:xfrm>
                <a:off x="1724" y="1330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8</a:t>
                </a:r>
              </a:p>
            </p:txBody>
          </p:sp>
          <p:sp>
            <p:nvSpPr>
              <p:cNvPr id="9280" name="Text Box 62"/>
              <p:cNvSpPr txBox="1">
                <a:spLocks noChangeArrowheads="1"/>
              </p:cNvSpPr>
              <p:nvPr/>
            </p:nvSpPr>
            <p:spPr bwMode="auto">
              <a:xfrm>
                <a:off x="1739" y="1592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3</a:t>
                </a:r>
              </a:p>
            </p:txBody>
          </p:sp>
          <p:sp>
            <p:nvSpPr>
              <p:cNvPr id="9281" name="Line 63"/>
              <p:cNvSpPr>
                <a:spLocks noChangeShapeType="1"/>
              </p:cNvSpPr>
              <p:nvPr/>
            </p:nvSpPr>
            <p:spPr bwMode="auto">
              <a:xfrm>
                <a:off x="1771" y="1650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72" name="Group 64"/>
            <p:cNvGrpSpPr>
              <a:grpSpLocks/>
            </p:cNvGrpSpPr>
            <p:nvPr/>
          </p:nvGrpSpPr>
          <p:grpSpPr bwMode="auto">
            <a:xfrm>
              <a:off x="135" y="1449"/>
              <a:ext cx="1074" cy="721"/>
              <a:chOff x="135" y="1449"/>
              <a:chExt cx="1074" cy="721"/>
            </a:xfrm>
          </p:grpSpPr>
          <p:grpSp>
            <p:nvGrpSpPr>
              <p:cNvPr id="9273" name="Group 65"/>
              <p:cNvGrpSpPr>
                <a:grpSpLocks/>
              </p:cNvGrpSpPr>
              <p:nvPr/>
            </p:nvGrpSpPr>
            <p:grpSpPr bwMode="auto">
              <a:xfrm>
                <a:off x="492" y="1449"/>
                <a:ext cx="579" cy="721"/>
                <a:chOff x="1687" y="1323"/>
                <a:chExt cx="579" cy="721"/>
              </a:xfrm>
            </p:grpSpPr>
            <p:sp>
              <p:nvSpPr>
                <p:cNvPr id="927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697" y="1323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1</a:t>
                  </a:r>
                </a:p>
              </p:txBody>
            </p:sp>
            <p:sp>
              <p:nvSpPr>
                <p:cNvPr id="927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697" y="1598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2</a:t>
                  </a:r>
                </a:p>
              </p:txBody>
            </p:sp>
            <p:sp>
              <p:nvSpPr>
                <p:cNvPr id="9278" name="Line 68"/>
                <p:cNvSpPr>
                  <a:spLocks noChangeShapeType="1"/>
                </p:cNvSpPr>
                <p:nvPr/>
              </p:nvSpPr>
              <p:spPr bwMode="auto">
                <a:xfrm>
                  <a:off x="1687" y="1650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74" name="Text Box 69"/>
              <p:cNvSpPr txBox="1">
                <a:spLocks noChangeArrowheads="1"/>
              </p:cNvSpPr>
              <p:nvPr/>
            </p:nvSpPr>
            <p:spPr bwMode="auto">
              <a:xfrm>
                <a:off x="777" y="1580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x</a:t>
                </a:r>
              </a:p>
            </p:txBody>
          </p:sp>
          <p:sp>
            <p:nvSpPr>
              <p:cNvPr id="9275" name="Text Box 70"/>
              <p:cNvSpPr txBox="1">
                <a:spLocks noChangeArrowheads="1"/>
              </p:cNvSpPr>
              <p:nvPr/>
            </p:nvSpPr>
            <p:spPr bwMode="auto">
              <a:xfrm>
                <a:off x="135" y="1592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50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73100" y="2174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00B0F0"/>
                </a:solidFill>
              </a:rPr>
              <a:t>Bài 1</a:t>
            </a:r>
            <a:r>
              <a:rPr lang="en-US" sz="3600" b="1">
                <a:solidFill>
                  <a:srgbClr val="00B0F0"/>
                </a:solidFill>
              </a:rPr>
              <a:t>: Tính</a:t>
            </a:r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2819400" y="1371600"/>
            <a:ext cx="2743200" cy="1219200"/>
            <a:chOff x="3871" y="1490"/>
            <a:chExt cx="1728" cy="768"/>
          </a:xfrm>
        </p:grpSpPr>
        <p:grpSp>
          <p:nvGrpSpPr>
            <p:cNvPr id="9315" name="Group 13"/>
            <p:cNvGrpSpPr>
              <a:grpSpLocks/>
            </p:cNvGrpSpPr>
            <p:nvPr/>
          </p:nvGrpSpPr>
          <p:grpSpPr bwMode="auto">
            <a:xfrm>
              <a:off x="3871" y="1490"/>
              <a:ext cx="1104" cy="768"/>
              <a:chOff x="1254" y="1490"/>
              <a:chExt cx="1104" cy="768"/>
            </a:xfrm>
          </p:grpSpPr>
          <p:sp>
            <p:nvSpPr>
              <p:cNvPr id="9321" name="Text Box 14"/>
              <p:cNvSpPr txBox="1">
                <a:spLocks noChangeArrowheads="1"/>
              </p:cNvSpPr>
              <p:nvPr/>
            </p:nvSpPr>
            <p:spPr bwMode="auto">
              <a:xfrm>
                <a:off x="1254" y="1650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=</a:t>
                </a:r>
              </a:p>
            </p:txBody>
          </p:sp>
          <p:sp>
            <p:nvSpPr>
              <p:cNvPr id="9322" name="Text Box 15"/>
              <p:cNvSpPr txBox="1">
                <a:spLocks noChangeArrowheads="1"/>
              </p:cNvSpPr>
              <p:nvPr/>
            </p:nvSpPr>
            <p:spPr bwMode="auto">
              <a:xfrm>
                <a:off x="1552" y="1490"/>
                <a:ext cx="8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4 x 6</a:t>
                </a:r>
              </a:p>
            </p:txBody>
          </p:sp>
          <p:sp>
            <p:nvSpPr>
              <p:cNvPr id="9323" name="Text Box 16"/>
              <p:cNvSpPr txBox="1">
                <a:spLocks noChangeArrowheads="1"/>
              </p:cNvSpPr>
              <p:nvPr/>
            </p:nvSpPr>
            <p:spPr bwMode="auto">
              <a:xfrm>
                <a:off x="1600" y="1812"/>
                <a:ext cx="75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5 x 7</a:t>
                </a:r>
              </a:p>
            </p:txBody>
          </p:sp>
          <p:sp>
            <p:nvSpPr>
              <p:cNvPr id="9324" name="Line 17"/>
              <p:cNvSpPr>
                <a:spLocks noChangeShapeType="1"/>
              </p:cNvSpPr>
              <p:nvPr/>
            </p:nvSpPr>
            <p:spPr bwMode="auto">
              <a:xfrm>
                <a:off x="1686" y="187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16" name="Group 18"/>
            <p:cNvGrpSpPr>
              <a:grpSpLocks/>
            </p:cNvGrpSpPr>
            <p:nvPr/>
          </p:nvGrpSpPr>
          <p:grpSpPr bwMode="auto">
            <a:xfrm>
              <a:off x="4831" y="1490"/>
              <a:ext cx="768" cy="768"/>
              <a:chOff x="2232" y="1502"/>
              <a:chExt cx="768" cy="768"/>
            </a:xfrm>
          </p:grpSpPr>
          <p:sp>
            <p:nvSpPr>
              <p:cNvPr id="9317" name="Text Box 19"/>
              <p:cNvSpPr txBox="1">
                <a:spLocks noChangeArrowheads="1"/>
              </p:cNvSpPr>
              <p:nvPr/>
            </p:nvSpPr>
            <p:spPr bwMode="auto">
              <a:xfrm>
                <a:off x="2232" y="1646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=</a:t>
                </a:r>
              </a:p>
            </p:txBody>
          </p:sp>
          <p:sp>
            <p:nvSpPr>
              <p:cNvPr id="9318" name="Text Box 20"/>
              <p:cNvSpPr txBox="1">
                <a:spLocks noChangeArrowheads="1"/>
              </p:cNvSpPr>
              <p:nvPr/>
            </p:nvSpPr>
            <p:spPr bwMode="auto">
              <a:xfrm>
                <a:off x="2431" y="1502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24</a:t>
                </a:r>
              </a:p>
            </p:txBody>
          </p:sp>
          <p:sp>
            <p:nvSpPr>
              <p:cNvPr id="9319" name="Text Box 21"/>
              <p:cNvSpPr txBox="1">
                <a:spLocks noChangeArrowheads="1"/>
              </p:cNvSpPr>
              <p:nvPr/>
            </p:nvSpPr>
            <p:spPr bwMode="auto">
              <a:xfrm>
                <a:off x="2424" y="1824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35</a:t>
                </a:r>
              </a:p>
            </p:txBody>
          </p:sp>
          <p:sp>
            <p:nvSpPr>
              <p:cNvPr id="9320" name="Line 22"/>
              <p:cNvSpPr>
                <a:spLocks noChangeShapeType="1"/>
              </p:cNvSpPr>
              <p:nvPr/>
            </p:nvSpPr>
            <p:spPr bwMode="auto">
              <a:xfrm>
                <a:off x="2520" y="1886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42975" y="1371600"/>
            <a:ext cx="2333625" cy="1219200"/>
            <a:chOff x="114" y="1538"/>
            <a:chExt cx="1470" cy="768"/>
          </a:xfrm>
        </p:grpSpPr>
        <p:grpSp>
          <p:nvGrpSpPr>
            <p:cNvPr id="9304" name="Group 24"/>
            <p:cNvGrpSpPr>
              <a:grpSpLocks/>
            </p:cNvGrpSpPr>
            <p:nvPr/>
          </p:nvGrpSpPr>
          <p:grpSpPr bwMode="auto">
            <a:xfrm>
              <a:off x="1008" y="1538"/>
              <a:ext cx="576" cy="768"/>
              <a:chOff x="1690" y="1406"/>
              <a:chExt cx="576" cy="768"/>
            </a:xfrm>
          </p:grpSpPr>
          <p:sp>
            <p:nvSpPr>
              <p:cNvPr id="9312" name="Text Box 25"/>
              <p:cNvSpPr txBox="1">
                <a:spLocks noChangeArrowheads="1"/>
              </p:cNvSpPr>
              <p:nvPr/>
            </p:nvSpPr>
            <p:spPr bwMode="auto">
              <a:xfrm>
                <a:off x="1697" y="1406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6</a:t>
                </a:r>
              </a:p>
            </p:txBody>
          </p:sp>
          <p:sp>
            <p:nvSpPr>
              <p:cNvPr id="9313" name="Text Box 26"/>
              <p:cNvSpPr txBox="1">
                <a:spLocks noChangeArrowheads="1"/>
              </p:cNvSpPr>
              <p:nvPr/>
            </p:nvSpPr>
            <p:spPr bwMode="auto">
              <a:xfrm>
                <a:off x="1690" y="1728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7</a:t>
                </a:r>
              </a:p>
            </p:txBody>
          </p:sp>
          <p:sp>
            <p:nvSpPr>
              <p:cNvPr id="9314" name="Line 27"/>
              <p:cNvSpPr>
                <a:spLocks noChangeShapeType="1"/>
              </p:cNvSpPr>
              <p:nvPr/>
            </p:nvSpPr>
            <p:spPr bwMode="auto">
              <a:xfrm>
                <a:off x="1738" y="1790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05" name="Group 28"/>
            <p:cNvGrpSpPr>
              <a:grpSpLocks/>
            </p:cNvGrpSpPr>
            <p:nvPr/>
          </p:nvGrpSpPr>
          <p:grpSpPr bwMode="auto">
            <a:xfrm>
              <a:off x="114" y="1548"/>
              <a:ext cx="1038" cy="758"/>
              <a:chOff x="114" y="1548"/>
              <a:chExt cx="1038" cy="758"/>
            </a:xfrm>
          </p:grpSpPr>
          <p:grpSp>
            <p:nvGrpSpPr>
              <p:cNvPr id="9306" name="Group 29"/>
              <p:cNvGrpSpPr>
                <a:grpSpLocks/>
              </p:cNvGrpSpPr>
              <p:nvPr/>
            </p:nvGrpSpPr>
            <p:grpSpPr bwMode="auto">
              <a:xfrm>
                <a:off x="502" y="1548"/>
                <a:ext cx="569" cy="758"/>
                <a:chOff x="1697" y="1422"/>
                <a:chExt cx="569" cy="758"/>
              </a:xfrm>
            </p:grpSpPr>
            <p:sp>
              <p:nvSpPr>
                <p:cNvPr id="930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97" y="142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4</a:t>
                  </a:r>
                </a:p>
              </p:txBody>
            </p:sp>
            <p:sp>
              <p:nvSpPr>
                <p:cNvPr id="931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697" y="1734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5</a:t>
                  </a:r>
                </a:p>
              </p:txBody>
            </p:sp>
            <p:sp>
              <p:nvSpPr>
                <p:cNvPr id="9311" name="Line 32"/>
                <p:cNvSpPr>
                  <a:spLocks noChangeShapeType="1"/>
                </p:cNvSpPr>
                <p:nvPr/>
              </p:nvSpPr>
              <p:spPr bwMode="auto">
                <a:xfrm>
                  <a:off x="1704" y="1796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07" name="Text Box 33"/>
              <p:cNvSpPr txBox="1">
                <a:spLocks noChangeArrowheads="1"/>
              </p:cNvSpPr>
              <p:nvPr/>
            </p:nvSpPr>
            <p:spPr bwMode="auto">
              <a:xfrm>
                <a:off x="720" y="1668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x</a:t>
                </a:r>
              </a:p>
            </p:txBody>
          </p:sp>
          <p:sp>
            <p:nvSpPr>
              <p:cNvPr id="9308" name="Text Box 34"/>
              <p:cNvSpPr txBox="1">
                <a:spLocks noChangeArrowheads="1"/>
              </p:cNvSpPr>
              <p:nvPr/>
            </p:nvSpPr>
            <p:spPr bwMode="auto">
              <a:xfrm>
                <a:off x="114" y="1620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a)</a:t>
                </a:r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838200" y="2540000"/>
            <a:ext cx="2438400" cy="1270000"/>
            <a:chOff x="240" y="1554"/>
            <a:chExt cx="1536" cy="800"/>
          </a:xfrm>
        </p:grpSpPr>
        <p:grpSp>
          <p:nvGrpSpPr>
            <p:cNvPr id="9293" name="Group 36"/>
            <p:cNvGrpSpPr>
              <a:grpSpLocks/>
            </p:cNvGrpSpPr>
            <p:nvPr/>
          </p:nvGrpSpPr>
          <p:grpSpPr bwMode="auto">
            <a:xfrm>
              <a:off x="1200" y="1554"/>
              <a:ext cx="576" cy="800"/>
              <a:chOff x="1882" y="1422"/>
              <a:chExt cx="576" cy="800"/>
            </a:xfrm>
          </p:grpSpPr>
          <p:sp>
            <p:nvSpPr>
              <p:cNvPr id="9301" name="Text Box 37"/>
              <p:cNvSpPr txBox="1">
                <a:spLocks noChangeArrowheads="1"/>
              </p:cNvSpPr>
              <p:nvPr/>
            </p:nvSpPr>
            <p:spPr bwMode="auto">
              <a:xfrm>
                <a:off x="1889" y="1422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1</a:t>
                </a:r>
              </a:p>
            </p:txBody>
          </p:sp>
          <p:sp>
            <p:nvSpPr>
              <p:cNvPr id="9302" name="Text Box 38"/>
              <p:cNvSpPr txBox="1">
                <a:spLocks noChangeArrowheads="1"/>
              </p:cNvSpPr>
              <p:nvPr/>
            </p:nvSpPr>
            <p:spPr bwMode="auto">
              <a:xfrm>
                <a:off x="1882" y="1776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2</a:t>
                </a:r>
              </a:p>
            </p:txBody>
          </p:sp>
          <p:sp>
            <p:nvSpPr>
              <p:cNvPr id="9303" name="Line 39"/>
              <p:cNvSpPr>
                <a:spLocks noChangeShapeType="1"/>
              </p:cNvSpPr>
              <p:nvPr/>
            </p:nvSpPr>
            <p:spPr bwMode="auto">
              <a:xfrm>
                <a:off x="1882" y="1825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94" name="Group 40"/>
            <p:cNvGrpSpPr>
              <a:grpSpLocks/>
            </p:cNvGrpSpPr>
            <p:nvPr/>
          </p:nvGrpSpPr>
          <p:grpSpPr bwMode="auto">
            <a:xfrm>
              <a:off x="240" y="1572"/>
              <a:ext cx="1104" cy="782"/>
              <a:chOff x="240" y="1572"/>
              <a:chExt cx="1104" cy="782"/>
            </a:xfrm>
          </p:grpSpPr>
          <p:grpSp>
            <p:nvGrpSpPr>
              <p:cNvPr id="9295" name="Group 41"/>
              <p:cNvGrpSpPr>
                <a:grpSpLocks/>
              </p:cNvGrpSpPr>
              <p:nvPr/>
            </p:nvGrpSpPr>
            <p:grpSpPr bwMode="auto">
              <a:xfrm>
                <a:off x="679" y="1572"/>
                <a:ext cx="569" cy="782"/>
                <a:chOff x="1874" y="1446"/>
                <a:chExt cx="569" cy="782"/>
              </a:xfrm>
            </p:grpSpPr>
            <p:sp>
              <p:nvSpPr>
                <p:cNvPr id="929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874" y="1446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2</a:t>
                  </a:r>
                </a:p>
              </p:txBody>
            </p:sp>
            <p:sp>
              <p:nvSpPr>
                <p:cNvPr id="929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74" y="178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9</a:t>
                  </a:r>
                </a:p>
              </p:txBody>
            </p:sp>
            <p:sp>
              <p:nvSpPr>
                <p:cNvPr id="9300" name="Line 44"/>
                <p:cNvSpPr>
                  <a:spLocks noChangeShapeType="1"/>
                </p:cNvSpPr>
                <p:nvPr/>
              </p:nvSpPr>
              <p:spPr bwMode="auto">
                <a:xfrm>
                  <a:off x="1876" y="1831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96" name="Text Box 45"/>
              <p:cNvSpPr txBox="1">
                <a:spLocks noChangeArrowheads="1"/>
              </p:cNvSpPr>
              <p:nvPr/>
            </p:nvSpPr>
            <p:spPr bwMode="auto">
              <a:xfrm>
                <a:off x="912" y="1778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x</a:t>
                </a:r>
              </a:p>
            </p:txBody>
          </p:sp>
          <p:sp>
            <p:nvSpPr>
              <p:cNvPr id="9297" name="Text Box 46"/>
              <p:cNvSpPr txBox="1">
                <a:spLocks noChangeArrowheads="1"/>
              </p:cNvSpPr>
              <p:nvPr/>
            </p:nvSpPr>
            <p:spPr bwMode="auto">
              <a:xfrm>
                <a:off x="240" y="1716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b)</a:t>
                </a:r>
              </a:p>
            </p:txBody>
          </p:sp>
        </p:grp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838200" y="5045075"/>
            <a:ext cx="2362200" cy="1203325"/>
            <a:chOff x="96" y="1548"/>
            <a:chExt cx="1488" cy="758"/>
          </a:xfrm>
        </p:grpSpPr>
        <p:grpSp>
          <p:nvGrpSpPr>
            <p:cNvPr id="9282" name="Group 48"/>
            <p:cNvGrpSpPr>
              <a:grpSpLocks/>
            </p:cNvGrpSpPr>
            <p:nvPr/>
          </p:nvGrpSpPr>
          <p:grpSpPr bwMode="auto">
            <a:xfrm>
              <a:off x="1015" y="1554"/>
              <a:ext cx="569" cy="752"/>
              <a:chOff x="1697" y="1422"/>
              <a:chExt cx="569" cy="752"/>
            </a:xfrm>
          </p:grpSpPr>
          <p:sp>
            <p:nvSpPr>
              <p:cNvPr id="9290" name="Text Box 49"/>
              <p:cNvSpPr txBox="1">
                <a:spLocks noChangeArrowheads="1"/>
              </p:cNvSpPr>
              <p:nvPr/>
            </p:nvSpPr>
            <p:spPr bwMode="auto">
              <a:xfrm>
                <a:off x="1697" y="1422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1</a:t>
                </a:r>
              </a:p>
            </p:txBody>
          </p:sp>
          <p:sp>
            <p:nvSpPr>
              <p:cNvPr id="9291" name="Text Box 50"/>
              <p:cNvSpPr txBox="1">
                <a:spLocks noChangeArrowheads="1"/>
              </p:cNvSpPr>
              <p:nvPr/>
            </p:nvSpPr>
            <p:spPr bwMode="auto">
              <a:xfrm>
                <a:off x="1697" y="1728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7</a:t>
                </a:r>
              </a:p>
            </p:txBody>
          </p:sp>
          <p:sp>
            <p:nvSpPr>
              <p:cNvPr id="9292" name="Line 51"/>
              <p:cNvSpPr>
                <a:spLocks noChangeShapeType="1"/>
              </p:cNvSpPr>
              <p:nvPr/>
            </p:nvSpPr>
            <p:spPr bwMode="auto">
              <a:xfrm>
                <a:off x="1719" y="1790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83" name="Group 52"/>
            <p:cNvGrpSpPr>
              <a:grpSpLocks/>
            </p:cNvGrpSpPr>
            <p:nvPr/>
          </p:nvGrpSpPr>
          <p:grpSpPr bwMode="auto">
            <a:xfrm>
              <a:off x="96" y="1548"/>
              <a:ext cx="1113" cy="758"/>
              <a:chOff x="96" y="1548"/>
              <a:chExt cx="1113" cy="758"/>
            </a:xfrm>
          </p:grpSpPr>
          <p:grpSp>
            <p:nvGrpSpPr>
              <p:cNvPr id="9284" name="Group 53"/>
              <p:cNvGrpSpPr>
                <a:grpSpLocks/>
              </p:cNvGrpSpPr>
              <p:nvPr/>
            </p:nvGrpSpPr>
            <p:grpSpPr bwMode="auto">
              <a:xfrm>
                <a:off x="502" y="1548"/>
                <a:ext cx="569" cy="758"/>
                <a:chOff x="1697" y="1422"/>
                <a:chExt cx="569" cy="758"/>
              </a:xfrm>
            </p:grpSpPr>
            <p:sp>
              <p:nvSpPr>
                <p:cNvPr id="9287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697" y="142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1</a:t>
                  </a:r>
                </a:p>
              </p:txBody>
            </p:sp>
            <p:sp>
              <p:nvSpPr>
                <p:cNvPr id="928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697" y="1734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8</a:t>
                  </a:r>
                </a:p>
              </p:txBody>
            </p:sp>
            <p:sp>
              <p:nvSpPr>
                <p:cNvPr id="9289" name="Line 56"/>
                <p:cNvSpPr>
                  <a:spLocks noChangeShapeType="1"/>
                </p:cNvSpPr>
                <p:nvPr/>
              </p:nvSpPr>
              <p:spPr bwMode="auto">
                <a:xfrm>
                  <a:off x="1723" y="1796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85" name="Text Box 57"/>
              <p:cNvSpPr txBox="1">
                <a:spLocks noChangeArrowheads="1"/>
              </p:cNvSpPr>
              <p:nvPr/>
            </p:nvSpPr>
            <p:spPr bwMode="auto">
              <a:xfrm>
                <a:off x="777" y="1586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x</a:t>
                </a:r>
              </a:p>
            </p:txBody>
          </p:sp>
          <p:sp>
            <p:nvSpPr>
              <p:cNvPr id="9286" name="Text Box 58"/>
              <p:cNvSpPr txBox="1">
                <a:spLocks noChangeArrowheads="1"/>
              </p:cNvSpPr>
              <p:nvPr/>
            </p:nvSpPr>
            <p:spPr bwMode="auto">
              <a:xfrm>
                <a:off x="96" y="1716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d)</a:t>
                </a:r>
              </a:p>
            </p:txBody>
          </p:sp>
        </p:grp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896938" y="3784600"/>
            <a:ext cx="2408237" cy="1397000"/>
            <a:chOff x="135" y="1449"/>
            <a:chExt cx="1491" cy="721"/>
          </a:xfrm>
        </p:grpSpPr>
        <p:grpSp>
          <p:nvGrpSpPr>
            <p:cNvPr id="9271" name="Group 60"/>
            <p:cNvGrpSpPr>
              <a:grpSpLocks/>
            </p:cNvGrpSpPr>
            <p:nvPr/>
          </p:nvGrpSpPr>
          <p:grpSpPr bwMode="auto">
            <a:xfrm>
              <a:off x="1042" y="1462"/>
              <a:ext cx="584" cy="708"/>
              <a:chOff x="1724" y="1330"/>
              <a:chExt cx="584" cy="708"/>
            </a:xfrm>
          </p:grpSpPr>
          <p:sp>
            <p:nvSpPr>
              <p:cNvPr id="9279" name="Text Box 61"/>
              <p:cNvSpPr txBox="1">
                <a:spLocks noChangeArrowheads="1"/>
              </p:cNvSpPr>
              <p:nvPr/>
            </p:nvSpPr>
            <p:spPr bwMode="auto">
              <a:xfrm>
                <a:off x="1724" y="1330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8</a:t>
                </a:r>
              </a:p>
            </p:txBody>
          </p:sp>
          <p:sp>
            <p:nvSpPr>
              <p:cNvPr id="9280" name="Text Box 62"/>
              <p:cNvSpPr txBox="1">
                <a:spLocks noChangeArrowheads="1"/>
              </p:cNvSpPr>
              <p:nvPr/>
            </p:nvSpPr>
            <p:spPr bwMode="auto">
              <a:xfrm>
                <a:off x="1739" y="1592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3</a:t>
                </a:r>
              </a:p>
            </p:txBody>
          </p:sp>
          <p:sp>
            <p:nvSpPr>
              <p:cNvPr id="9281" name="Line 63"/>
              <p:cNvSpPr>
                <a:spLocks noChangeShapeType="1"/>
              </p:cNvSpPr>
              <p:nvPr/>
            </p:nvSpPr>
            <p:spPr bwMode="auto">
              <a:xfrm>
                <a:off x="1771" y="1650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72" name="Group 64"/>
            <p:cNvGrpSpPr>
              <a:grpSpLocks/>
            </p:cNvGrpSpPr>
            <p:nvPr/>
          </p:nvGrpSpPr>
          <p:grpSpPr bwMode="auto">
            <a:xfrm>
              <a:off x="135" y="1449"/>
              <a:ext cx="1074" cy="721"/>
              <a:chOff x="135" y="1449"/>
              <a:chExt cx="1074" cy="721"/>
            </a:xfrm>
          </p:grpSpPr>
          <p:grpSp>
            <p:nvGrpSpPr>
              <p:cNvPr id="9273" name="Group 65"/>
              <p:cNvGrpSpPr>
                <a:grpSpLocks/>
              </p:cNvGrpSpPr>
              <p:nvPr/>
            </p:nvGrpSpPr>
            <p:grpSpPr bwMode="auto">
              <a:xfrm>
                <a:off x="492" y="1449"/>
                <a:ext cx="579" cy="721"/>
                <a:chOff x="1687" y="1323"/>
                <a:chExt cx="579" cy="721"/>
              </a:xfrm>
            </p:grpSpPr>
            <p:sp>
              <p:nvSpPr>
                <p:cNvPr id="927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697" y="1323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1</a:t>
                  </a:r>
                </a:p>
              </p:txBody>
            </p:sp>
            <p:sp>
              <p:nvSpPr>
                <p:cNvPr id="927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697" y="1598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2</a:t>
                  </a:r>
                </a:p>
              </p:txBody>
            </p:sp>
            <p:sp>
              <p:nvSpPr>
                <p:cNvPr id="9278" name="Line 68"/>
                <p:cNvSpPr>
                  <a:spLocks noChangeShapeType="1"/>
                </p:cNvSpPr>
                <p:nvPr/>
              </p:nvSpPr>
              <p:spPr bwMode="auto">
                <a:xfrm>
                  <a:off x="1687" y="1650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74" name="Text Box 69"/>
              <p:cNvSpPr txBox="1">
                <a:spLocks noChangeArrowheads="1"/>
              </p:cNvSpPr>
              <p:nvPr/>
            </p:nvSpPr>
            <p:spPr bwMode="auto">
              <a:xfrm>
                <a:off x="777" y="1580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x</a:t>
                </a:r>
              </a:p>
            </p:txBody>
          </p:sp>
          <p:sp>
            <p:nvSpPr>
              <p:cNvPr id="9275" name="Text Box 70"/>
              <p:cNvSpPr txBox="1">
                <a:spLocks noChangeArrowheads="1"/>
              </p:cNvSpPr>
              <p:nvPr/>
            </p:nvSpPr>
            <p:spPr bwMode="auto">
              <a:xfrm>
                <a:off x="135" y="1592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c)</a:t>
                </a:r>
              </a:p>
            </p:txBody>
          </p:sp>
        </p:grpSp>
      </p:grpSp>
      <p:grpSp>
        <p:nvGrpSpPr>
          <p:cNvPr id="21" name="Group 119"/>
          <p:cNvGrpSpPr>
            <a:grpSpLocks/>
          </p:cNvGrpSpPr>
          <p:nvPr/>
        </p:nvGrpSpPr>
        <p:grpSpPr bwMode="auto">
          <a:xfrm>
            <a:off x="2819400" y="2568575"/>
            <a:ext cx="3733800" cy="1241425"/>
            <a:chOff x="2256" y="2002"/>
            <a:chExt cx="2352" cy="782"/>
          </a:xfrm>
        </p:grpSpPr>
        <p:grpSp>
          <p:nvGrpSpPr>
            <p:cNvPr id="9253" name="Group 71"/>
            <p:cNvGrpSpPr>
              <a:grpSpLocks/>
            </p:cNvGrpSpPr>
            <p:nvPr/>
          </p:nvGrpSpPr>
          <p:grpSpPr bwMode="auto">
            <a:xfrm>
              <a:off x="2256" y="2002"/>
              <a:ext cx="1824" cy="782"/>
              <a:chOff x="1147" y="2386"/>
              <a:chExt cx="1824" cy="782"/>
            </a:xfrm>
          </p:grpSpPr>
          <p:grpSp>
            <p:nvGrpSpPr>
              <p:cNvPr id="9260" name="Group 72"/>
              <p:cNvGrpSpPr>
                <a:grpSpLocks/>
              </p:cNvGrpSpPr>
              <p:nvPr/>
            </p:nvGrpSpPr>
            <p:grpSpPr bwMode="auto">
              <a:xfrm>
                <a:off x="1147" y="2386"/>
                <a:ext cx="1175" cy="782"/>
                <a:chOff x="1141" y="1492"/>
                <a:chExt cx="1175" cy="782"/>
              </a:xfrm>
            </p:grpSpPr>
            <p:sp>
              <p:nvSpPr>
                <p:cNvPr id="926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141" y="1650"/>
                  <a:ext cx="672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=</a:t>
                  </a:r>
                </a:p>
              </p:txBody>
            </p:sp>
            <p:sp>
              <p:nvSpPr>
                <p:cNvPr id="926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510" y="1492"/>
                  <a:ext cx="806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2 x 1</a:t>
                  </a:r>
                </a:p>
              </p:txBody>
            </p:sp>
            <p:sp>
              <p:nvSpPr>
                <p:cNvPr id="926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477" y="1828"/>
                  <a:ext cx="758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9 x 2</a:t>
                  </a:r>
                </a:p>
              </p:txBody>
            </p:sp>
            <p:sp>
              <p:nvSpPr>
                <p:cNvPr id="9270" name="Line 76"/>
                <p:cNvSpPr>
                  <a:spLocks noChangeShapeType="1"/>
                </p:cNvSpPr>
                <p:nvPr/>
              </p:nvSpPr>
              <p:spPr bwMode="auto">
                <a:xfrm>
                  <a:off x="1573" y="1890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1" name="Group 77"/>
              <p:cNvGrpSpPr>
                <a:grpSpLocks/>
              </p:cNvGrpSpPr>
              <p:nvPr/>
            </p:nvGrpSpPr>
            <p:grpSpPr bwMode="auto">
              <a:xfrm>
                <a:off x="2107" y="2386"/>
                <a:ext cx="864" cy="782"/>
                <a:chOff x="2107" y="2386"/>
                <a:chExt cx="864" cy="782"/>
              </a:xfrm>
            </p:grpSpPr>
            <p:sp>
              <p:nvSpPr>
                <p:cNvPr id="9262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107" y="2578"/>
                  <a:ext cx="672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=</a:t>
                  </a:r>
                </a:p>
              </p:txBody>
            </p:sp>
            <p:grpSp>
              <p:nvGrpSpPr>
                <p:cNvPr id="9263" name="Group 79"/>
                <p:cNvGrpSpPr>
                  <a:grpSpLocks/>
                </p:cNvGrpSpPr>
                <p:nvPr/>
              </p:nvGrpSpPr>
              <p:grpSpPr bwMode="auto">
                <a:xfrm>
                  <a:off x="2299" y="2386"/>
                  <a:ext cx="672" cy="782"/>
                  <a:chOff x="2479" y="2242"/>
                  <a:chExt cx="672" cy="782"/>
                </a:xfrm>
              </p:grpSpPr>
              <p:sp>
                <p:nvSpPr>
                  <p:cNvPr id="9264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82" y="2242"/>
                    <a:ext cx="569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4000"/>
                      <a:t>2</a:t>
                    </a:r>
                  </a:p>
                </p:txBody>
              </p:sp>
              <p:sp>
                <p:nvSpPr>
                  <p:cNvPr id="9265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79" y="2578"/>
                    <a:ext cx="569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4000"/>
                      <a:t>18</a:t>
                    </a:r>
                  </a:p>
                </p:txBody>
              </p:sp>
              <p:sp>
                <p:nvSpPr>
                  <p:cNvPr id="926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604" y="2640"/>
                    <a:ext cx="2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254" name="Group 83"/>
            <p:cNvGrpSpPr>
              <a:grpSpLocks/>
            </p:cNvGrpSpPr>
            <p:nvPr/>
          </p:nvGrpSpPr>
          <p:grpSpPr bwMode="auto">
            <a:xfrm>
              <a:off x="3792" y="2002"/>
              <a:ext cx="816" cy="782"/>
              <a:chOff x="2683" y="2386"/>
              <a:chExt cx="816" cy="782"/>
            </a:xfrm>
          </p:grpSpPr>
          <p:sp>
            <p:nvSpPr>
              <p:cNvPr id="9255" name="Text Box 84"/>
              <p:cNvSpPr txBox="1">
                <a:spLocks noChangeArrowheads="1"/>
              </p:cNvSpPr>
              <p:nvPr/>
            </p:nvSpPr>
            <p:spPr bwMode="auto">
              <a:xfrm>
                <a:off x="2683" y="2578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=</a:t>
                </a:r>
              </a:p>
            </p:txBody>
          </p:sp>
          <p:grpSp>
            <p:nvGrpSpPr>
              <p:cNvPr id="9256" name="Group 85"/>
              <p:cNvGrpSpPr>
                <a:grpSpLocks/>
              </p:cNvGrpSpPr>
              <p:nvPr/>
            </p:nvGrpSpPr>
            <p:grpSpPr bwMode="auto">
              <a:xfrm>
                <a:off x="2930" y="2386"/>
                <a:ext cx="569" cy="782"/>
                <a:chOff x="1841" y="1360"/>
                <a:chExt cx="569" cy="782"/>
              </a:xfrm>
            </p:grpSpPr>
            <p:sp>
              <p:nvSpPr>
                <p:cNvPr id="9257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841" y="1360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1</a:t>
                  </a:r>
                </a:p>
              </p:txBody>
            </p:sp>
            <p:sp>
              <p:nvSpPr>
                <p:cNvPr id="925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841" y="1696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9</a:t>
                  </a:r>
                </a:p>
              </p:txBody>
            </p:sp>
            <p:sp>
              <p:nvSpPr>
                <p:cNvPr id="9259" name="Line 88"/>
                <p:cNvSpPr>
                  <a:spLocks noChangeShapeType="1"/>
                </p:cNvSpPr>
                <p:nvPr/>
              </p:nvSpPr>
              <p:spPr bwMode="auto">
                <a:xfrm>
                  <a:off x="1863" y="1758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" name="Group 89"/>
          <p:cNvGrpSpPr>
            <a:grpSpLocks/>
          </p:cNvGrpSpPr>
          <p:nvPr/>
        </p:nvGrpSpPr>
        <p:grpSpPr bwMode="auto">
          <a:xfrm>
            <a:off x="2819400" y="3787775"/>
            <a:ext cx="3733800" cy="1263650"/>
            <a:chOff x="1344" y="3076"/>
            <a:chExt cx="2352" cy="796"/>
          </a:xfrm>
        </p:grpSpPr>
        <p:grpSp>
          <p:nvGrpSpPr>
            <p:cNvPr id="9238" name="Group 90"/>
            <p:cNvGrpSpPr>
              <a:grpSpLocks/>
            </p:cNvGrpSpPr>
            <p:nvPr/>
          </p:nvGrpSpPr>
          <p:grpSpPr bwMode="auto">
            <a:xfrm>
              <a:off x="1344" y="3076"/>
              <a:ext cx="1104" cy="796"/>
              <a:chOff x="1302" y="2038"/>
              <a:chExt cx="1104" cy="796"/>
            </a:xfrm>
          </p:grpSpPr>
          <p:sp>
            <p:nvSpPr>
              <p:cNvPr id="9249" name="Text Box 91"/>
              <p:cNvSpPr txBox="1">
                <a:spLocks noChangeArrowheads="1"/>
              </p:cNvSpPr>
              <p:nvPr/>
            </p:nvSpPr>
            <p:spPr bwMode="auto">
              <a:xfrm>
                <a:off x="1302" y="2196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=</a:t>
                </a:r>
              </a:p>
            </p:txBody>
          </p:sp>
          <p:sp>
            <p:nvSpPr>
              <p:cNvPr id="9250" name="Text Box 92"/>
              <p:cNvSpPr txBox="1">
                <a:spLocks noChangeArrowheads="1"/>
              </p:cNvSpPr>
              <p:nvPr/>
            </p:nvSpPr>
            <p:spPr bwMode="auto">
              <a:xfrm>
                <a:off x="1600" y="2038"/>
                <a:ext cx="8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1 x 8</a:t>
                </a:r>
              </a:p>
            </p:txBody>
          </p:sp>
          <p:sp>
            <p:nvSpPr>
              <p:cNvPr id="9251" name="Text Box 93"/>
              <p:cNvSpPr txBox="1">
                <a:spLocks noChangeArrowheads="1"/>
              </p:cNvSpPr>
              <p:nvPr/>
            </p:nvSpPr>
            <p:spPr bwMode="auto">
              <a:xfrm>
                <a:off x="1600" y="2388"/>
                <a:ext cx="75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2 x 3</a:t>
                </a:r>
              </a:p>
            </p:txBody>
          </p:sp>
          <p:sp>
            <p:nvSpPr>
              <p:cNvPr id="9252" name="Line 94"/>
              <p:cNvSpPr>
                <a:spLocks noChangeShapeType="1"/>
              </p:cNvSpPr>
              <p:nvPr/>
            </p:nvSpPr>
            <p:spPr bwMode="auto">
              <a:xfrm>
                <a:off x="1686" y="243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9" name="Text Box 95"/>
            <p:cNvSpPr txBox="1">
              <a:spLocks noChangeArrowheads="1"/>
            </p:cNvSpPr>
            <p:nvPr/>
          </p:nvSpPr>
          <p:spPr bwMode="auto">
            <a:xfrm>
              <a:off x="2304" y="3268"/>
              <a:ext cx="67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/>
                <a:t>=</a:t>
              </a:r>
            </a:p>
          </p:txBody>
        </p:sp>
        <p:sp>
          <p:nvSpPr>
            <p:cNvPr id="9240" name="Text Box 96"/>
            <p:cNvSpPr txBox="1">
              <a:spLocks noChangeArrowheads="1"/>
            </p:cNvSpPr>
            <p:nvPr/>
          </p:nvSpPr>
          <p:spPr bwMode="auto">
            <a:xfrm>
              <a:off x="2551" y="3090"/>
              <a:ext cx="56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/>
                <a:t>8</a:t>
              </a:r>
            </a:p>
          </p:txBody>
        </p:sp>
        <p:sp>
          <p:nvSpPr>
            <p:cNvPr id="9241" name="Text Box 97"/>
            <p:cNvSpPr txBox="1">
              <a:spLocks noChangeArrowheads="1"/>
            </p:cNvSpPr>
            <p:nvPr/>
          </p:nvSpPr>
          <p:spPr bwMode="auto">
            <a:xfrm>
              <a:off x="2544" y="3426"/>
              <a:ext cx="56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/>
                <a:t>6</a:t>
              </a:r>
            </a:p>
          </p:txBody>
        </p:sp>
        <p:sp>
          <p:nvSpPr>
            <p:cNvPr id="9242" name="Line 98"/>
            <p:cNvSpPr>
              <a:spLocks noChangeShapeType="1"/>
            </p:cNvSpPr>
            <p:nvPr/>
          </p:nvSpPr>
          <p:spPr bwMode="auto">
            <a:xfrm>
              <a:off x="2573" y="3474"/>
              <a:ext cx="259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3" name="Group 99"/>
            <p:cNvGrpSpPr>
              <a:grpSpLocks/>
            </p:cNvGrpSpPr>
            <p:nvPr/>
          </p:nvGrpSpPr>
          <p:grpSpPr bwMode="auto">
            <a:xfrm>
              <a:off x="2832" y="3076"/>
              <a:ext cx="864" cy="782"/>
              <a:chOff x="2779" y="2932"/>
              <a:chExt cx="864" cy="782"/>
            </a:xfrm>
          </p:grpSpPr>
          <p:sp>
            <p:nvSpPr>
              <p:cNvPr id="9244" name="Text Box 100"/>
              <p:cNvSpPr txBox="1">
                <a:spLocks noChangeArrowheads="1"/>
              </p:cNvSpPr>
              <p:nvPr/>
            </p:nvSpPr>
            <p:spPr bwMode="auto">
              <a:xfrm>
                <a:off x="2779" y="3124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=</a:t>
                </a:r>
              </a:p>
            </p:txBody>
          </p:sp>
          <p:grpSp>
            <p:nvGrpSpPr>
              <p:cNvPr id="9245" name="Group 101"/>
              <p:cNvGrpSpPr>
                <a:grpSpLocks/>
              </p:cNvGrpSpPr>
              <p:nvPr/>
            </p:nvGrpSpPr>
            <p:grpSpPr bwMode="auto">
              <a:xfrm>
                <a:off x="3067" y="2932"/>
                <a:ext cx="576" cy="782"/>
                <a:chOff x="1978" y="1906"/>
                <a:chExt cx="576" cy="782"/>
              </a:xfrm>
            </p:grpSpPr>
            <p:sp>
              <p:nvSpPr>
                <p:cNvPr id="9246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978" y="1906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4</a:t>
                  </a:r>
                </a:p>
              </p:txBody>
            </p:sp>
            <p:sp>
              <p:nvSpPr>
                <p:cNvPr id="9247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1985" y="224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3</a:t>
                  </a:r>
                </a:p>
              </p:txBody>
            </p:sp>
            <p:sp>
              <p:nvSpPr>
                <p:cNvPr id="9248" name="Line 104"/>
                <p:cNvSpPr>
                  <a:spLocks noChangeShapeType="1"/>
                </p:cNvSpPr>
                <p:nvPr/>
              </p:nvSpPr>
              <p:spPr bwMode="auto">
                <a:xfrm>
                  <a:off x="2007" y="2304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291" name="Group 105"/>
          <p:cNvGrpSpPr>
            <a:grpSpLocks/>
          </p:cNvGrpSpPr>
          <p:nvPr/>
        </p:nvGrpSpPr>
        <p:grpSpPr bwMode="auto">
          <a:xfrm>
            <a:off x="2819400" y="5006975"/>
            <a:ext cx="2884488" cy="1165225"/>
            <a:chOff x="1308" y="3058"/>
            <a:chExt cx="1817" cy="734"/>
          </a:xfrm>
        </p:grpSpPr>
        <p:grpSp>
          <p:nvGrpSpPr>
            <p:cNvPr id="9227" name="Group 106"/>
            <p:cNvGrpSpPr>
              <a:grpSpLocks/>
            </p:cNvGrpSpPr>
            <p:nvPr/>
          </p:nvGrpSpPr>
          <p:grpSpPr bwMode="auto">
            <a:xfrm>
              <a:off x="1308" y="3058"/>
              <a:ext cx="1056" cy="734"/>
              <a:chOff x="1302" y="2164"/>
              <a:chExt cx="1056" cy="734"/>
            </a:xfrm>
          </p:grpSpPr>
          <p:sp>
            <p:nvSpPr>
              <p:cNvPr id="9234" name="Text Box 107"/>
              <p:cNvSpPr txBox="1">
                <a:spLocks noChangeArrowheads="1"/>
              </p:cNvSpPr>
              <p:nvPr/>
            </p:nvSpPr>
            <p:spPr bwMode="auto">
              <a:xfrm>
                <a:off x="1302" y="2322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=</a:t>
                </a:r>
              </a:p>
            </p:txBody>
          </p:sp>
          <p:sp>
            <p:nvSpPr>
              <p:cNvPr id="9235" name="Text Box 108"/>
              <p:cNvSpPr txBox="1">
                <a:spLocks noChangeArrowheads="1"/>
              </p:cNvSpPr>
              <p:nvPr/>
            </p:nvSpPr>
            <p:spPr bwMode="auto">
              <a:xfrm>
                <a:off x="1552" y="2164"/>
                <a:ext cx="8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/>
                  <a:t>1 x 1  </a:t>
                </a:r>
              </a:p>
            </p:txBody>
          </p:sp>
          <p:sp>
            <p:nvSpPr>
              <p:cNvPr id="9236" name="Text Box 109"/>
              <p:cNvSpPr txBox="1">
                <a:spLocks noChangeArrowheads="1"/>
              </p:cNvSpPr>
              <p:nvPr/>
            </p:nvSpPr>
            <p:spPr bwMode="auto">
              <a:xfrm>
                <a:off x="1552" y="2452"/>
                <a:ext cx="75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8 x 7</a:t>
                </a:r>
              </a:p>
            </p:txBody>
          </p:sp>
          <p:sp>
            <p:nvSpPr>
              <p:cNvPr id="9237" name="Line 110"/>
              <p:cNvSpPr>
                <a:spLocks noChangeShapeType="1"/>
              </p:cNvSpPr>
              <p:nvPr/>
            </p:nvSpPr>
            <p:spPr bwMode="auto">
              <a:xfrm>
                <a:off x="1638" y="25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8" name="Group 111"/>
            <p:cNvGrpSpPr>
              <a:grpSpLocks/>
            </p:cNvGrpSpPr>
            <p:nvPr/>
          </p:nvGrpSpPr>
          <p:grpSpPr bwMode="auto">
            <a:xfrm>
              <a:off x="2268" y="3058"/>
              <a:ext cx="857" cy="734"/>
              <a:chOff x="2268" y="3058"/>
              <a:chExt cx="857" cy="734"/>
            </a:xfrm>
          </p:grpSpPr>
          <p:sp>
            <p:nvSpPr>
              <p:cNvPr id="9229" name="Text Box 112"/>
              <p:cNvSpPr txBox="1">
                <a:spLocks noChangeArrowheads="1"/>
              </p:cNvSpPr>
              <p:nvPr/>
            </p:nvSpPr>
            <p:spPr bwMode="auto">
              <a:xfrm>
                <a:off x="2268" y="3202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=</a:t>
                </a:r>
              </a:p>
            </p:txBody>
          </p:sp>
          <p:grpSp>
            <p:nvGrpSpPr>
              <p:cNvPr id="9230" name="Group 113"/>
              <p:cNvGrpSpPr>
                <a:grpSpLocks/>
              </p:cNvGrpSpPr>
              <p:nvPr/>
            </p:nvGrpSpPr>
            <p:grpSpPr bwMode="auto">
              <a:xfrm>
                <a:off x="2515" y="3058"/>
                <a:ext cx="610" cy="734"/>
                <a:chOff x="2695" y="2914"/>
                <a:chExt cx="610" cy="734"/>
              </a:xfrm>
            </p:grpSpPr>
            <p:sp>
              <p:nvSpPr>
                <p:cNvPr id="9231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2736" y="2914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1</a:t>
                  </a:r>
                </a:p>
              </p:txBody>
            </p:sp>
            <p:sp>
              <p:nvSpPr>
                <p:cNvPr id="9232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2695" y="320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56</a:t>
                  </a:r>
                </a:p>
              </p:txBody>
            </p:sp>
            <p:sp>
              <p:nvSpPr>
                <p:cNvPr id="9233" name="Line 116"/>
                <p:cNvSpPr>
                  <a:spLocks noChangeShapeType="1"/>
                </p:cNvSpPr>
                <p:nvPr/>
              </p:nvSpPr>
              <p:spPr bwMode="auto">
                <a:xfrm>
                  <a:off x="2784" y="3264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77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5"/>
          <p:cNvGrpSpPr>
            <a:grpSpLocks/>
          </p:cNvGrpSpPr>
          <p:nvPr/>
        </p:nvGrpSpPr>
        <p:grpSpPr bwMode="auto">
          <a:xfrm>
            <a:off x="1219200" y="1905000"/>
            <a:ext cx="2438400" cy="1270000"/>
            <a:chOff x="240" y="1554"/>
            <a:chExt cx="1536" cy="800"/>
          </a:xfrm>
        </p:grpSpPr>
        <p:grpSp>
          <p:nvGrpSpPr>
            <p:cNvPr id="10290" name="Group 36"/>
            <p:cNvGrpSpPr>
              <a:grpSpLocks/>
            </p:cNvGrpSpPr>
            <p:nvPr/>
          </p:nvGrpSpPr>
          <p:grpSpPr bwMode="auto">
            <a:xfrm>
              <a:off x="1200" y="1554"/>
              <a:ext cx="576" cy="800"/>
              <a:chOff x="1882" y="1422"/>
              <a:chExt cx="576" cy="800"/>
            </a:xfrm>
          </p:grpSpPr>
          <p:sp>
            <p:nvSpPr>
              <p:cNvPr id="10298" name="Text Box 37"/>
              <p:cNvSpPr txBox="1">
                <a:spLocks noChangeArrowheads="1"/>
              </p:cNvSpPr>
              <p:nvPr/>
            </p:nvSpPr>
            <p:spPr bwMode="auto">
              <a:xfrm>
                <a:off x="1889" y="1422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1</a:t>
                </a:r>
              </a:p>
            </p:txBody>
          </p:sp>
          <p:sp>
            <p:nvSpPr>
              <p:cNvPr id="10299" name="Text Box 38"/>
              <p:cNvSpPr txBox="1">
                <a:spLocks noChangeArrowheads="1"/>
              </p:cNvSpPr>
              <p:nvPr/>
            </p:nvSpPr>
            <p:spPr bwMode="auto">
              <a:xfrm>
                <a:off x="1882" y="1776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2</a:t>
                </a:r>
              </a:p>
            </p:txBody>
          </p:sp>
          <p:sp>
            <p:nvSpPr>
              <p:cNvPr id="10300" name="Line 39"/>
              <p:cNvSpPr>
                <a:spLocks noChangeShapeType="1"/>
              </p:cNvSpPr>
              <p:nvPr/>
            </p:nvSpPr>
            <p:spPr bwMode="auto">
              <a:xfrm>
                <a:off x="1882" y="1825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91" name="Group 40"/>
            <p:cNvGrpSpPr>
              <a:grpSpLocks/>
            </p:cNvGrpSpPr>
            <p:nvPr/>
          </p:nvGrpSpPr>
          <p:grpSpPr bwMode="auto">
            <a:xfrm>
              <a:off x="240" y="1572"/>
              <a:ext cx="1104" cy="782"/>
              <a:chOff x="240" y="1572"/>
              <a:chExt cx="1104" cy="782"/>
            </a:xfrm>
          </p:grpSpPr>
          <p:grpSp>
            <p:nvGrpSpPr>
              <p:cNvPr id="10292" name="Group 41"/>
              <p:cNvGrpSpPr>
                <a:grpSpLocks/>
              </p:cNvGrpSpPr>
              <p:nvPr/>
            </p:nvGrpSpPr>
            <p:grpSpPr bwMode="auto">
              <a:xfrm>
                <a:off x="679" y="1572"/>
                <a:ext cx="569" cy="782"/>
                <a:chOff x="1874" y="1446"/>
                <a:chExt cx="569" cy="782"/>
              </a:xfrm>
            </p:grpSpPr>
            <p:sp>
              <p:nvSpPr>
                <p:cNvPr id="1029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874" y="1446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2</a:t>
                  </a:r>
                </a:p>
              </p:txBody>
            </p:sp>
            <p:sp>
              <p:nvSpPr>
                <p:cNvPr id="1029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74" y="178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9</a:t>
                  </a:r>
                </a:p>
              </p:txBody>
            </p:sp>
            <p:sp>
              <p:nvSpPr>
                <p:cNvPr id="10297" name="Line 44"/>
                <p:cNvSpPr>
                  <a:spLocks noChangeShapeType="1"/>
                </p:cNvSpPr>
                <p:nvPr/>
              </p:nvSpPr>
              <p:spPr bwMode="auto">
                <a:xfrm>
                  <a:off x="1876" y="1831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93" name="Text Box 45"/>
              <p:cNvSpPr txBox="1">
                <a:spLocks noChangeArrowheads="1"/>
              </p:cNvSpPr>
              <p:nvPr/>
            </p:nvSpPr>
            <p:spPr bwMode="auto">
              <a:xfrm>
                <a:off x="912" y="1778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x</a:t>
                </a:r>
              </a:p>
            </p:txBody>
          </p:sp>
          <p:sp>
            <p:nvSpPr>
              <p:cNvPr id="10294" name="Text Box 46"/>
              <p:cNvSpPr txBox="1">
                <a:spLocks noChangeArrowheads="1"/>
              </p:cNvSpPr>
              <p:nvPr/>
            </p:nvSpPr>
            <p:spPr bwMode="auto">
              <a:xfrm>
                <a:off x="240" y="1716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b)</a:t>
                </a:r>
              </a:p>
            </p:txBody>
          </p:sp>
        </p:grpSp>
      </p:grpSp>
      <p:grpSp>
        <p:nvGrpSpPr>
          <p:cNvPr id="10243" name="Group 59"/>
          <p:cNvGrpSpPr>
            <a:grpSpLocks/>
          </p:cNvGrpSpPr>
          <p:nvPr/>
        </p:nvGrpSpPr>
        <p:grpSpPr bwMode="auto">
          <a:xfrm>
            <a:off x="1277938" y="3403600"/>
            <a:ext cx="2408237" cy="1397000"/>
            <a:chOff x="135" y="1449"/>
            <a:chExt cx="1491" cy="721"/>
          </a:xfrm>
        </p:grpSpPr>
        <p:grpSp>
          <p:nvGrpSpPr>
            <p:cNvPr id="10279" name="Group 60"/>
            <p:cNvGrpSpPr>
              <a:grpSpLocks/>
            </p:cNvGrpSpPr>
            <p:nvPr/>
          </p:nvGrpSpPr>
          <p:grpSpPr bwMode="auto">
            <a:xfrm>
              <a:off x="1042" y="1462"/>
              <a:ext cx="584" cy="708"/>
              <a:chOff x="1724" y="1330"/>
              <a:chExt cx="584" cy="708"/>
            </a:xfrm>
          </p:grpSpPr>
          <p:sp>
            <p:nvSpPr>
              <p:cNvPr id="10287" name="Text Box 61"/>
              <p:cNvSpPr txBox="1">
                <a:spLocks noChangeArrowheads="1"/>
              </p:cNvSpPr>
              <p:nvPr/>
            </p:nvSpPr>
            <p:spPr bwMode="auto">
              <a:xfrm>
                <a:off x="1724" y="1330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8</a:t>
                </a:r>
              </a:p>
            </p:txBody>
          </p:sp>
          <p:sp>
            <p:nvSpPr>
              <p:cNvPr id="10288" name="Text Box 62"/>
              <p:cNvSpPr txBox="1">
                <a:spLocks noChangeArrowheads="1"/>
              </p:cNvSpPr>
              <p:nvPr/>
            </p:nvSpPr>
            <p:spPr bwMode="auto">
              <a:xfrm>
                <a:off x="1739" y="1592"/>
                <a:ext cx="56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3</a:t>
                </a:r>
              </a:p>
            </p:txBody>
          </p:sp>
          <p:sp>
            <p:nvSpPr>
              <p:cNvPr id="10289" name="Line 63"/>
              <p:cNvSpPr>
                <a:spLocks noChangeShapeType="1"/>
              </p:cNvSpPr>
              <p:nvPr/>
            </p:nvSpPr>
            <p:spPr bwMode="auto">
              <a:xfrm>
                <a:off x="1771" y="1650"/>
                <a:ext cx="25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80" name="Group 64"/>
            <p:cNvGrpSpPr>
              <a:grpSpLocks/>
            </p:cNvGrpSpPr>
            <p:nvPr/>
          </p:nvGrpSpPr>
          <p:grpSpPr bwMode="auto">
            <a:xfrm>
              <a:off x="135" y="1449"/>
              <a:ext cx="1074" cy="721"/>
              <a:chOff x="135" y="1449"/>
              <a:chExt cx="1074" cy="721"/>
            </a:xfrm>
          </p:grpSpPr>
          <p:grpSp>
            <p:nvGrpSpPr>
              <p:cNvPr id="10281" name="Group 65"/>
              <p:cNvGrpSpPr>
                <a:grpSpLocks/>
              </p:cNvGrpSpPr>
              <p:nvPr/>
            </p:nvGrpSpPr>
            <p:grpSpPr bwMode="auto">
              <a:xfrm>
                <a:off x="492" y="1449"/>
                <a:ext cx="579" cy="721"/>
                <a:chOff x="1687" y="1323"/>
                <a:chExt cx="579" cy="721"/>
              </a:xfrm>
            </p:grpSpPr>
            <p:sp>
              <p:nvSpPr>
                <p:cNvPr id="1028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697" y="1323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1</a:t>
                  </a:r>
                </a:p>
              </p:txBody>
            </p:sp>
            <p:sp>
              <p:nvSpPr>
                <p:cNvPr id="1028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697" y="1598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2</a:t>
                  </a:r>
                </a:p>
              </p:txBody>
            </p:sp>
            <p:sp>
              <p:nvSpPr>
                <p:cNvPr id="10286" name="Line 68"/>
                <p:cNvSpPr>
                  <a:spLocks noChangeShapeType="1"/>
                </p:cNvSpPr>
                <p:nvPr/>
              </p:nvSpPr>
              <p:spPr bwMode="auto">
                <a:xfrm>
                  <a:off x="1687" y="1650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82" name="Text Box 69"/>
              <p:cNvSpPr txBox="1">
                <a:spLocks noChangeArrowheads="1"/>
              </p:cNvSpPr>
              <p:nvPr/>
            </p:nvSpPr>
            <p:spPr bwMode="auto">
              <a:xfrm>
                <a:off x="777" y="1580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/>
                  <a:t>x</a:t>
                </a:r>
              </a:p>
            </p:txBody>
          </p:sp>
          <p:sp>
            <p:nvSpPr>
              <p:cNvPr id="10283" name="Text Box 70"/>
              <p:cNvSpPr txBox="1">
                <a:spLocks noChangeArrowheads="1"/>
              </p:cNvSpPr>
              <p:nvPr/>
            </p:nvSpPr>
            <p:spPr bwMode="auto">
              <a:xfrm>
                <a:off x="135" y="1592"/>
                <a:ext cx="62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c)</a:t>
                </a:r>
              </a:p>
            </p:txBody>
          </p:sp>
        </p:grpSp>
      </p:grpSp>
      <p:grpSp>
        <p:nvGrpSpPr>
          <p:cNvPr id="10244" name="Group 119"/>
          <p:cNvGrpSpPr>
            <a:grpSpLocks/>
          </p:cNvGrpSpPr>
          <p:nvPr/>
        </p:nvGrpSpPr>
        <p:grpSpPr bwMode="auto">
          <a:xfrm>
            <a:off x="3200400" y="1933575"/>
            <a:ext cx="3505200" cy="1266825"/>
            <a:chOff x="2256" y="2002"/>
            <a:chExt cx="2208" cy="798"/>
          </a:xfrm>
        </p:grpSpPr>
        <p:grpSp>
          <p:nvGrpSpPr>
            <p:cNvPr id="10264" name="Group 71"/>
            <p:cNvGrpSpPr>
              <a:grpSpLocks/>
            </p:cNvGrpSpPr>
            <p:nvPr/>
          </p:nvGrpSpPr>
          <p:grpSpPr bwMode="auto">
            <a:xfrm>
              <a:off x="2256" y="2002"/>
              <a:ext cx="1824" cy="782"/>
              <a:chOff x="1147" y="2386"/>
              <a:chExt cx="1824" cy="782"/>
            </a:xfrm>
          </p:grpSpPr>
          <p:grpSp>
            <p:nvGrpSpPr>
              <p:cNvPr id="10271" name="Group 72"/>
              <p:cNvGrpSpPr>
                <a:grpSpLocks/>
              </p:cNvGrpSpPr>
              <p:nvPr/>
            </p:nvGrpSpPr>
            <p:grpSpPr bwMode="auto">
              <a:xfrm>
                <a:off x="1147" y="2386"/>
                <a:ext cx="1175" cy="782"/>
                <a:chOff x="1141" y="1492"/>
                <a:chExt cx="1175" cy="782"/>
              </a:xfrm>
            </p:grpSpPr>
            <p:sp>
              <p:nvSpPr>
                <p:cNvPr id="1027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141" y="1650"/>
                  <a:ext cx="672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=</a:t>
                  </a:r>
                </a:p>
              </p:txBody>
            </p:sp>
            <p:sp>
              <p:nvSpPr>
                <p:cNvPr id="1027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510" y="1492"/>
                  <a:ext cx="806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2 x 1</a:t>
                  </a:r>
                </a:p>
              </p:txBody>
            </p:sp>
            <p:sp>
              <p:nvSpPr>
                <p:cNvPr id="1027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477" y="1828"/>
                  <a:ext cx="758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9 x 2</a:t>
                  </a:r>
                </a:p>
              </p:txBody>
            </p:sp>
            <p:sp>
              <p:nvSpPr>
                <p:cNvPr id="10278" name="Line 76"/>
                <p:cNvSpPr>
                  <a:spLocks noChangeShapeType="1"/>
                </p:cNvSpPr>
                <p:nvPr/>
              </p:nvSpPr>
              <p:spPr bwMode="auto">
                <a:xfrm>
                  <a:off x="1573" y="1890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2" name="Group 77"/>
              <p:cNvGrpSpPr>
                <a:grpSpLocks/>
              </p:cNvGrpSpPr>
              <p:nvPr/>
            </p:nvGrpSpPr>
            <p:grpSpPr bwMode="auto">
              <a:xfrm>
                <a:off x="2107" y="2386"/>
                <a:ext cx="864" cy="638"/>
                <a:chOff x="2107" y="2386"/>
                <a:chExt cx="864" cy="638"/>
              </a:xfrm>
            </p:grpSpPr>
            <p:sp>
              <p:nvSpPr>
                <p:cNvPr id="10273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107" y="2578"/>
                  <a:ext cx="672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=</a:t>
                  </a:r>
                </a:p>
              </p:txBody>
            </p:sp>
            <p:sp>
              <p:nvSpPr>
                <p:cNvPr id="1027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402" y="2386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4000"/>
                </a:p>
              </p:txBody>
            </p:sp>
          </p:grpSp>
        </p:grpSp>
        <p:grpSp>
          <p:nvGrpSpPr>
            <p:cNvPr id="10265" name="Group 83"/>
            <p:cNvGrpSpPr>
              <a:grpSpLocks/>
            </p:cNvGrpSpPr>
            <p:nvPr/>
          </p:nvGrpSpPr>
          <p:grpSpPr bwMode="auto">
            <a:xfrm>
              <a:off x="3504" y="2002"/>
              <a:ext cx="960" cy="798"/>
              <a:chOff x="2395" y="2386"/>
              <a:chExt cx="960" cy="798"/>
            </a:xfrm>
          </p:grpSpPr>
          <p:sp>
            <p:nvSpPr>
              <p:cNvPr id="10266" name="Text Box 84"/>
              <p:cNvSpPr txBox="1">
                <a:spLocks noChangeArrowheads="1"/>
              </p:cNvSpPr>
              <p:nvPr/>
            </p:nvSpPr>
            <p:spPr bwMode="auto">
              <a:xfrm>
                <a:off x="2683" y="2578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4000"/>
              </a:p>
            </p:txBody>
          </p:sp>
          <p:grpSp>
            <p:nvGrpSpPr>
              <p:cNvPr id="10267" name="Group 85"/>
              <p:cNvGrpSpPr>
                <a:grpSpLocks/>
              </p:cNvGrpSpPr>
              <p:nvPr/>
            </p:nvGrpSpPr>
            <p:grpSpPr bwMode="auto">
              <a:xfrm>
                <a:off x="2395" y="2386"/>
                <a:ext cx="569" cy="798"/>
                <a:chOff x="1306" y="1360"/>
                <a:chExt cx="569" cy="798"/>
              </a:xfrm>
            </p:grpSpPr>
            <p:sp>
              <p:nvSpPr>
                <p:cNvPr id="10268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306" y="1360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1</a:t>
                  </a:r>
                </a:p>
              </p:txBody>
            </p:sp>
            <p:sp>
              <p:nvSpPr>
                <p:cNvPr id="1026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306" y="171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9</a:t>
                  </a:r>
                </a:p>
              </p:txBody>
            </p:sp>
            <p:sp>
              <p:nvSpPr>
                <p:cNvPr id="10270" name="Line 88"/>
                <p:cNvSpPr>
                  <a:spLocks noChangeShapeType="1"/>
                </p:cNvSpPr>
                <p:nvPr/>
              </p:nvSpPr>
              <p:spPr bwMode="auto">
                <a:xfrm>
                  <a:off x="1306" y="1758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245" name="Group 89"/>
          <p:cNvGrpSpPr>
            <a:grpSpLocks/>
          </p:cNvGrpSpPr>
          <p:nvPr/>
        </p:nvGrpSpPr>
        <p:grpSpPr bwMode="auto">
          <a:xfrm>
            <a:off x="5548805" y="3363811"/>
            <a:ext cx="3733800" cy="1370012"/>
            <a:chOff x="1344" y="3009"/>
            <a:chExt cx="2352" cy="863"/>
          </a:xfrm>
        </p:grpSpPr>
        <p:grpSp>
          <p:nvGrpSpPr>
            <p:cNvPr id="10250" name="Group 90"/>
            <p:cNvGrpSpPr>
              <a:grpSpLocks/>
            </p:cNvGrpSpPr>
            <p:nvPr/>
          </p:nvGrpSpPr>
          <p:grpSpPr bwMode="auto">
            <a:xfrm>
              <a:off x="1344" y="3009"/>
              <a:ext cx="1539" cy="863"/>
              <a:chOff x="1302" y="1971"/>
              <a:chExt cx="1539" cy="863"/>
            </a:xfrm>
          </p:grpSpPr>
          <p:sp>
            <p:nvSpPr>
              <p:cNvPr id="10260" name="Text Box 91"/>
              <p:cNvSpPr txBox="1">
                <a:spLocks noChangeArrowheads="1"/>
              </p:cNvSpPr>
              <p:nvPr/>
            </p:nvSpPr>
            <p:spPr bwMode="auto">
              <a:xfrm>
                <a:off x="1302" y="2196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/>
                  <a:t>=</a:t>
                </a:r>
              </a:p>
            </p:txBody>
          </p:sp>
          <p:sp>
            <p:nvSpPr>
              <p:cNvPr id="10261" name="Text Box 92"/>
              <p:cNvSpPr txBox="1">
                <a:spLocks noChangeArrowheads="1"/>
              </p:cNvSpPr>
              <p:nvPr/>
            </p:nvSpPr>
            <p:spPr bwMode="auto">
              <a:xfrm>
                <a:off x="1583" y="1971"/>
                <a:ext cx="125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/>
                  <a:t>1 x 2 x4</a:t>
                </a:r>
              </a:p>
            </p:txBody>
          </p:sp>
          <p:sp>
            <p:nvSpPr>
              <p:cNvPr id="10262" name="Text Box 93"/>
              <p:cNvSpPr txBox="1">
                <a:spLocks noChangeArrowheads="1"/>
              </p:cNvSpPr>
              <p:nvPr/>
            </p:nvSpPr>
            <p:spPr bwMode="auto">
              <a:xfrm>
                <a:off x="1600" y="2388"/>
                <a:ext cx="107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  2 x 3</a:t>
                </a:r>
              </a:p>
            </p:txBody>
          </p:sp>
          <p:sp>
            <p:nvSpPr>
              <p:cNvPr id="10263" name="Line 94"/>
              <p:cNvSpPr>
                <a:spLocks noChangeShapeType="1"/>
              </p:cNvSpPr>
              <p:nvPr/>
            </p:nvSpPr>
            <p:spPr bwMode="auto">
              <a:xfrm flipV="1">
                <a:off x="1686" y="2417"/>
                <a:ext cx="871" cy="19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1" name="Text Box 95"/>
            <p:cNvSpPr txBox="1">
              <a:spLocks noChangeArrowheads="1"/>
            </p:cNvSpPr>
            <p:nvPr/>
          </p:nvSpPr>
          <p:spPr bwMode="auto">
            <a:xfrm>
              <a:off x="2304" y="3268"/>
              <a:ext cx="67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4000"/>
            </a:p>
          </p:txBody>
        </p:sp>
        <p:sp>
          <p:nvSpPr>
            <p:cNvPr id="10252" name="Text Box 96"/>
            <p:cNvSpPr txBox="1">
              <a:spLocks noChangeArrowheads="1"/>
            </p:cNvSpPr>
            <p:nvPr/>
          </p:nvSpPr>
          <p:spPr bwMode="auto">
            <a:xfrm>
              <a:off x="2551" y="3090"/>
              <a:ext cx="56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4000"/>
            </a:p>
          </p:txBody>
        </p:sp>
        <p:sp>
          <p:nvSpPr>
            <p:cNvPr id="10253" name="Text Box 97"/>
            <p:cNvSpPr txBox="1">
              <a:spLocks noChangeArrowheads="1"/>
            </p:cNvSpPr>
            <p:nvPr/>
          </p:nvSpPr>
          <p:spPr bwMode="auto">
            <a:xfrm>
              <a:off x="2544" y="3426"/>
              <a:ext cx="56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4000"/>
            </a:p>
          </p:txBody>
        </p:sp>
        <p:grpSp>
          <p:nvGrpSpPr>
            <p:cNvPr id="10254" name="Group 99"/>
            <p:cNvGrpSpPr>
              <a:grpSpLocks/>
            </p:cNvGrpSpPr>
            <p:nvPr/>
          </p:nvGrpSpPr>
          <p:grpSpPr bwMode="auto">
            <a:xfrm>
              <a:off x="2832" y="3076"/>
              <a:ext cx="864" cy="782"/>
              <a:chOff x="2779" y="2932"/>
              <a:chExt cx="864" cy="782"/>
            </a:xfrm>
          </p:grpSpPr>
          <p:sp>
            <p:nvSpPr>
              <p:cNvPr id="10255" name="Text Box 100"/>
              <p:cNvSpPr txBox="1">
                <a:spLocks noChangeArrowheads="1"/>
              </p:cNvSpPr>
              <p:nvPr/>
            </p:nvSpPr>
            <p:spPr bwMode="auto">
              <a:xfrm>
                <a:off x="2779" y="3124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/>
                  <a:t>=</a:t>
                </a:r>
              </a:p>
            </p:txBody>
          </p:sp>
          <p:grpSp>
            <p:nvGrpSpPr>
              <p:cNvPr id="10256" name="Group 101"/>
              <p:cNvGrpSpPr>
                <a:grpSpLocks/>
              </p:cNvGrpSpPr>
              <p:nvPr/>
            </p:nvGrpSpPr>
            <p:grpSpPr bwMode="auto">
              <a:xfrm>
                <a:off x="3067" y="2932"/>
                <a:ext cx="576" cy="782"/>
                <a:chOff x="1978" y="1906"/>
                <a:chExt cx="576" cy="782"/>
              </a:xfrm>
            </p:grpSpPr>
            <p:sp>
              <p:nvSpPr>
                <p:cNvPr id="10257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978" y="1906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 dirty="0"/>
                    <a:t>4</a:t>
                  </a:r>
                </a:p>
              </p:txBody>
            </p:sp>
            <p:sp>
              <p:nvSpPr>
                <p:cNvPr id="10258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1985" y="2242"/>
                  <a:ext cx="569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000"/>
                    <a:t>3</a:t>
                  </a:r>
                </a:p>
              </p:txBody>
            </p:sp>
            <p:sp>
              <p:nvSpPr>
                <p:cNvPr id="10259" name="Line 104"/>
                <p:cNvSpPr>
                  <a:spLocks noChangeShapeType="1"/>
                </p:cNvSpPr>
                <p:nvPr/>
              </p:nvSpPr>
              <p:spPr bwMode="auto">
                <a:xfrm>
                  <a:off x="2007" y="2304"/>
                  <a:ext cx="259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64" name="Straight Connector 63"/>
          <p:cNvCxnSpPr/>
          <p:nvPr/>
        </p:nvCxnSpPr>
        <p:spPr>
          <a:xfrm flipH="1">
            <a:off x="3886200" y="2020888"/>
            <a:ext cx="206375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551363" y="2576513"/>
            <a:ext cx="204787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665668" y="4192283"/>
            <a:ext cx="310392" cy="435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761497" y="3538743"/>
            <a:ext cx="255889" cy="434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9"/>
          <p:cNvGrpSpPr>
            <a:grpSpLocks/>
          </p:cNvGrpSpPr>
          <p:nvPr/>
        </p:nvGrpSpPr>
        <p:grpSpPr bwMode="auto">
          <a:xfrm>
            <a:off x="3428336" y="3377437"/>
            <a:ext cx="2687638" cy="1412874"/>
            <a:chOff x="1344" y="3009"/>
            <a:chExt cx="1776" cy="890"/>
          </a:xfrm>
        </p:grpSpPr>
        <p:grpSp>
          <p:nvGrpSpPr>
            <p:cNvPr id="82" name="Group 90"/>
            <p:cNvGrpSpPr>
              <a:grpSpLocks/>
            </p:cNvGrpSpPr>
            <p:nvPr/>
          </p:nvGrpSpPr>
          <p:grpSpPr bwMode="auto">
            <a:xfrm>
              <a:off x="1344" y="3009"/>
              <a:ext cx="1249" cy="890"/>
              <a:chOff x="1302" y="1971"/>
              <a:chExt cx="1249" cy="890"/>
            </a:xfrm>
          </p:grpSpPr>
          <p:sp>
            <p:nvSpPr>
              <p:cNvPr id="92" name="Text Box 91"/>
              <p:cNvSpPr txBox="1">
                <a:spLocks noChangeArrowheads="1"/>
              </p:cNvSpPr>
              <p:nvPr/>
            </p:nvSpPr>
            <p:spPr bwMode="auto">
              <a:xfrm>
                <a:off x="1302" y="2196"/>
                <a:ext cx="67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/>
                  <a:t>=</a:t>
                </a:r>
              </a:p>
            </p:txBody>
          </p:sp>
          <p:sp>
            <p:nvSpPr>
              <p:cNvPr id="93" name="Text Box 92"/>
              <p:cNvSpPr txBox="1">
                <a:spLocks noChangeArrowheads="1"/>
              </p:cNvSpPr>
              <p:nvPr/>
            </p:nvSpPr>
            <p:spPr bwMode="auto">
              <a:xfrm>
                <a:off x="1583" y="1971"/>
                <a:ext cx="86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/>
                  <a:t>1 x 8</a:t>
                </a:r>
              </a:p>
            </p:txBody>
          </p:sp>
          <p:sp>
            <p:nvSpPr>
              <p:cNvPr id="94" name="Text Box 93"/>
              <p:cNvSpPr txBox="1">
                <a:spLocks noChangeArrowheads="1"/>
              </p:cNvSpPr>
              <p:nvPr/>
            </p:nvSpPr>
            <p:spPr bwMode="auto">
              <a:xfrm>
                <a:off x="1489" y="2415"/>
                <a:ext cx="984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/>
                  <a:t>  2 x 3</a:t>
                </a:r>
              </a:p>
            </p:txBody>
          </p:sp>
          <p:sp>
            <p:nvSpPr>
              <p:cNvPr id="95" name="Line 94"/>
              <p:cNvSpPr>
                <a:spLocks noChangeShapeType="1"/>
              </p:cNvSpPr>
              <p:nvPr/>
            </p:nvSpPr>
            <p:spPr bwMode="auto">
              <a:xfrm flipV="1">
                <a:off x="1702" y="2417"/>
                <a:ext cx="849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" name="Text Box 95"/>
            <p:cNvSpPr txBox="1">
              <a:spLocks noChangeArrowheads="1"/>
            </p:cNvSpPr>
            <p:nvPr/>
          </p:nvSpPr>
          <p:spPr bwMode="auto">
            <a:xfrm>
              <a:off x="2304" y="3268"/>
              <a:ext cx="67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4000"/>
            </a:p>
          </p:txBody>
        </p:sp>
        <p:sp>
          <p:nvSpPr>
            <p:cNvPr id="84" name="Text Box 96"/>
            <p:cNvSpPr txBox="1">
              <a:spLocks noChangeArrowheads="1"/>
            </p:cNvSpPr>
            <p:nvPr/>
          </p:nvSpPr>
          <p:spPr bwMode="auto">
            <a:xfrm>
              <a:off x="2551" y="3090"/>
              <a:ext cx="56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4000"/>
            </a:p>
          </p:txBody>
        </p:sp>
        <p:sp>
          <p:nvSpPr>
            <p:cNvPr id="85" name="Text Box 97"/>
            <p:cNvSpPr txBox="1">
              <a:spLocks noChangeArrowheads="1"/>
            </p:cNvSpPr>
            <p:nvPr/>
          </p:nvSpPr>
          <p:spPr bwMode="auto">
            <a:xfrm>
              <a:off x="2544" y="3426"/>
              <a:ext cx="56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203008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695326"/>
            <a:ext cx="6858000" cy="7826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Qua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1, </a:t>
            </a:r>
            <a:r>
              <a:rPr lang="vi-VN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em đạt được mục tiêu gì?</a:t>
            </a:r>
            <a:endParaRPr lang="en-US" sz="27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4350" y="1833563"/>
            <a:ext cx="5575300" cy="587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 Nhận biết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ý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nghĩa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( qua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diện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tích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4350" y="2708275"/>
            <a:ext cx="5575300" cy="9350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2763" y="3860800"/>
            <a:ext cx="5573712" cy="933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3.Biết vận dụng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toán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có liên quan,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77000" y="1998663"/>
            <a:ext cx="5762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1500" dirty="0">
                <a:solidFill>
                  <a:srgbClr val="00B05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altLang="vi-VN" sz="115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1143000"/>
            <a:ext cx="7010400" cy="1268413"/>
            <a:chOff x="384" y="1169"/>
            <a:chExt cx="4416" cy="799"/>
          </a:xfrm>
        </p:grpSpPr>
        <p:graphicFrame>
          <p:nvGraphicFramePr>
            <p:cNvPr id="1029" name="Object 8"/>
            <p:cNvGraphicFramePr>
              <a:graphicFrameLocks noChangeAspect="1"/>
            </p:cNvGraphicFramePr>
            <p:nvPr/>
          </p:nvGraphicFramePr>
          <p:xfrm>
            <a:off x="624" y="1344"/>
            <a:ext cx="91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80835" imgH="393529" progId="Equation.3">
                    <p:embed/>
                  </p:oleObj>
                </mc:Choice>
                <mc:Fallback>
                  <p:oleObj name="Equation" r:id="rId2" imgW="380835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344"/>
                          <a:ext cx="91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9"/>
            <p:cNvGraphicFramePr>
              <a:graphicFrameLocks noChangeAspect="1"/>
            </p:cNvGraphicFramePr>
            <p:nvPr/>
          </p:nvGraphicFramePr>
          <p:xfrm>
            <a:off x="2064" y="1348"/>
            <a:ext cx="960" cy="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82391" imgH="393529" progId="Equation.3">
                    <p:embed/>
                  </p:oleObj>
                </mc:Choice>
                <mc:Fallback>
                  <p:oleObj name="Equation" r:id="rId4" imgW="48239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348"/>
                          <a:ext cx="960" cy="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10"/>
            <p:cNvGraphicFramePr>
              <a:graphicFrameLocks noChangeAspect="1"/>
            </p:cNvGraphicFramePr>
            <p:nvPr/>
          </p:nvGraphicFramePr>
          <p:xfrm>
            <a:off x="3792" y="1344"/>
            <a:ext cx="1008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68140" imgH="393529" progId="Equation.3">
                    <p:embed/>
                  </p:oleObj>
                </mc:Choice>
                <mc:Fallback>
                  <p:oleObj name="Equation" r:id="rId6" imgW="36814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344"/>
                          <a:ext cx="1008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" name="Rectangle 11"/>
            <p:cNvSpPr>
              <a:spLocks noChangeArrowheads="1"/>
            </p:cNvSpPr>
            <p:nvPr/>
          </p:nvSpPr>
          <p:spPr bwMode="auto">
            <a:xfrm>
              <a:off x="384" y="1421"/>
              <a:ext cx="3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r>
                <a:rPr lang="en-US" sz="2400" b="1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b="1">
                <a:latin typeface="Arial" panose="020B0604020202020204" pitchFamily="34" charset="0"/>
              </a:endParaRPr>
            </a:p>
          </p:txBody>
        </p:sp>
        <p:sp>
          <p:nvSpPr>
            <p:cNvPr id="1045" name="Rectangle 12"/>
            <p:cNvSpPr>
              <a:spLocks noChangeArrowheads="1"/>
            </p:cNvSpPr>
            <p:nvPr/>
          </p:nvSpPr>
          <p:spPr bwMode="auto">
            <a:xfrm>
              <a:off x="1824" y="1222"/>
              <a:ext cx="33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latin typeface="Arial" panose="020B0604020202020204" pitchFamily="34" charset="0"/>
                  <a:cs typeface="Times New Roman" panose="02020603050405020304" pitchFamily="18" charset="0"/>
                </a:rPr>
                <a:t>            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r>
                <a:rPr lang="en-US" sz="2400" b="1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b="1">
                <a:latin typeface="Arial" panose="020B0604020202020204" pitchFamily="34" charset="0"/>
              </a:endParaRPr>
            </a:p>
          </p:txBody>
        </p:sp>
        <p:sp>
          <p:nvSpPr>
            <p:cNvPr id="1046" name="Rectangle 13"/>
            <p:cNvSpPr>
              <a:spLocks noChangeArrowheads="1"/>
            </p:cNvSpPr>
            <p:nvPr/>
          </p:nvSpPr>
          <p:spPr bwMode="auto">
            <a:xfrm>
              <a:off x="3456" y="1169"/>
              <a:ext cx="33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latin typeface="Arial" panose="020B0604020202020204" pitchFamily="34" charset="0"/>
                  <a:cs typeface="Times New Roman" panose="02020603050405020304" pitchFamily="18" charset="0"/>
                </a:rPr>
                <a:t>               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en-US" sz="2800" b="1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 sz="2800" b="1">
                <a:latin typeface="Arial" panose="020B0604020202020204" pitchFamily="34" charset="0"/>
              </a:endParaRPr>
            </a:p>
          </p:txBody>
        </p:sp>
      </p:grp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600" y="3276600"/>
            <a:ext cx="3886200" cy="990600"/>
            <a:chOff x="168" y="2064"/>
            <a:chExt cx="2429" cy="720"/>
          </a:xfrm>
        </p:grpSpPr>
        <p:sp>
          <p:nvSpPr>
            <p:cNvPr id="1043" name="Rectangle 16"/>
            <p:cNvSpPr>
              <a:spLocks noChangeArrowheads="1"/>
            </p:cNvSpPr>
            <p:nvPr/>
          </p:nvSpPr>
          <p:spPr bwMode="auto">
            <a:xfrm>
              <a:off x="168" y="2214"/>
              <a:ext cx="366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panose="020B0604020202020204" pitchFamily="34" charset="0"/>
                  <a:cs typeface="Times New Roman" panose="02020603050405020304" pitchFamily="18" charset="0"/>
                </a:rPr>
                <a:t>a)</a:t>
              </a:r>
              <a:r>
                <a:rPr lang="en-US" sz="240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Arial" panose="020B0604020202020204" pitchFamily="34" charset="0"/>
              </a:endParaRPr>
            </a:p>
          </p:txBody>
        </p:sp>
        <p:graphicFrame>
          <p:nvGraphicFramePr>
            <p:cNvPr id="1028" name="Object 17"/>
            <p:cNvGraphicFramePr>
              <a:graphicFrameLocks noChangeAspect="1"/>
            </p:cNvGraphicFramePr>
            <p:nvPr/>
          </p:nvGraphicFramePr>
          <p:xfrm>
            <a:off x="510" y="2064"/>
            <a:ext cx="2087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74800" imgH="393700" progId="Equation.3">
                    <p:embed/>
                  </p:oleObj>
                </mc:Choice>
                <mc:Fallback>
                  <p:oleObj name="Equation" r:id="rId8" imgW="15748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" y="2064"/>
                          <a:ext cx="2087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5638800" y="4191000"/>
            <a:ext cx="132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Arial" panose="020B06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1400">
                <a:latin typeface="Arial" panose="020B0604020202020204" pitchFamily="34" charset="0"/>
              </a:rPr>
              <a:t> 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419600" y="3200400"/>
            <a:ext cx="4302125" cy="914400"/>
            <a:chOff x="2892" y="2064"/>
            <a:chExt cx="2698" cy="636"/>
          </a:xfrm>
        </p:grpSpPr>
        <p:sp>
          <p:nvSpPr>
            <p:cNvPr id="1042" name="Rectangle 20"/>
            <p:cNvSpPr>
              <a:spLocks noChangeArrowheads="1"/>
            </p:cNvSpPr>
            <p:nvPr/>
          </p:nvSpPr>
          <p:spPr bwMode="auto">
            <a:xfrm>
              <a:off x="2892" y="2191"/>
              <a:ext cx="379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panose="020B0604020202020204" pitchFamily="34" charset="0"/>
                  <a:cs typeface="Times New Roman" panose="02020603050405020304" pitchFamily="18" charset="0"/>
                </a:rPr>
                <a:t>b)</a:t>
              </a:r>
              <a:r>
                <a:rPr lang="en-US" sz="240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Arial" panose="020B0604020202020204" pitchFamily="34" charset="0"/>
              </a:endParaRPr>
            </a:p>
          </p:txBody>
        </p:sp>
        <p:graphicFrame>
          <p:nvGraphicFramePr>
            <p:cNvPr id="1027" name="Object 21"/>
            <p:cNvGraphicFramePr>
              <a:graphicFrameLocks noChangeAspect="1"/>
            </p:cNvGraphicFramePr>
            <p:nvPr/>
          </p:nvGraphicFramePr>
          <p:xfrm>
            <a:off x="3170" y="2064"/>
            <a:ext cx="2420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7680" imgH="393480" progId="Equation.3">
                    <p:embed/>
                  </p:oleObj>
                </mc:Choice>
                <mc:Fallback>
                  <p:oleObj name="Equation" r:id="rId10" imgW="1777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0" y="2064"/>
                          <a:ext cx="2420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771650" y="5029200"/>
            <a:ext cx="4902200" cy="990600"/>
            <a:chOff x="1452" y="2880"/>
            <a:chExt cx="3132" cy="720"/>
          </a:xfrm>
        </p:grpSpPr>
        <p:sp>
          <p:nvSpPr>
            <p:cNvPr id="1041" name="Rectangle 23"/>
            <p:cNvSpPr>
              <a:spLocks noChangeArrowheads="1"/>
            </p:cNvSpPr>
            <p:nvPr/>
          </p:nvSpPr>
          <p:spPr bwMode="auto">
            <a:xfrm>
              <a:off x="1452" y="3022"/>
              <a:ext cx="348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en-US" sz="240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Arial" panose="020B0604020202020204" pitchFamily="34" charset="0"/>
              </a:endParaRPr>
            </a:p>
          </p:txBody>
        </p:sp>
        <p:graphicFrame>
          <p:nvGraphicFramePr>
            <p:cNvPr id="1026" name="Object 24"/>
            <p:cNvGraphicFramePr>
              <a:graphicFrameLocks noChangeAspect="1"/>
            </p:cNvGraphicFramePr>
            <p:nvPr/>
          </p:nvGraphicFramePr>
          <p:xfrm>
            <a:off x="2087" y="2880"/>
            <a:ext cx="2497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3880" imgH="393480" progId="Equation.3">
                    <p:embed/>
                  </p:oleObj>
                </mc:Choice>
                <mc:Fallback>
                  <p:oleObj name="Equation" r:id="rId12" imgW="1523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" y="2880"/>
                          <a:ext cx="2497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42913" y="217488"/>
            <a:ext cx="4967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00B0F0"/>
                </a:solidFill>
              </a:rPr>
              <a:t>Bài 2</a:t>
            </a:r>
            <a:r>
              <a:rPr lang="en-US" sz="3600" b="1">
                <a:solidFill>
                  <a:srgbClr val="00B0F0"/>
                </a:solidFill>
              </a:rPr>
              <a:t>: Rút gọn rồi tính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257800" y="5486400"/>
            <a:ext cx="206375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15000" y="4953000"/>
            <a:ext cx="206375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95400" y="1524000"/>
            <a:ext cx="5410200" cy="1447800"/>
            <a:chOff x="1306" y="332"/>
            <a:chExt cx="3457" cy="720"/>
          </a:xfrm>
        </p:grpSpPr>
        <p:sp>
          <p:nvSpPr>
            <p:cNvPr id="2058" name="Rectangle 23"/>
            <p:cNvSpPr>
              <a:spLocks noChangeArrowheads="1"/>
            </p:cNvSpPr>
            <p:nvPr/>
          </p:nvSpPr>
          <p:spPr bwMode="auto">
            <a:xfrm>
              <a:off x="1306" y="491"/>
              <a:ext cx="348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en-US" sz="240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Arial" panose="020B0604020202020204" pitchFamily="34" charset="0"/>
              </a:endParaRPr>
            </a:p>
          </p:txBody>
        </p:sp>
        <p:graphicFrame>
          <p:nvGraphicFramePr>
            <p:cNvPr id="2050" name="Object 24"/>
            <p:cNvGraphicFramePr>
              <a:graphicFrameLocks noChangeAspect="1"/>
            </p:cNvGraphicFramePr>
            <p:nvPr/>
          </p:nvGraphicFramePr>
          <p:xfrm>
            <a:off x="1683" y="332"/>
            <a:ext cx="3080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879560" imgH="393480" progId="Equation.3">
                    <p:embed/>
                  </p:oleObj>
                </mc:Choice>
                <mc:Fallback>
                  <p:oleObj name="Equation" r:id="rId2" imgW="18795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3" y="332"/>
                          <a:ext cx="3080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" name="Straight Connector 5"/>
          <p:cNvCxnSpPr/>
          <p:nvPr/>
        </p:nvCxnSpPr>
        <p:spPr>
          <a:xfrm flipH="1">
            <a:off x="5029200" y="1676400"/>
            <a:ext cx="206375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562600" y="1676400"/>
            <a:ext cx="206375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343400" y="2362200"/>
            <a:ext cx="206375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00600" y="2514600"/>
            <a:ext cx="206375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57800" y="2438400"/>
            <a:ext cx="206375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72000" y="1600200"/>
            <a:ext cx="206375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0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695326"/>
            <a:ext cx="6858000" cy="7826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Qua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2, </a:t>
            </a:r>
            <a:r>
              <a:rPr lang="vi-VN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em đạt được mục tiêu gì?</a:t>
            </a:r>
            <a:endParaRPr lang="en-US" sz="27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4350" y="1833563"/>
            <a:ext cx="5575300" cy="587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 Nhận biết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ý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nghĩa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( qua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diện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tích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4350" y="2708275"/>
            <a:ext cx="5575300" cy="9350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2763" y="3860800"/>
            <a:ext cx="5573712" cy="933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3.Biết vận dụng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toán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có liên quan,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77000" y="1998663"/>
            <a:ext cx="5762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1500" dirty="0">
                <a:solidFill>
                  <a:srgbClr val="00B05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altLang="vi-VN" sz="115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52400" y="-76200"/>
            <a:ext cx="9525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en-US" b="1">
                <a:latin typeface="Times New Roman" panose="02020603050405020304" pitchFamily="18" charset="0"/>
              </a:rPr>
              <a:t>                        </a:t>
            </a:r>
            <a:r>
              <a:rPr lang="en-US" sz="3200" b="1">
                <a:latin typeface="Times New Roman" panose="02020603050405020304" pitchFamily="18" charset="0"/>
              </a:rPr>
              <a:t>Một hình chữ nhật có chiều dài      m  và chiều rộng      m .Tính diện tích hình  chữ nhật đó ?               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" y="115888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u="sng">
                <a:solidFill>
                  <a:srgbClr val="00B0F0"/>
                </a:solidFill>
              </a:rPr>
              <a:t>Bài 3</a:t>
            </a:r>
            <a:r>
              <a:rPr lang="en-US" sz="3600" b="1">
                <a:solidFill>
                  <a:srgbClr val="00B0F0"/>
                </a:solidFill>
              </a:rPr>
              <a:t>:    </a:t>
            </a:r>
            <a:endParaRPr lang="en-US" sz="3600"/>
          </a:p>
        </p:txBody>
      </p:sp>
      <p:grpSp>
        <p:nvGrpSpPr>
          <p:cNvPr id="11268" name="Group 19"/>
          <p:cNvGrpSpPr>
            <a:grpSpLocks/>
          </p:cNvGrpSpPr>
          <p:nvPr/>
        </p:nvGrpSpPr>
        <p:grpSpPr bwMode="auto">
          <a:xfrm>
            <a:off x="2200275" y="762000"/>
            <a:ext cx="433388" cy="1117600"/>
            <a:chOff x="2200950" y="762000"/>
            <a:chExt cx="433393" cy="1118175"/>
          </a:xfrm>
        </p:grpSpPr>
        <p:sp>
          <p:nvSpPr>
            <p:cNvPr id="11299" name="TextBox 4"/>
            <p:cNvSpPr txBox="1">
              <a:spLocks noChangeArrowheads="1"/>
            </p:cNvSpPr>
            <p:nvPr/>
          </p:nvSpPr>
          <p:spPr bwMode="auto">
            <a:xfrm>
              <a:off x="2200950" y="762000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300" name="TextBox 6"/>
            <p:cNvSpPr txBox="1">
              <a:spLocks noChangeArrowheads="1"/>
            </p:cNvSpPr>
            <p:nvPr/>
          </p:nvSpPr>
          <p:spPr bwMode="auto">
            <a:xfrm>
              <a:off x="2209800" y="1295400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43813" y="1354443"/>
              <a:ext cx="3905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9" name="Group 14"/>
          <p:cNvGrpSpPr>
            <a:grpSpLocks/>
          </p:cNvGrpSpPr>
          <p:nvPr/>
        </p:nvGrpSpPr>
        <p:grpSpPr bwMode="auto">
          <a:xfrm>
            <a:off x="6772275" y="-50800"/>
            <a:ext cx="400050" cy="1092200"/>
            <a:chOff x="6772950" y="-51375"/>
            <a:chExt cx="398700" cy="1093350"/>
          </a:xfrm>
        </p:grpSpPr>
        <p:sp>
          <p:nvSpPr>
            <p:cNvPr id="11296" name="TextBox 5"/>
            <p:cNvSpPr txBox="1">
              <a:spLocks noChangeArrowheads="1"/>
            </p:cNvSpPr>
            <p:nvPr/>
          </p:nvSpPr>
          <p:spPr bwMode="auto">
            <a:xfrm>
              <a:off x="6772950" y="-51375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1297" name="TextBox 7"/>
            <p:cNvSpPr txBox="1">
              <a:spLocks noChangeArrowheads="1"/>
            </p:cNvSpPr>
            <p:nvPr/>
          </p:nvSpPr>
          <p:spPr bwMode="auto">
            <a:xfrm>
              <a:off x="6772950" y="457200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782443" y="533440"/>
              <a:ext cx="3892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71" y="1767454"/>
            <a:ext cx="38528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 err="1">
                <a:latin typeface="Times New Roman" panose="02020603050405020304" pitchFamily="18" charset="0"/>
              </a:rPr>
              <a:t>Tóm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tắt</a:t>
            </a:r>
            <a:r>
              <a:rPr lang="en-US" sz="3000" b="1" dirty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en-US" sz="3000" b="1" dirty="0" err="1">
                <a:latin typeface="Times New Roman" panose="02020603050405020304" pitchFamily="18" charset="0"/>
              </a:rPr>
              <a:t>Chiều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dài</a:t>
            </a:r>
            <a:r>
              <a:rPr lang="en-US" sz="3000" b="1" dirty="0">
                <a:latin typeface="Times New Roman" panose="02020603050405020304" pitchFamily="18" charset="0"/>
              </a:rPr>
              <a:t>   :         m</a:t>
            </a:r>
          </a:p>
          <a:p>
            <a:pPr>
              <a:lnSpc>
                <a:spcPct val="170000"/>
              </a:lnSpc>
            </a:pPr>
            <a:r>
              <a:rPr lang="en-US" sz="3000" b="1" dirty="0" err="1">
                <a:latin typeface="Times New Roman" panose="02020603050405020304" pitchFamily="18" charset="0"/>
              </a:rPr>
              <a:t>Chiều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rộng</a:t>
            </a:r>
            <a:r>
              <a:rPr lang="en-US" sz="3000" b="1" dirty="0">
                <a:latin typeface="Times New Roman" panose="02020603050405020304" pitchFamily="18" charset="0"/>
              </a:rPr>
              <a:t>:           m</a:t>
            </a:r>
          </a:p>
          <a:p>
            <a:pPr>
              <a:lnSpc>
                <a:spcPct val="170000"/>
              </a:lnSpc>
            </a:pPr>
            <a:r>
              <a:rPr lang="en-US" sz="3000" b="1" dirty="0" err="1">
                <a:latin typeface="Times New Roman" panose="02020603050405020304" pitchFamily="18" charset="0"/>
              </a:rPr>
              <a:t>Diện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tích</a:t>
            </a:r>
            <a:r>
              <a:rPr lang="en-US" sz="3000" b="1" dirty="0">
                <a:latin typeface="Times New Roman" panose="02020603050405020304" pitchFamily="18" charset="0"/>
              </a:rPr>
              <a:t> :…….m</a:t>
            </a:r>
            <a:r>
              <a:rPr 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sz="3000" b="1" dirty="0">
                <a:latin typeface="Times New Roman" panose="02020603050405020304" pitchFamily="18" charset="0"/>
              </a:rPr>
              <a:t>  ?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38158" y="1863908"/>
            <a:ext cx="5181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giải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sz="3000" b="1" dirty="0">
                <a:latin typeface="Times New Roman" panose="02020603050405020304" pitchFamily="18" charset="0"/>
              </a:rPr>
              <a:t>    </a:t>
            </a:r>
            <a:r>
              <a:rPr lang="en-US" sz="3000" b="1" dirty="0" err="1">
                <a:latin typeface="Times New Roman" panose="02020603050405020304" pitchFamily="18" charset="0"/>
              </a:rPr>
              <a:t>Diện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tích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nhật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en-US" sz="3000" b="1" dirty="0">
                <a:latin typeface="Times New Roman" panose="02020603050405020304" pitchFamily="18" charset="0"/>
              </a:rPr>
              <a:t>                x      =       (m</a:t>
            </a:r>
            <a:r>
              <a:rPr lang="en-US" sz="3000" b="1" baseline="30000" dirty="0">
                <a:latin typeface="Times New Roman" panose="02020603050405020304" pitchFamily="18" charset="0"/>
              </a:rPr>
              <a:t>2</a:t>
            </a:r>
            <a:r>
              <a:rPr lang="en-US" sz="3000" b="1" dirty="0">
                <a:latin typeface="Times New Roman" panose="02020603050405020304" pitchFamily="18" charset="0"/>
              </a:rPr>
              <a:t>)  </a:t>
            </a:r>
          </a:p>
          <a:p>
            <a:pPr>
              <a:lnSpc>
                <a:spcPct val="170000"/>
              </a:lnSpc>
            </a:pPr>
            <a:r>
              <a:rPr lang="en-US" sz="3000" b="1" dirty="0">
                <a:latin typeface="Times New Roman" panose="02020603050405020304" pitchFamily="18" charset="0"/>
              </a:rPr>
              <a:t>                       </a:t>
            </a:r>
            <a:r>
              <a:rPr lang="en-US" sz="3000" b="1" dirty="0" err="1">
                <a:latin typeface="Times New Roman" panose="02020603050405020304" pitchFamily="18" charset="0"/>
              </a:rPr>
              <a:t>Đáp</a:t>
            </a: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</a:rPr>
              <a:t>:       m</a:t>
            </a:r>
            <a:r>
              <a:rPr lang="en-US" sz="3000" b="1" baseline="30000" dirty="0">
                <a:latin typeface="Times New Roman" panose="02020603050405020304" pitchFamily="18" charset="0"/>
              </a:rPr>
              <a:t>2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3000" b="1" dirty="0">
                <a:latin typeface="Times New Roman" panose="02020603050405020304" pitchFamily="18" charset="0"/>
              </a:rPr>
              <a:t>                                  </a:t>
            </a:r>
            <a:endParaRPr lang="en-US" sz="3000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44842" y="2215639"/>
            <a:ext cx="398463" cy="1062038"/>
            <a:chOff x="6772950" y="-51375"/>
            <a:chExt cx="398700" cy="1062573"/>
          </a:xfrm>
        </p:grpSpPr>
        <p:sp>
          <p:nvSpPr>
            <p:cNvPr id="11293" name="TextBox 16"/>
            <p:cNvSpPr txBox="1">
              <a:spLocks noChangeArrowheads="1"/>
            </p:cNvSpPr>
            <p:nvPr/>
          </p:nvSpPr>
          <p:spPr bwMode="auto">
            <a:xfrm>
              <a:off x="6772953" y="-51375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1294" name="TextBox 17"/>
            <p:cNvSpPr txBox="1">
              <a:spLocks noChangeArrowheads="1"/>
            </p:cNvSpPr>
            <p:nvPr/>
          </p:nvSpPr>
          <p:spPr bwMode="auto">
            <a:xfrm>
              <a:off x="6772950" y="45720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782481" y="533119"/>
              <a:ext cx="3891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308508" y="2997707"/>
            <a:ext cx="433387" cy="1087438"/>
            <a:chOff x="2200950" y="762000"/>
            <a:chExt cx="433393" cy="1087398"/>
          </a:xfrm>
        </p:grpSpPr>
        <p:sp>
          <p:nvSpPr>
            <p:cNvPr id="11290" name="TextBox 21"/>
            <p:cNvSpPr txBox="1">
              <a:spLocks noChangeArrowheads="1"/>
            </p:cNvSpPr>
            <p:nvPr/>
          </p:nvSpPr>
          <p:spPr bwMode="auto">
            <a:xfrm>
              <a:off x="2200950" y="76200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291" name="TextBox 22"/>
            <p:cNvSpPr txBox="1">
              <a:spLocks noChangeArrowheads="1"/>
            </p:cNvSpPr>
            <p:nvPr/>
          </p:nvSpPr>
          <p:spPr bwMode="auto">
            <a:xfrm>
              <a:off x="2209800" y="129540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43813" y="1354116"/>
              <a:ext cx="3905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690525" y="3018345"/>
            <a:ext cx="398462" cy="1143000"/>
            <a:chOff x="6772950" y="-51375"/>
            <a:chExt cx="398700" cy="1062573"/>
          </a:xfrm>
        </p:grpSpPr>
        <p:sp>
          <p:nvSpPr>
            <p:cNvPr id="11287" name="TextBox 25"/>
            <p:cNvSpPr txBox="1">
              <a:spLocks noChangeArrowheads="1"/>
            </p:cNvSpPr>
            <p:nvPr/>
          </p:nvSpPr>
          <p:spPr bwMode="auto">
            <a:xfrm>
              <a:off x="6772950" y="-51375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1288" name="TextBox 26"/>
            <p:cNvSpPr txBox="1">
              <a:spLocks noChangeArrowheads="1"/>
            </p:cNvSpPr>
            <p:nvPr/>
          </p:nvSpPr>
          <p:spPr bwMode="auto">
            <a:xfrm>
              <a:off x="6772950" y="45720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782481" y="533040"/>
              <a:ext cx="3891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551863" y="3050269"/>
            <a:ext cx="433387" cy="1087438"/>
            <a:chOff x="2200950" y="762000"/>
            <a:chExt cx="433393" cy="1087398"/>
          </a:xfrm>
        </p:grpSpPr>
        <p:sp>
          <p:nvSpPr>
            <p:cNvPr id="11284" name="TextBox 29"/>
            <p:cNvSpPr txBox="1">
              <a:spLocks noChangeArrowheads="1"/>
            </p:cNvSpPr>
            <p:nvPr/>
          </p:nvSpPr>
          <p:spPr bwMode="auto">
            <a:xfrm>
              <a:off x="2200950" y="76200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285" name="TextBox 30"/>
            <p:cNvSpPr txBox="1">
              <a:spLocks noChangeArrowheads="1"/>
            </p:cNvSpPr>
            <p:nvPr/>
          </p:nvSpPr>
          <p:spPr bwMode="auto">
            <a:xfrm>
              <a:off x="2209800" y="1295400"/>
              <a:ext cx="3770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243813" y="1354116"/>
              <a:ext cx="3905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331810" y="3080860"/>
            <a:ext cx="577850" cy="1087438"/>
            <a:chOff x="2200950" y="762000"/>
            <a:chExt cx="578237" cy="1087398"/>
          </a:xfrm>
        </p:grpSpPr>
        <p:sp>
          <p:nvSpPr>
            <p:cNvPr id="11281" name="TextBox 33"/>
            <p:cNvSpPr txBox="1">
              <a:spLocks noChangeArrowheads="1"/>
            </p:cNvSpPr>
            <p:nvPr/>
          </p:nvSpPr>
          <p:spPr bwMode="auto">
            <a:xfrm>
              <a:off x="2200950" y="762000"/>
              <a:ext cx="5693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11282" name="TextBox 34"/>
            <p:cNvSpPr txBox="1">
              <a:spLocks noChangeArrowheads="1"/>
            </p:cNvSpPr>
            <p:nvPr/>
          </p:nvSpPr>
          <p:spPr bwMode="auto">
            <a:xfrm>
              <a:off x="2209800" y="1295400"/>
              <a:ext cx="5693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320092" y="1354116"/>
              <a:ext cx="3907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7172325" y="3891289"/>
            <a:ext cx="577850" cy="1087438"/>
            <a:chOff x="2200950" y="762000"/>
            <a:chExt cx="578237" cy="1087398"/>
          </a:xfrm>
        </p:grpSpPr>
        <p:sp>
          <p:nvSpPr>
            <p:cNvPr id="11278" name="TextBox 37"/>
            <p:cNvSpPr txBox="1">
              <a:spLocks noChangeArrowheads="1"/>
            </p:cNvSpPr>
            <p:nvPr/>
          </p:nvSpPr>
          <p:spPr bwMode="auto">
            <a:xfrm>
              <a:off x="2200950" y="762000"/>
              <a:ext cx="5693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11279" name="TextBox 38"/>
            <p:cNvSpPr txBox="1">
              <a:spLocks noChangeArrowheads="1"/>
            </p:cNvSpPr>
            <p:nvPr/>
          </p:nvSpPr>
          <p:spPr bwMode="auto">
            <a:xfrm>
              <a:off x="2209800" y="1295400"/>
              <a:ext cx="5693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320093" y="1354116"/>
              <a:ext cx="3907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09025" y="4891112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21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695326"/>
            <a:ext cx="6858000" cy="7826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Qua 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3, </a:t>
            </a:r>
            <a:r>
              <a:rPr lang="vi-VN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em đạt được mục tiêu gì?</a:t>
            </a:r>
            <a:endParaRPr lang="en-US" sz="27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4350" y="1833563"/>
            <a:ext cx="5575300" cy="587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 Nhận biết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ý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nghĩa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( qua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diện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tích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4350" y="2708275"/>
            <a:ext cx="5575300" cy="9350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2763" y="3860800"/>
            <a:ext cx="5573712" cy="933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3.Biết vận dụng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toán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có liên quan,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53200" y="3194242"/>
            <a:ext cx="5762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1500" dirty="0">
                <a:solidFill>
                  <a:srgbClr val="00B05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altLang="vi-VN" sz="115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865438" y="2667000"/>
            <a:ext cx="3690937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64" descr="2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2667000"/>
            <a:ext cx="274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3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24800" y="5643563"/>
            <a:ext cx="12192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4988" y="15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792787"/>
            <a:ext cx="1066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9" descr="3058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4800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1" descr="3058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88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5"/>
          <p:cNvSpPr>
            <a:spLocks noChangeArrowheads="1" noChangeShapeType="1" noTextEdit="1"/>
          </p:cNvSpPr>
          <p:nvPr/>
        </p:nvSpPr>
        <p:spPr bwMode="auto">
          <a:xfrm>
            <a:off x="381000" y="1066800"/>
            <a:ext cx="8382000" cy="838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114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173"/>
          <p:cNvSpPr>
            <a:spLocks noChangeArrowheads="1"/>
          </p:cNvSpPr>
          <p:nvPr/>
        </p:nvSpPr>
        <p:spPr bwMode="auto">
          <a:xfrm>
            <a:off x="220663" y="4730750"/>
            <a:ext cx="4402137" cy="200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3113" name="Rectangle 174"/>
          <p:cNvSpPr>
            <a:spLocks noChangeArrowheads="1"/>
          </p:cNvSpPr>
          <p:nvPr/>
        </p:nvSpPr>
        <p:spPr bwMode="auto">
          <a:xfrm>
            <a:off x="454025" y="4999038"/>
            <a:ext cx="11001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chemeClr val="tx2"/>
                </a:solidFill>
              </a:rPr>
              <a:t>Tính:</a:t>
            </a:r>
            <a:r>
              <a:rPr lang="en-US" sz="4400">
                <a:solidFill>
                  <a:schemeClr val="tx2"/>
                </a:solidFill>
                <a:latin typeface="Arial" panose="020B0604020202020204" pitchFamily="34" charset="0"/>
              </a:rPr>
              <a:t>        </a:t>
            </a:r>
          </a:p>
        </p:txBody>
      </p:sp>
      <p:graphicFrame>
        <p:nvGraphicFramePr>
          <p:cNvPr id="3074" name="Object 175"/>
          <p:cNvGraphicFramePr>
            <a:graphicFrameLocks noChangeAspect="1"/>
          </p:cNvGraphicFramePr>
          <p:nvPr/>
        </p:nvGraphicFramePr>
        <p:xfrm>
          <a:off x="2168525" y="4778375"/>
          <a:ext cx="43338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3">
                  <p:embed/>
                </p:oleObj>
              </mc:Choice>
              <mc:Fallback>
                <p:oleObj name="Equation" r:id="rId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4778375"/>
                        <a:ext cx="433388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76"/>
          <p:cNvGraphicFramePr>
            <a:graphicFrameLocks noChangeAspect="1"/>
          </p:cNvGraphicFramePr>
          <p:nvPr/>
        </p:nvGraphicFramePr>
        <p:xfrm>
          <a:off x="3095625" y="4778375"/>
          <a:ext cx="39528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3">
                  <p:embed/>
                </p:oleObj>
              </mc:Choice>
              <mc:Fallback>
                <p:oleObj name="Equation" r:id="rId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778375"/>
                        <a:ext cx="395288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" name="Text Box 177"/>
          <p:cNvSpPr txBox="1">
            <a:spLocks noChangeArrowheads="1"/>
          </p:cNvSpPr>
          <p:nvPr/>
        </p:nvSpPr>
        <p:spPr bwMode="auto">
          <a:xfrm>
            <a:off x="2592388" y="5021263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X</a:t>
            </a:r>
            <a:endParaRPr lang="en-US" sz="3200"/>
          </a:p>
        </p:txBody>
      </p:sp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679450" y="5821363"/>
            <a:ext cx="3849688" cy="966787"/>
            <a:chOff x="461" y="3678"/>
            <a:chExt cx="2450" cy="609"/>
          </a:xfrm>
        </p:grpSpPr>
        <p:graphicFrame>
          <p:nvGraphicFramePr>
            <p:cNvPr id="3108" name="Object 179"/>
            <p:cNvGraphicFramePr>
              <a:graphicFrameLocks noChangeAspect="1"/>
            </p:cNvGraphicFramePr>
            <p:nvPr/>
          </p:nvGraphicFramePr>
          <p:xfrm>
            <a:off x="2461" y="3678"/>
            <a:ext cx="450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1339" imgH="343018" progId="Equation.3">
                    <p:embed/>
                  </p:oleObj>
                </mc:Choice>
                <mc:Fallback>
                  <p:oleObj name="Equation" r:id="rId6" imgW="171339" imgH="3430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1" y="3678"/>
                          <a:ext cx="450" cy="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9" name="Object 180"/>
            <p:cNvGraphicFramePr>
              <a:graphicFrameLocks noChangeAspect="1"/>
            </p:cNvGraphicFramePr>
            <p:nvPr/>
          </p:nvGraphicFramePr>
          <p:xfrm>
            <a:off x="461" y="3696"/>
            <a:ext cx="248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04770" imgH="343018" progId="Equation.3">
                    <p:embed/>
                  </p:oleObj>
                </mc:Choice>
                <mc:Fallback>
                  <p:oleObj name="Equation" r:id="rId8" imgW="104770" imgH="3430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" y="3696"/>
                          <a:ext cx="248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0" name="Object 181"/>
            <p:cNvGraphicFramePr>
              <a:graphicFrameLocks noChangeAspect="1"/>
            </p:cNvGraphicFramePr>
            <p:nvPr/>
          </p:nvGraphicFramePr>
          <p:xfrm>
            <a:off x="963" y="3729"/>
            <a:ext cx="245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95314" imgH="343018" progId="Equation.3">
                    <p:embed/>
                  </p:oleObj>
                </mc:Choice>
                <mc:Fallback>
                  <p:oleObj name="Equation" r:id="rId10" imgW="95314" imgH="3430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3" y="3729"/>
                          <a:ext cx="245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83" name="Text Box 182"/>
            <p:cNvSpPr txBox="1">
              <a:spLocks noChangeArrowheads="1"/>
            </p:cNvSpPr>
            <p:nvPr/>
          </p:nvSpPr>
          <p:spPr bwMode="auto">
            <a:xfrm>
              <a:off x="682" y="385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6666FF"/>
                  </a:solidFill>
                </a:rPr>
                <a:t>X</a:t>
              </a:r>
              <a:endParaRPr lang="en-US" sz="3200">
                <a:solidFill>
                  <a:srgbClr val="6666FF"/>
                </a:solidFill>
              </a:endParaRPr>
            </a:p>
          </p:txBody>
        </p:sp>
        <p:sp>
          <p:nvSpPr>
            <p:cNvPr id="3184" name="Text Box 183"/>
            <p:cNvSpPr txBox="1">
              <a:spLocks noChangeArrowheads="1"/>
            </p:cNvSpPr>
            <p:nvPr/>
          </p:nvSpPr>
          <p:spPr bwMode="auto">
            <a:xfrm>
              <a:off x="1265" y="3838"/>
              <a:ext cx="2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66FF"/>
                  </a:solidFill>
                </a:rPr>
                <a:t>=</a:t>
              </a:r>
            </a:p>
          </p:txBody>
        </p:sp>
        <p:graphicFrame>
          <p:nvGraphicFramePr>
            <p:cNvPr id="3111" name="Object 184"/>
            <p:cNvGraphicFramePr>
              <a:graphicFrameLocks noChangeAspect="1"/>
            </p:cNvGraphicFramePr>
            <p:nvPr/>
          </p:nvGraphicFramePr>
          <p:xfrm>
            <a:off x="1511" y="3696"/>
            <a:ext cx="592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95398" imgH="343018" progId="Equation.3">
                    <p:embed/>
                  </p:oleObj>
                </mc:Choice>
                <mc:Fallback>
                  <p:oleObj name="Equation" r:id="rId12" imgW="295398" imgH="3430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1" y="3696"/>
                          <a:ext cx="592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85" name="Text Box 185"/>
            <p:cNvSpPr txBox="1">
              <a:spLocks noChangeArrowheads="1"/>
            </p:cNvSpPr>
            <p:nvPr/>
          </p:nvSpPr>
          <p:spPr bwMode="auto">
            <a:xfrm>
              <a:off x="2160" y="3834"/>
              <a:ext cx="25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66FF"/>
                  </a:solidFill>
                </a:rPr>
                <a:t>=</a:t>
              </a:r>
            </a:p>
          </p:txBody>
        </p:sp>
      </p:grpSp>
      <p:sp>
        <p:nvSpPr>
          <p:cNvPr id="69818" name="Text Box 186"/>
          <p:cNvSpPr txBox="1">
            <a:spLocks noChangeArrowheads="1"/>
          </p:cNvSpPr>
          <p:nvPr/>
        </p:nvSpPr>
        <p:spPr bwMode="auto">
          <a:xfrm>
            <a:off x="377825" y="5035550"/>
            <a:ext cx="317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117" name="Rectangle 97"/>
          <p:cNvSpPr>
            <a:spLocks noChangeArrowheads="1"/>
          </p:cNvSpPr>
          <p:nvPr/>
        </p:nvSpPr>
        <p:spPr bwMode="auto">
          <a:xfrm>
            <a:off x="4597400" y="935038"/>
            <a:ext cx="4224338" cy="192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3118" name="Rectangle 51"/>
          <p:cNvSpPr>
            <a:spLocks noChangeArrowheads="1"/>
          </p:cNvSpPr>
          <p:nvPr/>
        </p:nvSpPr>
        <p:spPr bwMode="auto">
          <a:xfrm>
            <a:off x="4676775" y="4781550"/>
            <a:ext cx="4195763" cy="200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69748" name="Oval 116"/>
          <p:cNvSpPr>
            <a:spLocks noChangeArrowheads="1"/>
          </p:cNvSpPr>
          <p:nvPr/>
        </p:nvSpPr>
        <p:spPr bwMode="auto">
          <a:xfrm>
            <a:off x="4665663" y="2212975"/>
            <a:ext cx="528637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800" b="1">
              <a:latin typeface="Arial" panose="020B0604020202020204" pitchFamily="34" charset="0"/>
            </a:endParaRPr>
          </a:p>
        </p:txBody>
      </p:sp>
      <p:sp>
        <p:nvSpPr>
          <p:cNvPr id="3120" name="Text Box 106"/>
          <p:cNvSpPr txBox="1">
            <a:spLocks noChangeArrowheads="1"/>
          </p:cNvSpPr>
          <p:nvPr/>
        </p:nvSpPr>
        <p:spPr bwMode="auto">
          <a:xfrm>
            <a:off x="4741863" y="3470275"/>
            <a:ext cx="830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3121" name="Rectangle 92"/>
          <p:cNvSpPr>
            <a:spLocks noChangeArrowheads="1"/>
          </p:cNvSpPr>
          <p:nvPr/>
        </p:nvSpPr>
        <p:spPr bwMode="auto">
          <a:xfrm>
            <a:off x="227013" y="2825750"/>
            <a:ext cx="4375150" cy="192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3122" name="Rectangle 5"/>
          <p:cNvSpPr>
            <a:spLocks noChangeArrowheads="1"/>
          </p:cNvSpPr>
          <p:nvPr/>
        </p:nvSpPr>
        <p:spPr bwMode="auto">
          <a:xfrm>
            <a:off x="227013" y="927100"/>
            <a:ext cx="4375150" cy="192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3546475" y="2139950"/>
            <a:ext cx="52705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800" b="1">
              <a:latin typeface="Arial" panose="020B0604020202020204" pitchFamily="34" charset="0"/>
            </a:endParaRP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1271588"/>
            <a:ext cx="4329113" cy="609600"/>
          </a:xfrm>
        </p:spPr>
        <p:txBody>
          <a:bodyPr/>
          <a:lstStyle/>
          <a:p>
            <a:pPr eaLnBrk="1" hangingPunct="1"/>
            <a:r>
              <a:rPr lang="en-US" sz="1800">
                <a:latin typeface="Times New Roman" panose="02020603050405020304" pitchFamily="18" charset="0"/>
              </a:rPr>
              <a:t>Khoanh vào chữ đặt trước câu</a:t>
            </a:r>
            <a:br>
              <a:rPr lang="en-US" sz="1800">
                <a:latin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</a:rPr>
              <a:t> trả lời đúng.</a:t>
            </a:r>
            <a:br>
              <a:rPr lang="en-US" sz="1800">
                <a:latin typeface="Times New Roman" panose="02020603050405020304" pitchFamily="18" charset="0"/>
              </a:rPr>
            </a:br>
            <a:r>
              <a:rPr lang="en-US" sz="1800">
                <a:latin typeface="Times New Roman" panose="02020603050405020304" pitchFamily="18" charset="0"/>
              </a:rPr>
              <a:t>Tích của       và         bằng</a:t>
            </a:r>
            <a:r>
              <a:rPr lang="en-US" sz="1800"/>
              <a:t>:</a:t>
            </a:r>
            <a:r>
              <a:rPr lang="en-US" sz="4000"/>
              <a:t>        </a:t>
            </a:r>
          </a:p>
        </p:txBody>
      </p:sp>
      <p:graphicFrame>
        <p:nvGraphicFramePr>
          <p:cNvPr id="3076" name="Object 107"/>
          <p:cNvGraphicFramePr>
            <a:graphicFrameLocks noGrp="1" noChangeAspect="1"/>
          </p:cNvGraphicFramePr>
          <p:nvPr>
            <p:ph idx="4294967295"/>
          </p:nvPr>
        </p:nvGraphicFramePr>
        <p:xfrm>
          <a:off x="5281613" y="2292350"/>
          <a:ext cx="2984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713" imgH="393359" progId="Equation.3">
                  <p:embed/>
                </p:oleObj>
              </mc:Choice>
              <mc:Fallback>
                <p:oleObj name="Equation" r:id="rId14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2292350"/>
                        <a:ext cx="2984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2019300" y="1536700"/>
          <a:ext cx="2635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536700"/>
                        <a:ext cx="2635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0"/>
          <p:cNvGraphicFramePr>
            <a:graphicFrameLocks noChangeAspect="1"/>
          </p:cNvGraphicFramePr>
          <p:nvPr/>
        </p:nvGraphicFramePr>
        <p:xfrm>
          <a:off x="2784475" y="1565275"/>
          <a:ext cx="298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334" imgH="393529" progId="Equation.3">
                  <p:embed/>
                </p:oleObj>
              </mc:Choice>
              <mc:Fallback>
                <p:oleObj name="Equation" r:id="rId1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1565275"/>
                        <a:ext cx="2984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25" name="Group 11"/>
          <p:cNvGrpSpPr>
            <a:grpSpLocks/>
          </p:cNvGrpSpPr>
          <p:nvPr/>
        </p:nvGrpSpPr>
        <p:grpSpPr bwMode="auto">
          <a:xfrm>
            <a:off x="377825" y="1987550"/>
            <a:ext cx="904875" cy="717550"/>
            <a:chOff x="413" y="2802"/>
            <a:chExt cx="768" cy="510"/>
          </a:xfrm>
        </p:grpSpPr>
        <p:sp>
          <p:nvSpPr>
            <p:cNvPr id="3182" name="Text Box 12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Arial" panose="020B0604020202020204" pitchFamily="34" charset="0"/>
                </a:rPr>
                <a:t>A</a:t>
              </a:r>
              <a:r>
                <a:rPr lang="en-US" sz="2000">
                  <a:latin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3107" name="Object 13"/>
            <p:cNvGraphicFramePr>
              <a:graphicFrameLocks noChangeAspect="1"/>
            </p:cNvGraphicFramePr>
            <p:nvPr/>
          </p:nvGraphicFramePr>
          <p:xfrm>
            <a:off x="749" y="2802"/>
            <a:ext cx="277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2334" imgH="393529" progId="Equation.3">
                    <p:embed/>
                  </p:oleObj>
                </mc:Choice>
                <mc:Fallback>
                  <p:oleObj name="Equation" r:id="rId20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02"/>
                          <a:ext cx="277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26" name="Group 14"/>
          <p:cNvGrpSpPr>
            <a:grpSpLocks/>
          </p:cNvGrpSpPr>
          <p:nvPr/>
        </p:nvGrpSpPr>
        <p:grpSpPr bwMode="auto">
          <a:xfrm>
            <a:off x="1331913" y="2101850"/>
            <a:ext cx="979487" cy="688975"/>
            <a:chOff x="413" y="2802"/>
            <a:chExt cx="768" cy="510"/>
          </a:xfrm>
        </p:grpSpPr>
        <p:sp>
          <p:nvSpPr>
            <p:cNvPr id="3181" name="Text Box 15"/>
            <p:cNvSpPr txBox="1">
              <a:spLocks noChangeArrowheads="1"/>
            </p:cNvSpPr>
            <p:nvPr/>
          </p:nvSpPr>
          <p:spPr bwMode="auto">
            <a:xfrm>
              <a:off x="413" y="2833"/>
              <a:ext cx="76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Arial" panose="020B0604020202020204" pitchFamily="34" charset="0"/>
                </a:rPr>
                <a:t>B</a:t>
              </a:r>
              <a:r>
                <a:rPr lang="en-US" sz="2000">
                  <a:latin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3106" name="Object 16"/>
            <p:cNvGraphicFramePr>
              <a:graphicFrameLocks noChangeAspect="1"/>
            </p:cNvGraphicFramePr>
            <p:nvPr/>
          </p:nvGraphicFramePr>
          <p:xfrm>
            <a:off x="749" y="2802"/>
            <a:ext cx="277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2334" imgH="393529" progId="Equation.3">
                    <p:embed/>
                  </p:oleObj>
                </mc:Choice>
                <mc:Fallback>
                  <p:oleObj name="Equation" r:id="rId22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02"/>
                          <a:ext cx="277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27" name="Group 17"/>
          <p:cNvGrpSpPr>
            <a:grpSpLocks/>
          </p:cNvGrpSpPr>
          <p:nvPr/>
        </p:nvGrpSpPr>
        <p:grpSpPr bwMode="auto">
          <a:xfrm>
            <a:off x="2338388" y="2063750"/>
            <a:ext cx="830262" cy="717550"/>
            <a:chOff x="413" y="2802"/>
            <a:chExt cx="768" cy="510"/>
          </a:xfrm>
        </p:grpSpPr>
        <p:sp>
          <p:nvSpPr>
            <p:cNvPr id="3180" name="Text Box 18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Arial" panose="020B0604020202020204" pitchFamily="34" charset="0"/>
                </a:rPr>
                <a:t>C</a:t>
              </a:r>
              <a:r>
                <a:rPr lang="en-US" sz="2000">
                  <a:latin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3105" name="Object 19"/>
            <p:cNvGraphicFramePr>
              <a:graphicFrameLocks noChangeAspect="1"/>
            </p:cNvGraphicFramePr>
            <p:nvPr/>
          </p:nvGraphicFramePr>
          <p:xfrm>
            <a:off x="749" y="2802"/>
            <a:ext cx="277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52334" imgH="393529" progId="Equation.3">
                    <p:embed/>
                  </p:oleObj>
                </mc:Choice>
                <mc:Fallback>
                  <p:oleObj name="Equation" r:id="rId24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02"/>
                          <a:ext cx="277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28" name="Text Box 20"/>
          <p:cNvSpPr txBox="1">
            <a:spLocks noChangeArrowheads="1"/>
          </p:cNvSpPr>
          <p:nvPr/>
        </p:nvSpPr>
        <p:spPr bwMode="auto">
          <a:xfrm>
            <a:off x="3697288" y="2200275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</a:rPr>
              <a:t>D</a:t>
            </a:r>
            <a:r>
              <a:rPr lang="en-US" sz="200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3079" name="Object 21"/>
          <p:cNvGraphicFramePr>
            <a:graphicFrameLocks noChangeAspect="1"/>
          </p:cNvGraphicFramePr>
          <p:nvPr/>
        </p:nvGraphicFramePr>
        <p:xfrm>
          <a:off x="4076700" y="2052638"/>
          <a:ext cx="169863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639" imgH="393529" progId="Equation.3">
                  <p:embed/>
                </p:oleObj>
              </mc:Choice>
              <mc:Fallback>
                <p:oleObj name="Equation" r:id="rId26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2052638"/>
                        <a:ext cx="169863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9" name="Rectangle 22"/>
          <p:cNvSpPr>
            <a:spLocks noChangeArrowheads="1"/>
          </p:cNvSpPr>
          <p:nvPr/>
        </p:nvSpPr>
        <p:spPr bwMode="auto">
          <a:xfrm>
            <a:off x="4648200" y="2819400"/>
            <a:ext cx="4143375" cy="1922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graphicFrame>
        <p:nvGraphicFramePr>
          <p:cNvPr id="3080" name="Object 24"/>
          <p:cNvGraphicFramePr>
            <a:graphicFrameLocks noChangeAspect="1"/>
          </p:cNvGraphicFramePr>
          <p:nvPr/>
        </p:nvGraphicFramePr>
        <p:xfrm>
          <a:off x="6564313" y="3551238"/>
          <a:ext cx="292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2334" imgH="393529" progId="Equation.3">
                  <p:embed/>
                </p:oleObj>
              </mc:Choice>
              <mc:Fallback>
                <p:oleObj name="Equation" r:id="rId2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3551238"/>
                        <a:ext cx="292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26"/>
          <p:cNvGraphicFramePr>
            <a:graphicFrameLocks noChangeAspect="1"/>
          </p:cNvGraphicFramePr>
          <p:nvPr/>
        </p:nvGraphicFramePr>
        <p:xfrm>
          <a:off x="7162800" y="3551238"/>
          <a:ext cx="339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9639" imgH="393529" progId="Equation.3">
                  <p:embed/>
                </p:oleObj>
              </mc:Choice>
              <mc:Fallback>
                <p:oleObj name="Equation" r:id="rId3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51238"/>
                        <a:ext cx="3397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30" name="Group 27"/>
          <p:cNvGrpSpPr>
            <a:grpSpLocks/>
          </p:cNvGrpSpPr>
          <p:nvPr/>
        </p:nvGrpSpPr>
        <p:grpSpPr bwMode="auto">
          <a:xfrm>
            <a:off x="4752975" y="3968750"/>
            <a:ext cx="904875" cy="809625"/>
            <a:chOff x="413" y="2802"/>
            <a:chExt cx="768" cy="510"/>
          </a:xfrm>
        </p:grpSpPr>
        <p:sp>
          <p:nvSpPr>
            <p:cNvPr id="3179" name="Text Box 28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A</a:t>
              </a:r>
              <a:r>
                <a:rPr lang="en-US" sz="3600"/>
                <a:t>.</a:t>
              </a:r>
            </a:p>
          </p:txBody>
        </p:sp>
        <p:graphicFrame>
          <p:nvGraphicFramePr>
            <p:cNvPr id="3104" name="Object 29"/>
            <p:cNvGraphicFramePr>
              <a:graphicFrameLocks noChangeAspect="1"/>
            </p:cNvGraphicFramePr>
            <p:nvPr/>
          </p:nvGraphicFramePr>
          <p:xfrm>
            <a:off x="749" y="2802"/>
            <a:ext cx="277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52334" imgH="393529" progId="Equation.3">
                    <p:embed/>
                  </p:oleObj>
                </mc:Choice>
                <mc:Fallback>
                  <p:oleObj name="Equation" r:id="rId32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02"/>
                          <a:ext cx="277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31" name="Group 30"/>
          <p:cNvGrpSpPr>
            <a:grpSpLocks/>
          </p:cNvGrpSpPr>
          <p:nvPr/>
        </p:nvGrpSpPr>
        <p:grpSpPr bwMode="auto">
          <a:xfrm>
            <a:off x="5734050" y="4062413"/>
            <a:ext cx="979488" cy="703262"/>
            <a:chOff x="413" y="2832"/>
            <a:chExt cx="768" cy="443"/>
          </a:xfrm>
        </p:grpSpPr>
        <p:sp>
          <p:nvSpPr>
            <p:cNvPr id="3178" name="Text Box 31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B</a:t>
              </a:r>
              <a:r>
                <a:rPr lang="en-US" sz="3600"/>
                <a:t>.</a:t>
              </a:r>
            </a:p>
          </p:txBody>
        </p:sp>
        <p:graphicFrame>
          <p:nvGraphicFramePr>
            <p:cNvPr id="3103" name="Object 32"/>
            <p:cNvGraphicFramePr>
              <a:graphicFrameLocks noChangeAspect="1"/>
            </p:cNvGraphicFramePr>
            <p:nvPr/>
          </p:nvGraphicFramePr>
          <p:xfrm>
            <a:off x="749" y="2839"/>
            <a:ext cx="277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203112" imgH="393529" progId="Equation.3">
                    <p:embed/>
                  </p:oleObj>
                </mc:Choice>
                <mc:Fallback>
                  <p:oleObj name="Equation" r:id="rId34" imgW="20311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39"/>
                          <a:ext cx="277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32" name="Group 33"/>
          <p:cNvGrpSpPr>
            <a:grpSpLocks/>
          </p:cNvGrpSpPr>
          <p:nvPr/>
        </p:nvGrpSpPr>
        <p:grpSpPr bwMode="auto">
          <a:xfrm>
            <a:off x="7996238" y="3983038"/>
            <a:ext cx="754062" cy="809625"/>
            <a:chOff x="413" y="2802"/>
            <a:chExt cx="768" cy="510"/>
          </a:xfrm>
        </p:grpSpPr>
        <p:sp>
          <p:nvSpPr>
            <p:cNvPr id="3177" name="Text Box 34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D</a:t>
              </a:r>
              <a:r>
                <a:rPr lang="en-US" sz="3600"/>
                <a:t>.</a:t>
              </a:r>
              <a:r>
                <a:rPr lang="en-US" sz="3600">
                  <a:latin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3102" name="Object 35"/>
            <p:cNvGraphicFramePr>
              <a:graphicFrameLocks noChangeAspect="1"/>
            </p:cNvGraphicFramePr>
            <p:nvPr/>
          </p:nvGraphicFramePr>
          <p:xfrm>
            <a:off x="797" y="2802"/>
            <a:ext cx="181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39639" imgH="393529" progId="Equation.3">
                    <p:embed/>
                  </p:oleObj>
                </mc:Choice>
                <mc:Fallback>
                  <p:oleObj name="Equation" r:id="rId36" imgW="13963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" y="2802"/>
                          <a:ext cx="181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82" name="Object 39"/>
          <p:cNvGraphicFramePr>
            <a:graphicFrameLocks noChangeAspect="1"/>
          </p:cNvGraphicFramePr>
          <p:nvPr/>
        </p:nvGraphicFramePr>
        <p:xfrm>
          <a:off x="4767263" y="5364163"/>
          <a:ext cx="1127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14151" imgH="215619" progId="Equation.3">
                  <p:embed/>
                </p:oleObj>
              </mc:Choice>
              <mc:Fallback>
                <p:oleObj name="Equation" r:id="rId3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5364163"/>
                        <a:ext cx="11271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" name="Rectangle 52"/>
          <p:cNvSpPr>
            <a:spLocks noChangeArrowheads="1"/>
          </p:cNvSpPr>
          <p:nvPr/>
        </p:nvSpPr>
        <p:spPr bwMode="auto">
          <a:xfrm>
            <a:off x="4973638" y="4933950"/>
            <a:ext cx="1057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chemeClr val="tx2"/>
                </a:solidFill>
              </a:rPr>
              <a:t>Tính:</a:t>
            </a:r>
            <a:r>
              <a:rPr lang="en-US" sz="4400">
                <a:solidFill>
                  <a:schemeClr val="tx2"/>
                </a:solidFill>
                <a:latin typeface="Arial" panose="020B0604020202020204" pitchFamily="34" charset="0"/>
              </a:rPr>
              <a:t>        </a:t>
            </a:r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4827588" y="5846763"/>
            <a:ext cx="3670300" cy="941387"/>
            <a:chOff x="3107" y="3487"/>
            <a:chExt cx="2335" cy="689"/>
          </a:xfrm>
        </p:grpSpPr>
        <p:graphicFrame>
          <p:nvGraphicFramePr>
            <p:cNvPr id="3098" name="Object 57"/>
            <p:cNvGraphicFramePr>
              <a:graphicFrameLocks noChangeAspect="1"/>
            </p:cNvGraphicFramePr>
            <p:nvPr/>
          </p:nvGraphicFramePr>
          <p:xfrm>
            <a:off x="5010" y="3504"/>
            <a:ext cx="43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0" imgW="171339" imgH="343018" progId="Equation.3">
                    <p:embed/>
                  </p:oleObj>
                </mc:Choice>
                <mc:Fallback>
                  <p:oleObj name="Equation" r:id="rId40" imgW="171339" imgH="3430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0" y="3504"/>
                          <a:ext cx="432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4" name="Text Box 58"/>
            <p:cNvSpPr txBox="1">
              <a:spLocks noChangeArrowheads="1"/>
            </p:cNvSpPr>
            <p:nvPr/>
          </p:nvSpPr>
          <p:spPr bwMode="auto">
            <a:xfrm>
              <a:off x="3862" y="3655"/>
              <a:ext cx="24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6666FF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aphicFrame>
          <p:nvGraphicFramePr>
            <p:cNvPr id="3099" name="Object 59"/>
            <p:cNvGraphicFramePr>
              <a:graphicFrameLocks noChangeAspect="1"/>
            </p:cNvGraphicFramePr>
            <p:nvPr/>
          </p:nvGraphicFramePr>
          <p:xfrm>
            <a:off x="4108" y="3487"/>
            <a:ext cx="547" cy="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2" imgW="285564" imgH="343018" progId="Equation.3">
                    <p:embed/>
                  </p:oleObj>
                </mc:Choice>
                <mc:Fallback>
                  <p:oleObj name="Equation" r:id="rId42" imgW="285564" imgH="3430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8" y="3487"/>
                          <a:ext cx="547" cy="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" name="Text Box 60"/>
            <p:cNvSpPr txBox="1">
              <a:spLocks noChangeArrowheads="1"/>
            </p:cNvSpPr>
            <p:nvPr/>
          </p:nvSpPr>
          <p:spPr bwMode="auto">
            <a:xfrm>
              <a:off x="4722" y="3664"/>
              <a:ext cx="24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6666FF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aphicFrame>
          <p:nvGraphicFramePr>
            <p:cNvPr id="3100" name="Object 61"/>
            <p:cNvGraphicFramePr>
              <a:graphicFrameLocks noChangeAspect="1"/>
            </p:cNvGraphicFramePr>
            <p:nvPr/>
          </p:nvGraphicFramePr>
          <p:xfrm>
            <a:off x="3107" y="3563"/>
            <a:ext cx="207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4" imgW="104770" imgH="343018" progId="Equation.3">
                    <p:embed/>
                  </p:oleObj>
                </mc:Choice>
                <mc:Fallback>
                  <p:oleObj name="Equation" r:id="rId44" imgW="104770" imgH="3430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3563"/>
                          <a:ext cx="207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1" name="Object 62"/>
            <p:cNvGraphicFramePr>
              <a:graphicFrameLocks noChangeAspect="1"/>
            </p:cNvGraphicFramePr>
            <p:nvPr/>
          </p:nvGraphicFramePr>
          <p:xfrm>
            <a:off x="3598" y="3563"/>
            <a:ext cx="206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6" imgW="104770" imgH="343018" progId="Equation.3">
                    <p:embed/>
                  </p:oleObj>
                </mc:Choice>
                <mc:Fallback>
                  <p:oleObj name="Equation" r:id="rId46" imgW="104770" imgH="3430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8" y="3563"/>
                          <a:ext cx="206" cy="5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6" name="Text Box 63"/>
            <p:cNvSpPr txBox="1">
              <a:spLocks noChangeArrowheads="1"/>
            </p:cNvSpPr>
            <p:nvPr/>
          </p:nvSpPr>
          <p:spPr bwMode="auto">
            <a:xfrm>
              <a:off x="3311" y="3680"/>
              <a:ext cx="24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6666FF"/>
                  </a:solidFill>
                  <a:latin typeface="Arial" panose="020B0604020202020204" pitchFamily="34" charset="0"/>
                </a:rPr>
                <a:t>X</a:t>
              </a:r>
              <a:endParaRPr lang="en-US" sz="3200">
                <a:solidFill>
                  <a:srgbClr val="6666FF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3083" name="Object 67"/>
          <p:cNvGraphicFramePr>
            <a:graphicFrameLocks noChangeAspect="1"/>
          </p:cNvGraphicFramePr>
          <p:nvPr/>
        </p:nvGraphicFramePr>
        <p:xfrm>
          <a:off x="4811713" y="66595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14151" imgH="215619" progId="Equation.3">
                  <p:embed/>
                </p:oleObj>
              </mc:Choice>
              <mc:Fallback>
                <p:oleObj name="Equation" r:id="rId4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66595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02" name="AutoShape 70"/>
          <p:cNvSpPr>
            <a:spLocks noChangeArrowheads="1"/>
          </p:cNvSpPr>
          <p:nvPr/>
        </p:nvSpPr>
        <p:spPr bwMode="auto">
          <a:xfrm>
            <a:off x="4757738" y="4959350"/>
            <a:ext cx="371475" cy="355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704" name="Oval 72"/>
          <p:cNvSpPr>
            <a:spLocks noChangeArrowheads="1"/>
          </p:cNvSpPr>
          <p:nvPr/>
        </p:nvSpPr>
        <p:spPr bwMode="auto">
          <a:xfrm>
            <a:off x="6789738" y="4197350"/>
            <a:ext cx="528637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latin typeface="Arial" panose="020B0604020202020204" pitchFamily="34" charset="0"/>
            </a:endParaRPr>
          </a:p>
        </p:txBody>
      </p:sp>
      <p:sp>
        <p:nvSpPr>
          <p:cNvPr id="3137" name="Text Box 73"/>
          <p:cNvSpPr txBox="1">
            <a:spLocks noChangeArrowheads="1"/>
          </p:cNvSpPr>
          <p:nvPr/>
        </p:nvSpPr>
        <p:spPr bwMode="auto">
          <a:xfrm>
            <a:off x="6940550" y="4044950"/>
            <a:ext cx="830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C</a:t>
            </a:r>
            <a:r>
              <a:rPr lang="en-US" sz="3600"/>
              <a:t>.</a:t>
            </a:r>
          </a:p>
        </p:txBody>
      </p:sp>
      <p:graphicFrame>
        <p:nvGraphicFramePr>
          <p:cNvPr id="3084" name="Object 74"/>
          <p:cNvGraphicFramePr>
            <a:graphicFrameLocks noChangeAspect="1"/>
          </p:cNvGraphicFramePr>
          <p:nvPr/>
        </p:nvGraphicFramePr>
        <p:xfrm>
          <a:off x="7318375" y="4057650"/>
          <a:ext cx="5508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03112" imgH="393529" progId="Equation.3">
                  <p:embed/>
                </p:oleObj>
              </mc:Choice>
              <mc:Fallback>
                <p:oleObj name="Equation" r:id="rId49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057650"/>
                        <a:ext cx="5508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09" name="Oval 77"/>
          <p:cNvSpPr>
            <a:spLocks noChangeArrowheads="1"/>
          </p:cNvSpPr>
          <p:nvPr/>
        </p:nvSpPr>
        <p:spPr bwMode="auto">
          <a:xfrm>
            <a:off x="1508125" y="3587750"/>
            <a:ext cx="528638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800" b="1">
              <a:latin typeface="Arial" panose="020B0604020202020204" pitchFamily="34" charset="0"/>
            </a:endParaRPr>
          </a:p>
        </p:txBody>
      </p:sp>
      <p:sp>
        <p:nvSpPr>
          <p:cNvPr id="3139" name="Rectangle 78"/>
          <p:cNvSpPr>
            <a:spLocks noChangeArrowheads="1"/>
          </p:cNvSpPr>
          <p:nvPr/>
        </p:nvSpPr>
        <p:spPr bwMode="auto">
          <a:xfrm>
            <a:off x="301625" y="3054350"/>
            <a:ext cx="433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</a:rPr>
              <a:t>Tích của       và        bằng:</a:t>
            </a:r>
            <a:r>
              <a:rPr lang="en-US" sz="4400">
                <a:solidFill>
                  <a:schemeClr val="tx2"/>
                </a:solidFill>
                <a:latin typeface="Arial" panose="020B0604020202020204" pitchFamily="34" charset="0"/>
              </a:rPr>
              <a:t>        </a:t>
            </a:r>
          </a:p>
        </p:txBody>
      </p:sp>
      <p:graphicFrame>
        <p:nvGraphicFramePr>
          <p:cNvPr id="3085" name="Object 79"/>
          <p:cNvGraphicFramePr>
            <a:graphicFrameLocks noChangeAspect="1"/>
          </p:cNvGraphicFramePr>
          <p:nvPr/>
        </p:nvGraphicFramePr>
        <p:xfrm>
          <a:off x="2187575" y="3130550"/>
          <a:ext cx="261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52334" imgH="393529" progId="Equation.3">
                  <p:embed/>
                </p:oleObj>
              </mc:Choice>
              <mc:Fallback>
                <p:oleObj name="Equation" r:id="rId51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3130550"/>
                        <a:ext cx="2619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80"/>
          <p:cNvGraphicFramePr>
            <a:graphicFrameLocks noChangeAspect="1"/>
          </p:cNvGraphicFramePr>
          <p:nvPr/>
        </p:nvGraphicFramePr>
        <p:xfrm>
          <a:off x="2790825" y="3130550"/>
          <a:ext cx="298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52334" imgH="393529" progId="Equation.3">
                  <p:embed/>
                </p:oleObj>
              </mc:Choice>
              <mc:Fallback>
                <p:oleObj name="Equation" r:id="rId5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3130550"/>
                        <a:ext cx="2984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40" name="Group 81"/>
          <p:cNvGrpSpPr>
            <a:grpSpLocks/>
          </p:cNvGrpSpPr>
          <p:nvPr/>
        </p:nvGrpSpPr>
        <p:grpSpPr bwMode="auto">
          <a:xfrm>
            <a:off x="452438" y="3587750"/>
            <a:ext cx="904875" cy="657225"/>
            <a:chOff x="413" y="2832"/>
            <a:chExt cx="768" cy="414"/>
          </a:xfrm>
        </p:grpSpPr>
        <p:sp>
          <p:nvSpPr>
            <p:cNvPr id="3173" name="Text Box 82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A</a:t>
              </a:r>
              <a:r>
                <a:rPr lang="en-US" sz="2000"/>
                <a:t>.</a:t>
              </a:r>
            </a:p>
          </p:txBody>
        </p:sp>
        <p:graphicFrame>
          <p:nvGraphicFramePr>
            <p:cNvPr id="3097" name="Object 83"/>
            <p:cNvGraphicFramePr>
              <a:graphicFrameLocks noChangeAspect="1"/>
            </p:cNvGraphicFramePr>
            <p:nvPr/>
          </p:nvGraphicFramePr>
          <p:xfrm>
            <a:off x="749" y="2867"/>
            <a:ext cx="277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5" imgW="215713" imgH="393359" progId="Equation.3">
                    <p:embed/>
                  </p:oleObj>
                </mc:Choice>
                <mc:Fallback>
                  <p:oleObj name="Equation" r:id="rId55" imgW="215713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67"/>
                          <a:ext cx="277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41" name="Group 84"/>
          <p:cNvGrpSpPr>
            <a:grpSpLocks/>
          </p:cNvGrpSpPr>
          <p:nvPr/>
        </p:nvGrpSpPr>
        <p:grpSpPr bwMode="auto">
          <a:xfrm>
            <a:off x="1584325" y="3663950"/>
            <a:ext cx="981075" cy="682625"/>
            <a:chOff x="413" y="2832"/>
            <a:chExt cx="768" cy="430"/>
          </a:xfrm>
        </p:grpSpPr>
        <p:sp>
          <p:nvSpPr>
            <p:cNvPr id="3172" name="Text Box 85"/>
            <p:cNvSpPr txBox="1">
              <a:spLocks noChangeArrowheads="1"/>
            </p:cNvSpPr>
            <p:nvPr/>
          </p:nvSpPr>
          <p:spPr bwMode="auto">
            <a:xfrm>
              <a:off x="413" y="2832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B</a:t>
              </a:r>
              <a:r>
                <a:rPr lang="en-US" sz="2000"/>
                <a:t>.</a:t>
              </a:r>
            </a:p>
          </p:txBody>
        </p:sp>
        <p:graphicFrame>
          <p:nvGraphicFramePr>
            <p:cNvPr id="3096" name="Object 86"/>
            <p:cNvGraphicFramePr>
              <a:graphicFrameLocks noChangeAspect="1"/>
            </p:cNvGraphicFramePr>
            <p:nvPr/>
          </p:nvGraphicFramePr>
          <p:xfrm>
            <a:off x="749" y="2852"/>
            <a:ext cx="277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7" imgW="215713" imgH="393359" progId="Equation.3">
                    <p:embed/>
                  </p:oleObj>
                </mc:Choice>
                <mc:Fallback>
                  <p:oleObj name="Equation" r:id="rId57" imgW="215713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2852"/>
                          <a:ext cx="277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42" name="Group 101"/>
          <p:cNvGrpSpPr>
            <a:grpSpLocks/>
          </p:cNvGrpSpPr>
          <p:nvPr/>
        </p:nvGrpSpPr>
        <p:grpSpPr bwMode="auto">
          <a:xfrm>
            <a:off x="2489200" y="3663950"/>
            <a:ext cx="830263" cy="584200"/>
            <a:chOff x="1531" y="2072"/>
            <a:chExt cx="528" cy="368"/>
          </a:xfrm>
        </p:grpSpPr>
        <p:sp>
          <p:nvSpPr>
            <p:cNvPr id="3171" name="Text Box 88"/>
            <p:cNvSpPr txBox="1">
              <a:spLocks noChangeArrowheads="1"/>
            </p:cNvSpPr>
            <p:nvPr/>
          </p:nvSpPr>
          <p:spPr bwMode="auto">
            <a:xfrm>
              <a:off x="1531" y="2097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C</a:t>
              </a:r>
              <a:r>
                <a:rPr lang="en-US" sz="2000">
                  <a:latin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3095" name="Object 89"/>
            <p:cNvGraphicFramePr>
              <a:graphicFrameLocks noChangeAspect="1"/>
            </p:cNvGraphicFramePr>
            <p:nvPr/>
          </p:nvGraphicFramePr>
          <p:xfrm>
            <a:off x="1762" y="2072"/>
            <a:ext cx="19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9" imgW="203112" imgH="393529" progId="Equation.3">
                    <p:embed/>
                  </p:oleObj>
                </mc:Choice>
                <mc:Fallback>
                  <p:oleObj name="Equation" r:id="rId59" imgW="20311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" y="2072"/>
                          <a:ext cx="190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3" name="Text Box 90"/>
          <p:cNvSpPr txBox="1">
            <a:spLocks noChangeArrowheads="1"/>
          </p:cNvSpPr>
          <p:nvPr/>
        </p:nvSpPr>
        <p:spPr bwMode="auto">
          <a:xfrm>
            <a:off x="3697288" y="381635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D</a:t>
            </a:r>
            <a:r>
              <a:rPr lang="en-US" sz="2000"/>
              <a:t>.</a:t>
            </a:r>
          </a:p>
        </p:txBody>
      </p:sp>
      <p:graphicFrame>
        <p:nvGraphicFramePr>
          <p:cNvPr id="3087" name="Object 91"/>
          <p:cNvGraphicFramePr>
            <a:graphicFrameLocks noChangeAspect="1"/>
          </p:cNvGraphicFramePr>
          <p:nvPr/>
        </p:nvGraphicFramePr>
        <p:xfrm>
          <a:off x="4073525" y="3587750"/>
          <a:ext cx="3016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215713" imgH="393359" progId="Equation.3">
                  <p:embed/>
                </p:oleObj>
              </mc:Choice>
              <mc:Fallback>
                <p:oleObj name="Equation" r:id="rId61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3587750"/>
                        <a:ext cx="3016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4" name="Rectangle 93"/>
          <p:cNvSpPr>
            <a:spLocks noChangeArrowheads="1"/>
          </p:cNvSpPr>
          <p:nvPr/>
        </p:nvSpPr>
        <p:spPr bwMode="auto">
          <a:xfrm>
            <a:off x="5100638" y="2895600"/>
            <a:ext cx="36655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</a:rPr>
              <a:t>Khoanh vào chữ đặt trước câu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 trả lời đúng.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Tích của     và          bằng:</a:t>
            </a:r>
            <a:r>
              <a:rPr lang="en-US" sz="4400">
                <a:solidFill>
                  <a:schemeClr val="tx2"/>
                </a:solidFill>
                <a:latin typeface="Arial" panose="020B0604020202020204" pitchFamily="34" charset="0"/>
              </a:rPr>
              <a:t>        </a:t>
            </a:r>
          </a:p>
        </p:txBody>
      </p:sp>
      <p:graphicFrame>
        <p:nvGraphicFramePr>
          <p:cNvPr id="3088" name="Object 94"/>
          <p:cNvGraphicFramePr>
            <a:graphicFrameLocks noChangeAspect="1"/>
          </p:cNvGraphicFramePr>
          <p:nvPr/>
        </p:nvGraphicFramePr>
        <p:xfrm>
          <a:off x="6030913" y="4846638"/>
          <a:ext cx="3254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152334" imgH="393529" progId="Equation.3">
                  <p:embed/>
                </p:oleObj>
              </mc:Choice>
              <mc:Fallback>
                <p:oleObj name="Equation" r:id="rId6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4846638"/>
                        <a:ext cx="32543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95"/>
          <p:cNvGraphicFramePr>
            <a:graphicFrameLocks noChangeAspect="1"/>
          </p:cNvGraphicFramePr>
          <p:nvPr/>
        </p:nvGraphicFramePr>
        <p:xfrm>
          <a:off x="6913563" y="4840288"/>
          <a:ext cx="3238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152334" imgH="393529" progId="Equation.3">
                  <p:embed/>
                </p:oleObj>
              </mc:Choice>
              <mc:Fallback>
                <p:oleObj name="Equation" r:id="rId65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4840288"/>
                        <a:ext cx="3238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5" name="Text Box 96"/>
          <p:cNvSpPr txBox="1">
            <a:spLocks noChangeArrowheads="1"/>
          </p:cNvSpPr>
          <p:nvPr/>
        </p:nvSpPr>
        <p:spPr bwMode="auto">
          <a:xfrm>
            <a:off x="6421438" y="50800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panose="020B0604020202020204" pitchFamily="34" charset="0"/>
              </a:rPr>
              <a:t>X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3146" name="Rectangle 98"/>
          <p:cNvSpPr>
            <a:spLocks noChangeArrowheads="1"/>
          </p:cNvSpPr>
          <p:nvPr/>
        </p:nvSpPr>
        <p:spPr bwMode="auto">
          <a:xfrm>
            <a:off x="4572000" y="1271588"/>
            <a:ext cx="433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</a:rPr>
              <a:t>Khoanh vào chữ đặt trước câu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 trả lời đúng.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Tích của       và      bằng:</a:t>
            </a:r>
            <a:r>
              <a:rPr lang="en-US" sz="4400">
                <a:solidFill>
                  <a:schemeClr val="tx2"/>
                </a:solidFill>
                <a:latin typeface="Arial" panose="020B0604020202020204" pitchFamily="34" charset="0"/>
              </a:rPr>
              <a:t>        </a:t>
            </a:r>
          </a:p>
        </p:txBody>
      </p:sp>
      <p:graphicFrame>
        <p:nvGraphicFramePr>
          <p:cNvPr id="3090" name="Object 99"/>
          <p:cNvGraphicFramePr>
            <a:graphicFrameLocks noChangeAspect="1"/>
          </p:cNvGraphicFramePr>
          <p:nvPr/>
        </p:nvGraphicFramePr>
        <p:xfrm>
          <a:off x="6429375" y="1581150"/>
          <a:ext cx="241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139639" imgH="393529" progId="Equation.3">
                  <p:embed/>
                </p:oleObj>
              </mc:Choice>
              <mc:Fallback>
                <p:oleObj name="Equation" r:id="rId67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1581150"/>
                        <a:ext cx="241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00"/>
          <p:cNvGraphicFramePr>
            <a:graphicFrameLocks noChangeAspect="1"/>
          </p:cNvGraphicFramePr>
          <p:nvPr/>
        </p:nvGraphicFramePr>
        <p:xfrm>
          <a:off x="7150100" y="1581150"/>
          <a:ext cx="261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152334" imgH="393529" progId="Equation.3">
                  <p:embed/>
                </p:oleObj>
              </mc:Choice>
              <mc:Fallback>
                <p:oleObj name="Equation" r:id="rId69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1581150"/>
                        <a:ext cx="2619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47" name="Group 102"/>
          <p:cNvGrpSpPr>
            <a:grpSpLocks/>
          </p:cNvGrpSpPr>
          <p:nvPr/>
        </p:nvGrpSpPr>
        <p:grpSpPr bwMode="auto">
          <a:xfrm>
            <a:off x="6842125" y="2227263"/>
            <a:ext cx="828675" cy="584200"/>
            <a:chOff x="1531" y="2072"/>
            <a:chExt cx="528" cy="368"/>
          </a:xfrm>
        </p:grpSpPr>
        <p:sp>
          <p:nvSpPr>
            <p:cNvPr id="3170" name="Text Box 103"/>
            <p:cNvSpPr txBox="1">
              <a:spLocks noChangeArrowheads="1"/>
            </p:cNvSpPr>
            <p:nvPr/>
          </p:nvSpPr>
          <p:spPr bwMode="auto">
            <a:xfrm>
              <a:off x="1531" y="2097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C</a:t>
              </a:r>
              <a:r>
                <a:rPr lang="en-US" sz="2000"/>
                <a:t>.</a:t>
              </a:r>
            </a:p>
          </p:txBody>
        </p:sp>
        <p:graphicFrame>
          <p:nvGraphicFramePr>
            <p:cNvPr id="3094" name="Object 104"/>
            <p:cNvGraphicFramePr>
              <a:graphicFrameLocks noChangeAspect="1"/>
            </p:cNvGraphicFramePr>
            <p:nvPr/>
          </p:nvGraphicFramePr>
          <p:xfrm>
            <a:off x="1762" y="2072"/>
            <a:ext cx="19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1" imgW="203112" imgH="393529" progId="Equation.3">
                    <p:embed/>
                  </p:oleObj>
                </mc:Choice>
                <mc:Fallback>
                  <p:oleObj name="Equation" r:id="rId71" imgW="20311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" y="2072"/>
                          <a:ext cx="190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48" name="Group 108"/>
          <p:cNvGrpSpPr>
            <a:grpSpLocks/>
          </p:cNvGrpSpPr>
          <p:nvPr/>
        </p:nvGrpSpPr>
        <p:grpSpPr bwMode="auto">
          <a:xfrm>
            <a:off x="5959475" y="2292350"/>
            <a:ext cx="830263" cy="584200"/>
            <a:chOff x="1531" y="2072"/>
            <a:chExt cx="528" cy="368"/>
          </a:xfrm>
        </p:grpSpPr>
        <p:sp>
          <p:nvSpPr>
            <p:cNvPr id="3169" name="Text Box 109"/>
            <p:cNvSpPr txBox="1">
              <a:spLocks noChangeArrowheads="1"/>
            </p:cNvSpPr>
            <p:nvPr/>
          </p:nvSpPr>
          <p:spPr bwMode="auto">
            <a:xfrm>
              <a:off x="1531" y="2097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B</a:t>
              </a:r>
              <a:r>
                <a:rPr lang="en-US" sz="2000"/>
                <a:t>.</a:t>
              </a:r>
            </a:p>
          </p:txBody>
        </p:sp>
        <p:graphicFrame>
          <p:nvGraphicFramePr>
            <p:cNvPr id="3093" name="Object 110"/>
            <p:cNvGraphicFramePr>
              <a:graphicFrameLocks noChangeAspect="1"/>
            </p:cNvGraphicFramePr>
            <p:nvPr/>
          </p:nvGraphicFramePr>
          <p:xfrm>
            <a:off x="1762" y="2072"/>
            <a:ext cx="19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3" imgW="203112" imgH="393529" progId="Equation.3">
                    <p:embed/>
                  </p:oleObj>
                </mc:Choice>
                <mc:Fallback>
                  <p:oleObj name="Equation" r:id="rId73" imgW="20311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" y="2072"/>
                          <a:ext cx="190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49" name="Group 111"/>
          <p:cNvGrpSpPr>
            <a:grpSpLocks/>
          </p:cNvGrpSpPr>
          <p:nvPr/>
        </p:nvGrpSpPr>
        <p:grpSpPr bwMode="auto">
          <a:xfrm>
            <a:off x="8042275" y="2216150"/>
            <a:ext cx="830263" cy="549275"/>
            <a:chOff x="1531" y="2083"/>
            <a:chExt cx="528" cy="346"/>
          </a:xfrm>
        </p:grpSpPr>
        <p:sp>
          <p:nvSpPr>
            <p:cNvPr id="3168" name="Text Box 112"/>
            <p:cNvSpPr txBox="1">
              <a:spLocks noChangeArrowheads="1"/>
            </p:cNvSpPr>
            <p:nvPr/>
          </p:nvSpPr>
          <p:spPr bwMode="auto">
            <a:xfrm>
              <a:off x="1531" y="2097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D</a:t>
              </a:r>
              <a:r>
                <a:rPr lang="en-US" sz="2000"/>
                <a:t>.</a:t>
              </a:r>
            </a:p>
          </p:txBody>
        </p:sp>
        <p:graphicFrame>
          <p:nvGraphicFramePr>
            <p:cNvPr id="3092" name="Object 113"/>
            <p:cNvGraphicFramePr>
              <a:graphicFrameLocks noChangeAspect="1"/>
            </p:cNvGraphicFramePr>
            <p:nvPr/>
          </p:nvGraphicFramePr>
          <p:xfrm>
            <a:off x="1762" y="2083"/>
            <a:ext cx="19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5" imgW="215713" imgH="393359" progId="Equation.3">
                    <p:embed/>
                  </p:oleObj>
                </mc:Choice>
                <mc:Fallback>
                  <p:oleObj name="Equation" r:id="rId75" imgW="215713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" y="2083"/>
                          <a:ext cx="19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746" name="AutoShape 114"/>
          <p:cNvSpPr>
            <a:spLocks noChangeArrowheads="1"/>
          </p:cNvSpPr>
          <p:nvPr/>
        </p:nvSpPr>
        <p:spPr bwMode="auto">
          <a:xfrm>
            <a:off x="4746625" y="1003300"/>
            <a:ext cx="231775" cy="222250"/>
          </a:xfrm>
          <a:prstGeom prst="flowChartCollat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69747" name="AutoShape 115"/>
          <p:cNvSpPr>
            <a:spLocks noChangeArrowheads="1"/>
          </p:cNvSpPr>
          <p:nvPr/>
        </p:nvSpPr>
        <p:spPr bwMode="auto">
          <a:xfrm>
            <a:off x="454025" y="2978150"/>
            <a:ext cx="225425" cy="244475"/>
          </a:xfrm>
          <a:prstGeom prst="leftArrowCallout">
            <a:avLst>
              <a:gd name="adj1" fmla="val 27113"/>
              <a:gd name="adj2" fmla="val 27113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3152" name="Text Box 120"/>
          <p:cNvSpPr txBox="1">
            <a:spLocks noChangeArrowheads="1"/>
          </p:cNvSpPr>
          <p:nvPr/>
        </p:nvSpPr>
        <p:spPr bwMode="auto">
          <a:xfrm>
            <a:off x="4752975" y="2292350"/>
            <a:ext cx="301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</a:t>
            </a:r>
          </a:p>
        </p:txBody>
      </p:sp>
      <p:pic>
        <p:nvPicPr>
          <p:cNvPr id="69778" name="Picture 146" descr="untitled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227013" y="838200"/>
            <a:ext cx="4375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79" name="Rectangle 147"/>
          <p:cNvSpPr>
            <a:spLocks noChangeArrowheads="1"/>
          </p:cNvSpPr>
          <p:nvPr/>
        </p:nvSpPr>
        <p:spPr bwMode="auto">
          <a:xfrm>
            <a:off x="1962150" y="1454150"/>
            <a:ext cx="773113" cy="7747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3300"/>
                </a:solidFill>
              </a:rPr>
              <a:t>1</a:t>
            </a:r>
            <a:endParaRPr lang="en-US" sz="1400"/>
          </a:p>
        </p:txBody>
      </p:sp>
      <p:sp>
        <p:nvSpPr>
          <p:cNvPr id="69780" name="Oval 148"/>
          <p:cNvSpPr>
            <a:spLocks noChangeArrowheads="1"/>
          </p:cNvSpPr>
          <p:nvPr/>
        </p:nvSpPr>
        <p:spPr bwMode="auto">
          <a:xfrm>
            <a:off x="2459038" y="0"/>
            <a:ext cx="4300537" cy="914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tabLst>
                <a:tab pos="1371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371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371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371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371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Ô CỬA BÍ MẬT</a:t>
            </a:r>
            <a:endParaRPr lang="en-US" sz="1400">
              <a:latin typeface="Arial" panose="020B0604020202020204" pitchFamily="34" charset="0"/>
            </a:endParaRPr>
          </a:p>
        </p:txBody>
      </p:sp>
      <p:pic>
        <p:nvPicPr>
          <p:cNvPr id="69781" name="Picture 149" descr="untitled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227013" y="4757738"/>
            <a:ext cx="4375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82" name="Rectangle 150"/>
          <p:cNvSpPr>
            <a:spLocks noChangeArrowheads="1"/>
          </p:cNvSpPr>
          <p:nvPr/>
        </p:nvSpPr>
        <p:spPr bwMode="auto">
          <a:xfrm>
            <a:off x="1811338" y="5340350"/>
            <a:ext cx="857250" cy="9144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3300"/>
                </a:solidFill>
              </a:rPr>
              <a:t>2</a:t>
            </a:r>
            <a:endParaRPr lang="en-US" sz="1400" b="1"/>
          </a:p>
        </p:txBody>
      </p:sp>
      <p:pic>
        <p:nvPicPr>
          <p:cNvPr id="69783" name="Picture 151" descr="untitled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252413" y="2914650"/>
            <a:ext cx="4346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84" name="Rectangle 152"/>
          <p:cNvSpPr>
            <a:spLocks noChangeArrowheads="1"/>
          </p:cNvSpPr>
          <p:nvPr/>
        </p:nvSpPr>
        <p:spPr bwMode="auto">
          <a:xfrm>
            <a:off x="1885950" y="3282950"/>
            <a:ext cx="858838" cy="8223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3300"/>
                </a:solidFill>
              </a:rPr>
              <a:t>3</a:t>
            </a:r>
            <a:endParaRPr lang="en-US" sz="1400"/>
          </a:p>
        </p:txBody>
      </p:sp>
      <p:pic>
        <p:nvPicPr>
          <p:cNvPr id="69785" name="Picture 153" descr="untitled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625975" y="914400"/>
            <a:ext cx="424021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86" name="Rectangle 154"/>
          <p:cNvSpPr>
            <a:spLocks noChangeArrowheads="1"/>
          </p:cNvSpPr>
          <p:nvPr/>
        </p:nvSpPr>
        <p:spPr bwMode="auto">
          <a:xfrm>
            <a:off x="6261100" y="1377950"/>
            <a:ext cx="754063" cy="838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3300"/>
                </a:solidFill>
              </a:rPr>
              <a:t>4</a:t>
            </a:r>
            <a:endParaRPr lang="en-US" sz="1400"/>
          </a:p>
        </p:txBody>
      </p:sp>
      <p:pic>
        <p:nvPicPr>
          <p:cNvPr id="69787" name="Picture 155" descr="untitled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597400" y="2819400"/>
            <a:ext cx="4270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88" name="Rectangle 156"/>
          <p:cNvSpPr>
            <a:spLocks noChangeArrowheads="1"/>
          </p:cNvSpPr>
          <p:nvPr/>
        </p:nvSpPr>
        <p:spPr bwMode="auto">
          <a:xfrm>
            <a:off x="6261100" y="3282950"/>
            <a:ext cx="822325" cy="9286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3300"/>
                </a:solidFill>
              </a:rPr>
              <a:t>5</a:t>
            </a:r>
            <a:endParaRPr lang="en-US" sz="1400"/>
          </a:p>
        </p:txBody>
      </p:sp>
      <p:pic>
        <p:nvPicPr>
          <p:cNvPr id="69789" name="Picture 157" descr="untitled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602163" y="4806950"/>
            <a:ext cx="4270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91" name="Rectangle 159"/>
          <p:cNvSpPr>
            <a:spLocks noChangeArrowheads="1"/>
          </p:cNvSpPr>
          <p:nvPr/>
        </p:nvSpPr>
        <p:spPr bwMode="auto">
          <a:xfrm>
            <a:off x="6261100" y="5264150"/>
            <a:ext cx="754063" cy="8255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3300"/>
                </a:solidFill>
              </a:rPr>
              <a:t>6</a:t>
            </a:r>
            <a:endParaRPr lang="en-US" sz="1400"/>
          </a:p>
        </p:txBody>
      </p:sp>
      <p:sp>
        <p:nvSpPr>
          <p:cNvPr id="69824" name="Text Box 192"/>
          <p:cNvSpPr txBox="1">
            <a:spLocks noChangeArrowheads="1"/>
          </p:cNvSpPr>
          <p:nvPr/>
        </p:nvSpPr>
        <p:spPr bwMode="auto">
          <a:xfrm>
            <a:off x="3214688" y="2362200"/>
            <a:ext cx="2413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FFFF00"/>
                </a:solidFill>
              </a:rPr>
              <a:t>TRÒ CHƠI</a:t>
            </a:r>
          </a:p>
        </p:txBody>
      </p:sp>
      <p:sp>
        <p:nvSpPr>
          <p:cNvPr id="69827" name="Text Box 195"/>
          <p:cNvSpPr txBox="1">
            <a:spLocks noChangeArrowheads="1"/>
          </p:cNvSpPr>
          <p:nvPr/>
        </p:nvSpPr>
        <p:spPr bwMode="auto">
          <a:xfrm>
            <a:off x="4978400" y="2978150"/>
            <a:ext cx="317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714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9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9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9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4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9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69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9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9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9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9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9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9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9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7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69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69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69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9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9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8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9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69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69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697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9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9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8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9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69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69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697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9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9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9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8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9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69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69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697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9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9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9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9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9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8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9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69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69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697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69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9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9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9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9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9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9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9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9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9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69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1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9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 nodeType="clickPar">
                      <p:stCondLst>
                        <p:cond delay="0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500"/>
                                        <p:tgtEl>
                                          <p:spTgt spid="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27"/>
                  </p:tgtEl>
                </p:cond>
              </p:nextCondLst>
            </p:seq>
          </p:childTnLst>
        </p:cTn>
      </p:par>
    </p:tnLst>
    <p:bldLst>
      <p:bldP spid="69748" grpId="0" animBg="1"/>
      <p:bldP spid="69638" grpId="0" animBg="1"/>
      <p:bldP spid="69704" grpId="0" animBg="1"/>
      <p:bldP spid="69709" grpId="0" animBg="1"/>
      <p:bldP spid="69779" grpId="0" animBg="1"/>
      <p:bldP spid="69779" grpId="1" animBg="1"/>
      <p:bldP spid="69780" grpId="0" animBg="1"/>
      <p:bldP spid="69782" grpId="0" animBg="1"/>
      <p:bldP spid="69782" grpId="1" animBg="1"/>
      <p:bldP spid="69784" grpId="0" animBg="1"/>
      <p:bldP spid="69784" grpId="1" animBg="1"/>
      <p:bldP spid="69786" grpId="0" animBg="1"/>
      <p:bldP spid="69786" grpId="1" animBg="1"/>
      <p:bldP spid="69788" grpId="0" animBg="1"/>
      <p:bldP spid="69788" grpId="1" animBg="1"/>
      <p:bldP spid="69791" grpId="0" animBg="1"/>
      <p:bldP spid="69791" grpId="1" animBg="1"/>
      <p:bldP spid="69824" grpId="0"/>
      <p:bldP spid="6982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6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4953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726618"/>
            <a:ext cx="1159877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3" y="3868876"/>
            <a:ext cx="210668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565400"/>
            <a:ext cx="5819775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259"/>
            <a:ext cx="4724400" cy="2152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52400" y="3006876"/>
                <a:ext cx="1981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A.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06876"/>
                <a:ext cx="1981200" cy="914400"/>
              </a:xfrm>
              <a:prstGeom prst="roundRect">
                <a:avLst/>
              </a:prstGeom>
              <a:blipFill rotWithShape="1">
                <a:blip r:embed="rId12"/>
                <a:stretch>
                  <a:fillRect l="-18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2340788" y="3006876"/>
                <a:ext cx="215501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B.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88" y="3006876"/>
                <a:ext cx="2155013" cy="914400"/>
              </a:xfrm>
              <a:prstGeom prst="roundRect">
                <a:avLst/>
              </a:prstGeom>
              <a:blipFill rotWithShape="1">
                <a:blip r:embed="rId13"/>
                <a:stretch>
                  <a:fillRect l="-167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707524" y="3022600"/>
                <a:ext cx="2074277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C</a:t>
                </a:r>
                <a:r>
                  <a:rPr lang="en-US" sz="2400" b="1">
                    <a:solidFill>
                      <a:schemeClr val="tx1"/>
                    </a:solidFill>
                  </a:rPr>
                  <a:t>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524" y="3022600"/>
                <a:ext cx="2074277" cy="914400"/>
              </a:xfrm>
              <a:prstGeom prst="roundRect">
                <a:avLst/>
              </a:prstGeom>
              <a:blipFill rotWithShape="1">
                <a:blip r:embed="rId14"/>
                <a:stretch>
                  <a:fillRect l="-173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010400" y="3006876"/>
                <a:ext cx="1981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D.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006876"/>
                <a:ext cx="1981200" cy="914400"/>
              </a:xfrm>
              <a:prstGeom prst="roundRect">
                <a:avLst/>
              </a:prstGeom>
              <a:blipFill rotWithShape="1">
                <a:blip r:embed="rId15"/>
                <a:stretch>
                  <a:fillRect l="-18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4" y="50546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736723"/>
            <a:ext cx="786438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39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2"/>
            <a:ext cx="90244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6"/>
            <a:ext cx="90244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1331988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104380" y="443415"/>
            <a:ext cx="1790700" cy="1754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638800" y="685801"/>
                <a:ext cx="532517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85801"/>
                <a:ext cx="532517" cy="101572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19352" y="807020"/>
                <a:ext cx="580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352" y="807020"/>
                <a:ext cx="580608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436807" y="685800"/>
                <a:ext cx="532517" cy="102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07" y="685800"/>
                <a:ext cx="532517" cy="102489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970207" y="892986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207" y="892986"/>
                <a:ext cx="583813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5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  <p:bldP spid="45" grpId="0"/>
      <p:bldP spid="46" grpId="0"/>
      <p:bldP spid="78" grpId="0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" y="44600"/>
            <a:ext cx="9149047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4" y="52197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6" y="2462856"/>
            <a:ext cx="5301759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797302"/>
            <a:ext cx="2482850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581400"/>
            <a:ext cx="62484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58" y="137441"/>
            <a:ext cx="5183719" cy="236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52400" y="3006876"/>
                <a:ext cx="1981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A.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chemeClr val="tx1"/>
                    </a:solidFill>
                  </a:rPr>
                  <a:t>  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06876"/>
                <a:ext cx="1981200" cy="914400"/>
              </a:xfrm>
              <a:prstGeom prst="roundRect">
                <a:avLst/>
              </a:prstGeom>
              <a:blipFill rotWithShape="1">
                <a:blip r:embed="rId13"/>
                <a:stretch>
                  <a:fillRect l="-18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6934201" y="3006876"/>
                <a:ext cx="215501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D.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1" y="3006876"/>
                <a:ext cx="2155013" cy="914400"/>
              </a:xfrm>
              <a:prstGeom prst="roundRect">
                <a:avLst/>
              </a:prstGeom>
              <a:blipFill rotWithShape="1">
                <a:blip r:embed="rId14"/>
                <a:stretch>
                  <a:fillRect l="-1961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4648201" y="3022600"/>
                <a:ext cx="2074277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C.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3022600"/>
                <a:ext cx="2074277" cy="914400"/>
              </a:xfrm>
              <a:prstGeom prst="roundRect">
                <a:avLst/>
              </a:prstGeom>
              <a:blipFill rotWithShape="1">
                <a:blip r:embed="rId15"/>
                <a:stretch>
                  <a:fillRect l="-2035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2362200" y="3006876"/>
                <a:ext cx="20574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B.</a:t>
                </a:r>
                <a:r>
                  <a:rPr lang="en-US" sz="2000">
                    <a:solidFill>
                      <a:srgbClr val="0033CC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006876"/>
                <a:ext cx="2057400" cy="914400"/>
              </a:xfrm>
              <a:prstGeom prst="roundRect">
                <a:avLst/>
              </a:prstGeom>
              <a:blipFill rotWithShape="1">
                <a:blip r:embed="rId16"/>
                <a:stretch>
                  <a:fillRect l="-2053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736723"/>
            <a:ext cx="786438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39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2"/>
            <a:ext cx="90244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6"/>
            <a:ext cx="90244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1331988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95047" y="705962"/>
            <a:ext cx="1676400" cy="1345611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99980" y="762001"/>
                <a:ext cx="532517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80" y="762001"/>
                <a:ext cx="532517" cy="101572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80532" y="883220"/>
                <a:ext cx="580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532" y="883220"/>
                <a:ext cx="580608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97987" y="762000"/>
                <a:ext cx="532517" cy="102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987" y="762000"/>
                <a:ext cx="532517" cy="102489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31387" y="969186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87" y="969186"/>
                <a:ext cx="583813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1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  <p:bldP spid="53" grpId="0"/>
      <p:bldP spid="54" grpId="0"/>
      <p:bldP spid="55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9144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4" y="4070123"/>
            <a:ext cx="1268787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30987" y="2209800"/>
                <a:ext cx="1981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A.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0033CC"/>
                    </a:solidFill>
                  </a:rPr>
                  <a:t>    </a:t>
                </a:r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7" y="2209800"/>
                <a:ext cx="1981200" cy="914400"/>
              </a:xfrm>
              <a:prstGeom prst="roundRect">
                <a:avLst/>
              </a:prstGeom>
              <a:blipFill rotWithShape="1">
                <a:blip r:embed="rId7"/>
                <a:stretch>
                  <a:fillRect l="-18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4343400"/>
            <a:ext cx="720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2286001" y="2225524"/>
                <a:ext cx="2074277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B.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1" y="2225524"/>
                <a:ext cx="2074277" cy="914400"/>
              </a:xfrm>
              <a:prstGeom prst="roundRect">
                <a:avLst/>
              </a:prstGeom>
              <a:blipFill rotWithShape="1">
                <a:blip r:embed="rId10"/>
                <a:stretch>
                  <a:fillRect l="-174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1" y="3688293"/>
            <a:ext cx="1939131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4" y="4737760"/>
            <a:ext cx="1123633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-2870200"/>
            <a:ext cx="64008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6912788" y="2209800"/>
                <a:ext cx="215501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D.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88" y="2209800"/>
                <a:ext cx="2155013" cy="914400"/>
              </a:xfrm>
              <a:prstGeom prst="roundRect">
                <a:avLst/>
              </a:prstGeom>
              <a:blipFill rotWithShape="1">
                <a:blip r:embed="rId16"/>
                <a:stretch>
                  <a:fillRect l="-167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4572000" y="2225524"/>
                <a:ext cx="20574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0033CC"/>
                    </a:solidFill>
                  </a:rPr>
                  <a:t>C</a:t>
                </a:r>
                <a:r>
                  <a:rPr lang="en-US" sz="2400">
                    <a:solidFill>
                      <a:srgbClr val="0033CC"/>
                    </a:solidFill>
                  </a:rPr>
                  <a:t>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25524"/>
                <a:ext cx="2057400" cy="914400"/>
              </a:xfrm>
              <a:prstGeom prst="roundRect">
                <a:avLst/>
              </a:prstGeom>
              <a:blipFill rotWithShape="1">
                <a:blip r:embed="rId17"/>
                <a:stretch>
                  <a:fillRect l="-175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-381000"/>
            <a:ext cx="4682067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594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906000" y="3061305"/>
            <a:ext cx="6096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736723"/>
            <a:ext cx="786438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39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2"/>
            <a:ext cx="90244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6"/>
            <a:ext cx="90244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1331988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172122" y="605698"/>
            <a:ext cx="1705429" cy="1489901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342580" y="274840"/>
                <a:ext cx="532517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80" y="274840"/>
                <a:ext cx="532517" cy="102752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723132" y="396059"/>
                <a:ext cx="580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32" y="396059"/>
                <a:ext cx="580608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40587" y="274839"/>
                <a:ext cx="532517" cy="102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587" y="274839"/>
                <a:ext cx="532517" cy="1024896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73987" y="482025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87" y="482025"/>
                <a:ext cx="583813" cy="58477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5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57" grpId="0" animBg="1"/>
      <p:bldP spid="57" grpId="1" animBg="1"/>
      <p:bldP spid="58" grpId="0"/>
      <p:bldP spid="59" grpId="0"/>
      <p:bldP spid="60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0"/>
            <a:ext cx="9143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232869"/>
            <a:ext cx="605594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8915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130987" y="2362200"/>
                <a:ext cx="1981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A.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7" y="2362200"/>
                <a:ext cx="1981200" cy="914400"/>
              </a:xfrm>
              <a:prstGeom prst="roundRect">
                <a:avLst/>
              </a:prstGeom>
              <a:blipFill rotWithShape="1">
                <a:blip r:embed="rId8"/>
                <a:stretch>
                  <a:fillRect l="-182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2286001" y="2377924"/>
            <a:ext cx="2074277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33CC"/>
                </a:solidFill>
              </a:rPr>
              <a:t>B.     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6912788" y="2362200"/>
                <a:ext cx="215501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>
                    <a:solidFill>
                      <a:srgbClr val="0033CC"/>
                    </a:solidFill>
                  </a:rPr>
                  <a:t>D</a:t>
                </a:r>
                <a:r>
                  <a:rPr lang="en-US" sz="3200" b="1">
                    <a:solidFill>
                      <a:schemeClr val="tx1"/>
                    </a:solidFill>
                  </a:rPr>
                  <a:t>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schemeClr val="tx1"/>
                    </a:solidFill>
                  </a:rPr>
                  <a:t>      </a:t>
                </a:r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88" y="2362200"/>
                <a:ext cx="2155013" cy="914400"/>
              </a:xfrm>
              <a:prstGeom prst="roundRect">
                <a:avLst/>
              </a:prstGeom>
              <a:blipFill rotWithShape="1">
                <a:blip r:embed="rId9"/>
                <a:stretch>
                  <a:fillRect l="-1676" b="-324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4572000" y="2377924"/>
                <a:ext cx="20574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0033CC"/>
                    </a:solidFill>
                  </a:rPr>
                  <a:t>C</a:t>
                </a:r>
                <a:r>
                  <a:rPr lang="en-US" sz="2400">
                    <a:solidFill>
                      <a:srgbClr val="0033CC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77924"/>
                <a:ext cx="2057400" cy="914400"/>
              </a:xfrm>
              <a:prstGeom prst="roundRect">
                <a:avLst/>
              </a:prstGeom>
              <a:blipFill rotWithShape="1">
                <a:blip r:embed="rId10"/>
                <a:stretch>
                  <a:fillRect l="-175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06516"/>
            <a:ext cx="4343400" cy="1979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4" y="52197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3213705"/>
            <a:ext cx="6096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736723"/>
            <a:ext cx="786438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77800"/>
            <a:ext cx="757084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960639"/>
            <a:ext cx="638980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945133"/>
            <a:ext cx="90244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681532"/>
            <a:ext cx="90244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335825"/>
            <a:ext cx="90244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369076"/>
            <a:ext cx="90244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1331988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104380" y="455092"/>
            <a:ext cx="1790699" cy="179743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48000" y="274840"/>
                <a:ext cx="77777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74840"/>
                <a:ext cx="777777" cy="101431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23132" y="396059"/>
                <a:ext cx="580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32" y="396059"/>
                <a:ext cx="580608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40587" y="274839"/>
                <a:ext cx="532517" cy="102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587" y="274839"/>
                <a:ext cx="532517" cy="102489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673987" y="482025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87" y="482025"/>
                <a:ext cx="583813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6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83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 animBg="1"/>
      <p:bldP spid="51" grpId="1" animBg="1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922338" y="1284288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</a:rPr>
              <a:t>Tính</a:t>
            </a:r>
            <a:r>
              <a:rPr lang="en-US" altLang="en-US" sz="2400" b="1" dirty="0">
                <a:solidFill>
                  <a:srgbClr val="000099"/>
                </a:solidFill>
              </a:rPr>
              <a:t>:</a:t>
            </a:r>
          </a:p>
        </p:txBody>
      </p:sp>
      <p:graphicFrame>
        <p:nvGraphicFramePr>
          <p:cNvPr id="81" name="Object 8"/>
          <p:cNvGraphicFramePr>
            <a:graphicFrameLocks noChangeAspect="1"/>
          </p:cNvGraphicFramePr>
          <p:nvPr/>
        </p:nvGraphicFramePr>
        <p:xfrm>
          <a:off x="1115616" y="2060848"/>
          <a:ext cx="1568875" cy="107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393529" progId="Equation.3">
                  <p:embed/>
                </p:oleObj>
              </mc:Choice>
              <mc:Fallback>
                <p:oleObj name="Equation" r:id="rId2" imgW="67280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060848"/>
                        <a:ext cx="1568875" cy="1072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2637130" y="2321049"/>
            <a:ext cx="433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389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922338" y="1284288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	</a:t>
            </a:r>
            <a:r>
              <a:rPr lang="en-US" altLang="en-US" sz="2400" b="1" dirty="0" err="1">
                <a:solidFill>
                  <a:srgbClr val="000099"/>
                </a:solidFill>
              </a:rPr>
              <a:t>Tính</a:t>
            </a:r>
            <a:r>
              <a:rPr lang="en-US" altLang="en-US" sz="2400" b="1" dirty="0">
                <a:solidFill>
                  <a:srgbClr val="000099"/>
                </a:solidFill>
              </a:rPr>
              <a:t>:</a:t>
            </a:r>
          </a:p>
        </p:txBody>
      </p:sp>
      <p:graphicFrame>
        <p:nvGraphicFramePr>
          <p:cNvPr id="81" name="Object 8"/>
          <p:cNvGraphicFramePr>
            <a:graphicFrameLocks noChangeAspect="1"/>
          </p:cNvGraphicFramePr>
          <p:nvPr/>
        </p:nvGraphicFramePr>
        <p:xfrm>
          <a:off x="1115616" y="2060848"/>
          <a:ext cx="1568875" cy="107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393529" progId="Equation.3">
                  <p:embed/>
                </p:oleObj>
              </mc:Choice>
              <mc:Fallback>
                <p:oleObj name="Equation" r:id="rId2" imgW="67280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060848"/>
                        <a:ext cx="1568875" cy="1072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2637130" y="2321049"/>
            <a:ext cx="433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=</a:t>
            </a:r>
          </a:p>
        </p:txBody>
      </p:sp>
      <p:graphicFrame>
        <p:nvGraphicFramePr>
          <p:cNvPr id="83" name="Object 10"/>
          <p:cNvGraphicFramePr>
            <a:graphicFrameLocks noChangeAspect="1"/>
          </p:cNvGraphicFramePr>
          <p:nvPr/>
        </p:nvGraphicFramePr>
        <p:xfrm>
          <a:off x="3203575" y="2060848"/>
          <a:ext cx="2062163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29810" imgH="393529" progId="Equation.3">
                  <p:embed/>
                </p:oleObj>
              </mc:Choice>
              <mc:Fallback>
                <p:oleObj name="Equation" r:id="rId4" imgW="11298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060848"/>
                        <a:ext cx="2062163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Line 11">
            <a:extLst>
              <a:ext uri="{FF2B5EF4-FFF2-40B4-BE49-F238E27FC236}">
                <a16:creationId xmlns:a16="http://schemas.microsoft.com/office/drawing/2014/main" id="{86035A0D-350D-4687-A65A-7BC10A2FAB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1238" y="2060848"/>
            <a:ext cx="338136" cy="501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Line 13">
            <a:extLst>
              <a:ext uri="{FF2B5EF4-FFF2-40B4-BE49-F238E27FC236}">
                <a16:creationId xmlns:a16="http://schemas.microsoft.com/office/drawing/2014/main" id="{4F2E8A9B-6ABD-4134-B9BD-66B4A45886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187" y="2132856"/>
            <a:ext cx="311367" cy="429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14">
            <a:extLst>
              <a:ext uri="{FF2B5EF4-FFF2-40B4-BE49-F238E27FC236}">
                <a16:creationId xmlns:a16="http://schemas.microsoft.com/office/drawing/2014/main" id="{D46602F8-6F64-4883-968C-9449E1CD08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4237" y="2132856"/>
            <a:ext cx="316129" cy="440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Line 15">
            <a:extLst>
              <a:ext uri="{FF2B5EF4-FFF2-40B4-BE49-F238E27FC236}">
                <a16:creationId xmlns:a16="http://schemas.microsoft.com/office/drawing/2014/main" id="{DD569708-C3B0-497A-9834-4FEB65C4CE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671" y="2734070"/>
            <a:ext cx="280334" cy="3629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Line 16">
            <a:extLst>
              <a:ext uri="{FF2B5EF4-FFF2-40B4-BE49-F238E27FC236}">
                <a16:creationId xmlns:a16="http://schemas.microsoft.com/office/drawing/2014/main" id="{75B2A204-5293-485F-ABF6-2A8DEAA62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2771" y="2699147"/>
            <a:ext cx="254217" cy="397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8B85429F-4137-4919-8BE2-4D434637F8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3575" y="2734071"/>
            <a:ext cx="290513" cy="362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5255629" y="2316341"/>
            <a:ext cx="3262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=</a:t>
            </a:r>
          </a:p>
        </p:txBody>
      </p:sp>
      <p:graphicFrame>
        <p:nvGraphicFramePr>
          <p:cNvPr id="91" name="Object 19"/>
          <p:cNvGraphicFramePr>
            <a:graphicFrameLocks noChangeAspect="1"/>
          </p:cNvGraphicFramePr>
          <p:nvPr/>
        </p:nvGraphicFramePr>
        <p:xfrm>
          <a:off x="5670551" y="2132856"/>
          <a:ext cx="561391" cy="96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501" imgH="393529" progId="Equation.3">
                  <p:embed/>
                </p:oleObj>
              </mc:Choice>
              <mc:Fallback>
                <p:oleObj name="Equation" r:id="rId6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1" y="2132856"/>
                        <a:ext cx="561391" cy="964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5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2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25538"/>
            <a:ext cx="9144000" cy="1219200"/>
          </a:xfrm>
        </p:spPr>
        <p:txBody>
          <a:bodyPr/>
          <a:lstStyle/>
          <a:p>
            <a:pPr algn="l" eaLnBrk="1" hangingPunct="1"/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TOÁN: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b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1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88" name="WordArt 20"/>
          <p:cNvSpPr>
            <a:spLocks noChangeArrowheads="1" noChangeShapeType="1" noTextEdit="1"/>
          </p:cNvSpPr>
          <p:nvPr/>
        </p:nvSpPr>
        <p:spPr bwMode="auto">
          <a:xfrm>
            <a:off x="2051050" y="2420938"/>
            <a:ext cx="47434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6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 PHÂN SỐ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1834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ai ngày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 tháng 3 năm 202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0478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 txBox="1">
            <a:spLocks noChangeArrowheads="1"/>
          </p:cNvSpPr>
          <p:nvPr/>
        </p:nvSpPr>
        <p:spPr bwMode="auto">
          <a:xfrm>
            <a:off x="-533400" y="72390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28004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6425"/>
            <a:ext cx="20986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667713672"/>
              </p:ext>
            </p:extLst>
          </p:nvPr>
        </p:nvGraphicFramePr>
        <p:xfrm>
          <a:off x="76200" y="1569427"/>
          <a:ext cx="89154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-25400" y="1785938"/>
            <a:ext cx="144780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76200" y="3014663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652951" y="3315753"/>
            <a:ext cx="7710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338" y="2091333"/>
            <a:ext cx="72661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1.Nhận </a:t>
            </a:r>
            <a:r>
              <a:rPr lang="es-E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s-E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qua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1" name="Oval 10"/>
          <p:cNvSpPr/>
          <p:nvPr/>
        </p:nvSpPr>
        <p:spPr>
          <a:xfrm>
            <a:off x="76200" y="4329113"/>
            <a:ext cx="1371600" cy="1025525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587539" y="4105435"/>
            <a:ext cx="7424766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996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895600" y="2426494"/>
            <a:ext cx="3992562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7172" name="Picture 64" descr="2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2667000"/>
            <a:ext cx="274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1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518918"/>
                <a:ext cx="9144000" cy="117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400" b="1" u="sng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u="sng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rộng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m.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8918"/>
                <a:ext cx="9144000" cy="1171731"/>
              </a:xfrm>
              <a:prstGeom prst="rect">
                <a:avLst/>
              </a:prstGeom>
              <a:blipFill rotWithShape="0">
                <a:blip r:embed="rId2"/>
                <a:stretch>
                  <a:fillRect l="-1067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36268" y="2895600"/>
            <a:ext cx="27432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90450" y="2895600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2341" y="2895600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12668" y="2895600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46068" y="2895600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36268" y="3745468"/>
            <a:ext cx="2209800" cy="1893332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36268" y="3745468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36268" y="4659868"/>
            <a:ext cx="27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90450" y="3745468"/>
            <a:ext cx="0" cy="1893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72341" y="3713202"/>
            <a:ext cx="0" cy="1893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12668" y="3713202"/>
            <a:ext cx="0" cy="1893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 rot="5400000">
            <a:off x="6715393" y="4776993"/>
            <a:ext cx="451550" cy="2209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 rot="10800000">
            <a:off x="5379068" y="3745468"/>
            <a:ext cx="304800" cy="18933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948095" y="5791199"/>
                <a:ext cx="688009" cy="71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095" y="5791199"/>
                <a:ext cx="688009" cy="713529"/>
              </a:xfrm>
              <a:prstGeom prst="rect">
                <a:avLst/>
              </a:prstGeom>
              <a:blipFill rotWithShape="0">
                <a:blip r:embed="rId3"/>
                <a:stretch>
                  <a:fillRect r="-12389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03606" y="4131423"/>
                <a:ext cx="67518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06" y="4131423"/>
                <a:ext cx="675185" cy="714683"/>
              </a:xfrm>
              <a:prstGeom prst="rect">
                <a:avLst/>
              </a:prstGeom>
              <a:blipFill rotWithShape="0">
                <a:blip r:embed="rId4"/>
                <a:stretch>
                  <a:fillRect r="-12613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8686800" y="2895600"/>
            <a:ext cx="0" cy="271093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03990" y="2743200"/>
            <a:ext cx="277547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686800" y="4191276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1m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78290" y="2267679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1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92253" y="1939250"/>
                <a:ext cx="915635" cy="71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  x 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53" y="1939250"/>
                <a:ext cx="915635" cy="713529"/>
              </a:xfrm>
              <a:prstGeom prst="rect">
                <a:avLst/>
              </a:prstGeom>
              <a:blipFill rotWithShape="0">
                <a:blip r:embed="rId5"/>
                <a:stretch>
                  <a:fillRect r="-12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27396" y="1910565"/>
                <a:ext cx="417102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2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396" y="1910565"/>
                <a:ext cx="417102" cy="7283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5728" y="3324437"/>
            <a:ext cx="488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m</a:t>
            </a:r>
            <a:r>
              <a:rPr lang="en-US" sz="2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58731" y="4820492"/>
            <a:ext cx="564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5 x 3 = 15 ô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467600" y="4953000"/>
                <a:ext cx="6559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b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="1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953000"/>
                <a:ext cx="655949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840462" y="3745468"/>
            <a:ext cx="2209800" cy="1893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644366" y="4197037"/>
                <a:ext cx="813043" cy="995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b="1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400" b="1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366" y="4197037"/>
                <a:ext cx="813043" cy="995209"/>
              </a:xfrm>
              <a:prstGeom prst="rect">
                <a:avLst/>
              </a:prstGeom>
              <a:blipFill rotWithShape="1">
                <a:blip r:embed="rId8"/>
                <a:stretch>
                  <a:fillRect r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-36513" y="5425285"/>
            <a:ext cx="464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4 x 2 = 8 ô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983" y="5966000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834676" y="5881893"/>
                <a:ext cx="813043" cy="995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b="1" baseline="30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676" y="5881893"/>
                <a:ext cx="813043" cy="995209"/>
              </a:xfrm>
              <a:prstGeom prst="rect">
                <a:avLst/>
              </a:prstGeom>
              <a:blipFill rotWithShape="0">
                <a:blip r:embed="rId9"/>
                <a:stretch>
                  <a:fillRect r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823658" y="1953106"/>
                <a:ext cx="76014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58" y="1953106"/>
                <a:ext cx="760144" cy="714683"/>
              </a:xfrm>
              <a:prstGeom prst="rect">
                <a:avLst/>
              </a:prstGeom>
              <a:blipFill rotWithShape="0">
                <a:blip r:embed="rId10"/>
                <a:stretch>
                  <a:fillRect l="-16000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823658" y="203948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66439" y="187244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x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66439" y="22579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x 3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2303276" y="2302492"/>
            <a:ext cx="50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968262" y="5482114"/>
            <a:ext cx="1779245" cy="449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78564" y="4846106"/>
            <a:ext cx="1779245" cy="449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4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4988" y="15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100" y="5769889"/>
            <a:ext cx="1066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69868" y="5739759"/>
            <a:ext cx="12192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2BAA693-F451-47D1-860B-B39F6B282EE2}"/>
              </a:ext>
            </a:extLst>
          </p:cNvPr>
          <p:cNvSpPr txBox="1"/>
          <p:nvPr/>
        </p:nvSpPr>
        <p:spPr>
          <a:xfrm>
            <a:off x="6743132" y="3904060"/>
            <a:ext cx="1097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m</a:t>
            </a:r>
            <a:r>
              <a:rPr kumimoji="0" lang="en-US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347 L 0.11684 -0.0041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5" grpId="0" animBg="1"/>
      <p:bldP spid="20" grpId="0" animBg="1"/>
      <p:bldP spid="21" grpId="0" animBg="1"/>
      <p:bldP spid="24" grpId="0"/>
      <p:bldP spid="25" grpId="0"/>
      <p:bldP spid="35" grpId="0"/>
      <p:bldP spid="36" grpId="0"/>
      <p:bldP spid="37" grpId="0"/>
      <p:bldP spid="39" grpId="0"/>
      <p:bldP spid="42" grpId="0"/>
      <p:bldP spid="43" grpId="0"/>
      <p:bldP spid="44" grpId="0"/>
      <p:bldP spid="46" grpId="0" animBg="1"/>
      <p:bldP spid="45" grpId="0"/>
      <p:bldP spid="47" grpId="0"/>
      <p:bldP spid="48" grpId="0"/>
      <p:bldP spid="49" grpId="0"/>
      <p:bldP spid="50" grpId="0"/>
      <p:bldP spid="50" grpId="1"/>
      <p:bldP spid="52" grpId="0"/>
      <p:bldP spid="54" grpId="0"/>
      <p:bldP spid="55" grpId="0"/>
      <p:bldP spid="58" grpId="0" animBg="1"/>
      <p:bldP spid="58" grpId="1" animBg="1"/>
      <p:bldP spid="59" grpId="0" animBg="1"/>
      <p:bldP spid="59" grpId="1" animBg="1"/>
      <p:bldP spid="62" grpId="0"/>
      <p:bldP spid="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4537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 dụ: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3051" y="2267679"/>
                <a:ext cx="915635" cy="71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chemeClr val="bg1"/>
                    </a:solidFill>
                  </a:rPr>
                  <a:t>   x 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51" y="2267679"/>
                <a:ext cx="915635" cy="713529"/>
              </a:xfrm>
              <a:prstGeom prst="rect">
                <a:avLst/>
              </a:prstGeom>
              <a:blipFill rotWithShape="0">
                <a:blip r:embed="rId2"/>
                <a:stretch>
                  <a:fillRect r="-1333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58194" y="2238994"/>
                <a:ext cx="417102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2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194" y="2238994"/>
                <a:ext cx="417102" cy="7283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21256" y="2281535"/>
                <a:ext cx="76014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56" y="2281535"/>
                <a:ext cx="760144" cy="714683"/>
              </a:xfrm>
              <a:prstGeom prst="rect">
                <a:avLst/>
              </a:prstGeom>
              <a:blipFill rotWithShape="0">
                <a:blip r:embed="rId4"/>
                <a:stretch>
                  <a:fillRect l="-16800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32038" y="2367915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7237" y="22008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x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7237" y="25863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x 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234074" y="2630921"/>
            <a:ext cx="50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rved Up Arrow 21"/>
          <p:cNvSpPr/>
          <p:nvPr/>
        </p:nvSpPr>
        <p:spPr>
          <a:xfrm>
            <a:off x="720546" y="2981208"/>
            <a:ext cx="970038" cy="27432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759263" y="1931497"/>
            <a:ext cx="891672" cy="365760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988" y="3588603"/>
            <a:ext cx="8520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Muốn nhân hai phân số, ta lấy tử số nhân với tử số, mẫu số nhân với mẫu số.</a:t>
            </a:r>
          </a:p>
        </p:txBody>
      </p:sp>
      <p:sp>
        <p:nvSpPr>
          <p:cNvPr id="27" name="Cloud 26"/>
          <p:cNvSpPr/>
          <p:nvPr/>
        </p:nvSpPr>
        <p:spPr>
          <a:xfrm>
            <a:off x="381000" y="4419600"/>
            <a:ext cx="8001000" cy="2286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24800" y="5643563"/>
            <a:ext cx="12192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4988" y="15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100" y="5769889"/>
            <a:ext cx="1066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5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218036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</TotalTime>
  <Words>998</Words>
  <Application>Microsoft Office PowerPoint</Application>
  <PresentationFormat>On-screen Show (4:3)</PresentationFormat>
  <Paragraphs>298</Paragraphs>
  <Slides>27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                       TOÁN: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Khoanh vào chữ đặt trước câu  trả lời đúng. Tích của       và         bằng: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83</cp:revision>
  <dcterms:created xsi:type="dcterms:W3CDTF">2021-03-11T09:33:19Z</dcterms:created>
  <dcterms:modified xsi:type="dcterms:W3CDTF">2023-03-03T22:30:27Z</dcterms:modified>
</cp:coreProperties>
</file>