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3" r:id="rId1"/>
    <p:sldMasterId id="2147483695" r:id="rId2"/>
    <p:sldMasterId id="2147483719" r:id="rId3"/>
    <p:sldMasterId id="2147483731" r:id="rId4"/>
    <p:sldMasterId id="2147483743" r:id="rId5"/>
    <p:sldMasterId id="2147483755" r:id="rId6"/>
    <p:sldMasterId id="2147483780" r:id="rId7"/>
    <p:sldMasterId id="2147483794" r:id="rId8"/>
  </p:sldMasterIdLst>
  <p:notesMasterIdLst>
    <p:notesMasterId r:id="rId50"/>
  </p:notesMasterIdLst>
  <p:sldIdLst>
    <p:sldId id="321" r:id="rId9"/>
    <p:sldId id="372" r:id="rId10"/>
    <p:sldId id="359" r:id="rId11"/>
    <p:sldId id="360" r:id="rId12"/>
    <p:sldId id="361" r:id="rId13"/>
    <p:sldId id="375" r:id="rId14"/>
    <p:sldId id="385" r:id="rId15"/>
    <p:sldId id="354" r:id="rId16"/>
    <p:sldId id="323" r:id="rId17"/>
    <p:sldId id="363" r:id="rId18"/>
    <p:sldId id="325" r:id="rId19"/>
    <p:sldId id="376" r:id="rId20"/>
    <p:sldId id="327" r:id="rId21"/>
    <p:sldId id="378" r:id="rId22"/>
    <p:sldId id="377" r:id="rId23"/>
    <p:sldId id="355" r:id="rId24"/>
    <p:sldId id="386" r:id="rId25"/>
    <p:sldId id="387" r:id="rId26"/>
    <p:sldId id="332" r:id="rId27"/>
    <p:sldId id="370" r:id="rId28"/>
    <p:sldId id="340" r:id="rId29"/>
    <p:sldId id="334" r:id="rId30"/>
    <p:sldId id="337" r:id="rId31"/>
    <p:sldId id="341" r:id="rId32"/>
    <p:sldId id="298" r:id="rId33"/>
    <p:sldId id="342" r:id="rId34"/>
    <p:sldId id="343" r:id="rId35"/>
    <p:sldId id="364" r:id="rId36"/>
    <p:sldId id="346" r:id="rId37"/>
    <p:sldId id="344" r:id="rId38"/>
    <p:sldId id="348" r:id="rId39"/>
    <p:sldId id="371" r:id="rId40"/>
    <p:sldId id="365" r:id="rId41"/>
    <p:sldId id="356" r:id="rId42"/>
    <p:sldId id="366" r:id="rId43"/>
    <p:sldId id="384" r:id="rId44"/>
    <p:sldId id="379" r:id="rId45"/>
    <p:sldId id="369" r:id="rId46"/>
    <p:sldId id="381" r:id="rId47"/>
    <p:sldId id="388" r:id="rId48"/>
    <p:sldId id="383" r:id="rId49"/>
  </p:sldIdLst>
  <p:sldSz cx="9144000" cy="5143500" type="screen16x9"/>
  <p:notesSz cx="6858000" cy="9144000"/>
  <p:embeddedFontLst>
    <p:embeddedFont>
      <p:font typeface="Amatic SC" panose="00000500000000000000" pitchFamily="2" charset="-79"/>
      <p:regular r:id="rId51"/>
      <p:bold r:id="rId52"/>
    </p:embeddedFon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HP001 4 hàng" panose="020B0603050302020204" pitchFamily="34" charset="0"/>
      <p:regular r:id="rId59"/>
      <p:bold r:id="rId60"/>
    </p:embeddedFont>
    <p:embeddedFont>
      <p:font typeface="Muli Regular" panose="020B0604020202020204" charset="0"/>
      <p:regular r:id="rId61"/>
      <p:bold r:id="rId62"/>
      <p:italic r:id="rId63"/>
      <p:boldItalic r:id="rId64"/>
    </p:embeddedFont>
    <p:embeddedFont>
      <p:font typeface="UVN Banh Mi" pitchFamily="2" charset="0"/>
      <p:regular r:id="rId65"/>
    </p:embeddedFont>
  </p:embeddedFontLst>
  <p:custDataLst>
    <p:tags r:id="rId6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34B"/>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00E845-F9AC-48EB-B6B5-224C39E78326}">
  <a:tblStyle styleId="{C700E845-F9AC-48EB-B6B5-224C39E7832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6" autoAdjust="0"/>
    <p:restoredTop sz="86513" autoAdjust="0"/>
  </p:normalViewPr>
  <p:slideViewPr>
    <p:cSldViewPr snapToGrid="0">
      <p:cViewPr varScale="1">
        <p:scale>
          <a:sx n="74" d="100"/>
          <a:sy n="74" d="100"/>
        </p:scale>
        <p:origin x="1026" y="7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font" Target="fonts/font11.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7.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notesMaster" Target="notesMasters/notesMaster1.xml"/><Relationship Id="rId5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9839690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pPr/>
              <a:t>6</a:t>
            </a:fld>
            <a:endParaRPr lang="zh-CN" altLang="en-US"/>
          </a:p>
        </p:txBody>
      </p:sp>
    </p:spTree>
    <p:extLst>
      <p:ext uri="{BB962C8B-B14F-4D97-AF65-F5344CB8AC3E}">
        <p14:creationId xmlns:p14="http://schemas.microsoft.com/office/powerpoint/2010/main" val="3333978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3011825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127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1279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1279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pPr/>
              <a:t>41</a:t>
            </a:fld>
            <a:endParaRPr lang="zh-CN" altLang="en-US"/>
          </a:p>
        </p:txBody>
      </p:sp>
    </p:spTree>
    <p:extLst>
      <p:ext uri="{BB962C8B-B14F-4D97-AF65-F5344CB8AC3E}">
        <p14:creationId xmlns:p14="http://schemas.microsoft.com/office/powerpoint/2010/main" val="1690939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68337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21329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8"/>
            <a:ext cx="1971675" cy="4358879"/>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628654" y="273848"/>
            <a:ext cx="5800725" cy="435887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83049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90706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162361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7"/>
            <a:ext cx="7886700" cy="2139553"/>
          </a:xfrm>
        </p:spPr>
        <p:txBody>
          <a:bodyPr anchor="b"/>
          <a:lstStyle>
            <a:lvl1pPr>
              <a:defRPr sz="45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59653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748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4629154"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4" y="1878806"/>
            <a:ext cx="3887391"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069770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536359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33008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contenido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64645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975053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3887391" y="740572"/>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18081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2771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7"/>
            <a:ext cx="1971675" cy="4358879"/>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628654" y="273847"/>
            <a:ext cx="5800725" cy="435887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132906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94453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791442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7"/>
            <a:ext cx="7886700" cy="2139553"/>
          </a:xfrm>
        </p:spPr>
        <p:txBody>
          <a:bodyPr anchor="b"/>
          <a:lstStyle>
            <a:lvl1pPr>
              <a:defRPr sz="45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34319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521803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4629154"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4" y="1878806"/>
            <a:ext cx="3887391"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48622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919666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441575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8"/>
            <a:ext cx="7886700" cy="2139553"/>
          </a:xfrm>
        </p:spPr>
        <p:txBody>
          <a:bodyPr anchor="b"/>
          <a:lstStyle>
            <a:lvl1pPr>
              <a:defRPr sz="45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365242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contenido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046052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3887391" y="740572"/>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8674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834001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7"/>
            <a:ext cx="1971675" cy="4358879"/>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628654" y="273847"/>
            <a:ext cx="5800725" cy="435887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95835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715553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49430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8"/>
            <a:ext cx="7886700" cy="2139553"/>
          </a:xfrm>
        </p:spPr>
        <p:txBody>
          <a:bodyPr anchor="b"/>
          <a:lstStyle>
            <a:lvl1pPr>
              <a:defRPr sz="45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726142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989898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4629154"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4" y="1878806"/>
            <a:ext cx="3887391"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896429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51069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911913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35571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contenido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722044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3887391" y="740573"/>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006538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66377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8"/>
            <a:ext cx="1971675" cy="4358879"/>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628654" y="273848"/>
            <a:ext cx="5800725" cy="435887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51846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824041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954889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7"/>
            <a:ext cx="7886700" cy="2139553"/>
          </a:xfrm>
        </p:spPr>
        <p:txBody>
          <a:bodyPr anchor="b"/>
          <a:lstStyle>
            <a:lvl1pPr>
              <a:defRPr sz="45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06347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570316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4629154"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4" y="1878806"/>
            <a:ext cx="3887391"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507335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4629154"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4" y="1878806"/>
            <a:ext cx="3887391"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266264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299238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315129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contenido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13837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3887391" y="740572"/>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63328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354725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7"/>
            <a:ext cx="1971675" cy="4358879"/>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628654" y="273847"/>
            <a:ext cx="5800725" cy="435887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394087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58280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6309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8"/>
            <a:ext cx="7886700" cy="2139553"/>
          </a:xfrm>
        </p:spPr>
        <p:txBody>
          <a:bodyPr anchor="b"/>
          <a:lstStyle>
            <a:lvl1pPr>
              <a:defRPr sz="45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78754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562036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596905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4629154"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4" y="1878806"/>
            <a:ext cx="3887391"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965492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76141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967663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contenido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187198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3887391" y="740573"/>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476010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296520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8"/>
            <a:ext cx="1971675" cy="4358879"/>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628654" y="273848"/>
            <a:ext cx="5800725" cy="435887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78652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C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839034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813760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5"/>
            <a:ext cx="7886700" cy="2139553"/>
          </a:xfrm>
        </p:spPr>
        <p:txBody>
          <a:bodyPr anchor="b"/>
          <a:lstStyle>
            <a:lvl1pPr>
              <a:defRPr sz="45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405334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409519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6286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46291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91001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2" y="1878806"/>
            <a:ext cx="3887391"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188615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082761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4261428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contenido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693390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a:p>
        </p:txBody>
      </p:sp>
      <p:sp>
        <p:nvSpPr>
          <p:cNvPr id="4" name="Marcador de texto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083881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899351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5"/>
            <a:ext cx="1971675" cy="4358879"/>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628652" y="273845"/>
            <a:ext cx="5800725" cy="435887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3003290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EFA495-21C3-4B42-810E-02554F337282}"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473020650"/>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EFA495-21C3-4B42-810E-02554F337282}"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32405692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contenido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2465375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EFA495-21C3-4B42-810E-02554F337282}"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7390068"/>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EFA495-21C3-4B42-810E-02554F337282}"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069534193"/>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EFA495-21C3-4B42-810E-02554F337282}" type="datetimeFigureOut">
              <a:rPr lang="en-US" smtClean="0"/>
              <a:t>3/19/2023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724108915"/>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EFA495-21C3-4B42-810E-02554F337282}" type="datetimeFigureOut">
              <a:rPr lang="en-US" smtClean="0"/>
              <a:t>3/19/2023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31843856"/>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EFA495-21C3-4B42-810E-02554F337282}" type="datetimeFigureOut">
              <a:rPr lang="en-US" smtClean="0"/>
              <a:t>3/19/2023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35922861"/>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EFA495-21C3-4B42-810E-02554F337282}"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604243616"/>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EFA495-21C3-4B42-810E-02554F337282}"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452190996"/>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EFA495-21C3-4B42-810E-02554F337282}"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693317374"/>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EFA495-21C3-4B42-810E-02554F337282}"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332638506"/>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pPr/>
              <a:t>2023/3/19</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8" y="4876007"/>
            <a:ext cx="364147" cy="273844"/>
          </a:xfrm>
          <a:prstGeom prst="rect">
            <a:avLst/>
          </a:prstGeom>
        </p:spPr>
        <p:txBody>
          <a:bodyPr/>
          <a:lstStyle/>
          <a:p>
            <a:fld id="{FB851DA4-9CCF-4E60-BC8E-8CAEAF5A4C6C}" type="slidenum">
              <a:rPr lang="zh-CN" altLang="en-US" smtClean="0"/>
              <a:pPr/>
              <a:t>‹#›</a:t>
            </a:fld>
            <a:endParaRPr lang="zh-CN" altLang="en-US"/>
          </a:p>
        </p:txBody>
      </p:sp>
    </p:spTree>
    <p:extLst>
      <p:ext uri="{BB962C8B-B14F-4D97-AF65-F5344CB8AC3E}">
        <p14:creationId xmlns:p14="http://schemas.microsoft.com/office/powerpoint/2010/main" val="1151899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3887391" y="740573"/>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s-CL"/>
          </a:p>
        </p:txBody>
      </p:sp>
      <p:sp>
        <p:nvSpPr>
          <p:cNvPr id="4" name="Marcador de texto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solidFill>
                  <a:prstClr val="black">
                    <a:tint val="75000"/>
                  </a:prstClr>
                </a:solidFill>
              </a:rPr>
              <a:pPr/>
              <a:t>19-03-2023</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DE71C373-06A2-4840-8DC4-2C517F2BE930}" type="slidenum">
              <a:rPr lang="es-CL" smtClean="0">
                <a:solidFill>
                  <a:prstClr val="black">
                    <a:tint val="75000"/>
                  </a:prstClr>
                </a:solidFill>
              </a:rPr>
              <a:pPr/>
              <a:t>‹#›</a:t>
            </a:fld>
            <a:endParaRPr lang="es-CL">
              <a:solidFill>
                <a:prstClr val="black">
                  <a:tint val="75000"/>
                </a:prstClr>
              </a:solidFill>
            </a:endParaRPr>
          </a:p>
        </p:txBody>
      </p:sp>
    </p:spTree>
    <p:extLst>
      <p:ext uri="{BB962C8B-B14F-4D97-AF65-F5344CB8AC3E}">
        <p14:creationId xmlns:p14="http://schemas.microsoft.com/office/powerpoint/2010/main" val="1153639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9"/>
        <p:cNvGrpSpPr/>
        <p:nvPr/>
      </p:nvGrpSpPr>
      <p:grpSpPr>
        <a:xfrm>
          <a:off x="0" y="0"/>
          <a:ext cx="0" cy="0"/>
          <a:chOff x="0" y="0"/>
          <a:chExt cx="0" cy="0"/>
        </a:xfrm>
      </p:grpSpPr>
      <p:sp>
        <p:nvSpPr>
          <p:cNvPr id="31" name="Google Shape;31;p6"/>
          <p:cNvSpPr txBox="1">
            <a:spLocks noGrp="1"/>
          </p:cNvSpPr>
          <p:nvPr>
            <p:ph type="title"/>
          </p:nvPr>
        </p:nvSpPr>
        <p:spPr>
          <a:xfrm>
            <a:off x="890300" y="205975"/>
            <a:ext cx="7363500" cy="857400"/>
          </a:xfrm>
          <a:prstGeom prst="rect">
            <a:avLst/>
          </a:prstGeom>
        </p:spPr>
        <p:txBody>
          <a:bodyPr spcFirstLastPara="1" wrap="square" lIns="91419" tIns="91419" rIns="91419" bIns="91419" anchor="b" anchorCtr="0">
            <a:noAutofit/>
          </a:bodyPr>
          <a:lstStyle>
            <a:lvl1pPr lvl="0">
              <a:spcBef>
                <a:spcPts val="0"/>
              </a:spcBef>
              <a:spcAft>
                <a:spcPts val="0"/>
              </a:spcAft>
              <a:buClr>
                <a:srgbClr val="F0C3A3"/>
              </a:buClr>
              <a:buSzPts val="2400"/>
              <a:buNone/>
              <a:defRPr>
                <a:solidFill>
                  <a:srgbClr val="F0C3A3"/>
                </a:solidFill>
              </a:defRPr>
            </a:lvl1pPr>
            <a:lvl2pPr lvl="1">
              <a:spcBef>
                <a:spcPts val="0"/>
              </a:spcBef>
              <a:spcAft>
                <a:spcPts val="0"/>
              </a:spcAft>
              <a:buClr>
                <a:srgbClr val="F0C3A3"/>
              </a:buClr>
              <a:buSzPts val="2400"/>
              <a:buNone/>
              <a:defRPr>
                <a:solidFill>
                  <a:srgbClr val="F0C3A3"/>
                </a:solidFill>
              </a:defRPr>
            </a:lvl2pPr>
            <a:lvl3pPr lvl="2">
              <a:spcBef>
                <a:spcPts val="0"/>
              </a:spcBef>
              <a:spcAft>
                <a:spcPts val="0"/>
              </a:spcAft>
              <a:buClr>
                <a:srgbClr val="F0C3A3"/>
              </a:buClr>
              <a:buSzPts val="2400"/>
              <a:buNone/>
              <a:defRPr>
                <a:solidFill>
                  <a:srgbClr val="F0C3A3"/>
                </a:solidFill>
              </a:defRPr>
            </a:lvl3pPr>
            <a:lvl4pPr lvl="3">
              <a:spcBef>
                <a:spcPts val="0"/>
              </a:spcBef>
              <a:spcAft>
                <a:spcPts val="0"/>
              </a:spcAft>
              <a:buClr>
                <a:srgbClr val="F0C3A3"/>
              </a:buClr>
              <a:buSzPts val="2400"/>
              <a:buNone/>
              <a:defRPr>
                <a:solidFill>
                  <a:srgbClr val="F0C3A3"/>
                </a:solidFill>
              </a:defRPr>
            </a:lvl4pPr>
            <a:lvl5pPr lvl="4">
              <a:spcBef>
                <a:spcPts val="0"/>
              </a:spcBef>
              <a:spcAft>
                <a:spcPts val="0"/>
              </a:spcAft>
              <a:buClr>
                <a:srgbClr val="F0C3A3"/>
              </a:buClr>
              <a:buSzPts val="2400"/>
              <a:buNone/>
              <a:defRPr>
                <a:solidFill>
                  <a:srgbClr val="F0C3A3"/>
                </a:solidFill>
              </a:defRPr>
            </a:lvl5pPr>
            <a:lvl6pPr lvl="5">
              <a:spcBef>
                <a:spcPts val="0"/>
              </a:spcBef>
              <a:spcAft>
                <a:spcPts val="0"/>
              </a:spcAft>
              <a:buClr>
                <a:srgbClr val="F0C3A3"/>
              </a:buClr>
              <a:buSzPts val="2400"/>
              <a:buNone/>
              <a:defRPr>
                <a:solidFill>
                  <a:srgbClr val="F0C3A3"/>
                </a:solidFill>
              </a:defRPr>
            </a:lvl6pPr>
            <a:lvl7pPr lvl="6">
              <a:spcBef>
                <a:spcPts val="0"/>
              </a:spcBef>
              <a:spcAft>
                <a:spcPts val="0"/>
              </a:spcAft>
              <a:buClr>
                <a:srgbClr val="F0C3A3"/>
              </a:buClr>
              <a:buSzPts val="2400"/>
              <a:buNone/>
              <a:defRPr>
                <a:solidFill>
                  <a:srgbClr val="F0C3A3"/>
                </a:solidFill>
              </a:defRPr>
            </a:lvl7pPr>
            <a:lvl8pPr lvl="7">
              <a:spcBef>
                <a:spcPts val="0"/>
              </a:spcBef>
              <a:spcAft>
                <a:spcPts val="0"/>
              </a:spcAft>
              <a:buClr>
                <a:srgbClr val="F0C3A3"/>
              </a:buClr>
              <a:buSzPts val="2400"/>
              <a:buNone/>
              <a:defRPr>
                <a:solidFill>
                  <a:srgbClr val="F0C3A3"/>
                </a:solidFill>
              </a:defRPr>
            </a:lvl8pPr>
            <a:lvl9pPr lvl="8">
              <a:spcBef>
                <a:spcPts val="0"/>
              </a:spcBef>
              <a:spcAft>
                <a:spcPts val="0"/>
              </a:spcAft>
              <a:buClr>
                <a:srgbClr val="F0C3A3"/>
              </a:buClr>
              <a:buSzPts val="2400"/>
              <a:buNone/>
              <a:defRPr>
                <a:solidFill>
                  <a:srgbClr val="F0C3A3"/>
                </a:solidFill>
              </a:defRPr>
            </a:lvl9pPr>
          </a:lstStyle>
          <a:p>
            <a:endParaRPr/>
          </a:p>
        </p:txBody>
      </p:sp>
      <p:sp>
        <p:nvSpPr>
          <p:cNvPr id="32" name="Google Shape;32;p6"/>
          <p:cNvSpPr txBox="1">
            <a:spLocks noGrp="1"/>
          </p:cNvSpPr>
          <p:nvPr>
            <p:ph type="body" idx="1"/>
          </p:nvPr>
        </p:nvSpPr>
        <p:spPr>
          <a:xfrm>
            <a:off x="890300" y="1200150"/>
            <a:ext cx="3360600" cy="3160200"/>
          </a:xfrm>
          <a:prstGeom prst="rect">
            <a:avLst/>
          </a:prstGeom>
        </p:spPr>
        <p:txBody>
          <a:bodyPr spcFirstLastPara="1" wrap="square" lIns="91419" tIns="91419" rIns="91419" bIns="91419" anchor="t" anchorCtr="0">
            <a:noAutofit/>
          </a:bodyPr>
          <a:lstStyle>
            <a:lvl1pPr marL="457166" lvl="0" indent="-355573">
              <a:spcBef>
                <a:spcPts val="600"/>
              </a:spcBef>
              <a:spcAft>
                <a:spcPts val="0"/>
              </a:spcAft>
              <a:buClr>
                <a:srgbClr val="F0C3A3"/>
              </a:buClr>
              <a:buSzPts val="2000"/>
              <a:buChar char="‐"/>
              <a:defRPr sz="2000"/>
            </a:lvl1pPr>
            <a:lvl2pPr marL="914333" lvl="1" indent="-355573">
              <a:spcBef>
                <a:spcPts val="0"/>
              </a:spcBef>
              <a:spcAft>
                <a:spcPts val="0"/>
              </a:spcAft>
              <a:buClr>
                <a:srgbClr val="F0C3A3"/>
              </a:buClr>
              <a:buSzPts val="2000"/>
              <a:buChar char="‐"/>
              <a:defRPr sz="2000"/>
            </a:lvl2pPr>
            <a:lvl3pPr marL="1371498" lvl="2" indent="-355573">
              <a:spcBef>
                <a:spcPts val="0"/>
              </a:spcBef>
              <a:spcAft>
                <a:spcPts val="0"/>
              </a:spcAft>
              <a:buClr>
                <a:srgbClr val="F0C3A3"/>
              </a:buClr>
              <a:buSzPts val="2000"/>
              <a:buChar char="‐"/>
              <a:defRPr sz="2000"/>
            </a:lvl3pPr>
            <a:lvl4pPr marL="1828664" lvl="3" indent="-355573">
              <a:spcBef>
                <a:spcPts val="0"/>
              </a:spcBef>
              <a:spcAft>
                <a:spcPts val="0"/>
              </a:spcAft>
              <a:buSzPts val="2000"/>
              <a:buChar char="‐"/>
              <a:defRPr sz="2000"/>
            </a:lvl4pPr>
            <a:lvl5pPr marL="2285829" lvl="4" indent="-355573">
              <a:spcBef>
                <a:spcPts val="0"/>
              </a:spcBef>
              <a:spcAft>
                <a:spcPts val="0"/>
              </a:spcAft>
              <a:buSzPts val="2000"/>
              <a:buChar char="‐"/>
              <a:defRPr sz="2000"/>
            </a:lvl5pPr>
            <a:lvl6pPr marL="2742995" lvl="5" indent="-355573">
              <a:spcBef>
                <a:spcPts val="0"/>
              </a:spcBef>
              <a:spcAft>
                <a:spcPts val="0"/>
              </a:spcAft>
              <a:buSzPts val="2000"/>
              <a:buChar char="‐"/>
              <a:defRPr sz="2000"/>
            </a:lvl6pPr>
            <a:lvl7pPr marL="3200160" lvl="6" indent="-355573">
              <a:spcBef>
                <a:spcPts val="0"/>
              </a:spcBef>
              <a:spcAft>
                <a:spcPts val="0"/>
              </a:spcAft>
              <a:buSzPts val="2000"/>
              <a:buChar char="‐"/>
              <a:defRPr sz="2000"/>
            </a:lvl7pPr>
            <a:lvl8pPr marL="3657326" lvl="7" indent="-355573">
              <a:spcBef>
                <a:spcPts val="0"/>
              </a:spcBef>
              <a:spcAft>
                <a:spcPts val="0"/>
              </a:spcAft>
              <a:buSzPts val="2000"/>
              <a:buChar char="‐"/>
              <a:defRPr sz="2000"/>
            </a:lvl8pPr>
            <a:lvl9pPr marL="4114493" lvl="8" indent="-355573">
              <a:spcBef>
                <a:spcPts val="0"/>
              </a:spcBef>
              <a:spcAft>
                <a:spcPts val="0"/>
              </a:spcAft>
              <a:buSzPts val="2000"/>
              <a:buChar char="‐"/>
              <a:defRPr sz="2000"/>
            </a:lvl9pPr>
          </a:lstStyle>
          <a:p>
            <a:endParaRPr/>
          </a:p>
        </p:txBody>
      </p:sp>
      <p:sp>
        <p:nvSpPr>
          <p:cNvPr id="33" name="Google Shape;33;p6"/>
          <p:cNvSpPr txBox="1">
            <a:spLocks noGrp="1"/>
          </p:cNvSpPr>
          <p:nvPr>
            <p:ph type="body" idx="2"/>
          </p:nvPr>
        </p:nvSpPr>
        <p:spPr>
          <a:xfrm>
            <a:off x="4893212" y="1200150"/>
            <a:ext cx="3360600" cy="3160200"/>
          </a:xfrm>
          <a:prstGeom prst="rect">
            <a:avLst/>
          </a:prstGeom>
        </p:spPr>
        <p:txBody>
          <a:bodyPr spcFirstLastPara="1" wrap="square" lIns="91419" tIns="91419" rIns="91419" bIns="91419" anchor="t" anchorCtr="0">
            <a:noAutofit/>
          </a:bodyPr>
          <a:lstStyle>
            <a:lvl1pPr marL="457166" lvl="0" indent="-355573">
              <a:spcBef>
                <a:spcPts val="600"/>
              </a:spcBef>
              <a:spcAft>
                <a:spcPts val="0"/>
              </a:spcAft>
              <a:buClr>
                <a:srgbClr val="F0C3A3"/>
              </a:buClr>
              <a:buSzPts val="2000"/>
              <a:buChar char="‐"/>
              <a:defRPr sz="2000"/>
            </a:lvl1pPr>
            <a:lvl2pPr marL="914333" lvl="1" indent="-355573">
              <a:spcBef>
                <a:spcPts val="0"/>
              </a:spcBef>
              <a:spcAft>
                <a:spcPts val="0"/>
              </a:spcAft>
              <a:buClr>
                <a:srgbClr val="F0C3A3"/>
              </a:buClr>
              <a:buSzPts val="2000"/>
              <a:buChar char="‐"/>
              <a:defRPr sz="2000"/>
            </a:lvl2pPr>
            <a:lvl3pPr marL="1371498" lvl="2" indent="-355573">
              <a:spcBef>
                <a:spcPts val="0"/>
              </a:spcBef>
              <a:spcAft>
                <a:spcPts val="0"/>
              </a:spcAft>
              <a:buClr>
                <a:srgbClr val="F0C3A3"/>
              </a:buClr>
              <a:buSzPts val="2000"/>
              <a:buChar char="‐"/>
              <a:defRPr sz="2000"/>
            </a:lvl3pPr>
            <a:lvl4pPr marL="1828664" lvl="3" indent="-355573">
              <a:spcBef>
                <a:spcPts val="0"/>
              </a:spcBef>
              <a:spcAft>
                <a:spcPts val="0"/>
              </a:spcAft>
              <a:buSzPts val="2000"/>
              <a:buChar char="‐"/>
              <a:defRPr sz="2000"/>
            </a:lvl4pPr>
            <a:lvl5pPr marL="2285829" lvl="4" indent="-355573">
              <a:spcBef>
                <a:spcPts val="0"/>
              </a:spcBef>
              <a:spcAft>
                <a:spcPts val="0"/>
              </a:spcAft>
              <a:buSzPts val="2000"/>
              <a:buChar char="‐"/>
              <a:defRPr sz="2000"/>
            </a:lvl5pPr>
            <a:lvl6pPr marL="2742995" lvl="5" indent="-355573">
              <a:spcBef>
                <a:spcPts val="0"/>
              </a:spcBef>
              <a:spcAft>
                <a:spcPts val="0"/>
              </a:spcAft>
              <a:buSzPts val="2000"/>
              <a:buChar char="‐"/>
              <a:defRPr sz="2000"/>
            </a:lvl6pPr>
            <a:lvl7pPr marL="3200160" lvl="6" indent="-355573">
              <a:spcBef>
                <a:spcPts val="0"/>
              </a:spcBef>
              <a:spcAft>
                <a:spcPts val="0"/>
              </a:spcAft>
              <a:buSzPts val="2000"/>
              <a:buChar char="‐"/>
              <a:defRPr sz="2000"/>
            </a:lvl7pPr>
            <a:lvl8pPr marL="3657326" lvl="7" indent="-355573">
              <a:spcBef>
                <a:spcPts val="0"/>
              </a:spcBef>
              <a:spcAft>
                <a:spcPts val="0"/>
              </a:spcAft>
              <a:buSzPts val="2000"/>
              <a:buChar char="‐"/>
              <a:defRPr sz="2000"/>
            </a:lvl8pPr>
            <a:lvl9pPr marL="4114493" lvl="8" indent="-355573">
              <a:spcBef>
                <a:spcPts val="0"/>
              </a:spcBef>
              <a:spcAft>
                <a:spcPts val="0"/>
              </a:spcAft>
              <a:buSzPts val="2000"/>
              <a:buChar char="‐"/>
              <a:defRPr sz="2000"/>
            </a:lvl9pPr>
          </a:lstStyle>
          <a:p>
            <a:endParaRPr/>
          </a:p>
        </p:txBody>
      </p:sp>
      <p:sp>
        <p:nvSpPr>
          <p:cNvPr id="34" name="Google Shape;34;p6"/>
          <p:cNvSpPr txBox="1">
            <a:spLocks noGrp="1"/>
          </p:cNvSpPr>
          <p:nvPr>
            <p:ph type="sldNum" idx="12"/>
          </p:nvPr>
        </p:nvSpPr>
        <p:spPr>
          <a:xfrm>
            <a:off x="0" y="4521250"/>
            <a:ext cx="9144000" cy="3936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02537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0" y="4521250"/>
            <a:ext cx="9144000" cy="393600"/>
          </a:xfrm>
          <a:prstGeom prst="rect">
            <a:avLst/>
          </a:prstGeom>
        </p:spPr>
        <p:txBody>
          <a:bodyPr spcFirstLastPara="1" wrap="square" lIns="91419" tIns="91419" rIns="91419" bIns="91419"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717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8.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buClrTx/>
            </a:pPr>
            <a:fld id="{44F2F87C-BCA9-43C6-9FC1-2CD6AB618253}" type="datetimeFigureOut">
              <a:rPr lang="es-CL" kern="1200" smtClean="0">
                <a:solidFill>
                  <a:prstClr val="black">
                    <a:tint val="75000"/>
                  </a:prstClr>
                </a:solidFill>
                <a:latin typeface="Calibri"/>
                <a:ea typeface="+mn-ea"/>
                <a:cs typeface="+mn-cs"/>
              </a:rPr>
              <a:pPr defTabSz="685749">
                <a:buClrTx/>
              </a:pPr>
              <a:t>19-03-2023</a:t>
            </a:fld>
            <a:endParaRPr lang="es-CL" kern="1200">
              <a:solidFill>
                <a:prstClr val="black">
                  <a:tint val="75000"/>
                </a:prstClr>
              </a:solidFill>
              <a:latin typeface="Calibri"/>
              <a:ea typeface="+mn-ea"/>
              <a:cs typeface="+mn-cs"/>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buClrTx/>
            </a:pPr>
            <a:endParaRPr lang="es-CL" kern="1200">
              <a:solidFill>
                <a:prstClr val="black">
                  <a:tint val="75000"/>
                </a:prstClr>
              </a:solidFill>
              <a:latin typeface="Calibri"/>
              <a:ea typeface="+mn-ea"/>
              <a:cs typeface="+mn-cs"/>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buClrTx/>
            </a:pPr>
            <a:fld id="{DE71C373-06A2-4840-8DC4-2C517F2BE930}" type="slidenum">
              <a:rPr lang="es-CL" kern="1200" smtClean="0">
                <a:solidFill>
                  <a:prstClr val="black">
                    <a:tint val="75000"/>
                  </a:prstClr>
                </a:solidFill>
                <a:latin typeface="Calibri"/>
                <a:ea typeface="+mn-ea"/>
                <a:cs typeface="+mn-cs"/>
              </a:rPr>
              <a:pPr defTabSz="685749">
                <a:buClrTx/>
              </a:pPr>
              <a:t>‹#›</a:t>
            </a:fld>
            <a:endParaRPr lang="es-CL"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272018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77" tIns="34289" rIns="68577" bIns="34289"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77" tIns="34289" rIns="68577" bIns="34289"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77" tIns="34289" rIns="68577" bIns="34289" rtlCol="0" anchor="ctr"/>
          <a:lstStyle>
            <a:lvl1pPr algn="l">
              <a:defRPr sz="900">
                <a:solidFill>
                  <a:schemeClr val="tx1">
                    <a:tint val="75000"/>
                  </a:schemeClr>
                </a:solidFill>
              </a:defRPr>
            </a:lvl1pPr>
          </a:lstStyle>
          <a:p>
            <a:pPr defTabSz="685766">
              <a:buClrTx/>
            </a:pPr>
            <a:fld id="{44F2F87C-BCA9-43C6-9FC1-2CD6AB618253}" type="datetimeFigureOut">
              <a:rPr lang="es-CL" kern="1200" smtClean="0">
                <a:solidFill>
                  <a:prstClr val="black">
                    <a:tint val="75000"/>
                  </a:prstClr>
                </a:solidFill>
                <a:latin typeface="Calibri"/>
                <a:ea typeface="+mn-ea"/>
                <a:cs typeface="+mn-cs"/>
              </a:rPr>
              <a:pPr defTabSz="685766">
                <a:buClrTx/>
              </a:pPr>
              <a:t>19-03-2023</a:t>
            </a:fld>
            <a:endParaRPr lang="es-CL" kern="1200">
              <a:solidFill>
                <a:prstClr val="black">
                  <a:tint val="75000"/>
                </a:prstClr>
              </a:solidFill>
              <a:latin typeface="Calibri"/>
              <a:ea typeface="+mn-ea"/>
              <a:cs typeface="+mn-cs"/>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77" tIns="34289" rIns="68577" bIns="34289" rtlCol="0" anchor="ctr"/>
          <a:lstStyle>
            <a:lvl1pPr algn="ctr">
              <a:defRPr sz="900">
                <a:solidFill>
                  <a:schemeClr val="tx1">
                    <a:tint val="75000"/>
                  </a:schemeClr>
                </a:solidFill>
              </a:defRPr>
            </a:lvl1pPr>
          </a:lstStyle>
          <a:p>
            <a:pPr defTabSz="685766">
              <a:buClrTx/>
            </a:pPr>
            <a:endParaRPr lang="es-CL" kern="1200">
              <a:solidFill>
                <a:prstClr val="black">
                  <a:tint val="75000"/>
                </a:prstClr>
              </a:solidFill>
              <a:latin typeface="Calibri"/>
              <a:ea typeface="+mn-ea"/>
              <a:cs typeface="+mn-cs"/>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77" tIns="34289" rIns="68577" bIns="34289" rtlCol="0" anchor="ctr"/>
          <a:lstStyle>
            <a:lvl1pPr algn="r">
              <a:defRPr sz="900">
                <a:solidFill>
                  <a:schemeClr val="tx1">
                    <a:tint val="75000"/>
                  </a:schemeClr>
                </a:solidFill>
              </a:defRPr>
            </a:lvl1pPr>
          </a:lstStyle>
          <a:p>
            <a:pPr defTabSz="685766">
              <a:buClrTx/>
            </a:pPr>
            <a:fld id="{DE71C373-06A2-4840-8DC4-2C517F2BE930}" type="slidenum">
              <a:rPr lang="es-CL" kern="1200" smtClean="0">
                <a:solidFill>
                  <a:prstClr val="black">
                    <a:tint val="75000"/>
                  </a:prstClr>
                </a:solidFill>
                <a:latin typeface="Calibri"/>
                <a:ea typeface="+mn-ea"/>
                <a:cs typeface="+mn-cs"/>
              </a:rPr>
              <a:pPr defTabSz="685766">
                <a:buClrTx/>
              </a:pPr>
              <a:t>‹#›</a:t>
            </a:fld>
            <a:endParaRPr lang="es-CL"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2856200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77" tIns="34289" rIns="68577" bIns="34289"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77" tIns="34289" rIns="68577" bIns="34289"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77" tIns="34289" rIns="68577" bIns="34289" rtlCol="0" anchor="ctr"/>
          <a:lstStyle>
            <a:lvl1pPr algn="l">
              <a:defRPr sz="900">
                <a:solidFill>
                  <a:schemeClr val="tx1">
                    <a:tint val="75000"/>
                  </a:schemeClr>
                </a:solidFill>
              </a:defRPr>
            </a:lvl1pPr>
          </a:lstStyle>
          <a:p>
            <a:pPr defTabSz="685766">
              <a:buClrTx/>
            </a:pPr>
            <a:fld id="{44F2F87C-BCA9-43C6-9FC1-2CD6AB618253}" type="datetimeFigureOut">
              <a:rPr lang="es-CL" kern="1200" smtClean="0">
                <a:solidFill>
                  <a:prstClr val="black">
                    <a:tint val="75000"/>
                  </a:prstClr>
                </a:solidFill>
                <a:latin typeface="Calibri"/>
                <a:ea typeface="+mn-ea"/>
              </a:rPr>
              <a:pPr defTabSz="685766">
                <a:buClrTx/>
              </a:pPr>
              <a:t>19-03-2023</a:t>
            </a:fld>
            <a:endParaRPr lang="es-CL" kern="1200">
              <a:solidFill>
                <a:prstClr val="black">
                  <a:tint val="75000"/>
                </a:prstClr>
              </a:solidFill>
              <a:latin typeface="Calibri"/>
              <a:ea typeface="+mn-ea"/>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77" tIns="34289" rIns="68577" bIns="34289" rtlCol="0" anchor="ctr"/>
          <a:lstStyle>
            <a:lvl1pPr algn="ctr">
              <a:defRPr sz="900">
                <a:solidFill>
                  <a:schemeClr val="tx1">
                    <a:tint val="75000"/>
                  </a:schemeClr>
                </a:solidFill>
              </a:defRPr>
            </a:lvl1pPr>
          </a:lstStyle>
          <a:p>
            <a:pPr defTabSz="685766">
              <a:buClrTx/>
            </a:pPr>
            <a:endParaRPr lang="es-CL" kern="1200">
              <a:solidFill>
                <a:prstClr val="black">
                  <a:tint val="75000"/>
                </a:prstClr>
              </a:solidFill>
              <a:latin typeface="Calibri"/>
              <a:ea typeface="+mn-ea"/>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77" tIns="34289" rIns="68577" bIns="34289" rtlCol="0" anchor="ctr"/>
          <a:lstStyle>
            <a:lvl1pPr algn="r">
              <a:defRPr sz="900">
                <a:solidFill>
                  <a:schemeClr val="tx1">
                    <a:tint val="75000"/>
                  </a:schemeClr>
                </a:solidFill>
              </a:defRPr>
            </a:lvl1pPr>
          </a:lstStyle>
          <a:p>
            <a:pPr defTabSz="685766">
              <a:buClrTx/>
            </a:pPr>
            <a:fld id="{DE71C373-06A2-4840-8DC4-2C517F2BE930}" type="slidenum">
              <a:rPr lang="es-CL" kern="1200" smtClean="0">
                <a:solidFill>
                  <a:prstClr val="black">
                    <a:tint val="75000"/>
                  </a:prstClr>
                </a:solidFill>
                <a:latin typeface="Calibri"/>
                <a:ea typeface="+mn-ea"/>
              </a:rPr>
              <a:pPr defTabSz="685766">
                <a:buClrTx/>
              </a:pPr>
              <a:t>‹#›</a:t>
            </a:fld>
            <a:endParaRPr lang="es-CL" kern="1200">
              <a:solidFill>
                <a:prstClr val="black">
                  <a:tint val="75000"/>
                </a:prstClr>
              </a:solidFill>
              <a:latin typeface="Calibri"/>
              <a:ea typeface="+mn-ea"/>
            </a:endParaRPr>
          </a:p>
        </p:txBody>
      </p:sp>
    </p:spTree>
    <p:extLst>
      <p:ext uri="{BB962C8B-B14F-4D97-AF65-F5344CB8AC3E}">
        <p14:creationId xmlns:p14="http://schemas.microsoft.com/office/powerpoint/2010/main" val="45119615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buClrTx/>
            </a:pPr>
            <a:fld id="{44F2F87C-BCA9-43C6-9FC1-2CD6AB618253}" type="datetimeFigureOut">
              <a:rPr lang="es-CL" kern="1200" smtClean="0">
                <a:solidFill>
                  <a:prstClr val="black">
                    <a:tint val="75000"/>
                  </a:prstClr>
                </a:solidFill>
                <a:latin typeface="Calibri"/>
                <a:ea typeface="+mn-ea"/>
              </a:rPr>
              <a:pPr defTabSz="685749">
                <a:buClrTx/>
              </a:pPr>
              <a:t>19-03-2023</a:t>
            </a:fld>
            <a:endParaRPr lang="es-CL" kern="1200">
              <a:solidFill>
                <a:prstClr val="black">
                  <a:tint val="75000"/>
                </a:prstClr>
              </a:solidFill>
              <a:latin typeface="Calibri"/>
              <a:ea typeface="+mn-ea"/>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buClrTx/>
            </a:pPr>
            <a:endParaRPr lang="es-CL" kern="1200">
              <a:solidFill>
                <a:prstClr val="black">
                  <a:tint val="75000"/>
                </a:prstClr>
              </a:solidFill>
              <a:latin typeface="Calibri"/>
              <a:ea typeface="+mn-ea"/>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buClrTx/>
            </a:pPr>
            <a:fld id="{DE71C373-06A2-4840-8DC4-2C517F2BE930}" type="slidenum">
              <a:rPr lang="es-CL" kern="1200" smtClean="0">
                <a:solidFill>
                  <a:prstClr val="black">
                    <a:tint val="75000"/>
                  </a:prstClr>
                </a:solidFill>
                <a:latin typeface="Calibri"/>
                <a:ea typeface="+mn-ea"/>
              </a:rPr>
              <a:pPr defTabSz="685749">
                <a:buClrTx/>
              </a:pPr>
              <a:t>‹#›</a:t>
            </a:fld>
            <a:endParaRPr lang="es-CL" kern="1200">
              <a:solidFill>
                <a:prstClr val="black">
                  <a:tint val="75000"/>
                </a:prstClr>
              </a:solidFill>
              <a:latin typeface="Calibri"/>
              <a:ea typeface="+mn-ea"/>
            </a:endParaRPr>
          </a:p>
        </p:txBody>
      </p:sp>
    </p:spTree>
    <p:extLst>
      <p:ext uri="{BB962C8B-B14F-4D97-AF65-F5344CB8AC3E}">
        <p14:creationId xmlns:p14="http://schemas.microsoft.com/office/powerpoint/2010/main" val="25572055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77" tIns="34289" rIns="68577" bIns="34289"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77" tIns="34289" rIns="68577" bIns="34289"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77" tIns="34289" rIns="68577" bIns="34289" rtlCol="0" anchor="ctr"/>
          <a:lstStyle>
            <a:lvl1pPr algn="l">
              <a:defRPr sz="900">
                <a:solidFill>
                  <a:schemeClr val="tx1">
                    <a:tint val="75000"/>
                  </a:schemeClr>
                </a:solidFill>
              </a:defRPr>
            </a:lvl1pPr>
          </a:lstStyle>
          <a:p>
            <a:pPr defTabSz="685766">
              <a:buClrTx/>
            </a:pPr>
            <a:fld id="{44F2F87C-BCA9-43C6-9FC1-2CD6AB618253}" type="datetimeFigureOut">
              <a:rPr lang="es-CL" kern="1200" smtClean="0">
                <a:solidFill>
                  <a:prstClr val="black">
                    <a:tint val="75000"/>
                  </a:prstClr>
                </a:solidFill>
                <a:latin typeface="Calibri"/>
                <a:ea typeface="+mn-ea"/>
              </a:rPr>
              <a:pPr defTabSz="685766">
                <a:buClrTx/>
              </a:pPr>
              <a:t>19-03-2023</a:t>
            </a:fld>
            <a:endParaRPr lang="es-CL" kern="1200">
              <a:solidFill>
                <a:prstClr val="black">
                  <a:tint val="75000"/>
                </a:prstClr>
              </a:solidFill>
              <a:latin typeface="Calibri"/>
              <a:ea typeface="+mn-ea"/>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77" tIns="34289" rIns="68577" bIns="34289" rtlCol="0" anchor="ctr"/>
          <a:lstStyle>
            <a:lvl1pPr algn="ctr">
              <a:defRPr sz="900">
                <a:solidFill>
                  <a:schemeClr val="tx1">
                    <a:tint val="75000"/>
                  </a:schemeClr>
                </a:solidFill>
              </a:defRPr>
            </a:lvl1pPr>
          </a:lstStyle>
          <a:p>
            <a:pPr defTabSz="685766">
              <a:buClrTx/>
            </a:pPr>
            <a:endParaRPr lang="es-CL" kern="1200">
              <a:solidFill>
                <a:prstClr val="black">
                  <a:tint val="75000"/>
                </a:prstClr>
              </a:solidFill>
              <a:latin typeface="Calibri"/>
              <a:ea typeface="+mn-ea"/>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77" tIns="34289" rIns="68577" bIns="34289" rtlCol="0" anchor="ctr"/>
          <a:lstStyle>
            <a:lvl1pPr algn="r">
              <a:defRPr sz="900">
                <a:solidFill>
                  <a:schemeClr val="tx1">
                    <a:tint val="75000"/>
                  </a:schemeClr>
                </a:solidFill>
              </a:defRPr>
            </a:lvl1pPr>
          </a:lstStyle>
          <a:p>
            <a:pPr defTabSz="685766">
              <a:buClrTx/>
            </a:pPr>
            <a:fld id="{DE71C373-06A2-4840-8DC4-2C517F2BE930}" type="slidenum">
              <a:rPr lang="es-CL" kern="1200" smtClean="0">
                <a:solidFill>
                  <a:prstClr val="black">
                    <a:tint val="75000"/>
                  </a:prstClr>
                </a:solidFill>
                <a:latin typeface="Calibri"/>
                <a:ea typeface="+mn-ea"/>
              </a:rPr>
              <a:pPr defTabSz="685766">
                <a:buClrTx/>
              </a:pPr>
              <a:t>‹#›</a:t>
            </a:fld>
            <a:endParaRPr lang="es-CL" kern="1200">
              <a:solidFill>
                <a:prstClr val="black">
                  <a:tint val="75000"/>
                </a:prstClr>
              </a:solidFill>
              <a:latin typeface="Calibri"/>
              <a:ea typeface="+mn-ea"/>
            </a:endParaRPr>
          </a:p>
        </p:txBody>
      </p:sp>
    </p:spTree>
    <p:extLst>
      <p:ext uri="{BB962C8B-B14F-4D97-AF65-F5344CB8AC3E}">
        <p14:creationId xmlns:p14="http://schemas.microsoft.com/office/powerpoint/2010/main" val="387196762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buClrTx/>
            </a:pPr>
            <a:fld id="{44F2F87C-BCA9-43C6-9FC1-2CD6AB618253}" type="datetimeFigureOut">
              <a:rPr lang="es-CL" kern="1200" smtClean="0">
                <a:solidFill>
                  <a:prstClr val="black">
                    <a:tint val="75000"/>
                  </a:prstClr>
                </a:solidFill>
                <a:latin typeface="Calibri"/>
                <a:ea typeface="+mn-ea"/>
              </a:rPr>
              <a:pPr defTabSz="685749">
                <a:buClrTx/>
              </a:pPr>
              <a:t>19-03-2023</a:t>
            </a:fld>
            <a:endParaRPr lang="es-CL" kern="1200">
              <a:solidFill>
                <a:prstClr val="black">
                  <a:tint val="75000"/>
                </a:prstClr>
              </a:solidFill>
              <a:latin typeface="Calibri"/>
              <a:ea typeface="+mn-ea"/>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buClrTx/>
            </a:pPr>
            <a:endParaRPr lang="es-CL" kern="1200">
              <a:solidFill>
                <a:prstClr val="black">
                  <a:tint val="75000"/>
                </a:prstClr>
              </a:solidFill>
              <a:latin typeface="Calibri"/>
              <a:ea typeface="+mn-ea"/>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buClrTx/>
            </a:pPr>
            <a:fld id="{DE71C373-06A2-4840-8DC4-2C517F2BE930}" type="slidenum">
              <a:rPr lang="es-CL" kern="1200" smtClean="0">
                <a:solidFill>
                  <a:prstClr val="black">
                    <a:tint val="75000"/>
                  </a:prstClr>
                </a:solidFill>
                <a:latin typeface="Calibri"/>
                <a:ea typeface="+mn-ea"/>
              </a:rPr>
              <a:pPr defTabSz="685749">
                <a:buClrTx/>
              </a:pPr>
              <a:t>‹#›</a:t>
            </a:fld>
            <a:endParaRPr lang="es-CL" kern="1200">
              <a:solidFill>
                <a:prstClr val="black">
                  <a:tint val="75000"/>
                </a:prstClr>
              </a:solidFill>
              <a:latin typeface="Calibri"/>
              <a:ea typeface="+mn-ea"/>
            </a:endParaRPr>
          </a:p>
        </p:txBody>
      </p:sp>
    </p:spTree>
    <p:extLst>
      <p:ext uri="{BB962C8B-B14F-4D97-AF65-F5344CB8AC3E}">
        <p14:creationId xmlns:p14="http://schemas.microsoft.com/office/powerpoint/2010/main" val="428503105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44F2F87C-BCA9-43C6-9FC1-2CD6AB618253}" type="datetimeFigureOut">
              <a:rPr lang="es-CL" kern="1200" smtClean="0">
                <a:solidFill>
                  <a:prstClr val="black">
                    <a:tint val="75000"/>
                  </a:prstClr>
                </a:solidFill>
                <a:latin typeface="Calibri"/>
                <a:ea typeface="+mn-ea"/>
              </a:rPr>
              <a:pPr defTabSz="685800">
                <a:buClrTx/>
                <a:buFontTx/>
                <a:buNone/>
              </a:pPr>
              <a:t>19-03-2023</a:t>
            </a:fld>
            <a:endParaRPr lang="es-CL" kern="1200">
              <a:solidFill>
                <a:prstClr val="black">
                  <a:tint val="75000"/>
                </a:prstClr>
              </a:solidFill>
              <a:latin typeface="Calibri"/>
              <a:ea typeface="+mn-ea"/>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es-CL" kern="1200">
              <a:solidFill>
                <a:prstClr val="black">
                  <a:tint val="75000"/>
                </a:prstClr>
              </a:solidFill>
              <a:latin typeface="Calibri"/>
              <a:ea typeface="+mn-ea"/>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DE71C373-06A2-4840-8DC4-2C517F2BE930}" type="slidenum">
              <a:rPr lang="es-CL" kern="1200" smtClean="0">
                <a:solidFill>
                  <a:prstClr val="black">
                    <a:tint val="75000"/>
                  </a:prstClr>
                </a:solidFill>
                <a:latin typeface="Calibri"/>
                <a:ea typeface="+mn-ea"/>
              </a:rPr>
              <a:pPr defTabSz="685800">
                <a:buClrTx/>
                <a:buFontTx/>
                <a:buNone/>
              </a:pPr>
              <a:t>‹#›</a:t>
            </a:fld>
            <a:endParaRPr lang="es-CL" kern="1200">
              <a:solidFill>
                <a:prstClr val="black">
                  <a:tint val="75000"/>
                </a:prstClr>
              </a:solidFill>
              <a:latin typeface="Calibri"/>
              <a:ea typeface="+mn-ea"/>
            </a:endParaRPr>
          </a:p>
        </p:txBody>
      </p:sp>
    </p:spTree>
    <p:extLst>
      <p:ext uri="{BB962C8B-B14F-4D97-AF65-F5344CB8AC3E}">
        <p14:creationId xmlns:p14="http://schemas.microsoft.com/office/powerpoint/2010/main" val="139787658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CL"/>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EFA495-21C3-4B42-810E-02554F337282}" type="datetimeFigureOut">
              <a:rPr lang="en-US" smtClean="0"/>
              <a:t>3/19/2023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51224649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8" r:id="rId13"/>
    <p:sldLayoutId id="2147483809" r:id="rId14"/>
  </p:sldLayoutIdLst>
  <p:transition>
    <p:fade thruBlk="1"/>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90.xml"/><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3.jpg"/><Relationship Id="rId1" Type="http://schemas.openxmlformats.org/officeDocument/2006/relationships/slideLayout" Target="../slideLayouts/slideLayout90.xml"/><Relationship Id="rId5" Type="http://schemas.openxmlformats.org/officeDocument/2006/relationships/image" Target="../media/image24.jp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28.png"/><Relationship Id="rId7" Type="http://schemas.openxmlformats.org/officeDocument/2006/relationships/slide" Target="slide23.xm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28.png"/><Relationship Id="rId7" Type="http://schemas.openxmlformats.org/officeDocument/2006/relationships/slide" Target="slide23.xml"/><Relationship Id="rId2" Type="http://schemas.openxmlformats.org/officeDocument/2006/relationships/image" Target="../media/image27.jpg"/><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slide" Target="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2.png"/><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28.png"/><Relationship Id="rId7" Type="http://schemas.openxmlformats.org/officeDocument/2006/relationships/slide" Target="slide9.xm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23.xml"/><Relationship Id="rId10" Type="http://schemas.openxmlformats.org/officeDocument/2006/relationships/image" Target="../media/image29.png"/><Relationship Id="rId4" Type="http://schemas.openxmlformats.org/officeDocument/2006/relationships/image" Target="../media/image31.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91.xml"/><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28.png"/><Relationship Id="rId7" Type="http://schemas.openxmlformats.org/officeDocument/2006/relationships/slide" Target="slide31.xml"/><Relationship Id="rId2" Type="http://schemas.openxmlformats.org/officeDocument/2006/relationships/image" Target="../media/image27.jpg"/><Relationship Id="rId1" Type="http://schemas.openxmlformats.org/officeDocument/2006/relationships/slideLayout" Target="../slideLayouts/slideLayout57.xml"/><Relationship Id="rId6" Type="http://schemas.openxmlformats.org/officeDocument/2006/relationships/slide" Target="slide27.xml"/><Relationship Id="rId5" Type="http://schemas.openxmlformats.org/officeDocument/2006/relationships/slide" Target="slide23.xml"/><Relationship Id="rId10" Type="http://schemas.openxmlformats.org/officeDocument/2006/relationships/image" Target="../media/image29.png"/><Relationship Id="rId4" Type="http://schemas.openxmlformats.org/officeDocument/2006/relationships/image" Target="../media/image31.png"/><Relationship Id="rId9"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28.png"/><Relationship Id="rId7" Type="http://schemas.openxmlformats.org/officeDocument/2006/relationships/slide" Target="slide31.xml"/><Relationship Id="rId2" Type="http://schemas.openxmlformats.org/officeDocument/2006/relationships/image" Target="../media/image27.jpg"/><Relationship Id="rId1" Type="http://schemas.openxmlformats.org/officeDocument/2006/relationships/slideLayout" Target="../slideLayouts/slideLayout57.xml"/><Relationship Id="rId6" Type="http://schemas.openxmlformats.org/officeDocument/2006/relationships/slide" Target="slide27.xml"/><Relationship Id="rId5" Type="http://schemas.openxmlformats.org/officeDocument/2006/relationships/slide" Target="slide23.xml"/><Relationship Id="rId10" Type="http://schemas.openxmlformats.org/officeDocument/2006/relationships/image" Target="../media/image29.png"/><Relationship Id="rId4" Type="http://schemas.openxmlformats.org/officeDocument/2006/relationships/image" Target="../media/image31.png"/><Relationship Id="rId9"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91.xml"/><Relationship Id="rId5" Type="http://schemas.openxmlformats.org/officeDocument/2006/relationships/image" Target="../media/image4.gif"/><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91.xml"/><Relationship Id="rId5" Type="http://schemas.openxmlformats.org/officeDocument/2006/relationships/image" Target="../media/image4.gif"/><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9.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image" Target="../media/image10.emf"/><Relationship Id="rId1" Type="http://schemas.openxmlformats.org/officeDocument/2006/relationships/slideLayout" Target="../slideLayouts/slideLayout89.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00000000-1234-1234-1234-123412341234}" type="slidenum">
              <a:rPr lang="en" smtClean="0"/>
              <a:pPr/>
              <a:t>1</a:t>
            </a:fld>
            <a:endParaRPr lang="en"/>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7" name="Google Shape;60;p12"/>
          <p:cNvSpPr txBox="1">
            <a:spLocks/>
          </p:cNvSpPr>
          <p:nvPr/>
        </p:nvSpPr>
        <p:spPr>
          <a:xfrm>
            <a:off x="1263715" y="1287308"/>
            <a:ext cx="6596793" cy="1632109"/>
          </a:xfrm>
          <a:prstGeom prst="rect">
            <a:avLst/>
          </a:prstGeom>
          <a:noFill/>
          <a:ln>
            <a:noFill/>
          </a:ln>
        </p:spPr>
        <p:txBody>
          <a:bodyPr spcFirstLastPara="1" wrap="square" lIns="91419" tIns="91419" rIns="91419" bIns="9141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1pPr>
            <a:lvl2pPr marR="0" lvl="1"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2pPr>
            <a:lvl3pPr marR="0" lvl="2"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3pPr>
            <a:lvl4pPr marR="0" lvl="3"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4pPr>
            <a:lvl5pPr marR="0" lvl="4"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5pPr>
            <a:lvl6pPr marR="0" lvl="5"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6pPr>
            <a:lvl7pPr marR="0" lvl="6"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7pPr>
            <a:lvl8pPr marR="0" lvl="7"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8pPr>
            <a:lvl9pPr marR="0" lvl="8" algn="ctr" rtl="0">
              <a:lnSpc>
                <a:spcPct val="100000"/>
              </a:lnSpc>
              <a:spcBef>
                <a:spcPts val="0"/>
              </a:spcBef>
              <a:spcAft>
                <a:spcPts val="0"/>
              </a:spcAft>
              <a:buClr>
                <a:srgbClr val="F0C3A3"/>
              </a:buClr>
              <a:buSzPts val="2400"/>
              <a:buFont typeface="Amatic SC"/>
              <a:buNone/>
              <a:defRPr sz="2400" b="1" i="0" u="none" strike="noStrike" cap="none">
                <a:solidFill>
                  <a:srgbClr val="F0C3A3"/>
                </a:solidFill>
                <a:latin typeface="Amatic SC"/>
                <a:ea typeface="Amatic SC"/>
                <a:cs typeface="Amatic SC"/>
                <a:sym typeface="Amatic SC"/>
              </a:defRPr>
            </a:lvl9pPr>
          </a:lstStyle>
          <a:p>
            <a:r>
              <a:rPr lang="en-US" sz="8000" dirty="0" err="1">
                <a:solidFill>
                  <a:srgbClr val="FFC000"/>
                </a:solidFill>
              </a:rPr>
              <a:t>Khởi</a:t>
            </a:r>
            <a:r>
              <a:rPr lang="en-US" sz="8000" dirty="0">
                <a:solidFill>
                  <a:srgbClr val="FFC000"/>
                </a:solidFill>
              </a:rPr>
              <a:t> </a:t>
            </a:r>
            <a:r>
              <a:rPr lang="en-US" sz="8000" dirty="0" err="1">
                <a:solidFill>
                  <a:srgbClr val="FFC000"/>
                </a:solidFill>
              </a:rPr>
              <a:t>động</a:t>
            </a:r>
            <a:endParaRPr lang="vi-VN" sz="8000" dirty="0">
              <a:solidFill>
                <a:srgbClr val="FFC000"/>
              </a:solidFill>
            </a:endParaRPr>
          </a:p>
        </p:txBody>
      </p:sp>
    </p:spTree>
    <p:extLst>
      <p:ext uri="{BB962C8B-B14F-4D97-AF65-F5344CB8AC3E}">
        <p14:creationId xmlns:p14="http://schemas.microsoft.com/office/powerpoint/2010/main" val="244000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10</a:t>
            </a:fld>
            <a:endParaRPr lang="en"/>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096107" cy="567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 y="-68238"/>
            <a:ext cx="9143999" cy="5601533"/>
          </a:xfrm>
          <a:prstGeom prst="rect">
            <a:avLst/>
          </a:prstGeom>
        </p:spPr>
        <p:txBody>
          <a:bodyPr wrap="square">
            <a:spAutoFit/>
          </a:bodyPr>
          <a:lstStyle/>
          <a:p>
            <a:r>
              <a:rPr lang="vi-VN" sz="1800" b="1" dirty="0">
                <a:latin typeface="+mj-lt"/>
              </a:rPr>
              <a:t>                                                 </a:t>
            </a:r>
            <a:r>
              <a:rPr lang="vi-VN" sz="2400" b="1" dirty="0">
                <a:solidFill>
                  <a:srgbClr val="002060"/>
                </a:solidFill>
                <a:latin typeface="+mj-lt"/>
              </a:rPr>
              <a:t>Dù sao trái đất vẫn quay!</a:t>
            </a:r>
          </a:p>
          <a:p>
            <a:r>
              <a:rPr lang="vi-VN" sz="1800" dirty="0">
                <a:solidFill>
                  <a:srgbClr val="002060"/>
                </a:solidFill>
                <a:latin typeface="+mj-lt"/>
              </a:rPr>
              <a:t>   </a:t>
            </a:r>
            <a:r>
              <a:rPr lang="en-US" sz="1800" dirty="0">
                <a:solidFill>
                  <a:srgbClr val="002060"/>
                </a:solidFill>
                <a:latin typeface="+mj-lt"/>
              </a:rPr>
              <a:t>   </a:t>
            </a:r>
            <a:r>
              <a:rPr lang="vi-VN" sz="1800" dirty="0">
                <a:solidFill>
                  <a:schemeClr val="tx1"/>
                </a:solidFill>
                <a:latin typeface="+mj-lt"/>
              </a:rPr>
              <a:t>Xưa kia, người ta cứ nghĩ rằng trái đất là trung tâm của vũ trụ, đứng yên một chỗ, còn mặt trời, mặt trăng và muôn ngàn vì sao phải quay xung quanh cái tâm này. Người đầu tiên bác bỏ ý kiến sai lầm đó là nhà thiên văn học Ba Lan Cô-péc-ních. Năm 1543, Cô-péc-ních cho xuất bản một cuốn sách chứng minh rằng chính trái đất mới là một hành tinh quay xung quanh mặt trời. Phát hiện của nhà thiên văn học làm cho mọi người sửng sốt, thậm chí nó còn bị coi là tà thuyết vì nó ngược với những lời phán bảo của Chúa trời. </a:t>
            </a:r>
          </a:p>
          <a:p>
            <a:r>
              <a:rPr lang="vi-VN" sz="1800" dirty="0">
                <a:solidFill>
                  <a:schemeClr val="tx1"/>
                </a:solidFill>
                <a:latin typeface="+mj-lt"/>
              </a:rPr>
              <a:t>   </a:t>
            </a:r>
            <a:r>
              <a:rPr lang="en-US" sz="1800" dirty="0">
                <a:solidFill>
                  <a:schemeClr val="tx1"/>
                </a:solidFill>
                <a:latin typeface="+mj-lt"/>
              </a:rPr>
              <a:t>  </a:t>
            </a:r>
            <a:r>
              <a:rPr lang="vi-VN" sz="1800" dirty="0">
                <a:solidFill>
                  <a:schemeClr val="tx1"/>
                </a:solidFill>
                <a:latin typeface="+mj-lt"/>
              </a:rPr>
              <a:t>Chưa 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tuổi.</a:t>
            </a:r>
          </a:p>
          <a:p>
            <a:r>
              <a:rPr lang="vi-VN" sz="1800" dirty="0">
                <a:solidFill>
                  <a:schemeClr val="tx1"/>
                </a:solidFill>
                <a:latin typeface="+mj-lt"/>
              </a:rPr>
              <a:t>   </a:t>
            </a:r>
            <a:r>
              <a:rPr lang="en-US" sz="1800" dirty="0">
                <a:solidFill>
                  <a:schemeClr val="tx1"/>
                </a:solidFill>
                <a:latin typeface="+mj-lt"/>
              </a:rPr>
              <a:t>  </a:t>
            </a:r>
            <a:r>
              <a:rPr lang="vi-VN" sz="1800" dirty="0">
                <a:solidFill>
                  <a:schemeClr val="tx1"/>
                </a:solidFill>
                <a:latin typeface="+mj-lt"/>
              </a:rPr>
              <a:t>Bị coi là tội phạm, nhà bác học già buộc phải thề từ bỏ ý kiến cho rằng trái đất quay. Nhưng vừa bước ra khỏi tòa án, ông đã bực tức nói to:</a:t>
            </a:r>
          </a:p>
          <a:p>
            <a:r>
              <a:rPr lang="vi-VN" sz="1800" dirty="0">
                <a:solidFill>
                  <a:schemeClr val="tx1"/>
                </a:solidFill>
                <a:latin typeface="+mj-lt"/>
              </a:rPr>
              <a:t>- Dù sao trái đất vẫn quay!</a:t>
            </a:r>
          </a:p>
          <a:p>
            <a:r>
              <a:rPr lang="vi-VN" sz="1800" dirty="0">
                <a:solidFill>
                  <a:schemeClr val="tx1"/>
                </a:solidFill>
                <a:latin typeface="+mj-lt"/>
              </a:rPr>
              <a:t>   Ga-li-lê phải trải qua những năm cuối đời trong cảnh tù đày. Nhưng cuối cùng, lẽ phải đã thắng. Tư tưởng của hai nhà bác học dũng cảm đã trở thành chân lí giản dị trong đời sống ngày nay.</a:t>
            </a:r>
          </a:p>
          <a:p>
            <a:endParaRPr lang="vi-VN" sz="1800" dirty="0">
              <a:solidFill>
                <a:srgbClr val="002060"/>
              </a:solidFill>
              <a:latin typeface="+mj-lt"/>
            </a:endParaRPr>
          </a:p>
          <a:p>
            <a:pPr algn="r"/>
            <a:r>
              <a:rPr lang="vi-VN" sz="1800" b="1" dirty="0">
                <a:solidFill>
                  <a:srgbClr val="002060"/>
                </a:solidFill>
                <a:latin typeface="+mj-lt"/>
              </a:rPr>
              <a:t>                                             </a:t>
            </a:r>
            <a:r>
              <a:rPr lang="en-US" sz="1800" b="1" dirty="0">
                <a:solidFill>
                  <a:srgbClr val="002060"/>
                </a:solidFill>
                <a:latin typeface="+mj-lt"/>
              </a:rPr>
              <a:t>    </a:t>
            </a:r>
            <a:r>
              <a:rPr lang="vi-VN" sz="1800" b="1" dirty="0">
                <a:solidFill>
                  <a:srgbClr val="002060"/>
                </a:solidFill>
                <a:latin typeface="+mj-lt"/>
              </a:rPr>
              <a:t>Theo LÊ NGUYÊN LONG, PHẠM NGỌC TOÀN</a:t>
            </a:r>
          </a:p>
          <a:p>
            <a:endParaRPr lang="vi-VN" sz="1800" dirty="0">
              <a:solidFill>
                <a:srgbClr val="002060"/>
              </a:solidFill>
              <a:latin typeface="+mj-lt"/>
            </a:endParaRPr>
          </a:p>
          <a:p>
            <a:endParaRPr lang="vi-VN" dirty="0">
              <a:solidFill>
                <a:srgbClr val="002060"/>
              </a:solidFill>
            </a:endParaRPr>
          </a:p>
          <a:p>
            <a:endParaRPr lang="vi-VN" dirty="0">
              <a:solidFill>
                <a:srgbClr val="002060"/>
              </a:solidFill>
            </a:endParaRPr>
          </a:p>
        </p:txBody>
      </p:sp>
    </p:spTree>
    <p:extLst>
      <p:ext uri="{BB962C8B-B14F-4D97-AF65-F5344CB8AC3E}">
        <p14:creationId xmlns:p14="http://schemas.microsoft.com/office/powerpoint/2010/main" val="20273788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64"/>
        <p:cNvGrpSpPr/>
        <p:nvPr/>
      </p:nvGrpSpPr>
      <p:grpSpPr>
        <a:xfrm>
          <a:off x="0" y="0"/>
          <a:ext cx="0" cy="0"/>
          <a:chOff x="0" y="0"/>
          <a:chExt cx="0" cy="0"/>
        </a:xfrm>
      </p:grpSpPr>
      <p:sp>
        <p:nvSpPr>
          <p:cNvPr id="17" name="TextBox 16"/>
          <p:cNvSpPr txBox="1"/>
          <p:nvPr/>
        </p:nvSpPr>
        <p:spPr>
          <a:xfrm>
            <a:off x="87061" y="1322338"/>
            <a:ext cx="9017200" cy="584769"/>
          </a:xfrm>
          <a:prstGeom prst="rect">
            <a:avLst/>
          </a:prstGeom>
          <a:solidFill>
            <a:schemeClr val="accent4">
              <a:lumMod val="60000"/>
              <a:lumOff val="40000"/>
            </a:schemeClr>
          </a:solidFill>
        </p:spPr>
        <p:txBody>
          <a:bodyPr wrap="none" lIns="91434" tIns="45717" rIns="91434" bIns="45717" rtlCol="0">
            <a:spAutoFit/>
          </a:bodyPr>
          <a:lstStyle/>
          <a:p>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những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Chúa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trời</a:t>
            </a:r>
            <a:r>
              <a:rPr lang="en-US" sz="3200" i="1" dirty="0">
                <a:latin typeface="Times New Roman" panose="02020603050405020304" pitchFamily="18" charset="0"/>
                <a:cs typeface="Times New Roman" panose="02020603050405020304" pitchFamily="18" charset="0"/>
              </a:rPr>
              <a:t>.</a:t>
            </a:r>
          </a:p>
        </p:txBody>
      </p:sp>
      <p:sp>
        <p:nvSpPr>
          <p:cNvPr id="18" name="TextBox 17"/>
          <p:cNvSpPr txBox="1"/>
          <p:nvPr/>
        </p:nvSpPr>
        <p:spPr>
          <a:xfrm>
            <a:off x="87061" y="2243560"/>
            <a:ext cx="6705670" cy="584769"/>
          </a:xfrm>
          <a:prstGeom prst="rect">
            <a:avLst/>
          </a:prstGeom>
          <a:solidFill>
            <a:schemeClr val="accent2">
              <a:lumMod val="40000"/>
              <a:lumOff val="60000"/>
            </a:schemeClr>
          </a:solidFill>
        </p:spPr>
        <p:txBody>
          <a:bodyPr wrap="none" lIns="91434" tIns="45717" rIns="91434" bIns="45717" rtlCol="0">
            <a:spAutoFit/>
          </a:bodyPr>
          <a:lstStyle/>
          <a:p>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gần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chục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tuổi</a:t>
            </a:r>
            <a:r>
              <a:rPr lang="en-US" sz="3200" i="1" dirty="0">
                <a:latin typeface="Times New Roman" panose="02020603050405020304" pitchFamily="18" charset="0"/>
                <a:cs typeface="Times New Roman" panose="02020603050405020304" pitchFamily="18" charset="0"/>
              </a:rPr>
              <a:t>. </a:t>
            </a:r>
          </a:p>
        </p:txBody>
      </p:sp>
      <p:sp>
        <p:nvSpPr>
          <p:cNvPr id="19" name="TextBox 18"/>
          <p:cNvSpPr txBox="1"/>
          <p:nvPr/>
        </p:nvSpPr>
        <p:spPr>
          <a:xfrm>
            <a:off x="87061" y="3356586"/>
            <a:ext cx="3730496" cy="584769"/>
          </a:xfrm>
          <a:prstGeom prst="rect">
            <a:avLst/>
          </a:prstGeom>
          <a:solidFill>
            <a:schemeClr val="accent6">
              <a:lumMod val="60000"/>
              <a:lumOff val="40000"/>
            </a:schemeClr>
          </a:solidFill>
        </p:spPr>
        <p:txBody>
          <a:bodyPr wrap="none" lIns="91434" tIns="45717" rIns="91434" bIns="45717" rtlCol="0">
            <a:spAutoFit/>
          </a:bodyPr>
          <a:lstStyle/>
          <a:p>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a:t>
            </a:r>
          </a:p>
        </p:txBody>
      </p:sp>
      <p:sp>
        <p:nvSpPr>
          <p:cNvPr id="2" name="TextBox 1"/>
          <p:cNvSpPr txBox="1"/>
          <p:nvPr/>
        </p:nvSpPr>
        <p:spPr>
          <a:xfrm>
            <a:off x="952107" y="414779"/>
            <a:ext cx="706067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755328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fld id="{00000000-1234-1234-1234-123412341234}" type="slidenum">
              <a:rPr lang="en" smtClean="0"/>
              <a:pPr/>
              <a:t>12</a:t>
            </a:fld>
            <a:endParaRPr lang="en"/>
          </a:p>
        </p:txBody>
      </p:sp>
      <p:sp>
        <p:nvSpPr>
          <p:cNvPr id="6" name="Slide Number Placeholder 1"/>
          <p:cNvSpPr txBox="1">
            <a:spLocks/>
          </p:cNvSpPr>
          <p:nvPr/>
        </p:nvSpPr>
        <p:spPr>
          <a:xfrm>
            <a:off x="0" y="4521250"/>
            <a:ext cx="9144000" cy="393600"/>
          </a:xfrm>
          <a:prstGeom prst="rect">
            <a:avLst/>
          </a:prstGeom>
        </p:spPr>
        <p:txBody>
          <a:bodyPr spcFirstLastPara="1" vert="horz" wrap="square" lIns="91419" tIns="91419" rIns="91419" bIns="91419"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12</a:t>
            </a:fld>
            <a:endParaRPr lang="en"/>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8" y="0"/>
            <a:ext cx="10096107" cy="567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 y="-68238"/>
            <a:ext cx="9548604" cy="5878532"/>
          </a:xfrm>
          <a:prstGeom prst="rect">
            <a:avLst/>
          </a:prstGeom>
        </p:spPr>
        <p:txBody>
          <a:bodyPr wrap="square">
            <a:spAutoFit/>
          </a:bodyPr>
          <a:lstStyle/>
          <a:p>
            <a:r>
              <a:rPr lang="vi-VN" sz="1800" b="1" dirty="0">
                <a:latin typeface="+mj-lt"/>
              </a:rPr>
              <a:t>                                                 </a:t>
            </a:r>
            <a:r>
              <a:rPr lang="vi-VN" sz="2400" b="1" dirty="0">
                <a:solidFill>
                  <a:srgbClr val="002060"/>
                </a:solidFill>
                <a:latin typeface="+mj-lt"/>
              </a:rPr>
              <a:t>Dù sao trái đất vẫn quay!</a:t>
            </a:r>
          </a:p>
          <a:p>
            <a:r>
              <a:rPr lang="vi-VN" sz="1800" dirty="0">
                <a:solidFill>
                  <a:srgbClr val="002060"/>
                </a:solidFill>
                <a:latin typeface="+mj-lt"/>
              </a:rPr>
              <a:t>   </a:t>
            </a:r>
            <a:r>
              <a:rPr lang="en-US" sz="1800" dirty="0">
                <a:solidFill>
                  <a:srgbClr val="002060"/>
                </a:solidFill>
                <a:latin typeface="+mj-lt"/>
              </a:rPr>
              <a:t>   </a:t>
            </a:r>
            <a:r>
              <a:rPr lang="vi-VN" sz="1800" b="1" dirty="0">
                <a:solidFill>
                  <a:schemeClr val="tx1"/>
                </a:solidFill>
                <a:latin typeface="+mj-lt"/>
              </a:rPr>
              <a:t>Xưa kia, người ta cứ nghĩ rằng trái đất là trung tâm của vũ trụ, đứng yên một chỗ, còn mặt trời, mặt trăng và muôn ngàn vì sao phải quay xung quanh cái tâm này. Người đầu tiên bác bỏ ý kiến sai lầm đó là nhà thiên văn học Ba Lan Cô-péc-ních. Năm 1543, Cô-péc-ních cho xuất bản một cuốn sách chứng minh rằng chính trái đất mới là một hành tinh quay xung quanh mặt trời. Phát hiện của nhà thiên văn học làm cho mọi người sửng sốt, thậm chí nó còn bị coi là tà thuyết vì nó ngược với những lời phán bảo của Chúa trời. </a:t>
            </a:r>
          </a:p>
          <a:p>
            <a:r>
              <a:rPr lang="vi-VN" sz="1800" dirty="0">
                <a:solidFill>
                  <a:schemeClr val="tx1"/>
                </a:solidFill>
                <a:latin typeface="+mj-lt"/>
              </a:rPr>
              <a:t>   </a:t>
            </a:r>
            <a:r>
              <a:rPr lang="en-US" sz="1800" dirty="0">
                <a:solidFill>
                  <a:schemeClr val="tx1"/>
                </a:solidFill>
                <a:latin typeface="+mj-lt"/>
              </a:rPr>
              <a:t>  </a:t>
            </a:r>
            <a:r>
              <a:rPr lang="vi-VN" sz="1800" b="1" dirty="0">
                <a:solidFill>
                  <a:schemeClr val="tx1"/>
                </a:solidFill>
                <a:latin typeface="+mj-lt"/>
              </a:rPr>
              <a:t>Chưa 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tuổi.</a:t>
            </a:r>
          </a:p>
          <a:p>
            <a:r>
              <a:rPr lang="vi-VN" sz="1800" b="1" dirty="0">
                <a:solidFill>
                  <a:schemeClr val="tx1"/>
                </a:solidFill>
                <a:latin typeface="+mj-lt"/>
              </a:rPr>
              <a:t>   </a:t>
            </a:r>
            <a:r>
              <a:rPr lang="en-US" sz="1800" b="1" dirty="0">
                <a:solidFill>
                  <a:schemeClr val="tx1"/>
                </a:solidFill>
                <a:latin typeface="+mj-lt"/>
              </a:rPr>
              <a:t>  </a:t>
            </a:r>
            <a:r>
              <a:rPr lang="vi-VN" sz="1800" b="1" dirty="0">
                <a:solidFill>
                  <a:schemeClr val="tx1"/>
                </a:solidFill>
                <a:latin typeface="+mj-lt"/>
              </a:rPr>
              <a:t>Bị coi là tội phạm, nhà bác học già buộc phải thề từ bỏ ý kiến cho rằng trái đất quay. Nhưng vừa bước ra khỏi tòa án, ông đã bực tức nói to:</a:t>
            </a:r>
          </a:p>
          <a:p>
            <a:r>
              <a:rPr lang="vi-VN" sz="1800" b="1" dirty="0">
                <a:solidFill>
                  <a:schemeClr val="tx1"/>
                </a:solidFill>
                <a:latin typeface="+mj-lt"/>
              </a:rPr>
              <a:t>- Dù sao trái đất vẫn quay!</a:t>
            </a:r>
          </a:p>
          <a:p>
            <a:r>
              <a:rPr lang="vi-VN" sz="1800" b="1" dirty="0">
                <a:solidFill>
                  <a:schemeClr val="tx1"/>
                </a:solidFill>
                <a:latin typeface="+mj-lt"/>
              </a:rPr>
              <a:t>   Ga-li-lê phải trải qua những năm cuối đời trong cảnh tù đày. Nhưng cuối cùng, lẽ phải đã thắng. Tư tưởng của hai nhà bác học dũng cảm đã trở thành chân lí giản dị trong đời sống ngày nay.</a:t>
            </a:r>
          </a:p>
          <a:p>
            <a:endParaRPr lang="vi-VN" sz="1800" dirty="0">
              <a:solidFill>
                <a:srgbClr val="002060"/>
              </a:solidFill>
              <a:latin typeface="+mj-lt"/>
            </a:endParaRPr>
          </a:p>
          <a:p>
            <a:pPr algn="r"/>
            <a:r>
              <a:rPr lang="vi-VN" sz="1800" b="1" dirty="0">
                <a:solidFill>
                  <a:srgbClr val="002060"/>
                </a:solidFill>
                <a:latin typeface="+mj-lt"/>
              </a:rPr>
              <a:t>                                             </a:t>
            </a:r>
            <a:r>
              <a:rPr lang="en-US" sz="1800" b="1" dirty="0">
                <a:solidFill>
                  <a:srgbClr val="002060"/>
                </a:solidFill>
                <a:latin typeface="+mj-lt"/>
              </a:rPr>
              <a:t>    </a:t>
            </a:r>
            <a:r>
              <a:rPr lang="vi-VN" sz="1800" b="1" dirty="0">
                <a:solidFill>
                  <a:srgbClr val="002060"/>
                </a:solidFill>
                <a:latin typeface="+mj-lt"/>
              </a:rPr>
              <a:t>Theo LÊ NGUYÊN LONG, PHẠM NGỌC TOÀN</a:t>
            </a:r>
          </a:p>
          <a:p>
            <a:endParaRPr lang="vi-VN" sz="1800" dirty="0">
              <a:solidFill>
                <a:srgbClr val="002060"/>
              </a:solidFill>
              <a:latin typeface="+mj-lt"/>
            </a:endParaRPr>
          </a:p>
          <a:p>
            <a:endParaRPr lang="vi-VN" dirty="0">
              <a:solidFill>
                <a:srgbClr val="002060"/>
              </a:solidFill>
            </a:endParaRPr>
          </a:p>
          <a:p>
            <a:endParaRPr lang="vi-VN" dirty="0">
              <a:solidFill>
                <a:srgbClr val="002060"/>
              </a:solidFill>
            </a:endParaRPr>
          </a:p>
        </p:txBody>
      </p:sp>
      <p:sp>
        <p:nvSpPr>
          <p:cNvPr id="9" name="Oval 8"/>
          <p:cNvSpPr/>
          <p:nvPr/>
        </p:nvSpPr>
        <p:spPr>
          <a:xfrm>
            <a:off x="52662" y="294810"/>
            <a:ext cx="339866" cy="339865"/>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imes New Roman" panose="02020603050405020304" pitchFamily="18" charset="0"/>
                <a:cs typeface="Times New Roman" panose="02020603050405020304" pitchFamily="18" charset="0"/>
              </a:rPr>
              <a:t>1</a:t>
            </a:r>
          </a:p>
        </p:txBody>
      </p:sp>
      <p:sp>
        <p:nvSpPr>
          <p:cNvPr id="10" name="Oval 9"/>
          <p:cNvSpPr/>
          <p:nvPr/>
        </p:nvSpPr>
        <p:spPr>
          <a:xfrm>
            <a:off x="17726" y="2799463"/>
            <a:ext cx="339866" cy="33986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3</a:t>
            </a:r>
          </a:p>
        </p:txBody>
      </p:sp>
      <p:sp>
        <p:nvSpPr>
          <p:cNvPr id="11" name="Oval 10"/>
          <p:cNvSpPr/>
          <p:nvPr/>
        </p:nvSpPr>
        <p:spPr>
          <a:xfrm>
            <a:off x="17727" y="2016597"/>
            <a:ext cx="333183" cy="33986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42374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64"/>
        <p:cNvGrpSpPr/>
        <p:nvPr/>
      </p:nvGrpSpPr>
      <p:grpSpPr>
        <a:xfrm>
          <a:off x="0" y="0"/>
          <a:ext cx="0" cy="0"/>
          <a:chOff x="0" y="0"/>
          <a:chExt cx="0" cy="0"/>
        </a:xfrm>
      </p:grpSpPr>
      <p:sp>
        <p:nvSpPr>
          <p:cNvPr id="11" name="TextBox 10"/>
          <p:cNvSpPr txBox="1"/>
          <p:nvPr/>
        </p:nvSpPr>
        <p:spPr>
          <a:xfrm>
            <a:off x="3252783" y="340421"/>
            <a:ext cx="2464124" cy="584769"/>
          </a:xfrm>
          <a:prstGeom prst="rect">
            <a:avLst/>
          </a:prstGeom>
          <a:solidFill>
            <a:srgbClr val="92D050"/>
          </a:solidFill>
        </p:spPr>
        <p:txBody>
          <a:bodyPr wrap="none" lIns="91434" tIns="45717" rIns="91434" bIns="45717"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a:t>
            </a:r>
          </a:p>
        </p:txBody>
      </p:sp>
      <p:sp>
        <p:nvSpPr>
          <p:cNvPr id="17" name="TextBox 16"/>
          <p:cNvSpPr txBox="1"/>
          <p:nvPr/>
        </p:nvSpPr>
        <p:spPr>
          <a:xfrm>
            <a:off x="331247" y="1184949"/>
            <a:ext cx="2452903" cy="584769"/>
          </a:xfrm>
          <a:prstGeom prst="rect">
            <a:avLst/>
          </a:prstGeom>
          <a:solidFill>
            <a:schemeClr val="accent6">
              <a:lumMod val="40000"/>
              <a:lumOff val="60000"/>
            </a:schemeClr>
          </a:solidFill>
        </p:spPr>
        <p:txBody>
          <a:bodyPr wrap="none" lIns="91434" tIns="45717" rIns="91434" bIns="45717"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Cô-péc-ních</a:t>
            </a:r>
            <a:endParaRPr lang="en-US" sz="32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80940" y="1972636"/>
            <a:ext cx="1699492" cy="584769"/>
          </a:xfrm>
          <a:prstGeom prst="rect">
            <a:avLst/>
          </a:prstGeom>
          <a:solidFill>
            <a:schemeClr val="accent6">
              <a:lumMod val="40000"/>
              <a:lumOff val="60000"/>
            </a:schemeClr>
          </a:solidFill>
        </p:spPr>
        <p:txBody>
          <a:bodyPr wrap="none" lIns="91434" tIns="45717" rIns="91434" bIns="45717" rtlCol="0">
            <a:spAutoFit/>
          </a:bodyPr>
          <a:lstStyle/>
          <a:p>
            <a:r>
              <a:rPr lang="en-US" sz="3200" dirty="0">
                <a:latin typeface="Times New Roman" panose="02020603050405020304" pitchFamily="18" charset="0"/>
                <a:cs typeface="Times New Roman" panose="02020603050405020304" pitchFamily="18" charset="0"/>
              </a:rPr>
              <a:t>- Ga-li-</a:t>
            </a:r>
            <a:r>
              <a:rPr lang="en-US" sz="3200" dirty="0" err="1">
                <a:latin typeface="Times New Roman" panose="02020603050405020304" pitchFamily="18" charset="0"/>
                <a:cs typeface="Times New Roman" panose="02020603050405020304" pitchFamily="18" charset="0"/>
              </a:rPr>
              <a:t>lê</a:t>
            </a:r>
            <a:endParaRPr lang="en-US" sz="3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281554" y="2737323"/>
            <a:ext cx="1798878" cy="584769"/>
          </a:xfrm>
          <a:prstGeom prst="rect">
            <a:avLst/>
          </a:prstGeom>
          <a:solidFill>
            <a:schemeClr val="accent6">
              <a:lumMod val="40000"/>
              <a:lumOff val="60000"/>
            </a:schemeClr>
          </a:solidFill>
        </p:spPr>
        <p:txBody>
          <a:bodyPr wrap="none" lIns="91434" tIns="45717" rIns="91434" bIns="45717"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sốt</a:t>
            </a:r>
            <a:endParaRPr lang="en-US" sz="32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80940" y="3449430"/>
            <a:ext cx="1917500" cy="584769"/>
          </a:xfrm>
          <a:prstGeom prst="rect">
            <a:avLst/>
          </a:prstGeom>
          <a:solidFill>
            <a:schemeClr val="accent6">
              <a:lumMod val="40000"/>
              <a:lumOff val="60000"/>
            </a:schemeClr>
          </a:solidFill>
        </p:spPr>
        <p:txBody>
          <a:bodyPr wrap="none" lIns="91434" tIns="45717" rIns="91434" bIns="45717"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endParaRPr lang="en-US" sz="32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31247" y="4207239"/>
            <a:ext cx="1848571" cy="584769"/>
          </a:xfrm>
          <a:prstGeom prst="rect">
            <a:avLst/>
          </a:prstGeom>
          <a:solidFill>
            <a:schemeClr val="accent6">
              <a:lumMod val="40000"/>
              <a:lumOff val="60000"/>
            </a:schemeClr>
          </a:solidFill>
        </p:spPr>
        <p:txBody>
          <a:bodyPr wrap="none" lIns="91434" tIns="45717" rIns="91434" bIns="45717"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thuyết</a:t>
            </a:r>
            <a:endParaRPr lang="en-US" sz="3200"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2953595" y="1601509"/>
            <a:ext cx="15587" cy="35419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126929" y="1118312"/>
            <a:ext cx="6000874" cy="1938986"/>
          </a:xfrm>
          <a:prstGeom prst="rect">
            <a:avLst/>
          </a:prstGeom>
          <a:solidFill>
            <a:schemeClr val="accent3">
              <a:lumMod val="40000"/>
              <a:lumOff val="60000"/>
            </a:schemeClr>
          </a:solidFill>
        </p:spPr>
        <p:txBody>
          <a:bodyPr wrap="square" lIns="91434" tIns="45717" rIns="91434" bIns="45717" rtlCol="0">
            <a:spAutoFit/>
          </a:bodyPr>
          <a:lstStyle/>
          <a:p>
            <a:pPr algn="just"/>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1543, </a:t>
            </a:r>
            <a:r>
              <a:rPr lang="en-US" sz="3000" dirty="0" err="1">
                <a:latin typeface="Times New Roman" panose="02020603050405020304" pitchFamily="18" charset="0"/>
                <a:cs typeface="Times New Roman" panose="02020603050405020304" pitchFamily="18" charset="0"/>
              </a:rPr>
              <a:t>Cô-péc-ních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xuất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cuốn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chứng</a:t>
            </a:r>
            <a:r>
              <a:rPr lang="en-US" sz="3000" dirty="0">
                <a:latin typeface="Times New Roman" panose="02020603050405020304" pitchFamily="18" charset="0"/>
                <a:cs typeface="Times New Roman" panose="02020603050405020304" pitchFamily="18" charset="0"/>
              </a:rPr>
              <a:t> minh </a:t>
            </a:r>
            <a:r>
              <a:rPr lang="en-US" sz="3000" dirty="0" err="1">
                <a:latin typeface="Times New Roman" panose="02020603050405020304" pitchFamily="18" charset="0"/>
                <a:cs typeface="Times New Roman" panose="02020603050405020304" pitchFamily="18" charset="0"/>
              </a:rPr>
              <a:t>rằng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tinh</a:t>
            </a:r>
            <a:r>
              <a:rPr lang="en-US" sz="3000" dirty="0">
                <a:latin typeface="Times New Roman" panose="02020603050405020304" pitchFamily="18" charset="0"/>
                <a:cs typeface="Times New Roman" panose="02020603050405020304" pitchFamily="18" charset="0"/>
              </a:rPr>
              <a:t> quay </a:t>
            </a:r>
            <a:r>
              <a:rPr lang="en-US" sz="3000" dirty="0" err="1">
                <a:latin typeface="Times New Roman" panose="02020603050405020304" pitchFamily="18" charset="0"/>
                <a:cs typeface="Times New Roman" panose="02020603050405020304" pitchFamily="18" charset="0"/>
              </a:rPr>
              <a:t>xung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trời</a:t>
            </a:r>
            <a:r>
              <a:rPr lang="en-US" sz="3000" dirty="0">
                <a:latin typeface="Times New Roman" panose="02020603050405020304" pitchFamily="18" charset="0"/>
                <a:cs typeface="Times New Roman" panose="02020603050405020304" pitchFamily="18" charset="0"/>
              </a:rPr>
              <a:t>.</a:t>
            </a:r>
          </a:p>
        </p:txBody>
      </p:sp>
      <p:cxnSp>
        <p:nvCxnSpPr>
          <p:cNvPr id="14" name="Straight Connector 13"/>
          <p:cNvCxnSpPr/>
          <p:nvPr/>
        </p:nvCxnSpPr>
        <p:spPr>
          <a:xfrm flipH="1">
            <a:off x="5863590" y="1607389"/>
            <a:ext cx="91440" cy="3714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052560" y="1617966"/>
            <a:ext cx="91440" cy="354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338515" y="2592849"/>
            <a:ext cx="127327" cy="3548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269467" y="2570134"/>
            <a:ext cx="124613" cy="3508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50920" y="3193046"/>
            <a:ext cx="5993080" cy="1938986"/>
          </a:xfrm>
          <a:prstGeom prst="rect">
            <a:avLst/>
          </a:prstGeom>
          <a:solidFill>
            <a:schemeClr val="accent3">
              <a:lumMod val="40000"/>
              <a:lumOff val="60000"/>
            </a:schemeClr>
          </a:solidFill>
        </p:spPr>
        <p:txBody>
          <a:bodyPr wrap="square" lIns="91434" tIns="45717" rIns="91434" bIns="45717" rtlCol="0">
            <a:spAutoFit/>
          </a:bodyPr>
          <a:lstStyle/>
          <a:p>
            <a:pPr algn="just"/>
            <a:r>
              <a:rPr lang="en-US" sz="3000" dirty="0" err="1">
                <a:latin typeface="Times New Roman" panose="02020603050405020304" pitchFamily="18" charset="0"/>
                <a:cs typeface="Times New Roman" panose="02020603050405020304" pitchFamily="18" charset="0"/>
              </a:rPr>
              <a:t>Chưa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đầy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1632,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Ga-li-</a:t>
            </a:r>
            <a:r>
              <a:rPr lang="en-US" sz="3000" dirty="0" err="1">
                <a:latin typeface="Times New Roman" panose="02020603050405020304" pitchFamily="18" charset="0"/>
                <a:cs typeface="Times New Roman" panose="02020603050405020304" pitchFamily="18" charset="0"/>
              </a:rPr>
              <a:t>lê</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cuốn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cổ</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vũ</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cs typeface="Times New Roman" panose="02020603050405020304" pitchFamily="18" charset="0"/>
              </a:rPr>
              <a:t>kiến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Cô-péc-ních</a:t>
            </a:r>
            <a:r>
              <a:rPr lang="en-US" sz="3000" dirty="0">
                <a:latin typeface="Times New Roman" panose="02020603050405020304" pitchFamily="18" charset="0"/>
                <a:cs typeface="Times New Roman" panose="02020603050405020304" pitchFamily="18" charset="0"/>
              </a:rPr>
              <a:t>.</a:t>
            </a:r>
          </a:p>
        </p:txBody>
      </p:sp>
      <p:cxnSp>
        <p:nvCxnSpPr>
          <p:cNvPr id="25" name="Straight Connector 24"/>
          <p:cNvCxnSpPr/>
          <p:nvPr/>
        </p:nvCxnSpPr>
        <p:spPr>
          <a:xfrm flipH="1">
            <a:off x="6983185" y="4162539"/>
            <a:ext cx="91440" cy="354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781316" y="4673782"/>
            <a:ext cx="127327" cy="3548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660232" y="4626044"/>
            <a:ext cx="124613" cy="3508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089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par>
                                <p:cTn id="53" presetID="22" presetClass="entr" presetSubtype="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up)">
                                      <p:cBhvr>
                                        <p:cTn id="55" dur="500"/>
                                        <p:tgtEl>
                                          <p:spTgt spid="15"/>
                                        </p:tgtEl>
                                      </p:cBhvr>
                                    </p:animEffect>
                                  </p:childTnLst>
                                </p:cTn>
                              </p:par>
                              <p:par>
                                <p:cTn id="56" presetID="22" presetClass="entr" presetSubtype="1"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up)">
                                      <p:cBhvr>
                                        <p:cTn id="58" dur="500"/>
                                        <p:tgtEl>
                                          <p:spTgt spid="16"/>
                                        </p:tgtEl>
                                      </p:cBhvr>
                                    </p:animEffect>
                                  </p:childTnLst>
                                </p:cTn>
                              </p:par>
                              <p:par>
                                <p:cTn id="59" presetID="22" presetClass="entr" presetSubtype="1"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par>
                                <p:cTn id="62" presetID="22" presetClass="entr" presetSubtype="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up)">
                                      <p:cBhvr>
                                        <p:cTn id="64" dur="500"/>
                                        <p:tgtEl>
                                          <p:spTgt spid="25"/>
                                        </p:tgtEl>
                                      </p:cBhvr>
                                    </p:animEffect>
                                  </p:childTnLst>
                                </p:cTn>
                              </p:par>
                              <p:par>
                                <p:cTn id="65" presetID="22" presetClass="entr" presetSubtype="1"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up)">
                                      <p:cBhvr>
                                        <p:cTn id="67" dur="500"/>
                                        <p:tgtEl>
                                          <p:spTgt spid="26"/>
                                        </p:tgtEl>
                                      </p:cBhvr>
                                    </p:animEffect>
                                  </p:childTnLst>
                                </p:cTn>
                              </p:par>
                              <p:par>
                                <p:cTn id="68" presetID="22" presetClass="entr" presetSubtype="1"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up)">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2" grpId="0" animBg="1"/>
      <p:bldP spid="13"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fld id="{00000000-1234-1234-1234-123412341234}" type="slidenum">
              <a:rPr lang="en" smtClean="0"/>
              <a:pPr/>
              <a:t>14</a:t>
            </a:fld>
            <a:endParaRPr lang="en"/>
          </a:p>
        </p:txBody>
      </p:sp>
      <p:sp>
        <p:nvSpPr>
          <p:cNvPr id="6" name="Slide Number Placeholder 1"/>
          <p:cNvSpPr txBox="1">
            <a:spLocks/>
          </p:cNvSpPr>
          <p:nvPr/>
        </p:nvSpPr>
        <p:spPr>
          <a:xfrm>
            <a:off x="0" y="4521250"/>
            <a:ext cx="9144000" cy="393600"/>
          </a:xfrm>
          <a:prstGeom prst="rect">
            <a:avLst/>
          </a:prstGeom>
        </p:spPr>
        <p:txBody>
          <a:bodyPr spcFirstLastPara="1" vert="horz" wrap="square" lIns="91419" tIns="91419" rIns="91419" bIns="91419"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14</a:t>
            </a:fld>
            <a:endParaRPr lang="en"/>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8" y="0"/>
            <a:ext cx="10096107" cy="567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 y="-68238"/>
            <a:ext cx="9548604" cy="5878532"/>
          </a:xfrm>
          <a:prstGeom prst="rect">
            <a:avLst/>
          </a:prstGeom>
        </p:spPr>
        <p:txBody>
          <a:bodyPr wrap="square">
            <a:spAutoFit/>
          </a:bodyPr>
          <a:lstStyle/>
          <a:p>
            <a:r>
              <a:rPr lang="vi-VN" sz="1800" b="1" dirty="0">
                <a:latin typeface="+mj-lt"/>
              </a:rPr>
              <a:t>                                                 </a:t>
            </a:r>
            <a:r>
              <a:rPr lang="vi-VN" sz="2400" b="1" dirty="0">
                <a:solidFill>
                  <a:srgbClr val="002060"/>
                </a:solidFill>
                <a:latin typeface="+mj-lt"/>
              </a:rPr>
              <a:t>Dù sao trái đất vẫn quay!</a:t>
            </a:r>
          </a:p>
          <a:p>
            <a:r>
              <a:rPr lang="vi-VN" sz="1800" dirty="0">
                <a:solidFill>
                  <a:srgbClr val="002060"/>
                </a:solidFill>
                <a:latin typeface="+mj-lt"/>
              </a:rPr>
              <a:t>   </a:t>
            </a:r>
            <a:r>
              <a:rPr lang="en-US" sz="1800" dirty="0">
                <a:solidFill>
                  <a:srgbClr val="002060"/>
                </a:solidFill>
                <a:latin typeface="+mj-lt"/>
              </a:rPr>
              <a:t>   </a:t>
            </a:r>
            <a:r>
              <a:rPr lang="vi-VN" sz="1800" b="1" dirty="0">
                <a:solidFill>
                  <a:schemeClr val="tx1"/>
                </a:solidFill>
                <a:latin typeface="+mj-lt"/>
              </a:rPr>
              <a:t>Xưa kia, người ta cứ nghĩ rằng trái đất là trung tâm của vũ trụ, đứng yên một chỗ, còn mặt trời, mặt trăng và muôn ngàn vì sao phải quay xung quanh cái tâm này. Người đầu tiên bác bỏ ý kiến sai lầm đó là nhà thiên văn học Ba Lan Cô-péc-ních. Năm 1543, Cô-péc-ních cho xuất bản một cuốn sách chứng minh rằng chính trái đất mới là một hành tinh quay xung quanh mặt trời. Phát hiện của nhà thiên văn học làm cho mọi người sửng sốt, thậm chí nó còn bị coi là tà thuyết vì nó ngược với những lời phán bảo của Chúa trời. </a:t>
            </a:r>
          </a:p>
          <a:p>
            <a:r>
              <a:rPr lang="vi-VN" sz="1800" dirty="0">
                <a:solidFill>
                  <a:schemeClr val="tx1"/>
                </a:solidFill>
                <a:latin typeface="+mj-lt"/>
              </a:rPr>
              <a:t>   </a:t>
            </a:r>
            <a:r>
              <a:rPr lang="en-US" sz="1800" dirty="0">
                <a:solidFill>
                  <a:schemeClr val="tx1"/>
                </a:solidFill>
                <a:latin typeface="+mj-lt"/>
              </a:rPr>
              <a:t>  </a:t>
            </a:r>
            <a:r>
              <a:rPr lang="vi-VN" sz="1800" b="1" dirty="0">
                <a:solidFill>
                  <a:schemeClr val="tx1"/>
                </a:solidFill>
                <a:latin typeface="+mj-lt"/>
              </a:rPr>
              <a:t>Chưa 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tuổi.</a:t>
            </a:r>
          </a:p>
          <a:p>
            <a:r>
              <a:rPr lang="vi-VN" sz="1800" b="1" dirty="0">
                <a:solidFill>
                  <a:schemeClr val="tx1"/>
                </a:solidFill>
                <a:latin typeface="+mj-lt"/>
              </a:rPr>
              <a:t>   </a:t>
            </a:r>
            <a:r>
              <a:rPr lang="en-US" sz="1800" b="1" dirty="0">
                <a:solidFill>
                  <a:schemeClr val="tx1"/>
                </a:solidFill>
                <a:latin typeface="+mj-lt"/>
              </a:rPr>
              <a:t>  </a:t>
            </a:r>
            <a:r>
              <a:rPr lang="vi-VN" sz="1800" b="1" dirty="0">
                <a:solidFill>
                  <a:schemeClr val="tx1"/>
                </a:solidFill>
                <a:latin typeface="+mj-lt"/>
              </a:rPr>
              <a:t>Bị coi là tội phạm, nhà bác học già buộc phải thề từ bỏ ý kiến cho rằng trái đất quay. Nhưng vừa bước ra khỏi tòa án, ông đã bực tức nói to:</a:t>
            </a:r>
          </a:p>
          <a:p>
            <a:r>
              <a:rPr lang="vi-VN" sz="1800" b="1" dirty="0">
                <a:solidFill>
                  <a:schemeClr val="tx1"/>
                </a:solidFill>
                <a:latin typeface="+mj-lt"/>
              </a:rPr>
              <a:t>- Dù sao trái đất vẫn quay!</a:t>
            </a:r>
          </a:p>
          <a:p>
            <a:r>
              <a:rPr lang="vi-VN" sz="1800" b="1" dirty="0">
                <a:solidFill>
                  <a:schemeClr val="tx1"/>
                </a:solidFill>
                <a:latin typeface="+mj-lt"/>
              </a:rPr>
              <a:t>   Ga-li-lê phải trải qua những năm cuối đời trong cảnh tù đày. Nhưng cuối cùng, lẽ phải đã thắng. Tư tưởng của hai nhà bác học dũng cảm đã trở thành chân lí giản dị trong đời sống ngày nay.</a:t>
            </a:r>
          </a:p>
          <a:p>
            <a:endParaRPr lang="vi-VN" sz="1800" dirty="0">
              <a:solidFill>
                <a:srgbClr val="002060"/>
              </a:solidFill>
              <a:latin typeface="+mj-lt"/>
            </a:endParaRPr>
          </a:p>
          <a:p>
            <a:pPr algn="r"/>
            <a:r>
              <a:rPr lang="vi-VN" sz="1800" b="1" dirty="0">
                <a:solidFill>
                  <a:srgbClr val="002060"/>
                </a:solidFill>
                <a:latin typeface="+mj-lt"/>
              </a:rPr>
              <a:t>                                             </a:t>
            </a:r>
            <a:r>
              <a:rPr lang="en-US" sz="1800" b="1" dirty="0">
                <a:solidFill>
                  <a:srgbClr val="002060"/>
                </a:solidFill>
                <a:latin typeface="+mj-lt"/>
              </a:rPr>
              <a:t>    </a:t>
            </a:r>
            <a:r>
              <a:rPr lang="vi-VN" sz="1800" b="1" dirty="0">
                <a:solidFill>
                  <a:srgbClr val="002060"/>
                </a:solidFill>
                <a:latin typeface="+mj-lt"/>
              </a:rPr>
              <a:t>Theo LÊ NGUYÊN LONG, PHẠM NGỌC TOÀN</a:t>
            </a:r>
          </a:p>
          <a:p>
            <a:endParaRPr lang="vi-VN" sz="1800" dirty="0">
              <a:solidFill>
                <a:srgbClr val="002060"/>
              </a:solidFill>
              <a:latin typeface="+mj-lt"/>
            </a:endParaRPr>
          </a:p>
          <a:p>
            <a:endParaRPr lang="vi-VN" dirty="0">
              <a:solidFill>
                <a:srgbClr val="002060"/>
              </a:solidFill>
            </a:endParaRPr>
          </a:p>
          <a:p>
            <a:endParaRPr lang="vi-VN" dirty="0">
              <a:solidFill>
                <a:srgbClr val="002060"/>
              </a:solidFill>
            </a:endParaRPr>
          </a:p>
        </p:txBody>
      </p:sp>
      <p:sp>
        <p:nvSpPr>
          <p:cNvPr id="9" name="Oval 8"/>
          <p:cNvSpPr/>
          <p:nvPr/>
        </p:nvSpPr>
        <p:spPr>
          <a:xfrm>
            <a:off x="52662" y="294810"/>
            <a:ext cx="339866" cy="339865"/>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imes New Roman" panose="02020603050405020304" pitchFamily="18" charset="0"/>
                <a:cs typeface="Times New Roman" panose="02020603050405020304" pitchFamily="18" charset="0"/>
              </a:rPr>
              <a:t>1</a:t>
            </a:r>
          </a:p>
        </p:txBody>
      </p:sp>
      <p:sp>
        <p:nvSpPr>
          <p:cNvPr id="10" name="Oval 9"/>
          <p:cNvSpPr/>
          <p:nvPr/>
        </p:nvSpPr>
        <p:spPr>
          <a:xfrm>
            <a:off x="17726" y="2799463"/>
            <a:ext cx="339866" cy="33986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3</a:t>
            </a:r>
          </a:p>
        </p:txBody>
      </p:sp>
      <p:sp>
        <p:nvSpPr>
          <p:cNvPr id="11" name="Oval 10"/>
          <p:cNvSpPr/>
          <p:nvPr/>
        </p:nvSpPr>
        <p:spPr>
          <a:xfrm>
            <a:off x="17727" y="2016597"/>
            <a:ext cx="333183" cy="33986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07394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fld id="{00000000-1234-1234-1234-123412341234}" type="slidenum">
              <a:rPr lang="en" smtClean="0"/>
              <a:pPr/>
              <a:t>15</a:t>
            </a:fld>
            <a:endParaRPr lang="en"/>
          </a:p>
        </p:txBody>
      </p:sp>
      <p:pic>
        <p:nvPicPr>
          <p:cNvPr id="6" name="Picture 5"/>
          <p:cNvPicPr>
            <a:picLocks noChangeAspect="1"/>
          </p:cNvPicPr>
          <p:nvPr/>
        </p:nvPicPr>
        <p:blipFill rotWithShape="1">
          <a:blip r:embed="rId2"/>
          <a:srcRect l="531" t="18604" r="1238"/>
          <a:stretch/>
        </p:blipFill>
        <p:spPr>
          <a:xfrm>
            <a:off x="0" y="-24858"/>
            <a:ext cx="9044271" cy="5093670"/>
          </a:xfrm>
          <a:prstGeom prst="rect">
            <a:avLst/>
          </a:prstGeom>
        </p:spPr>
      </p:pic>
      <p:sp>
        <p:nvSpPr>
          <p:cNvPr id="8" name="TextBox 7"/>
          <p:cNvSpPr txBox="1"/>
          <p:nvPr/>
        </p:nvSpPr>
        <p:spPr>
          <a:xfrm>
            <a:off x="1821982" y="-24858"/>
            <a:ext cx="4857836" cy="461665"/>
          </a:xfrm>
          <a:prstGeom prst="rect">
            <a:avLst/>
          </a:prstGeom>
          <a:solidFill>
            <a:srgbClr val="1F334B"/>
          </a:solid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GIẢI NGHĨA TỪ</a:t>
            </a:r>
          </a:p>
        </p:txBody>
      </p:sp>
    </p:spTree>
    <p:extLst>
      <p:ext uri="{BB962C8B-B14F-4D97-AF65-F5344CB8AC3E}">
        <p14:creationId xmlns:p14="http://schemas.microsoft.com/office/powerpoint/2010/main" val="2145205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108860" y="4521250"/>
            <a:ext cx="9144000" cy="393600"/>
          </a:xfrm>
        </p:spPr>
        <p:txBody>
          <a:bodyPr/>
          <a:lstStyle/>
          <a:p>
            <a:fld id="{00000000-1234-1234-1234-123412341234}" type="slidenum">
              <a:rPr lang="en" smtClean="0"/>
              <a:pPr/>
              <a:t>16</a:t>
            </a:fld>
            <a:endParaRPr lang="en"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91" y="620486"/>
            <a:ext cx="4363297" cy="390797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855" y="620486"/>
            <a:ext cx="4220288" cy="3907971"/>
          </a:xfrm>
          <a:prstGeom prst="rect">
            <a:avLst/>
          </a:prstGeom>
        </p:spPr>
      </p:pic>
      <p:sp>
        <p:nvSpPr>
          <p:cNvPr id="7" name="TextBox 6"/>
          <p:cNvSpPr txBox="1"/>
          <p:nvPr/>
        </p:nvSpPr>
        <p:spPr>
          <a:xfrm>
            <a:off x="3397491" y="4555182"/>
            <a:ext cx="2669308" cy="584769"/>
          </a:xfrm>
          <a:prstGeom prst="rect">
            <a:avLst/>
          </a:prstGeom>
          <a:noFill/>
        </p:spPr>
        <p:txBody>
          <a:bodyPr wrap="none" lIns="91434" tIns="45717" rIns="91434" bIns="45717" rtlCol="0">
            <a:spAutoFit/>
          </a:bodyPr>
          <a:lstStyle/>
          <a:p>
            <a:r>
              <a:rPr lang="en-US" sz="3200" b="1" dirty="0" err="1">
                <a:latin typeface="Times New Roman" panose="02020603050405020304" pitchFamily="18" charset="0"/>
                <a:cs typeface="Times New Roman" panose="02020603050405020304" pitchFamily="18" charset="0"/>
              </a:rPr>
              <a:t>Thiên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706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82" b="2011"/>
          <a:stretch/>
        </p:blipFill>
        <p:spPr>
          <a:xfrm>
            <a:off x="0" y="0"/>
            <a:ext cx="9144000" cy="5143500"/>
          </a:xfrm>
          <a:prstGeom prst="rect">
            <a:avLst/>
          </a:prstGeom>
        </p:spPr>
      </p:pic>
      <p:sp>
        <p:nvSpPr>
          <p:cNvPr id="5" name="Slide Number Placeholder 4"/>
          <p:cNvSpPr>
            <a:spLocks noGrp="1"/>
          </p:cNvSpPr>
          <p:nvPr>
            <p:ph type="sldNum" idx="12"/>
          </p:nvPr>
        </p:nvSpPr>
        <p:spPr/>
        <p:txBody>
          <a:bodyPr/>
          <a:lstStyle/>
          <a:p>
            <a:fld id="{00000000-1234-1234-1234-123412341234}" type="slidenum">
              <a:rPr lang="en" smtClean="0"/>
              <a:pPr/>
              <a:t>17</a:t>
            </a:fld>
            <a:endParaRPr lang="en"/>
          </a:p>
        </p:txBody>
      </p:sp>
      <p:sp>
        <p:nvSpPr>
          <p:cNvPr id="3" name="Oval 2"/>
          <p:cNvSpPr/>
          <p:nvPr/>
        </p:nvSpPr>
        <p:spPr>
          <a:xfrm>
            <a:off x="1893537" y="1521278"/>
            <a:ext cx="4928048" cy="23385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828800" y="1610290"/>
            <a:ext cx="4928048" cy="21605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2">
                    <a:lumMod val="75000"/>
                  </a:schemeClr>
                </a:solidFill>
                <a:latin typeface="UVN Banh Mi" pitchFamily="2" charset="0"/>
              </a:rPr>
              <a:t>Luyện</a:t>
            </a:r>
            <a:r>
              <a:rPr lang="en-US" sz="6000" dirty="0">
                <a:solidFill>
                  <a:schemeClr val="tx2">
                    <a:lumMod val="75000"/>
                  </a:schemeClr>
                </a:solidFill>
                <a:latin typeface="UVN Banh Mi" pitchFamily="2" charset="0"/>
              </a:rPr>
              <a:t> </a:t>
            </a:r>
            <a:r>
              <a:rPr lang="en-US" sz="6000" dirty="0" err="1">
                <a:solidFill>
                  <a:schemeClr val="tx2">
                    <a:lumMod val="75000"/>
                  </a:schemeClr>
                </a:solidFill>
                <a:latin typeface="UVN Banh Mi" pitchFamily="2" charset="0"/>
              </a:rPr>
              <a:t>đọc</a:t>
            </a:r>
            <a:r>
              <a:rPr lang="en-US" sz="6000" dirty="0">
                <a:solidFill>
                  <a:schemeClr val="tx2">
                    <a:lumMod val="75000"/>
                  </a:schemeClr>
                </a:solidFill>
                <a:latin typeface="UVN Banh Mi" pitchFamily="2" charset="0"/>
              </a:rPr>
              <a:t> </a:t>
            </a:r>
            <a:r>
              <a:rPr lang="en-US" sz="6000" dirty="0" err="1">
                <a:solidFill>
                  <a:schemeClr val="tx2">
                    <a:lumMod val="75000"/>
                  </a:schemeClr>
                </a:solidFill>
                <a:latin typeface="UVN Banh Mi" pitchFamily="2" charset="0"/>
              </a:rPr>
              <a:t>nhóm</a:t>
            </a:r>
            <a:endParaRPr lang="en-US" sz="6000" dirty="0">
              <a:solidFill>
                <a:schemeClr val="tx2">
                  <a:lumMod val="75000"/>
                </a:schemeClr>
              </a:solidFill>
              <a:latin typeface="UVN Banh Mi" pitchFamily="2" charset="0"/>
            </a:endParaRPr>
          </a:p>
        </p:txBody>
      </p:sp>
    </p:spTree>
    <p:extLst>
      <p:ext uri="{BB962C8B-B14F-4D97-AF65-F5344CB8AC3E}">
        <p14:creationId xmlns:p14="http://schemas.microsoft.com/office/powerpoint/2010/main" val="2667584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fld id="{00000000-1234-1234-1234-123412341234}" type="slidenum">
              <a:rPr lang="en" smtClean="0"/>
              <a:pPr/>
              <a:t>18</a:t>
            </a:fld>
            <a:endParaRPr lang="en"/>
          </a:p>
        </p:txBody>
      </p:sp>
      <p:sp>
        <p:nvSpPr>
          <p:cNvPr id="6" name="Slide Number Placeholder 1"/>
          <p:cNvSpPr txBox="1">
            <a:spLocks/>
          </p:cNvSpPr>
          <p:nvPr/>
        </p:nvSpPr>
        <p:spPr>
          <a:xfrm>
            <a:off x="0" y="4521250"/>
            <a:ext cx="9144000" cy="393600"/>
          </a:xfrm>
          <a:prstGeom prst="rect">
            <a:avLst/>
          </a:prstGeom>
        </p:spPr>
        <p:txBody>
          <a:bodyPr spcFirstLastPara="1" vert="horz" wrap="square" lIns="91419" tIns="91419" rIns="91419" bIns="91419"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18</a:t>
            </a:fld>
            <a:endParaRPr lang="en"/>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8" y="0"/>
            <a:ext cx="10096107" cy="567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 y="-68238"/>
            <a:ext cx="9548604" cy="5878532"/>
          </a:xfrm>
          <a:prstGeom prst="rect">
            <a:avLst/>
          </a:prstGeom>
        </p:spPr>
        <p:txBody>
          <a:bodyPr wrap="square">
            <a:spAutoFit/>
          </a:bodyPr>
          <a:lstStyle/>
          <a:p>
            <a:r>
              <a:rPr lang="vi-VN" sz="1800" b="1" dirty="0">
                <a:latin typeface="+mj-lt"/>
              </a:rPr>
              <a:t>                                                 </a:t>
            </a:r>
            <a:r>
              <a:rPr lang="vi-VN" sz="2400" b="1" dirty="0">
                <a:solidFill>
                  <a:srgbClr val="002060"/>
                </a:solidFill>
                <a:latin typeface="+mj-lt"/>
              </a:rPr>
              <a:t>Dù sao trái đất vẫn quay!</a:t>
            </a:r>
          </a:p>
          <a:p>
            <a:r>
              <a:rPr lang="vi-VN" sz="1800" dirty="0">
                <a:solidFill>
                  <a:srgbClr val="002060"/>
                </a:solidFill>
                <a:latin typeface="+mj-lt"/>
              </a:rPr>
              <a:t>   </a:t>
            </a:r>
            <a:r>
              <a:rPr lang="en-US" sz="1800" dirty="0">
                <a:solidFill>
                  <a:srgbClr val="002060"/>
                </a:solidFill>
                <a:latin typeface="+mj-lt"/>
              </a:rPr>
              <a:t>   </a:t>
            </a:r>
            <a:r>
              <a:rPr lang="vi-VN" sz="1800" b="1" dirty="0">
                <a:solidFill>
                  <a:schemeClr val="tx1"/>
                </a:solidFill>
                <a:latin typeface="+mj-lt"/>
              </a:rPr>
              <a:t>Xưa kia, người ta cứ nghĩ rằng trái đất là trung tâm của vũ trụ, đứng yên một chỗ, còn mặt trời, mặt trăng và muôn ngàn vì sao phải quay xung quanh cái tâm này. Người đầu tiên bác bỏ ý kiến sai lầm đó là nhà thiên văn học Ba Lan Cô-péc-ních. Năm 1543, Cô-péc-ních cho xuất bản một cuốn sách chứng minh rằng chính trái đất mới là một hành tinh quay xung quanh mặt trời. Phát hiện của nhà thiên văn học làm cho mọi người sửng sốt, thậm chí nó còn bị coi là tà thuyết vì nó ngược với những lời phán bảo của Chúa trời. </a:t>
            </a:r>
          </a:p>
          <a:p>
            <a:r>
              <a:rPr lang="vi-VN" sz="1800" dirty="0">
                <a:solidFill>
                  <a:schemeClr val="tx1"/>
                </a:solidFill>
                <a:latin typeface="+mj-lt"/>
              </a:rPr>
              <a:t>   </a:t>
            </a:r>
            <a:r>
              <a:rPr lang="en-US" sz="1800" dirty="0">
                <a:solidFill>
                  <a:schemeClr val="tx1"/>
                </a:solidFill>
                <a:latin typeface="+mj-lt"/>
              </a:rPr>
              <a:t>  </a:t>
            </a:r>
            <a:r>
              <a:rPr lang="vi-VN" sz="1800" b="1" dirty="0">
                <a:solidFill>
                  <a:schemeClr val="tx1"/>
                </a:solidFill>
                <a:latin typeface="+mj-lt"/>
              </a:rPr>
              <a:t>Chưa 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tuổi.</a:t>
            </a:r>
          </a:p>
          <a:p>
            <a:r>
              <a:rPr lang="vi-VN" sz="1800" b="1" dirty="0">
                <a:solidFill>
                  <a:schemeClr val="tx1"/>
                </a:solidFill>
                <a:latin typeface="+mj-lt"/>
              </a:rPr>
              <a:t>   </a:t>
            </a:r>
            <a:r>
              <a:rPr lang="en-US" sz="1800" b="1" dirty="0">
                <a:solidFill>
                  <a:schemeClr val="tx1"/>
                </a:solidFill>
                <a:latin typeface="+mj-lt"/>
              </a:rPr>
              <a:t>  </a:t>
            </a:r>
            <a:r>
              <a:rPr lang="vi-VN" sz="1800" b="1" dirty="0">
                <a:solidFill>
                  <a:schemeClr val="tx1"/>
                </a:solidFill>
                <a:latin typeface="+mj-lt"/>
              </a:rPr>
              <a:t>Bị coi là tội phạm, nhà bác học già buộc phải thề từ bỏ ý kiến cho rằng trái đất quay. Nhưng vừa bước ra khỏi tòa án, ông đã bực tức nói to:</a:t>
            </a:r>
          </a:p>
          <a:p>
            <a:r>
              <a:rPr lang="vi-VN" sz="1800" b="1" dirty="0">
                <a:solidFill>
                  <a:schemeClr val="tx1"/>
                </a:solidFill>
                <a:latin typeface="+mj-lt"/>
              </a:rPr>
              <a:t>- Dù sao trái đất vẫn quay!</a:t>
            </a:r>
          </a:p>
          <a:p>
            <a:r>
              <a:rPr lang="vi-VN" sz="1800" b="1" dirty="0">
                <a:solidFill>
                  <a:schemeClr val="tx1"/>
                </a:solidFill>
                <a:latin typeface="+mj-lt"/>
              </a:rPr>
              <a:t>   Ga-li-lê phải trải qua những năm cuối đời trong cảnh tù đày. Nhưng cuối cùng, lẽ phải đã thắng. Tư tưởng của hai nhà bác học dũng cảm đã trở thành chân lí giản dị trong đời sống ngày nay.</a:t>
            </a:r>
          </a:p>
          <a:p>
            <a:endParaRPr lang="vi-VN" sz="1800" dirty="0">
              <a:solidFill>
                <a:srgbClr val="002060"/>
              </a:solidFill>
              <a:latin typeface="+mj-lt"/>
            </a:endParaRPr>
          </a:p>
          <a:p>
            <a:pPr algn="r"/>
            <a:r>
              <a:rPr lang="vi-VN" sz="1800" b="1" dirty="0">
                <a:solidFill>
                  <a:srgbClr val="002060"/>
                </a:solidFill>
                <a:latin typeface="+mj-lt"/>
              </a:rPr>
              <a:t>                                             </a:t>
            </a:r>
            <a:r>
              <a:rPr lang="en-US" sz="1800" b="1" dirty="0">
                <a:solidFill>
                  <a:srgbClr val="002060"/>
                </a:solidFill>
                <a:latin typeface="+mj-lt"/>
              </a:rPr>
              <a:t>    </a:t>
            </a:r>
            <a:r>
              <a:rPr lang="vi-VN" sz="1800" b="1" dirty="0">
                <a:solidFill>
                  <a:srgbClr val="002060"/>
                </a:solidFill>
                <a:latin typeface="+mj-lt"/>
              </a:rPr>
              <a:t>Theo LÊ NGUYÊN LONG, PHẠM NGỌC TOÀN</a:t>
            </a:r>
          </a:p>
          <a:p>
            <a:endParaRPr lang="vi-VN" sz="1800" dirty="0">
              <a:solidFill>
                <a:srgbClr val="002060"/>
              </a:solidFill>
              <a:latin typeface="+mj-lt"/>
            </a:endParaRPr>
          </a:p>
          <a:p>
            <a:endParaRPr lang="vi-VN" dirty="0">
              <a:solidFill>
                <a:srgbClr val="002060"/>
              </a:solidFill>
            </a:endParaRPr>
          </a:p>
          <a:p>
            <a:endParaRPr lang="vi-VN" dirty="0">
              <a:solidFill>
                <a:srgbClr val="002060"/>
              </a:solidFill>
            </a:endParaRPr>
          </a:p>
        </p:txBody>
      </p:sp>
      <p:sp>
        <p:nvSpPr>
          <p:cNvPr id="9" name="Oval 8"/>
          <p:cNvSpPr/>
          <p:nvPr/>
        </p:nvSpPr>
        <p:spPr>
          <a:xfrm>
            <a:off x="52662" y="294810"/>
            <a:ext cx="339866" cy="339865"/>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Times New Roman" panose="02020603050405020304" pitchFamily="18" charset="0"/>
                <a:cs typeface="Times New Roman" panose="02020603050405020304" pitchFamily="18" charset="0"/>
              </a:rPr>
              <a:t>1</a:t>
            </a:r>
          </a:p>
        </p:txBody>
      </p:sp>
      <p:sp>
        <p:nvSpPr>
          <p:cNvPr id="10" name="Oval 9"/>
          <p:cNvSpPr/>
          <p:nvPr/>
        </p:nvSpPr>
        <p:spPr>
          <a:xfrm>
            <a:off x="17726" y="2799463"/>
            <a:ext cx="339866" cy="33986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3</a:t>
            </a:r>
          </a:p>
        </p:txBody>
      </p:sp>
      <p:sp>
        <p:nvSpPr>
          <p:cNvPr id="11" name="Oval 10"/>
          <p:cNvSpPr/>
          <p:nvPr/>
        </p:nvSpPr>
        <p:spPr>
          <a:xfrm>
            <a:off x="17727" y="2016597"/>
            <a:ext cx="333183" cy="33986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331673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82" b="2011"/>
          <a:stretch/>
        </p:blipFill>
        <p:spPr>
          <a:xfrm>
            <a:off x="10886" y="0"/>
            <a:ext cx="9144000" cy="5143500"/>
          </a:xfrm>
          <a:prstGeom prst="rect">
            <a:avLst/>
          </a:prstGeom>
        </p:spPr>
      </p:pic>
      <p:sp>
        <p:nvSpPr>
          <p:cNvPr id="5" name="Slide Number Placeholder 4"/>
          <p:cNvSpPr>
            <a:spLocks noGrp="1"/>
          </p:cNvSpPr>
          <p:nvPr>
            <p:ph type="sldNum" idx="12"/>
          </p:nvPr>
        </p:nvSpPr>
        <p:spPr/>
        <p:txBody>
          <a:bodyPr/>
          <a:lstStyle/>
          <a:p>
            <a:fld id="{00000000-1234-1234-1234-123412341234}" type="slidenum">
              <a:rPr lang="en" smtClean="0"/>
              <a:pPr/>
              <a:t>19</a:t>
            </a:fld>
            <a:endParaRPr lang="en"/>
          </a:p>
        </p:txBody>
      </p:sp>
    </p:spTree>
    <p:extLst>
      <p:ext uri="{BB962C8B-B14F-4D97-AF65-F5344CB8AC3E}">
        <p14:creationId xmlns:p14="http://schemas.microsoft.com/office/powerpoint/2010/main" val="3811483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fld id="{00000000-1234-1234-1234-123412341234}" type="slidenum">
              <a:rPr lang="en" smtClean="0"/>
              <a:pPr/>
              <a:t>2</a:t>
            </a:fld>
            <a:endParaRPr lang="en"/>
          </a:p>
        </p:txBody>
      </p:sp>
      <p:pic>
        <p:nvPicPr>
          <p:cNvPr id="2050" name="Picture 2" descr="Có thể là hình ảnh về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10" y="-128778"/>
            <a:ext cx="9697220" cy="5454687"/>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1"/>
          <p:cNvSpPr txBox="1">
            <a:spLocks/>
          </p:cNvSpPr>
          <p:nvPr/>
        </p:nvSpPr>
        <p:spPr>
          <a:xfrm>
            <a:off x="0" y="4387900"/>
            <a:ext cx="9144000" cy="393600"/>
          </a:xfrm>
          <a:prstGeom prst="rect">
            <a:avLst/>
          </a:prstGeom>
          <a:noFill/>
          <a:ln>
            <a:noFill/>
          </a:ln>
        </p:spPr>
        <p:txBody>
          <a:bodyPr spcFirstLastPara="1" wrap="square" lIns="91419" tIns="91419" rIns="91419" bIns="9141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1pPr>
            <a:lvl2pPr marR="0" lvl="1"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2pPr>
            <a:lvl3pPr marR="0" lvl="2"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3pPr>
            <a:lvl4pPr marR="0" lvl="3"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4pPr>
            <a:lvl5pPr marR="0" lvl="4"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5pPr>
            <a:lvl6pPr marR="0" lvl="5"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6pPr>
            <a:lvl7pPr marR="0" lvl="6"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7pPr>
            <a:lvl8pPr marR="0" lvl="7"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8pPr>
            <a:lvl9pPr marR="0" lvl="8" algn="ctr" rtl="0">
              <a:lnSpc>
                <a:spcPct val="100000"/>
              </a:lnSpc>
              <a:spcBef>
                <a:spcPts val="0"/>
              </a:spcBef>
              <a:spcAft>
                <a:spcPts val="0"/>
              </a:spcAft>
              <a:buClr>
                <a:srgbClr val="000000"/>
              </a:buClr>
              <a:buFont typeface="Arial"/>
              <a:buNone/>
              <a:defRPr sz="1200" b="0" i="0" u="none" strike="noStrike" cap="none">
                <a:solidFill>
                  <a:srgbClr val="7C7F91"/>
                </a:solidFill>
                <a:latin typeface="Muli Regular"/>
                <a:ea typeface="Muli Regular"/>
                <a:cs typeface="Muli Regular"/>
                <a:sym typeface="Muli Regular"/>
              </a:defRPr>
            </a:lvl9pPr>
          </a:lstStyle>
          <a:p>
            <a:fld id="{00000000-1234-1234-1234-123412341234}" type="slidenum">
              <a:rPr lang="en" smtClean="0"/>
              <a:pPr/>
              <a:t>2</a:t>
            </a:fld>
            <a:endParaRPr lang="en"/>
          </a:p>
        </p:txBody>
      </p:sp>
      <p:pic>
        <p:nvPicPr>
          <p:cNvPr id="16" name="Picture 15">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3067" y="1555639"/>
            <a:ext cx="2143125" cy="1607344"/>
          </a:xfrm>
          <a:prstGeom prst="rect">
            <a:avLst/>
          </a:prstGeom>
        </p:spPr>
      </p:pic>
      <p:sp>
        <p:nvSpPr>
          <p:cNvPr id="17" name="Hexagon 16">
            <a:extLst>
              <a:ext uri="{FF2B5EF4-FFF2-40B4-BE49-F238E27FC236}">
                <a16:creationId xmlns:a16="http://schemas.microsoft.com/office/drawing/2014/main" id="{D19A5806-7592-478F-A44B-3D1C8234DB7B}"/>
              </a:ext>
            </a:extLst>
          </p:cNvPr>
          <p:cNvSpPr/>
          <p:nvPr/>
        </p:nvSpPr>
        <p:spPr>
          <a:xfrm>
            <a:off x="236887" y="1774030"/>
            <a:ext cx="2055116"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dirty="0">
                <a:ln w="6600">
                  <a:solidFill>
                    <a:srgbClr val="ED7D31"/>
                  </a:solidFill>
                  <a:prstDash val="solid"/>
                </a:ln>
                <a:solidFill>
                  <a:srgbClr val="FFFFFF"/>
                </a:solidFill>
                <a:effectLst>
                  <a:outerShdw dist="38100" dir="2700000" algn="tl" rotWithShape="0">
                    <a:srgbClr val="ED7D31"/>
                  </a:outerShdw>
                </a:effectLst>
              </a:rPr>
              <a:t>Ai</a:t>
            </a:r>
            <a:endParaRPr lang="en-US" sz="4950" dirty="0">
              <a:solidFill>
                <a:prstClr val="white"/>
              </a:solidFill>
            </a:endParaRPr>
          </a:p>
        </p:txBody>
      </p:sp>
      <p:sp>
        <p:nvSpPr>
          <p:cNvPr id="18" name="Hexagon 17">
            <a:extLst>
              <a:ext uri="{FF2B5EF4-FFF2-40B4-BE49-F238E27FC236}">
                <a16:creationId xmlns:a16="http://schemas.microsoft.com/office/drawing/2014/main" id="{ECB32C92-7DDE-4979-AB3A-808B65CBF3F1}"/>
              </a:ext>
            </a:extLst>
          </p:cNvPr>
          <p:cNvSpPr/>
          <p:nvPr/>
        </p:nvSpPr>
        <p:spPr>
          <a:xfrm>
            <a:off x="1878632" y="1006792"/>
            <a:ext cx="2794379"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dirty="0" err="1">
                <a:ln w="6600">
                  <a:solidFill>
                    <a:srgbClr val="ED7D31"/>
                  </a:solidFill>
                  <a:prstDash val="solid"/>
                </a:ln>
                <a:solidFill>
                  <a:srgbClr val="FFFFFF"/>
                </a:solidFill>
                <a:effectLst>
                  <a:outerShdw dist="38100" dir="2700000" algn="tl" rotWithShape="0">
                    <a:srgbClr val="ED7D31"/>
                  </a:outerShdw>
                </a:effectLst>
              </a:rPr>
              <a:t>nhanh</a:t>
            </a:r>
            <a:endParaRPr lang="en-US" sz="4950" dirty="0">
              <a:solidFill>
                <a:prstClr val="white"/>
              </a:solidFill>
            </a:endParaRPr>
          </a:p>
        </p:txBody>
      </p:sp>
      <p:sp>
        <p:nvSpPr>
          <p:cNvPr id="19" name="Hexagon 18">
            <a:extLst>
              <a:ext uri="{FF2B5EF4-FFF2-40B4-BE49-F238E27FC236}">
                <a16:creationId xmlns:a16="http://schemas.microsoft.com/office/drawing/2014/main" id="{CABDF488-8BEB-4D77-A429-CFB91F278DD1}"/>
              </a:ext>
            </a:extLst>
          </p:cNvPr>
          <p:cNvSpPr/>
          <p:nvPr/>
        </p:nvSpPr>
        <p:spPr>
          <a:xfrm>
            <a:off x="5224538" y="1109661"/>
            <a:ext cx="2379539"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dirty="0" err="1">
                <a:ln w="6600">
                  <a:solidFill>
                    <a:srgbClr val="ED7D31"/>
                  </a:solidFill>
                  <a:prstDash val="solid"/>
                </a:ln>
                <a:solidFill>
                  <a:srgbClr val="FFFFFF"/>
                </a:solidFill>
                <a:effectLst>
                  <a:outerShdw dist="38100" dir="2700000" algn="tl" rotWithShape="0">
                    <a:srgbClr val="ED7D31"/>
                  </a:outerShdw>
                </a:effectLst>
              </a:rPr>
              <a:t>đúng</a:t>
            </a:r>
            <a:endParaRPr lang="en-US" sz="495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20" name="Hexagon 19">
            <a:extLst>
              <a:ext uri="{FF2B5EF4-FFF2-40B4-BE49-F238E27FC236}">
                <a16:creationId xmlns:a16="http://schemas.microsoft.com/office/drawing/2014/main" id="{199C24C2-6B91-4322-BDB4-819FF0CB9BE4}"/>
              </a:ext>
            </a:extLst>
          </p:cNvPr>
          <p:cNvSpPr/>
          <p:nvPr/>
        </p:nvSpPr>
        <p:spPr>
          <a:xfrm>
            <a:off x="3740987" y="2104265"/>
            <a:ext cx="2055116"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dirty="0" err="1">
                <a:ln w="6600">
                  <a:solidFill>
                    <a:srgbClr val="ED7D31"/>
                  </a:solidFill>
                  <a:prstDash val="solid"/>
                </a:ln>
                <a:solidFill>
                  <a:srgbClr val="FFFFFF"/>
                </a:solidFill>
                <a:effectLst>
                  <a:outerShdw dist="38100" dir="2700000" algn="tl" rotWithShape="0">
                    <a:srgbClr val="ED7D31"/>
                  </a:outerShdw>
                </a:effectLst>
              </a:rPr>
              <a:t>ai</a:t>
            </a:r>
            <a:endParaRPr lang="en-US" sz="4950" dirty="0">
              <a:solidFill>
                <a:prstClr val="white"/>
              </a:solidFill>
            </a:endParaRPr>
          </a:p>
        </p:txBody>
      </p:sp>
      <p:pic>
        <p:nvPicPr>
          <p:cNvPr id="21" name="Picture 20">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362" y="2768634"/>
            <a:ext cx="1987529" cy="1497272"/>
          </a:xfrm>
          <a:prstGeom prst="rect">
            <a:avLst/>
          </a:prstGeom>
        </p:spPr>
      </p:pic>
      <p:sp>
        <p:nvSpPr>
          <p:cNvPr id="22" name="TextBox 21"/>
          <p:cNvSpPr txBox="1"/>
          <p:nvPr/>
        </p:nvSpPr>
        <p:spPr>
          <a:xfrm>
            <a:off x="1728506" y="0"/>
            <a:ext cx="8610600" cy="707886"/>
          </a:xfrm>
          <a:prstGeom prst="rect">
            <a:avLst/>
          </a:prstGeom>
          <a:noFill/>
        </p:spPr>
        <p:txBody>
          <a:bodyPr wrap="square" rtlCol="0">
            <a:spAutoFit/>
          </a:bodyPr>
          <a:lstStyle/>
          <a:p>
            <a:r>
              <a:rPr lang="en-US" sz="4000" b="1" dirty="0">
                <a:solidFill>
                  <a:srgbClr val="FF0000"/>
                </a:solidFill>
                <a:latin typeface="Times New Roman" pitchFamily="18" charset="0"/>
                <a:cs typeface="Times New Roman" pitchFamily="18" charset="0"/>
              </a:rPr>
              <a:t>TRÒ CHƠI:</a:t>
            </a:r>
          </a:p>
        </p:txBody>
      </p:sp>
    </p:spTree>
    <p:extLst>
      <p:ext uri="{BB962C8B-B14F-4D97-AF65-F5344CB8AC3E}">
        <p14:creationId xmlns:p14="http://schemas.microsoft.com/office/powerpoint/2010/main" val="180310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17"/>
                                        </p:tgtEl>
                                        <p:attrNameLst>
                                          <p:attrName>style.color</p:attrName>
                                        </p:attrNameLst>
                                      </p:cBhvr>
                                      <p:by>
                                        <p:hsl h="7200000" s="0" l="0"/>
                                      </p:by>
                                    </p:animClr>
                                    <p:animClr clrSpc="hsl" dir="cw">
                                      <p:cBhvr>
                                        <p:cTn id="27" dur="1000" fill="hold"/>
                                        <p:tgtEl>
                                          <p:spTgt spid="17"/>
                                        </p:tgtEl>
                                        <p:attrNameLst>
                                          <p:attrName>fillcolor</p:attrName>
                                        </p:attrNameLst>
                                      </p:cBhvr>
                                      <p:by>
                                        <p:hsl h="7200000" s="0" l="0"/>
                                      </p:by>
                                    </p:animClr>
                                    <p:animClr clrSpc="hsl" dir="cw">
                                      <p:cBhvr>
                                        <p:cTn id="28" dur="1000" fill="hold"/>
                                        <p:tgtEl>
                                          <p:spTgt spid="17"/>
                                        </p:tgtEl>
                                        <p:attrNameLst>
                                          <p:attrName>stroke.color</p:attrName>
                                        </p:attrNameLst>
                                      </p:cBhvr>
                                      <p:by>
                                        <p:hsl h="7200000" s="0" l="0"/>
                                      </p:by>
                                    </p:animClr>
                                    <p:set>
                                      <p:cBhvr>
                                        <p:cTn id="29" dur="1000" fill="hold"/>
                                        <p:tgtEl>
                                          <p:spTgt spid="17"/>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18"/>
                                        </p:tgtEl>
                                        <p:attrNameLst>
                                          <p:attrName>style.color</p:attrName>
                                        </p:attrNameLst>
                                      </p:cBhvr>
                                      <p:by>
                                        <p:hsl h="7200000" s="0" l="0"/>
                                      </p:by>
                                    </p:animClr>
                                    <p:animClr clrSpc="hsl" dir="cw">
                                      <p:cBhvr>
                                        <p:cTn id="32" dur="500" fill="hold"/>
                                        <p:tgtEl>
                                          <p:spTgt spid="18"/>
                                        </p:tgtEl>
                                        <p:attrNameLst>
                                          <p:attrName>fillcolor</p:attrName>
                                        </p:attrNameLst>
                                      </p:cBhvr>
                                      <p:by>
                                        <p:hsl h="7200000" s="0" l="0"/>
                                      </p:by>
                                    </p:animClr>
                                    <p:animClr clrSpc="hsl" dir="cw">
                                      <p:cBhvr>
                                        <p:cTn id="33" dur="500" fill="hold"/>
                                        <p:tgtEl>
                                          <p:spTgt spid="18"/>
                                        </p:tgtEl>
                                        <p:attrNameLst>
                                          <p:attrName>stroke.color</p:attrName>
                                        </p:attrNameLst>
                                      </p:cBhvr>
                                      <p:by>
                                        <p:hsl h="7200000" s="0" l="0"/>
                                      </p:by>
                                    </p:animClr>
                                    <p:set>
                                      <p:cBhvr>
                                        <p:cTn id="34" dur="500" fill="hold"/>
                                        <p:tgtEl>
                                          <p:spTgt spid="18"/>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20"/>
                                        </p:tgtEl>
                                        <p:attrNameLst>
                                          <p:attrName>style.color</p:attrName>
                                        </p:attrNameLst>
                                      </p:cBhvr>
                                      <p:by>
                                        <p:hsl h="7200000" s="0" l="0"/>
                                      </p:by>
                                    </p:animClr>
                                    <p:animClr clrSpc="hsl" dir="cw">
                                      <p:cBhvr>
                                        <p:cTn id="37" dur="750" fill="hold"/>
                                        <p:tgtEl>
                                          <p:spTgt spid="20"/>
                                        </p:tgtEl>
                                        <p:attrNameLst>
                                          <p:attrName>fillcolor</p:attrName>
                                        </p:attrNameLst>
                                      </p:cBhvr>
                                      <p:by>
                                        <p:hsl h="7200000" s="0" l="0"/>
                                      </p:by>
                                    </p:animClr>
                                    <p:animClr clrSpc="hsl" dir="cw">
                                      <p:cBhvr>
                                        <p:cTn id="38" dur="750" fill="hold"/>
                                        <p:tgtEl>
                                          <p:spTgt spid="20"/>
                                        </p:tgtEl>
                                        <p:attrNameLst>
                                          <p:attrName>stroke.color</p:attrName>
                                        </p:attrNameLst>
                                      </p:cBhvr>
                                      <p:by>
                                        <p:hsl h="7200000" s="0" l="0"/>
                                      </p:by>
                                    </p:animClr>
                                    <p:set>
                                      <p:cBhvr>
                                        <p:cTn id="39" dur="750" fill="hold"/>
                                        <p:tgtEl>
                                          <p:spTgt spid="20"/>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9"/>
                                        </p:tgtEl>
                                        <p:attrNameLst>
                                          <p:attrName>style.color</p:attrName>
                                        </p:attrNameLst>
                                      </p:cBhvr>
                                      <p:by>
                                        <p:hsl h="7200000" s="0" l="0"/>
                                      </p:by>
                                    </p:animClr>
                                    <p:animClr clrSpc="hsl" dir="cw">
                                      <p:cBhvr>
                                        <p:cTn id="42" dur="250" fill="hold"/>
                                        <p:tgtEl>
                                          <p:spTgt spid="19"/>
                                        </p:tgtEl>
                                        <p:attrNameLst>
                                          <p:attrName>fillcolor</p:attrName>
                                        </p:attrNameLst>
                                      </p:cBhvr>
                                      <p:by>
                                        <p:hsl h="7200000" s="0" l="0"/>
                                      </p:by>
                                    </p:animClr>
                                    <p:animClr clrSpc="hsl" dir="cw">
                                      <p:cBhvr>
                                        <p:cTn id="43" dur="250" fill="hold"/>
                                        <p:tgtEl>
                                          <p:spTgt spid="19"/>
                                        </p:tgtEl>
                                        <p:attrNameLst>
                                          <p:attrName>stroke.color</p:attrName>
                                        </p:attrNameLst>
                                      </p:cBhvr>
                                      <p:by>
                                        <p:hsl h="7200000" s="0" l="0"/>
                                      </p:by>
                                    </p:animClr>
                                    <p:set>
                                      <p:cBhvr>
                                        <p:cTn id="44" dur="250" fill="hold"/>
                                        <p:tgtEl>
                                          <p:spTgt spid="19"/>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1000" fill="hold"/>
                                        <p:tgtEl>
                                          <p:spTgt spid="21"/>
                                        </p:tgtEl>
                                        <p:attrNameLst>
                                          <p:attrName>ppt_x</p:attrName>
                                        </p:attrNameLst>
                                      </p:cBhvr>
                                      <p:tavLst>
                                        <p:tav tm="0">
                                          <p:val>
                                            <p:strVal val="0-#ppt_w/2"/>
                                          </p:val>
                                        </p:tav>
                                        <p:tav tm="100000">
                                          <p:val>
                                            <p:strVal val="#ppt_x"/>
                                          </p:val>
                                        </p:tav>
                                      </p:tavLst>
                                    </p:anim>
                                    <p:anim calcmode="lin" valueType="num">
                                      <p:cBhvr additive="base">
                                        <p:cTn id="4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305736"/>
            <a:ext cx="1894114" cy="1751893"/>
          </a:xfrm>
          <a:prstGeom prst="rect">
            <a:avLst/>
          </a:prstGeom>
        </p:spPr>
      </p:pic>
      <p:sp>
        <p:nvSpPr>
          <p:cNvPr id="5" name="Rounded Rectangle 4"/>
          <p:cNvSpPr/>
          <p:nvPr/>
        </p:nvSpPr>
        <p:spPr>
          <a:xfrm>
            <a:off x="206829" y="415184"/>
            <a:ext cx="8814080" cy="956415"/>
          </a:xfrm>
          <a:prstGeom prst="roundRect">
            <a:avLst/>
          </a:prstGeom>
          <a:solidFill>
            <a:srgbClr val="00206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800" b="1" dirty="0" err="1">
                <a:solidFill>
                  <a:srgbClr val="FFFF00"/>
                </a:solidFill>
                <a:latin typeface="Times New Roman" panose="02020603050405020304" pitchFamily="18" charset="0"/>
                <a:cs typeface="Times New Roman" panose="02020603050405020304" pitchFamily="18" charset="0"/>
              </a:rPr>
              <a:t>Xưa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kia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người</a:t>
            </a:r>
            <a:r>
              <a:rPr lang="en-US" sz="2800" b="1" dirty="0">
                <a:solidFill>
                  <a:srgbClr val="FFFF00"/>
                </a:solidFill>
                <a:latin typeface="Times New Roman" panose="02020603050405020304" pitchFamily="18" charset="0"/>
                <a:cs typeface="Times New Roman" panose="02020603050405020304" pitchFamily="18" charset="0"/>
              </a:rPr>
              <a:t> ta </a:t>
            </a:r>
            <a:r>
              <a:rPr lang="en-US" sz="2800" b="1" dirty="0" err="1">
                <a:solidFill>
                  <a:srgbClr val="FFFF00"/>
                </a:solidFill>
                <a:latin typeface="Times New Roman" panose="02020603050405020304" pitchFamily="18" charset="0"/>
                <a:cs typeface="Times New Roman" panose="02020603050405020304" pitchFamily="18" charset="0"/>
              </a:rPr>
              <a:t>quan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niệm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như</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thế</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nào</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về</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vị</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trí</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và</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hoạt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động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của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trái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đất</a:t>
            </a:r>
            <a:r>
              <a:rPr lang="en-US" sz="2800" b="1" dirty="0">
                <a:solidFill>
                  <a:srgbClr val="FFFF00"/>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206829" y="1529754"/>
            <a:ext cx="8814080" cy="698663"/>
          </a:xfrm>
          <a:prstGeom prst="roundRect">
            <a:avLst/>
          </a:prstGeom>
          <a:solidFill>
            <a:schemeClr val="accent6">
              <a:lumMod val="60000"/>
              <a:lumOff val="4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trung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tâm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vũ</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trụ</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đứng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yên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chỗ</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15" name="Rounded Rectangle 14"/>
          <p:cNvSpPr/>
          <p:nvPr/>
        </p:nvSpPr>
        <p:spPr>
          <a:xfrm>
            <a:off x="206829" y="2607073"/>
            <a:ext cx="8814080" cy="698663"/>
          </a:xfrm>
          <a:prstGeom prst="roundRect">
            <a:avLst/>
          </a:prstGeom>
          <a:solidFill>
            <a:schemeClr val="accent6">
              <a:lumMod val="60000"/>
              <a:lumOff val="4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Mặt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trăng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muôn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ngàn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vì</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sao</a:t>
            </a:r>
            <a:r>
              <a:rPr lang="en-US" sz="2800" b="1" dirty="0">
                <a:solidFill>
                  <a:schemeClr val="bg1"/>
                </a:solidFill>
                <a:latin typeface="Times New Roman" panose="02020603050405020304" pitchFamily="18" charset="0"/>
                <a:cs typeface="Times New Roman" panose="02020603050405020304" pitchFamily="18" charset="0"/>
              </a:rPr>
              <a:t> quay </a:t>
            </a:r>
            <a:r>
              <a:rPr lang="en-US" sz="2800" b="1" dirty="0" err="1">
                <a:solidFill>
                  <a:schemeClr val="bg1"/>
                </a:solidFill>
                <a:latin typeface="Times New Roman" panose="02020603050405020304" pitchFamily="18" charset="0"/>
                <a:cs typeface="Times New Roman" panose="02020603050405020304" pitchFamily="18" charset="0"/>
              </a:rPr>
              <a:t>xung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quanh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đất</a:t>
            </a:r>
            <a:r>
              <a:rPr lang="en-US" sz="2800" b="1" dirty="0">
                <a:solidFill>
                  <a:schemeClr val="bg1"/>
                </a:solidFill>
                <a:latin typeface="Times New Roman" panose="02020603050405020304" pitchFamily="18" charset="0"/>
                <a:cs typeface="Times New Roman" panose="02020603050405020304" pitchFamily="18" charset="0"/>
              </a:rPr>
              <a:t>.</a:t>
            </a:r>
          </a:p>
        </p:txBody>
      </p:sp>
      <p:pic>
        <p:nvPicPr>
          <p:cNvPr id="17" name="Picture 3" descr="C:\Users\HP\Downloads\5169.png_860-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25" y="4033723"/>
            <a:ext cx="1305484" cy="130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19515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82" b="2011"/>
          <a:stretch/>
        </p:blipFill>
        <p:spPr>
          <a:xfrm>
            <a:off x="10886" y="0"/>
            <a:ext cx="9144000" cy="5143500"/>
          </a:xfrm>
          <a:prstGeom prst="rect">
            <a:avLst/>
          </a:prstGeom>
        </p:spPr>
      </p:pic>
      <p:sp>
        <p:nvSpPr>
          <p:cNvPr id="5" name="Slide Number Placeholder 4"/>
          <p:cNvSpPr>
            <a:spLocks noGrp="1"/>
          </p:cNvSpPr>
          <p:nvPr>
            <p:ph type="sldNum" idx="12"/>
          </p:nvPr>
        </p:nvSpPr>
        <p:spPr/>
        <p:txBody>
          <a:bodyPr/>
          <a:lstStyle/>
          <a:p>
            <a:fld id="{00000000-1234-1234-1234-123412341234}" type="slidenum">
              <a:rPr lang="en" smtClean="0"/>
              <a:pPr/>
              <a:t>21</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0"/>
            <a:ext cx="9144000" cy="5143500"/>
          </a:xfrm>
          <a:prstGeom prst="rect">
            <a:avLst/>
          </a:prstGeom>
        </p:spPr>
      </p:pic>
      <p:sp>
        <p:nvSpPr>
          <p:cNvPr id="7" name="TextBox 6"/>
          <p:cNvSpPr txBox="1"/>
          <p:nvPr/>
        </p:nvSpPr>
        <p:spPr>
          <a:xfrm>
            <a:off x="3279951" y="285733"/>
            <a:ext cx="3470877" cy="453968"/>
          </a:xfrm>
          <a:prstGeom prst="rect">
            <a:avLst/>
          </a:prstGeom>
        </p:spPr>
        <p:style>
          <a:lnRef idx="1">
            <a:schemeClr val="accent4"/>
          </a:lnRef>
          <a:fillRef idx="2">
            <a:schemeClr val="accent4"/>
          </a:fillRef>
          <a:effectRef idx="1">
            <a:schemeClr val="accent4"/>
          </a:effectRef>
          <a:fontRef idx="minor">
            <a:schemeClr val="dk1"/>
          </a:fontRef>
        </p:style>
        <p:txBody>
          <a:bodyPr wrap="square" lIns="68574" tIns="34289" rIns="68574" bIns="34289" rtlCol="0">
            <a:spAutoFit/>
          </a:bodyPr>
          <a:lstStyle/>
          <a:p>
            <a:pPr algn="ctr" defTabSz="685732">
              <a:buClrTx/>
            </a:pPr>
            <a:r>
              <a:rPr lang="en-US" sz="2500" kern="1200" dirty="0">
                <a:solidFill>
                  <a:prstClr val="black"/>
                </a:solidFill>
                <a:cs typeface="Arial" panose="020B0604020202020204" pitchFamily="34" charset="0"/>
              </a:rPr>
              <a:t>DU HÀNH VŨ TRỤ</a:t>
            </a:r>
          </a:p>
        </p:txBody>
      </p:sp>
      <p:sp>
        <p:nvSpPr>
          <p:cNvPr id="8" name="Rectángulo redondeado 4">
            <a:hlinkClick r:id="rId4" action="ppaction://hlinksldjump"/>
          </p:cNvPr>
          <p:cNvSpPr/>
          <p:nvPr/>
        </p:nvSpPr>
        <p:spPr>
          <a:xfrm>
            <a:off x="3443236" y="4235504"/>
            <a:ext cx="1932150" cy="766482"/>
          </a:xfrm>
          <a:prstGeom prst="roundRect">
            <a:avLst/>
          </a:prstGeom>
          <a:ln/>
        </p:spPr>
        <p:style>
          <a:lnRef idx="1">
            <a:schemeClr val="accent2"/>
          </a:lnRef>
          <a:fillRef idx="2">
            <a:schemeClr val="accent2"/>
          </a:fillRef>
          <a:effectRef idx="1">
            <a:schemeClr val="accent2"/>
          </a:effectRef>
          <a:fontRef idx="minor">
            <a:schemeClr val="dk1"/>
          </a:fontRef>
        </p:style>
        <p:txBody>
          <a:bodyPr lIns="68574" tIns="34289" rIns="68574" bIns="34289" rtlCol="0" anchor="ctr"/>
          <a:lstStyle/>
          <a:p>
            <a:pPr algn="ctr" defTabSz="685732">
              <a:buClrTx/>
            </a:pPr>
            <a:r>
              <a:rPr lang="es-MX" sz="2400" b="1" kern="1200" dirty="0">
                <a:solidFill>
                  <a:prstClr val="black"/>
                </a:solidFill>
              </a:rPr>
              <a:t>BẮT ĐẦU</a:t>
            </a:r>
            <a:endParaRPr lang="es-CL" sz="2400" b="1" kern="1200" dirty="0">
              <a:solidFill>
                <a:prstClr val="black"/>
              </a:solidFill>
            </a:endParaRPr>
          </a:p>
        </p:txBody>
      </p:sp>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6315" y="97972"/>
            <a:ext cx="3275684" cy="2931755"/>
          </a:xfrm>
          <a:prstGeom prst="rect">
            <a:avLst/>
          </a:prstGeom>
        </p:spPr>
      </p:pic>
    </p:spTree>
    <p:extLst>
      <p:ext uri="{BB962C8B-B14F-4D97-AF65-F5344CB8AC3E}">
        <p14:creationId xmlns:p14="http://schemas.microsoft.com/office/powerpoint/2010/main" val="1457020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C:\Users\HP\Downloads\images__6_-removebg-preview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43" y="3732425"/>
            <a:ext cx="1440180" cy="1143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AVE"/>
          <p:cNvGrpSpPr/>
          <p:nvPr/>
        </p:nvGrpSpPr>
        <p:grpSpPr>
          <a:xfrm>
            <a:off x="285328" y="3177584"/>
            <a:ext cx="1645920" cy="1372950"/>
            <a:chOff x="473051" y="4548249"/>
            <a:chExt cx="1634866" cy="1630483"/>
          </a:xfrm>
        </p:grpSpPr>
        <p:pic>
          <p:nvPicPr>
            <p:cNvPr id="5" name="Picture 4" descr="Resultado de imagen para ovni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n para marciano  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LANETA 1" descr="Resultado de imagen para PLANETA PNG"/>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4239" y="728773"/>
            <a:ext cx="1288109" cy="9599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58906" y="461570"/>
            <a:ext cx="1537556" cy="1153167"/>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994237" y="3226433"/>
            <a:ext cx="1700340" cy="1275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2930" y="515513"/>
            <a:ext cx="1365777" cy="1024333"/>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7" action="ppaction://hlinksldjump"/>
          </p:cNvPr>
          <p:cNvSpPr/>
          <p:nvPr/>
        </p:nvSpPr>
        <p:spPr>
          <a:xfrm>
            <a:off x="793118" y="864841"/>
            <a:ext cx="580230" cy="675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Kim</a:t>
            </a:r>
            <a:endParaRPr lang="es-CL" sz="1200" b="1" kern="1200" dirty="0">
              <a:solidFill>
                <a:prstClr val="white"/>
              </a:solidFill>
            </a:endParaRPr>
          </a:p>
        </p:txBody>
      </p:sp>
      <p:sp>
        <p:nvSpPr>
          <p:cNvPr id="13" name="Elipse 12">
            <a:hlinkClick r:id="rId8" action="ppaction://hlinksldjump"/>
          </p:cNvPr>
          <p:cNvSpPr/>
          <p:nvPr/>
        </p:nvSpPr>
        <p:spPr>
          <a:xfrm>
            <a:off x="4090181" y="738346"/>
            <a:ext cx="675000" cy="675000"/>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Mộc</a:t>
            </a:r>
            <a:endParaRPr lang="es-CL" sz="1200" b="1" kern="1200" dirty="0">
              <a:solidFill>
                <a:prstClr val="white"/>
              </a:solidFill>
            </a:endParaRPr>
          </a:p>
        </p:txBody>
      </p:sp>
      <p:sp>
        <p:nvSpPr>
          <p:cNvPr id="11" name="Elipse 10">
            <a:hlinkClick r:id="rId8" action="ppaction://hlinksldjump"/>
          </p:cNvPr>
          <p:cNvSpPr/>
          <p:nvPr/>
        </p:nvSpPr>
        <p:spPr>
          <a:xfrm>
            <a:off x="5506907" y="3526559"/>
            <a:ext cx="675000" cy="675000"/>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Thủy</a:t>
            </a:r>
            <a:endParaRPr lang="es-MX" sz="1200" b="1" kern="1200" dirty="0">
              <a:solidFill>
                <a:prstClr val="white"/>
              </a:solidFill>
            </a:endParaRPr>
          </a:p>
        </p:txBody>
      </p:sp>
      <p:sp>
        <p:nvSpPr>
          <p:cNvPr id="12" name="Elipse 11">
            <a:hlinkClick r:id="rId8" action="ppaction://hlinksldjump"/>
          </p:cNvPr>
          <p:cNvSpPr/>
          <p:nvPr/>
        </p:nvSpPr>
        <p:spPr>
          <a:xfrm>
            <a:off x="7448317" y="690174"/>
            <a:ext cx="675000" cy="675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Hỏa</a:t>
            </a:r>
            <a:endParaRPr lang="es-CL" sz="1200" b="1" kern="1200" dirty="0">
              <a:solidFill>
                <a:prstClr val="white"/>
              </a:solidFill>
            </a:endParaRPr>
          </a:p>
        </p:txBody>
      </p:sp>
    </p:spTree>
    <p:extLst>
      <p:ext uri="{BB962C8B-B14F-4D97-AF65-F5344CB8AC3E}">
        <p14:creationId xmlns:p14="http://schemas.microsoft.com/office/powerpoint/2010/main" val="31570124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withEffect">
                                  <p:stCondLst>
                                    <p:cond delay="0"/>
                                  </p:stCondLst>
                                  <p:childTnLst>
                                    <p:animMotion origin="layout" path="M -3.54167E-6 4.44444E-6 L 0.00196 -0.3507 " pathEditMode="relative" rAng="0" ptsTypes="AA">
                                      <p:cBhvr>
                                        <p:cTn id="6" dur="2000" fill="hold"/>
                                        <p:tgtEl>
                                          <p:spTgt spid="4"/>
                                        </p:tgtEl>
                                        <p:attrNameLst>
                                          <p:attrName>ppt_x</p:attrName>
                                          <p:attrName>ppt_y</p:attrName>
                                        </p:attrNameLst>
                                      </p:cBhvr>
                                      <p:rCtr x="91" y="-17546"/>
                                    </p:animMotion>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6719 -0.48588 L 0.06719 -0.48588 C 0.07748 -0.48542 0.08789 -0.48519 0.09818 -0.48403 C 0.10039 -0.4838 0.10248 -0.48287 0.10469 -0.48218 C 0.10612 -0.48172 0.10743 -0.48033 0.10886 -0.48033 L 0.23855 -0.47825 C 0.24102 -0.47894 0.24987 -0.48102 0.25248 -0.48218 C 0.25365 -0.48264 0.25456 -0.4838 0.25573 -0.48403 C 0.25821 -0.4845 0.26068 -0.48403 0.26328 -0.48403 " pathEditMode="relative" ptsTypes="AAAAAAAAA">
                                      <p:cBhvr>
                                        <p:cTn id="15" dur="2000" fill="hold"/>
                                        <p:tgtEl>
                                          <p:spTgt spid="4"/>
                                        </p:tgtEl>
                                        <p:attrNameLst>
                                          <p:attrName>ppt_x</p:attrName>
                                          <p:attrName>ppt_y</p:attrName>
                                        </p:attrNameLst>
                                      </p:cBhvr>
                                    </p:animMotion>
                                  </p:child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39619 -0.44969 L 0.39619 -0.44992 C 0.40023 -0.45108 0.40479 -0.45247 0.40948 -0.45386 C 0.41143 -0.45432 0.41443 -0.45455 0.41651 -0.45524 C 0.4182 -0.45571 0.4182 -0.45617 0.4199 -0.45663 C 0.42393 -0.45756 0.42901 -0.45871 0.43357 -0.45941 L 0.44034 -0.46103 C 0.44894 -0.4645 0.43735 -0.4601 0.45063 -0.46403 C 0.45233 -0.46426 0.45233 -0.46473 0.45402 -0.46542 C 0.45819 -0.46635 0.46314 -0.46727 0.4677 -0.4682 L 0.47447 -0.46959 L 0.4815 -0.4712 C 0.48945 -0.47444 0.47903 -0.47028 0.49192 -0.47444 C 0.49322 -0.47491 0.49361 -0.4756 0.49531 -0.47583 C 0.50403 -0.47884 0.49908 -0.47676 0.50911 -0.4793 C 0.51159 -0.47999 0.51328 -0.48069 0.51575 -0.48115 C 0.51575 -0.48092 0.53282 -0.48485 0.5362 -0.48555 L 0.54324 -0.48717 C 0.54441 -0.48763 0.54493 -0.48786 0.54662 -0.48832 C 0.55079 -0.48948 0.5603 -0.49133 0.5603 -0.4911 C 0.56616 -0.49387 0.5616 -0.49249 0.57749 -0.49572 L 0.58413 -0.49711 L 0.59117 -0.49873 C 0.59911 -0.50197 0.58791 -0.49781 0.60497 -0.50151 C 0.615 -0.50359 0.59703 -0.50359 0.62203 -0.5059 L 0.63258 -0.5066 " pathEditMode="relative" rAng="0" ptsTypes="AAAAAAAAAAAAAAAAAAAAAAAAAA">
                                      <p:cBhvr>
                                        <p:cTn id="24" dur="2000" fill="hold"/>
                                        <p:tgtEl>
                                          <p:spTgt spid="4"/>
                                        </p:tgtEl>
                                        <p:attrNameLst>
                                          <p:attrName>ppt_x</p:attrName>
                                          <p:attrName>ppt_y</p:attrName>
                                        </p:attrNameLst>
                                      </p:cBhvr>
                                      <p:rCtr x="11813" y="-2845"/>
                                    </p:animMotion>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70343 -0.44622 L 0.7033 -0.44668 C 0.69523 -0.41291 0.70304 -0.44067 0.69497 -0.41893 C 0.69393 -0.41661 0.69341 -0.41291 0.69223 -0.4099 C 0.69145 -0.40829 0.69002 -0.40736 0.68911 -0.40505 C 0.68546 -0.39649 0.68702 -0.39764 0.68442 -0.38978 C 0.68351 -0.38723 0.68233 -0.38538 0.68155 -0.38284 C 0.68025 -0.38006 0.6796 -0.37683 0.67869 -0.37405 C 0.67791 -0.37197 0.67752 -0.36942 0.67686 -0.36734 C 0.67491 -0.36248 0.67283 -0.35809 0.67074 -0.35369 L 0.66788 -0.34606 C 0.66697 -0.34005 0.66723 -0.33958 0.66527 -0.33357 C 0.66436 -0.33126 0.66306 -0.32917 0.66228 -0.3264 C 0.6615 -0.32478 0.66111 -0.32247 0.66032 -0.32061 C 0.65824 -0.31414 0.65629 -0.31136 0.65329 -0.30627 C 0.65095 -0.29818 0.6499 -0.29262 0.64548 -0.28592 L 0.63922 -0.2762 C 0.63454 -0.26209 0.63766 -0.26972 0.6305 -0.25353 C 0.6292 -0.25122 0.62789 -0.24914 0.62737 -0.24636 C 0.62412 -0.23063 0.6275 -0.24474 0.62268 -0.23086 C 0.61839 -0.2193 0.62347 -0.22832 0.61773 -0.21883 C 0.61591 -0.20357 0.61878 -0.22277 0.61383 -0.20819 C 0.61318 -0.20611 0.61357 -0.2038 0.61318 -0.20195 C 0.61226 -0.1994 0.61096 -0.19755 0.61018 -0.19501 C 0.60953 -0.19269 0.60901 -0.19061 0.60836 -0.1883 C 0.60745 -0.18599 0.60614 -0.1839 0.60536 -0.18136 C 0.60458 -0.17951 0.60419 -0.17696 0.60341 -0.17488 C 0.60263 -0.17257 0.60132 -0.17049 0.60054 -0.16794 C 0.59976 -0.16563 0.5995 -0.16332 0.59872 -0.16123 C 0.59768 -0.15915 0.59664 -0.15823 0.59546 -0.15661 C 0.59507 -0.15453 0.59546 -0.15175 0.59468 -0.15013 C 0.59143 -0.14111 0.59143 -0.14897 0.59182 -0.14342 " pathEditMode="relative" rAng="10329644" ptsTypes="AAAAAAAAAAAAAAAAAAAAAAAAAAAAAAAA">
                                      <p:cBhvr>
                                        <p:cTn id="33" dur="2000" fill="hold"/>
                                        <p:tgtEl>
                                          <p:spTgt spid="4"/>
                                        </p:tgtEl>
                                        <p:attrNameLst>
                                          <p:attrName>ppt_x</p:attrName>
                                          <p:attrName>ppt_y</p:attrName>
                                        </p:attrNameLst>
                                      </p:cBhvr>
                                      <p:rCtr x="-5600" y="15244"/>
                                    </p:animMotion>
                                  </p:child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nextCondLst>
                <p:cond evt="onClick" delay="0">
                  <p:tgtEl>
                    <p:spTgt spid="4"/>
                  </p:tgtEl>
                </p:cond>
              </p:nextCondLst>
            </p:seq>
          </p:childTnLst>
        </p:cTn>
      </p:par>
    </p:tnLst>
    <p:bldLst>
      <p:bldP spid="7" grpId="0" animBg="1"/>
      <p:bldP spid="13"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305736"/>
            <a:ext cx="1894114" cy="1751893"/>
          </a:xfrm>
          <a:prstGeom prst="rect">
            <a:avLst/>
          </a:prstGeom>
        </p:spPr>
      </p:pic>
      <p:sp>
        <p:nvSpPr>
          <p:cNvPr id="5" name="Rounded Rectangle 4"/>
          <p:cNvSpPr/>
          <p:nvPr/>
        </p:nvSpPr>
        <p:spPr>
          <a:xfrm>
            <a:off x="206829" y="415185"/>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3200" b="1" dirty="0" err="1">
                <a:solidFill>
                  <a:srgbClr val="FFFF00"/>
                </a:solidFill>
                <a:latin typeface="Times New Roman" panose="02020603050405020304" pitchFamily="18" charset="0"/>
                <a:cs typeface="Times New Roman" panose="02020603050405020304" pitchFamily="18" charset="0"/>
              </a:rPr>
              <a:t>Cô-péc-ních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bảo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vệ</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quan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điểm</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nào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về</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trái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đất</a:t>
            </a:r>
            <a:r>
              <a:rPr lang="en-US" sz="3200" b="1" dirty="0">
                <a:solidFill>
                  <a:srgbClr val="FFFF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413390" y="2262077"/>
            <a:ext cx="583802" cy="584769"/>
          </a:xfrm>
          <a:prstGeom prst="rect">
            <a:avLst/>
          </a:prstGeom>
          <a:noFill/>
        </p:spPr>
        <p:txBody>
          <a:bodyPr wrap="none" lIns="91434" tIns="45717" rIns="91434" bIns="45717" rtlCol="0">
            <a:spAutoFit/>
          </a:bodyPr>
          <a:lstStyle/>
          <a:p>
            <a:r>
              <a:rPr lang="en-US" sz="3200" b="1" dirty="0">
                <a:solidFill>
                  <a:srgbClr val="FFFF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a:t>
            </a:r>
          </a:p>
        </p:txBody>
      </p:sp>
      <p:sp>
        <p:nvSpPr>
          <p:cNvPr id="14" name="Rounded Rectangle 13"/>
          <p:cNvSpPr/>
          <p:nvPr/>
        </p:nvSpPr>
        <p:spPr>
          <a:xfrm>
            <a:off x="206829" y="1486929"/>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800" b="1" dirty="0">
                <a:solidFill>
                  <a:schemeClr val="bg1"/>
                </a:solidFill>
                <a:latin typeface="Times New Roman" panose="02020603050405020304" pitchFamily="18" charset="0"/>
                <a:cs typeface="Times New Roman" panose="02020603050405020304" pitchFamily="18" charset="0"/>
              </a:rPr>
              <a:t>A. </a:t>
            </a:r>
            <a:r>
              <a:rPr lang="en-US" sz="2800" b="1" dirty="0" err="1">
                <a:solidFill>
                  <a:schemeClr val="bg1"/>
                </a:solidFill>
                <a:latin typeface="Times New Roman" panose="02020603050405020304" pitchFamily="18" charset="0"/>
                <a:cs typeface="Times New Roman" panose="02020603050405020304" pitchFamily="18" charset="0"/>
              </a:rPr>
              <a:t>Trái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hành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tinh</a:t>
            </a:r>
            <a:r>
              <a:rPr lang="en-US" sz="2800" b="1" dirty="0">
                <a:solidFill>
                  <a:schemeClr val="bg1"/>
                </a:solidFill>
                <a:latin typeface="Times New Roman" panose="02020603050405020304" pitchFamily="18" charset="0"/>
                <a:cs typeface="Times New Roman" panose="02020603050405020304" pitchFamily="18" charset="0"/>
              </a:rPr>
              <a:t> quay </a:t>
            </a:r>
            <a:r>
              <a:rPr lang="en-US" sz="2800" b="1" dirty="0" err="1">
                <a:solidFill>
                  <a:schemeClr val="bg1"/>
                </a:solidFill>
                <a:latin typeface="Times New Roman" panose="02020603050405020304" pitchFamily="18" charset="0"/>
                <a:cs typeface="Times New Roman" panose="02020603050405020304" pitchFamily="18" charset="0"/>
              </a:rPr>
              <a:t>xung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quanh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mặt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trời</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15" name="Rounded Rectangle 14"/>
          <p:cNvSpPr/>
          <p:nvPr/>
        </p:nvSpPr>
        <p:spPr>
          <a:xfrm>
            <a:off x="206829" y="2205129"/>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Trái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trung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tâm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vũ</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trụ</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206829" y="2944640"/>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US" sz="2800" b="1" dirty="0">
                <a:solidFill>
                  <a:schemeClr val="bg1"/>
                </a:solidFill>
                <a:latin typeface="Times New Roman" panose="02020603050405020304" pitchFamily="18" charset="0"/>
                <a:cs typeface="Times New Roman" panose="02020603050405020304" pitchFamily="18" charset="0"/>
              </a:rPr>
              <a:t>C. </a:t>
            </a:r>
            <a:r>
              <a:rPr lang="en-US" sz="2800" b="1" dirty="0" err="1">
                <a:solidFill>
                  <a:schemeClr val="bg1"/>
                </a:solidFill>
                <a:latin typeface="Times New Roman" panose="02020603050405020304" pitchFamily="18" charset="0"/>
                <a:cs typeface="Times New Roman" panose="02020603050405020304" pitchFamily="18" charset="0"/>
              </a:rPr>
              <a:t>Mặt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trời</a:t>
            </a:r>
            <a:r>
              <a:rPr lang="en-US" sz="2800" b="1" dirty="0">
                <a:solidFill>
                  <a:schemeClr val="bg1"/>
                </a:solidFill>
                <a:latin typeface="Times New Roman" panose="02020603050405020304" pitchFamily="18" charset="0"/>
                <a:cs typeface="Times New Roman" panose="02020603050405020304" pitchFamily="18" charset="0"/>
              </a:rPr>
              <a:t> quay </a:t>
            </a:r>
            <a:r>
              <a:rPr lang="en-US" sz="2800" b="1" dirty="0" err="1">
                <a:solidFill>
                  <a:schemeClr val="bg1"/>
                </a:solidFill>
                <a:latin typeface="Times New Roman" panose="02020603050405020304" pitchFamily="18" charset="0"/>
                <a:cs typeface="Times New Roman" panose="02020603050405020304" pitchFamily="18" charset="0"/>
              </a:rPr>
              <a:t>xung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quanh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đất</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7" name="Picture 3" descr="C:\Users\HP\Downloads\5169.png_86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255" y="1183517"/>
            <a:ext cx="1305484" cy="130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32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900" fill="hold"/>
                                        <p:tgtEl>
                                          <p:spTgt spid="14"/>
                                        </p:tgtEl>
                                        <p:attrNameLst>
                                          <p:attrName>fillcolor</p:attrName>
                                        </p:attrNameLst>
                                      </p:cBhvr>
                                      <p:to>
                                        <a:schemeClr val="accent2"/>
                                      </p:to>
                                    </p:animClr>
                                    <p:set>
                                      <p:cBhvr>
                                        <p:cTn id="7" dur="900" fill="hold"/>
                                        <p:tgtEl>
                                          <p:spTgt spid="14"/>
                                        </p:tgtEl>
                                        <p:attrNameLst>
                                          <p:attrName>fill.type</p:attrName>
                                        </p:attrNameLst>
                                      </p:cBhvr>
                                      <p:to>
                                        <p:strVal val="solid"/>
                                      </p:to>
                                    </p:set>
                                    <p:set>
                                      <p:cBhvr>
                                        <p:cTn id="8" dur="900" fill="hold"/>
                                        <p:tgtEl>
                                          <p:spTgt spid="14"/>
                                        </p:tgtEl>
                                        <p:attrNameLst>
                                          <p:attrName>fill.on</p:attrName>
                                        </p:attrNameLst>
                                      </p:cBhvr>
                                      <p:to>
                                        <p:strVal val="true"/>
                                      </p:to>
                                    </p:set>
                                  </p:childTnLst>
                                </p:cTn>
                              </p:par>
                              <p:par>
                                <p:cTn id="9" presetID="42"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305736"/>
            <a:ext cx="1894114" cy="1751893"/>
          </a:xfrm>
          <a:prstGeom prst="rect">
            <a:avLst/>
          </a:prstGeom>
        </p:spPr>
      </p:pic>
      <p:sp>
        <p:nvSpPr>
          <p:cNvPr id="5" name="Rounded Rectangle 4"/>
          <p:cNvSpPr/>
          <p:nvPr/>
        </p:nvSpPr>
        <p:spPr>
          <a:xfrm>
            <a:off x="174171" y="228601"/>
            <a:ext cx="8814080" cy="1258328"/>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lvl="0"/>
            <a:r>
              <a:rPr lang="en-US" sz="3600" b="1" dirty="0">
                <a:solidFill>
                  <a:srgbClr val="FFFF00"/>
                </a:solidFill>
                <a:latin typeface="Times New Roman" panose="02020603050405020304" pitchFamily="18" charset="0"/>
                <a:cs typeface="Times New Roman" panose="02020603050405020304" pitchFamily="18" charset="0"/>
              </a:rPr>
              <a:t>Ý </a:t>
            </a:r>
            <a:r>
              <a:rPr lang="en-US" sz="3600" b="1" dirty="0" err="1">
                <a:solidFill>
                  <a:srgbClr val="FFFF00"/>
                </a:solidFill>
                <a:latin typeface="Times New Roman" panose="02020603050405020304" pitchFamily="18" charset="0"/>
                <a:cs typeface="Times New Roman" panose="02020603050405020304" pitchFamily="18" charset="0"/>
              </a:rPr>
              <a:t>kiến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của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Cô-péc-ních</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có</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gì</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khác</a:t>
            </a:r>
            <a:r>
              <a:rPr lang="en-US" sz="3600" b="1" dirty="0">
                <a:solidFill>
                  <a:srgbClr val="FFFF00"/>
                </a:solidFill>
                <a:latin typeface="Times New Roman" panose="02020603050405020304" pitchFamily="18" charset="0"/>
                <a:cs typeface="Times New Roman" panose="02020603050405020304" pitchFamily="18" charset="0"/>
              </a:rPr>
              <a:t> so </a:t>
            </a:r>
            <a:r>
              <a:rPr lang="en-US" sz="3600" b="1" dirty="0" err="1">
                <a:solidFill>
                  <a:srgbClr val="FFFF00"/>
                </a:solidFill>
                <a:latin typeface="Times New Roman" panose="02020603050405020304" pitchFamily="18" charset="0"/>
                <a:cs typeface="Times New Roman" panose="02020603050405020304" pitchFamily="18" charset="0"/>
              </a:rPr>
              <a:t>với</a:t>
            </a:r>
            <a:r>
              <a:rPr lang="en-US" sz="3600" b="1" dirty="0">
                <a:solidFill>
                  <a:srgbClr val="FFFF00"/>
                </a:solidFill>
                <a:latin typeface="Times New Roman" panose="02020603050405020304" pitchFamily="18" charset="0"/>
                <a:cs typeface="Times New Roman" panose="02020603050405020304" pitchFamily="18" charset="0"/>
              </a:rPr>
              <a:t> ý </a:t>
            </a:r>
            <a:r>
              <a:rPr lang="en-US" sz="3600" b="1" dirty="0" err="1">
                <a:solidFill>
                  <a:srgbClr val="FFFF00"/>
                </a:solidFill>
                <a:latin typeface="Times New Roman" panose="02020603050405020304" pitchFamily="18" charset="0"/>
                <a:cs typeface="Times New Roman" panose="02020603050405020304" pitchFamily="18" charset="0"/>
              </a:rPr>
              <a:t>kiến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chung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lúc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bấy</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giờ</a:t>
            </a:r>
            <a:r>
              <a:rPr lang="en-US" sz="3600" b="1" dirty="0">
                <a:solidFill>
                  <a:srgbClr val="FFFF00"/>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163290" y="1748184"/>
            <a:ext cx="8814080" cy="2018272"/>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3600" b="1" dirty="0" err="1">
                <a:solidFill>
                  <a:schemeClr val="bg1"/>
                </a:solidFill>
                <a:latin typeface="Times New Roman" panose="02020603050405020304" pitchFamily="18" charset="0"/>
                <a:cs typeface="Times New Roman" panose="02020603050405020304" pitchFamily="18" charset="0"/>
              </a:rPr>
              <a:t>Cô-péc-ních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chứng</a:t>
            </a:r>
            <a:r>
              <a:rPr lang="en-US" sz="3600" b="1" dirty="0">
                <a:solidFill>
                  <a:schemeClr val="bg1"/>
                </a:solidFill>
                <a:latin typeface="Times New Roman" panose="02020603050405020304" pitchFamily="18" charset="0"/>
                <a:cs typeface="Times New Roman" panose="02020603050405020304" pitchFamily="18" charset="0"/>
              </a:rPr>
              <a:t> minh: </a:t>
            </a:r>
            <a:r>
              <a:rPr lang="en-US" sz="3600" b="1" dirty="0" err="1">
                <a:solidFill>
                  <a:schemeClr val="bg1"/>
                </a:solidFill>
                <a:latin typeface="Times New Roman" panose="02020603050405020304" pitchFamily="18" charset="0"/>
                <a:cs typeface="Times New Roman" panose="02020603050405020304" pitchFamily="18" charset="0"/>
              </a:rPr>
              <a:t>Trái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đất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mới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một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tinh</a:t>
            </a:r>
            <a:r>
              <a:rPr lang="en-US" sz="3600" b="1" dirty="0">
                <a:solidFill>
                  <a:schemeClr val="bg1"/>
                </a:solidFill>
                <a:latin typeface="Times New Roman" panose="02020603050405020304" pitchFamily="18" charset="0"/>
                <a:cs typeface="Times New Roman" panose="02020603050405020304" pitchFamily="18" charset="0"/>
              </a:rPr>
              <a:t> quay </a:t>
            </a:r>
            <a:r>
              <a:rPr lang="en-US" sz="3600" b="1" dirty="0" err="1">
                <a:solidFill>
                  <a:schemeClr val="bg1"/>
                </a:solidFill>
                <a:latin typeface="Times New Roman" panose="02020603050405020304" pitchFamily="18" charset="0"/>
                <a:cs typeface="Times New Roman" panose="02020603050405020304" pitchFamily="18" charset="0"/>
              </a:rPr>
              <a:t>xung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quanh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mặt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trời</a:t>
            </a:r>
            <a:r>
              <a:rPr lang="en-US" sz="3600" b="1" dirty="0">
                <a:solidFill>
                  <a:schemeClr val="bg1"/>
                </a:solidFill>
                <a:latin typeface="Times New Roman" panose="02020603050405020304" pitchFamily="18" charset="0"/>
                <a:cs typeface="Times New Roman" panose="02020603050405020304" pitchFamily="18" charset="0"/>
              </a:rPr>
              <a:t> – </a:t>
            </a:r>
            <a:r>
              <a:rPr lang="en-US" sz="3600" b="1" dirty="0" err="1">
                <a:solidFill>
                  <a:schemeClr val="bg1"/>
                </a:solidFill>
                <a:latin typeface="Times New Roman" panose="02020603050405020304" pitchFamily="18" charset="0"/>
                <a:cs typeface="Times New Roman" panose="02020603050405020304" pitchFamily="18" charset="0"/>
              </a:rPr>
              <a:t>ngược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lại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với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quan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niệm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lúc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bấy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giờ</a:t>
            </a:r>
            <a:r>
              <a:rPr lang="en-US" sz="3600" b="1" dirty="0">
                <a:solidFill>
                  <a:schemeClr val="bg1"/>
                </a:solidFill>
                <a:latin typeface="Times New Roman" panose="02020603050405020304" pitchFamily="18" charset="0"/>
                <a:cs typeface="Times New Roman" panose="02020603050405020304" pitchFamily="18" charset="0"/>
              </a:rPr>
              <a:t>.</a:t>
            </a:r>
          </a:p>
        </p:txBody>
      </p:sp>
      <p:pic>
        <p:nvPicPr>
          <p:cNvPr id="1027" name="Picture 3" descr="C:\Users\HP\Downloads\5169.png_86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71" y="3766457"/>
            <a:ext cx="1534085" cy="153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261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64"/>
        <p:cNvGrpSpPr/>
        <p:nvPr/>
      </p:nvGrpSpPr>
      <p:grpSpPr>
        <a:xfrm>
          <a:off x="0" y="0"/>
          <a:ext cx="0" cy="0"/>
          <a:chOff x="0" y="0"/>
          <a:chExt cx="0" cy="0"/>
        </a:xfrm>
      </p:grpSpPr>
      <p:sp>
        <p:nvSpPr>
          <p:cNvPr id="25" name="TextBox 24"/>
          <p:cNvSpPr txBox="1"/>
          <p:nvPr/>
        </p:nvSpPr>
        <p:spPr>
          <a:xfrm>
            <a:off x="1932077" y="398966"/>
            <a:ext cx="4605736" cy="584769"/>
          </a:xfrm>
          <a:prstGeom prst="rect">
            <a:avLst/>
          </a:prstGeom>
          <a:solidFill>
            <a:srgbClr val="FFC000"/>
          </a:solidFill>
        </p:spPr>
        <p:txBody>
          <a:bodyPr wrap="none" lIns="91434" tIns="45717" rIns="91434" bIns="45717" rtlCol="0">
            <a:spAutoFit/>
          </a:bodyPr>
          <a:lstStyle/>
          <a:p>
            <a:r>
              <a:rPr lang="en-US" sz="3200" b="1" dirty="0">
                <a:latin typeface="Times New Roman" panose="02020603050405020304" pitchFamily="18" charset="0"/>
                <a:cs typeface="Times New Roman" panose="02020603050405020304" pitchFamily="18" charset="0"/>
              </a:rPr>
              <a:t>Ý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sp>
        <p:nvSpPr>
          <p:cNvPr id="26" name="TextBox 25"/>
          <p:cNvSpPr txBox="1"/>
          <p:nvPr/>
        </p:nvSpPr>
        <p:spPr>
          <a:xfrm>
            <a:off x="463639" y="1555202"/>
            <a:ext cx="8152327" cy="1077212"/>
          </a:xfrm>
          <a:prstGeom prst="rect">
            <a:avLst/>
          </a:prstGeom>
          <a:solidFill>
            <a:srgbClr val="92D050"/>
          </a:solidFill>
        </p:spPr>
        <p:txBody>
          <a:bodyPr wrap="square" lIns="91434" tIns="45717" rIns="91434" bIns="45717" rtlCol="0">
            <a:spAutoFit/>
          </a:bodyPr>
          <a:lstStyle/>
          <a:p>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Cô-péc-ních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bỏ</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876323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C:\Users\HP\Downloads\images__6_-removebg-preview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43" y="3732425"/>
            <a:ext cx="1440180" cy="1143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AVE"/>
          <p:cNvGrpSpPr/>
          <p:nvPr/>
        </p:nvGrpSpPr>
        <p:grpSpPr>
          <a:xfrm>
            <a:off x="1108287" y="389371"/>
            <a:ext cx="1645920" cy="1372950"/>
            <a:chOff x="473051" y="4548249"/>
            <a:chExt cx="1634866" cy="1630483"/>
          </a:xfrm>
        </p:grpSpPr>
        <p:pic>
          <p:nvPicPr>
            <p:cNvPr id="5" name="Picture 4" descr="Resultado de imagen para ovni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n para marciano  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LANETA 1" descr="Resultado de imagen para PLANETA PNG"/>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4239" y="728773"/>
            <a:ext cx="1288109" cy="9599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58906" y="461570"/>
            <a:ext cx="1537556" cy="1153167"/>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994237" y="3226433"/>
            <a:ext cx="1700340" cy="1275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2930" y="515513"/>
            <a:ext cx="1365777" cy="1024333"/>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7" action="ppaction://hlinksldjump"/>
          </p:cNvPr>
          <p:cNvSpPr/>
          <p:nvPr/>
        </p:nvSpPr>
        <p:spPr>
          <a:xfrm>
            <a:off x="793118" y="864841"/>
            <a:ext cx="580230" cy="675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Kim</a:t>
            </a:r>
            <a:endParaRPr lang="es-CL" sz="1200" b="1" kern="1200" dirty="0">
              <a:solidFill>
                <a:prstClr val="white"/>
              </a:solidFill>
            </a:endParaRPr>
          </a:p>
        </p:txBody>
      </p:sp>
      <p:sp>
        <p:nvSpPr>
          <p:cNvPr id="13" name="Elipse 12">
            <a:hlinkClick r:id="rId8" action="ppaction://hlinksldjump"/>
          </p:cNvPr>
          <p:cNvSpPr/>
          <p:nvPr/>
        </p:nvSpPr>
        <p:spPr>
          <a:xfrm>
            <a:off x="4090181" y="738346"/>
            <a:ext cx="675000" cy="675000"/>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Mộc</a:t>
            </a:r>
            <a:endParaRPr lang="es-CL" sz="1200" b="1" kern="1200" dirty="0">
              <a:solidFill>
                <a:prstClr val="white"/>
              </a:solidFill>
            </a:endParaRPr>
          </a:p>
        </p:txBody>
      </p:sp>
      <p:sp>
        <p:nvSpPr>
          <p:cNvPr id="11" name="Elipse 10">
            <a:hlinkClick r:id="rId9" action="ppaction://hlinksldjump"/>
          </p:cNvPr>
          <p:cNvSpPr/>
          <p:nvPr/>
        </p:nvSpPr>
        <p:spPr>
          <a:xfrm>
            <a:off x="5506907" y="3526559"/>
            <a:ext cx="675000" cy="675000"/>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Thủy</a:t>
            </a:r>
            <a:endParaRPr lang="es-MX" sz="1200" b="1" kern="1200" dirty="0">
              <a:solidFill>
                <a:prstClr val="white"/>
              </a:solidFill>
            </a:endParaRPr>
          </a:p>
        </p:txBody>
      </p:sp>
      <p:sp>
        <p:nvSpPr>
          <p:cNvPr id="12" name="Elipse 11">
            <a:hlinkClick r:id="rId9" action="ppaction://hlinksldjump"/>
          </p:cNvPr>
          <p:cNvSpPr/>
          <p:nvPr/>
        </p:nvSpPr>
        <p:spPr>
          <a:xfrm>
            <a:off x="7448317" y="690174"/>
            <a:ext cx="675000" cy="675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Hỏa</a:t>
            </a:r>
            <a:endParaRPr lang="es-CL" sz="1200" b="1" kern="1200" dirty="0">
              <a:solidFill>
                <a:prstClr val="white"/>
              </a:solidFill>
            </a:endParaRPr>
          </a:p>
        </p:txBody>
      </p:sp>
    </p:spTree>
    <p:extLst>
      <p:ext uri="{BB962C8B-B14F-4D97-AF65-F5344CB8AC3E}">
        <p14:creationId xmlns:p14="http://schemas.microsoft.com/office/powerpoint/2010/main" val="26732431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6 2.23867E-6 L -2.77778E-6 0.00031 C 0.01025 0.00061 0.02066 0.00092 0.03108 0.00185 C 0.03316 0.00216 0.03525 0.00308 0.0375 0.0037 C 0.03889 0.00431 0.04028 0.00555 0.04167 0.00555 L 0.17136 0.00771 C 0.17379 0.00709 0.18264 0.00493 0.18525 0.0037 C 0.18646 0.00339 0.18733 0.00216 0.18854 0.00185 C 0.19098 0.00154 0.19358 0.00185 0.19601 0.00185 " pathEditMode="relative" rAng="0" ptsTypes="AAAAAAAAA">
                                      <p:cBhvr>
                                        <p:cTn id="6" dur="2000" fill="hold"/>
                                        <p:tgtEl>
                                          <p:spTgt spid="4"/>
                                        </p:tgtEl>
                                        <p:attrNameLst>
                                          <p:attrName>ppt_x</p:attrName>
                                          <p:attrName>ppt_y</p:attrName>
                                        </p:attrNameLst>
                                      </p:cBhvr>
                                      <p:rCtr x="9792" y="37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32483 0.02004 L 0.32483 0.01973 C 0.32882 0.0185 0.33351 0.01727 0.3382 0.01572 C 0.34011 0.01542 0.34306 0.01511 0.34514 0.01449 C 0.34688 0.01387 0.34688 0.01357 0.34861 0.01295 C 0.35261 0.01202 0.35764 0.01079 0.36215 0.01017 L 0.36892 0.00863 C 0.37761 0.00524 0.36597 0.00956 0.37934 0.00555 C 0.3809 0.00524 0.3809 0.00493 0.38264 0.00431 C 0.38681 0.00339 0.39184 0.00246 0.39636 0.00154 L 0.40313 2.67653E-6 L 0.41007 -0.00154 C 0.41806 -0.00494 0.40764 -0.00062 0.42049 -0.00494 C 0.42188 -0.00524 0.42222 -0.00586 0.42396 -0.00617 C 0.43264 -0.00925 0.42778 -0.00709 0.43767 -0.00956 C 0.44028 -0.01049 0.44184 -0.0111 0.44445 -0.01141 C 0.44445 -0.0111 0.46146 -0.01511 0.46493 -0.01604 L 0.47188 -0.01758 C 0.47309 -0.01789 0.47361 -0.0182 0.47535 -0.01881 C 0.47952 -0.01974 0.48889 -0.02159 0.48889 -0.02128 C 0.49479 -0.02436 0.49028 -0.02282 0.50608 -0.02621 L 0.51285 -0.02745 L 0.51979 -0.02899 C 0.52778 -0.03238 0.51649 -0.02806 0.53368 -0.03176 C 0.54358 -0.03392 0.5257 -0.03392 0.5507 -0.03639 L 0.56129 -0.03701 " pathEditMode="relative" rAng="0" ptsTypes="AAAAAAAAAAAAAAAAAAAAAAAAAA">
                                      <p:cBhvr>
                                        <p:cTn id="10" dur="2000" fill="hold"/>
                                        <p:tgtEl>
                                          <p:spTgt spid="4"/>
                                        </p:tgtEl>
                                        <p:attrNameLst>
                                          <p:attrName>ppt_x</p:attrName>
                                          <p:attrName>ppt_y</p:attrName>
                                        </p:attrNameLst>
                                      </p:cBhvr>
                                      <p:rCtr x="11823" y="-2868"/>
                                    </p:animMotion>
                                  </p:childTnLst>
                                </p:cTn>
                              </p:par>
                              <p:par>
                                <p:cTn id="11" presetID="5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60191 0.12118 L 0.60174 0.12056 C 0.59375 0.15448 0.60156 0.12673 0.5934 0.14832 C 0.59236 0.15078 0.59202 0.15448 0.59063 0.15757 C 0.59011 0.15911 0.58854 0.16003 0.5875 0.16219 C 0.58386 0.17083 0.58542 0.16959 0.58281 0.17761 C 0.58195 0.18008 0.58073 0.18193 0.58004 0.18439 C 0.57865 0.18748 0.57795 0.19056 0.57708 0.19334 C 0.57639 0.1958 0.57604 0.19796 0.57535 0.20043 C 0.57327 0.20475 0.57136 0.20937 0.5691 0.21369 L 0.56632 0.2214 C 0.56563 0.22726 0.56563 0.22787 0.56372 0.23373 C 0.56285 0.23651 0.56146 0.23836 0.56077 0.24082 C 0.5599 0.24267 0.55955 0.24483 0.55868 0.24668 C 0.55677 0.25316 0.55469 0.25624 0.55174 0.26118 C 0.54931 0.26919 0.54827 0.27474 0.54392 0.28153 L 0.53767 0.29109 C 0.53299 0.30527 0.53611 0.29787 0.52899 0.3139 C 0.52761 0.31606 0.52639 0.31822 0.52587 0.321 C 0.52257 0.33672 0.52587 0.32254 0.52136 0.33641 C 0.51702 0.34813 0.52188 0.33919 0.51615 0.34844 C 0.51441 0.36386 0.51719 0.34474 0.51233 0.35923 C 0.51163 0.36139 0.51198 0.36386 0.51163 0.3654 C 0.51077 0.36787 0.50938 0.36972 0.50868 0.37249 C 0.50799 0.37465 0.50747 0.37712 0.50677 0.37897 C 0.5059 0.38143 0.50452 0.38359 0.50382 0.38606 C 0.50313 0.38791 0.50278 0.39038 0.50208 0.39254 C 0.50104 0.39469 0.49983 0.39685 0.49896 0.39932 C 0.49827 0.40209 0.49792 0.40394 0.49722 0.4061 C 0.49618 0.40826 0.49531 0.40919 0.49392 0.41073 C 0.49358 0.41289 0.49392 0.41566 0.49306 0.4172 C 0.48993 0.42615 0.48993 0.41844 0.49028 0.4243 " pathEditMode="relative" rAng="10329644" ptsTypes="AAAAAAAAAAAAAAAAAAAAAAAAAAAAAAAA">
                                      <p:cBhvr>
                                        <p:cTn id="19" dur="2000" fill="hold"/>
                                        <p:tgtEl>
                                          <p:spTgt spid="4"/>
                                        </p:tgtEl>
                                        <p:attrNameLst>
                                          <p:attrName>ppt_x</p:attrName>
                                          <p:attrName>ppt_y</p:attrName>
                                        </p:attrNameLst>
                                      </p:cBhvr>
                                      <p:rCtr x="-5590" y="15233"/>
                                    </p:animMotion>
                                  </p:childTnLst>
                                </p:cTn>
                              </p:par>
                            </p:childTnLst>
                          </p:cTn>
                        </p:par>
                      </p:childTnLst>
                    </p:cTn>
                  </p:par>
                </p:childTnLst>
              </p:cTn>
              <p:nextCondLst>
                <p:cond evt="onClick" delay="0">
                  <p:tgtEl>
                    <p:spTgt spid="4"/>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305736"/>
            <a:ext cx="1894114" cy="1751893"/>
          </a:xfrm>
          <a:prstGeom prst="rect">
            <a:avLst/>
          </a:prstGeom>
        </p:spPr>
      </p:pic>
      <p:sp>
        <p:nvSpPr>
          <p:cNvPr id="5" name="Rounded Rectangle 4"/>
          <p:cNvSpPr/>
          <p:nvPr/>
        </p:nvSpPr>
        <p:spPr>
          <a:xfrm>
            <a:off x="133976" y="65853"/>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lvl="0" algn="ctr"/>
            <a:r>
              <a:rPr lang="en-US" sz="3600" b="1" dirty="0">
                <a:solidFill>
                  <a:srgbClr val="FFFF00"/>
                </a:solidFill>
                <a:latin typeface="Times New Roman" panose="02020603050405020304" pitchFamily="18" charset="0"/>
                <a:cs typeface="Times New Roman" panose="02020603050405020304" pitchFamily="18" charset="0"/>
              </a:rPr>
              <a:t>Ai </a:t>
            </a:r>
            <a:r>
              <a:rPr lang="en-US" sz="3600" b="1" dirty="0" err="1">
                <a:solidFill>
                  <a:srgbClr val="FFFF00"/>
                </a:solidFill>
                <a:latin typeface="Times New Roman" panose="02020603050405020304" pitchFamily="18" charset="0"/>
                <a:cs typeface="Times New Roman" panose="02020603050405020304" pitchFamily="18" charset="0"/>
              </a:rPr>
              <a:t>là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người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ủng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hộ</a:t>
            </a:r>
            <a:r>
              <a:rPr lang="en-US" sz="3600" b="1" dirty="0">
                <a:solidFill>
                  <a:srgbClr val="FFFF00"/>
                </a:solidFill>
                <a:latin typeface="Times New Roman" panose="02020603050405020304" pitchFamily="18" charset="0"/>
                <a:cs typeface="Times New Roman" panose="02020603050405020304" pitchFamily="18" charset="0"/>
              </a:rPr>
              <a:t> ý </a:t>
            </a:r>
            <a:r>
              <a:rPr lang="en-US" sz="3600" b="1" dirty="0" err="1">
                <a:solidFill>
                  <a:srgbClr val="FFFF00"/>
                </a:solidFill>
                <a:latin typeface="Times New Roman" panose="02020603050405020304" pitchFamily="18" charset="0"/>
                <a:cs typeface="Times New Roman" panose="02020603050405020304" pitchFamily="18" charset="0"/>
              </a:rPr>
              <a:t>kiến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của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Cô-péc-ních</a:t>
            </a:r>
            <a:r>
              <a:rPr lang="en-US" sz="3600" b="1" dirty="0">
                <a:solidFill>
                  <a:srgbClr val="FFFF00"/>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141513" y="1495776"/>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Ga-li-</a:t>
            </a:r>
            <a:r>
              <a:rPr lang="en-US" sz="3600" b="1" dirty="0" err="1">
                <a:solidFill>
                  <a:srgbClr val="FFFF00"/>
                </a:solidFill>
                <a:latin typeface="Times New Roman" panose="02020603050405020304" pitchFamily="18" charset="0"/>
                <a:cs typeface="Times New Roman" panose="02020603050405020304" pitchFamily="18" charset="0"/>
              </a:rPr>
              <a:t>lê</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viết</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sách</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nhằm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mục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đích</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gì</a:t>
            </a:r>
            <a:r>
              <a:rPr lang="en-US" sz="3600" b="1" dirty="0">
                <a:solidFill>
                  <a:srgbClr val="FFFF00"/>
                </a:solidFill>
                <a:latin typeface="Times New Roman" panose="02020603050405020304" pitchFamily="18" charset="0"/>
                <a:cs typeface="Times New Roman" panose="02020603050405020304" pitchFamily="18" charset="0"/>
              </a:rPr>
              <a:t>?</a:t>
            </a:r>
          </a:p>
        </p:txBody>
      </p:sp>
      <p:sp>
        <p:nvSpPr>
          <p:cNvPr id="15" name="Rounded Rectangle 14"/>
          <p:cNvSpPr/>
          <p:nvPr/>
        </p:nvSpPr>
        <p:spPr>
          <a:xfrm>
            <a:off x="3682727" y="764516"/>
            <a:ext cx="1792794" cy="698663"/>
          </a:xfrm>
          <a:prstGeom prst="roundRect">
            <a:avLst/>
          </a:prstGeom>
          <a:solidFill>
            <a:srgbClr val="00B05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US" sz="3200" b="1" dirty="0">
                <a:solidFill>
                  <a:schemeClr val="bg1"/>
                </a:solidFill>
                <a:latin typeface="Times New Roman" panose="02020603050405020304" pitchFamily="18" charset="0"/>
                <a:cs typeface="Times New Roman" panose="02020603050405020304" pitchFamily="18" charset="0"/>
              </a:rPr>
              <a:t>Ga-li-</a:t>
            </a:r>
            <a:r>
              <a:rPr lang="en-US" sz="3200" b="1" dirty="0" err="1">
                <a:solidFill>
                  <a:schemeClr val="bg1"/>
                </a:solidFill>
                <a:latin typeface="Times New Roman" panose="02020603050405020304" pitchFamily="18" charset="0"/>
                <a:cs typeface="Times New Roman" panose="02020603050405020304" pitchFamily="18" charset="0"/>
              </a:rPr>
              <a:t>lê</a:t>
            </a:r>
            <a:r>
              <a:rPr lang="en-US" sz="2800" b="1" dirty="0">
                <a:solidFill>
                  <a:prstClr val="white"/>
                </a:solidFill>
                <a:latin typeface="Times New Roman" panose="02020603050405020304" pitchFamily="18" charset="0"/>
                <a:cs typeface="Times New Roman" panose="02020603050405020304" pitchFamily="18" charset="0"/>
              </a:rPr>
              <a:t> </a:t>
            </a:r>
          </a:p>
        </p:txBody>
      </p:sp>
      <p:sp>
        <p:nvSpPr>
          <p:cNvPr id="16" name="Rounded Rectangle 15"/>
          <p:cNvSpPr/>
          <p:nvPr/>
        </p:nvSpPr>
        <p:spPr>
          <a:xfrm>
            <a:off x="174173" y="3091137"/>
            <a:ext cx="8814080" cy="698663"/>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Vì</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sao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tòa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án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lúc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ấy</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lại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xử</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phạt</a:t>
            </a:r>
            <a:r>
              <a:rPr lang="en-US" sz="3200" b="1" dirty="0">
                <a:solidFill>
                  <a:srgbClr val="FFFF00"/>
                </a:solidFill>
                <a:latin typeface="Times New Roman" panose="02020603050405020304" pitchFamily="18" charset="0"/>
                <a:cs typeface="Times New Roman" panose="02020603050405020304" pitchFamily="18" charset="0"/>
              </a:rPr>
              <a:t> Ga-li-</a:t>
            </a:r>
            <a:r>
              <a:rPr lang="en-US" sz="3200" b="1" dirty="0" err="1">
                <a:solidFill>
                  <a:srgbClr val="FFFF00"/>
                </a:solidFill>
                <a:latin typeface="Times New Roman" panose="02020603050405020304" pitchFamily="18" charset="0"/>
                <a:cs typeface="Times New Roman" panose="02020603050405020304" pitchFamily="18" charset="0"/>
              </a:rPr>
              <a:t>lê</a:t>
            </a:r>
            <a:r>
              <a:rPr lang="en-US" sz="3200" b="1" dirty="0">
                <a:solidFill>
                  <a:srgbClr val="FFFF00"/>
                </a:solidFill>
                <a:latin typeface="Times New Roman" panose="02020603050405020304" pitchFamily="18" charset="0"/>
                <a:cs typeface="Times New Roman" panose="02020603050405020304" pitchFamily="18" charset="0"/>
              </a:rPr>
              <a:t>?</a:t>
            </a:r>
          </a:p>
        </p:txBody>
      </p:sp>
      <p:pic>
        <p:nvPicPr>
          <p:cNvPr id="17" name="Picture 3" descr="C:\Users\HP\Downloads\5169.png_86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848" y="1845108"/>
            <a:ext cx="1305484" cy="1305484"/>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79549" y="2257317"/>
            <a:ext cx="8922937" cy="698663"/>
          </a:xfrm>
          <a:prstGeom prst="roundRect">
            <a:avLst/>
          </a:prstGeom>
          <a:solidFill>
            <a:srgbClr val="00B05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3200" b="1" dirty="0" err="1">
                <a:solidFill>
                  <a:schemeClr val="bg1"/>
                </a:solidFill>
                <a:latin typeface="Times New Roman" panose="02020603050405020304" pitchFamily="18" charset="0"/>
                <a:cs typeface="Times New Roman" panose="02020603050405020304" pitchFamily="18" charset="0"/>
              </a:rPr>
              <a:t>Nhằm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ủng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hộ</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tư</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tưởng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khoa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học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Cô-péc-ních</a:t>
            </a:r>
            <a:r>
              <a:rPr lang="en-US" sz="3200" b="1" dirty="0">
                <a:solidFill>
                  <a:schemeClr val="bg1"/>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133978" y="3850880"/>
            <a:ext cx="8922937" cy="1152319"/>
          </a:xfrm>
          <a:prstGeom prst="roundRect">
            <a:avLst/>
          </a:prstGeom>
          <a:solidFill>
            <a:srgbClr val="00B05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3200" b="1" dirty="0" err="1">
                <a:solidFill>
                  <a:schemeClr val="bg1"/>
                </a:solidFill>
                <a:latin typeface="Times New Roman" panose="02020603050405020304" pitchFamily="18" charset="0"/>
                <a:cs typeface="Times New Roman" panose="02020603050405020304" pitchFamily="18" charset="0"/>
              </a:rPr>
              <a:t>Vì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rằng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nói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với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phán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bảo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Chúa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trời</a:t>
            </a:r>
            <a:r>
              <a:rPr lang="en-US" sz="32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89307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0012" y="1961392"/>
            <a:ext cx="4605736" cy="584769"/>
          </a:xfrm>
          <a:prstGeom prst="rect">
            <a:avLst/>
          </a:prstGeom>
          <a:solidFill>
            <a:srgbClr val="92D050"/>
          </a:solidFill>
        </p:spPr>
        <p:txBody>
          <a:bodyPr wrap="square" lIns="91434" tIns="45717" rIns="91434" bIns="45717" rtlCol="0">
            <a:spAutoFit/>
          </a:bodyPr>
          <a:lstStyle/>
          <a:p>
            <a:r>
              <a:rPr lang="en-US" sz="3200" dirty="0" err="1">
                <a:solidFill>
                  <a:schemeClr val="tx1"/>
                </a:solidFill>
                <a:latin typeface="Times New Roman" panose="02020603050405020304" pitchFamily="18" charset="0"/>
                <a:cs typeface="Times New Roman" panose="02020603050405020304" pitchFamily="18" charset="0"/>
              </a:rPr>
              <a:t>Đoạn</a:t>
            </a:r>
            <a:r>
              <a:rPr lang="en-US" sz="3200" dirty="0">
                <a:solidFill>
                  <a:schemeClr val="tx1"/>
                </a:solidFill>
                <a:latin typeface="Times New Roman" panose="02020603050405020304" pitchFamily="18" charset="0"/>
                <a:cs typeface="Times New Roman" panose="02020603050405020304" pitchFamily="18" charset="0"/>
              </a:rPr>
              <a:t> 2: Ga-li-</a:t>
            </a:r>
            <a:r>
              <a:rPr lang="en-US" sz="3200" dirty="0" err="1">
                <a:solidFill>
                  <a:schemeClr val="tx1"/>
                </a:solidFill>
                <a:latin typeface="Times New Roman" panose="02020603050405020304" pitchFamily="18" charset="0"/>
                <a:cs typeface="Times New Roman" panose="02020603050405020304" pitchFamily="18" charset="0"/>
              </a:rPr>
              <a:t>lê</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xét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xử</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2090012" y="536296"/>
            <a:ext cx="4605736" cy="584769"/>
          </a:xfrm>
          <a:prstGeom prst="rect">
            <a:avLst/>
          </a:prstGeom>
          <a:solidFill>
            <a:schemeClr val="accent4">
              <a:lumMod val="60000"/>
              <a:lumOff val="40000"/>
            </a:schemeClr>
          </a:solidFill>
        </p:spPr>
        <p:txBody>
          <a:bodyPr wrap="none" lIns="91434" tIns="45717" rIns="91434" bIns="45717" rtlCol="0">
            <a:spAutoFit/>
          </a:bodyPr>
          <a:lstStyle/>
          <a:p>
            <a:r>
              <a:rPr lang="en-US" sz="3200" b="1" dirty="0">
                <a:latin typeface="Times New Roman" panose="02020603050405020304" pitchFamily="18" charset="0"/>
                <a:cs typeface="Times New Roman" panose="02020603050405020304" pitchFamily="18" charset="0"/>
              </a:rPr>
              <a:t>Ý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48181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C:\Users\HP\Downloads\images__6_-removebg-preview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43" y="3732425"/>
            <a:ext cx="144018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LANETA 1" descr="Resultado de imagen para PLANETA PN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4239" y="728773"/>
            <a:ext cx="1288109" cy="9599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58906" y="461570"/>
            <a:ext cx="1537556" cy="1153167"/>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994237" y="3226433"/>
            <a:ext cx="1700340" cy="1275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2930" y="515513"/>
            <a:ext cx="1365777" cy="1024333"/>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5" action="ppaction://hlinksldjump"/>
          </p:cNvPr>
          <p:cNvSpPr/>
          <p:nvPr/>
        </p:nvSpPr>
        <p:spPr>
          <a:xfrm>
            <a:off x="793118" y="864841"/>
            <a:ext cx="580230" cy="675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Kim</a:t>
            </a:r>
            <a:endParaRPr lang="es-CL" sz="1200" b="1" kern="1200" dirty="0">
              <a:solidFill>
                <a:prstClr val="white"/>
              </a:solidFill>
            </a:endParaRPr>
          </a:p>
        </p:txBody>
      </p:sp>
      <p:sp>
        <p:nvSpPr>
          <p:cNvPr id="13" name="Elipse 12">
            <a:hlinkClick r:id="rId6" action="ppaction://hlinksldjump"/>
          </p:cNvPr>
          <p:cNvSpPr/>
          <p:nvPr/>
        </p:nvSpPr>
        <p:spPr>
          <a:xfrm>
            <a:off x="4090181" y="738346"/>
            <a:ext cx="675000" cy="675000"/>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Mộc</a:t>
            </a:r>
            <a:endParaRPr lang="es-CL" sz="1200" b="1" kern="1200" dirty="0">
              <a:solidFill>
                <a:prstClr val="white"/>
              </a:solidFill>
            </a:endParaRPr>
          </a:p>
        </p:txBody>
      </p:sp>
      <p:sp>
        <p:nvSpPr>
          <p:cNvPr id="11" name="Elipse 10">
            <a:hlinkClick r:id="rId7" action="ppaction://hlinksldjump"/>
          </p:cNvPr>
          <p:cNvSpPr/>
          <p:nvPr/>
        </p:nvSpPr>
        <p:spPr>
          <a:xfrm>
            <a:off x="5506907" y="3526559"/>
            <a:ext cx="675000" cy="675000"/>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Thủy</a:t>
            </a:r>
            <a:endParaRPr lang="es-MX" sz="1200" b="1" kern="1200" dirty="0">
              <a:solidFill>
                <a:prstClr val="white"/>
              </a:solidFill>
            </a:endParaRPr>
          </a:p>
        </p:txBody>
      </p:sp>
      <p:sp>
        <p:nvSpPr>
          <p:cNvPr id="12" name="Elipse 11">
            <a:hlinkClick r:id="rId8" action="ppaction://hlinksldjump"/>
          </p:cNvPr>
          <p:cNvSpPr/>
          <p:nvPr/>
        </p:nvSpPr>
        <p:spPr>
          <a:xfrm>
            <a:off x="7448317" y="690174"/>
            <a:ext cx="675000" cy="675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Hỏa</a:t>
            </a:r>
            <a:endParaRPr lang="es-CL" sz="1200" b="1" kern="1200" dirty="0">
              <a:solidFill>
                <a:prstClr val="white"/>
              </a:solidFill>
            </a:endParaRPr>
          </a:p>
        </p:txBody>
      </p:sp>
      <p:grpSp>
        <p:nvGrpSpPr>
          <p:cNvPr id="4" name="NAVE"/>
          <p:cNvGrpSpPr/>
          <p:nvPr/>
        </p:nvGrpSpPr>
        <p:grpSpPr>
          <a:xfrm>
            <a:off x="4355440" y="241787"/>
            <a:ext cx="1645920" cy="1372950"/>
            <a:chOff x="473051" y="4548249"/>
            <a:chExt cx="1634866" cy="1630483"/>
          </a:xfrm>
        </p:grpSpPr>
        <p:pic>
          <p:nvPicPr>
            <p:cNvPr id="6" name="Picture 6" descr="Resultado de imagen para marciano  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sultado de imagen para ovni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01574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1.7268E-7 L 5.55556E-7 0.00031 C 0.00278 -1.7268E-7 0.00625 0.00031 0.0099 0.00062 C 0.01128 0.00062 0.01354 0.00062 0.01493 0.00062 C 0.01632 0.00093 0.01632 0.00062 0.01771 0.00093 C 0.02083 0.00093 0.02448 0.00123 0.02795 0.00123 L 0.03299 0.00154 C 0.03958 0.00216 0.0309 0.00154 0.0408 0.00216 C 0.04201 0.00216 0.04201 0.00247 0.04323 0.00216 C 0.04653 0.00216 0.05035 0.00247 0.05365 0.00278 L 0.05868 0.00278 L 0.06406 0.00308 C 0.06996 0.00339 0.06215 0.00278 0.07187 0.00339 C 0.07292 0.0037 0.07309 0.0037 0.07448 0.0037 C 0.08108 0.00401 0.07726 0.00401 0.08472 0.00432 C 0.08663 0.00432 0.08785 0.00463 0.08993 0.00463 C 0.08993 0.00432 0.1026 0.00493 0.10521 0.00524 L 0.11059 0.00524 C 0.11146 0.00555 0.11181 0.00555 0.11319 0.00555 C 0.11632 0.00586 0.12344 0.00586 0.12344 0.00617 C 0.12778 0.00648 0.12431 0.00617 0.13628 0.00678 L 0.14132 0.00678 L 0.1467 0.00709 C 0.15278 0.00771 0.14427 0.00709 0.15694 0.0074 C 0.16441 0.00771 0.15104 0.00771 0.16996 0.00833 L 0.17812 0.00833 " pathEditMode="relative" rAng="0" ptsTypes="AAAAAAAAAAAAAAAAAAAAAAAAAA">
                                      <p:cBhvr>
                                        <p:cTn id="6" dur="2000" fill="hold"/>
                                        <p:tgtEl>
                                          <p:spTgt spid="4"/>
                                        </p:tgtEl>
                                        <p:attrNameLst>
                                          <p:attrName>ppt_x</p:attrName>
                                          <p:attrName>ppt_y</p:attrName>
                                        </p:attrNameLst>
                                      </p:cBhvr>
                                      <p:rCtr x="8906" y="401"/>
                                    </p:animMotion>
                                  </p:childTnLst>
                                </p:cTn>
                              </p:par>
                              <p:par>
                                <p:cTn id="7" presetID="53" presetClass="entr" presetSubtype="16"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4462 0.13537 L 0.24462 0.13475 C 0.23663 0.16867 0.24444 0.14092 0.23628 0.1625 C 0.23524 0.16497 0.2349 0.16867 0.23351 0.17175 C 0.23299 0.1733 0.23142 0.17422 0.23038 0.17638 C 0.22656 0.18501 0.2283 0.18378 0.22552 0.1918 C 0.22465 0.19426 0.22361 0.19611 0.22292 0.19858 C 0.22153 0.20197 0.22083 0.20475 0.21996 0.20752 C 0.21927 0.20999 0.21892 0.21215 0.21823 0.21462 C 0.21615 0.21893 0.21424 0.22356 0.21198 0.22788 L 0.2092 0.23558 C 0.20851 0.24144 0.20851 0.24206 0.2066 0.24792 C 0.20573 0.251 0.20434 0.25254 0.20365 0.25501 C 0.20278 0.25686 0.20243 0.25902 0.20156 0.26087 C 0.19965 0.26735 0.19757 0.27074 0.19462 0.27536 C 0.19219 0.28338 0.19115 0.28893 0.18663 0.29571 L 0.18038 0.30527 C 0.17569 0.31946 0.17899 0.31206 0.17187 0.32809 C 0.17049 0.33025 0.16927 0.33241 0.16875 0.33518 C 0.16545 0.35091 0.16875 0.33673 0.16424 0.3506 C 0.1599 0.36232 0.16476 0.35338 0.15903 0.36263 C 0.15712 0.37805 0.16007 0.35893 0.15521 0.37342 C 0.15451 0.37558 0.15486 0.37805 0.15451 0.37959 C 0.15365 0.38205 0.15226 0.3839 0.15156 0.38668 C 0.15087 0.38884 0.15035 0.3913 0.14965 0.39315 C 0.14878 0.39562 0.1474 0.39778 0.1467 0.40025 C 0.14601 0.4021 0.14566 0.40456 0.14496 0.40672 C 0.14375 0.40888 0.14271 0.41104 0.14184 0.41351 C 0.14115 0.41659 0.1408 0.41813 0.1401 0.42029 C 0.13906 0.42245 0.13819 0.42337 0.13681 0.42492 C 0.13646 0.42677 0.13681 0.42985 0.13594 0.43139 C 0.13281 0.44033 0.13281 0.43232 0.13316 0.43848 " pathEditMode="relative" rAng="10329644" ptsTypes="AAAAAAAAAAAAAAAAAAAAAAAAAAAAAAAA">
                                      <p:cBhvr>
                                        <p:cTn id="15" dur="2000" fill="hold"/>
                                        <p:tgtEl>
                                          <p:spTgt spid="4"/>
                                        </p:tgtEl>
                                        <p:attrNameLst>
                                          <p:attrName>ppt_x</p:attrName>
                                          <p:attrName>ppt_y</p:attrName>
                                        </p:attrNameLst>
                                      </p:cBhvr>
                                      <p:rCtr x="-5590" y="15233"/>
                                    </p:animMotion>
                                  </p:childTnLst>
                                </p:cTn>
                              </p:par>
                            </p:childTnLst>
                          </p:cTn>
                        </p:par>
                      </p:childTnLst>
                    </p:cTn>
                  </p:par>
                </p:childTnLst>
              </p:cTn>
              <p:nextCondLst>
                <p:cond evt="onClick" delay="0">
                  <p:tgtEl>
                    <p:spTgt spid="4"/>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3</a:t>
            </a:fld>
            <a:endParaRPr lang="en"/>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408" y="2773547"/>
            <a:ext cx="2200752" cy="1650564"/>
          </a:xfrm>
          <a:prstGeom prst="rect">
            <a:avLst/>
          </a:prstGeom>
        </p:spPr>
      </p:pic>
      <p:pic>
        <p:nvPicPr>
          <p:cNvPr id="6" name="Picture 5">
            <a:extLst>
              <a:ext uri="{FF2B5EF4-FFF2-40B4-BE49-F238E27FC236}">
                <a16:creationId xmlns:a16="http://schemas.microsoft.com/office/drawing/2014/main" id="{9C0CBB39-4514-4CD8-8DF7-D11D2454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763" y="642938"/>
            <a:ext cx="2143125" cy="1607344"/>
          </a:xfrm>
          <a:prstGeom prst="rect">
            <a:avLst/>
          </a:prstGeom>
        </p:spPr>
      </p:pic>
      <p:sp>
        <p:nvSpPr>
          <p:cNvPr id="7" name="Speech Bubble: Rectangle with Corners Rounded 7">
            <a:extLst>
              <a:ext uri="{FF2B5EF4-FFF2-40B4-BE49-F238E27FC236}">
                <a16:creationId xmlns:a16="http://schemas.microsoft.com/office/drawing/2014/main" id="{0667024D-077C-41FB-84FC-D91D5651A194}"/>
              </a:ext>
            </a:extLst>
          </p:cNvPr>
          <p:cNvSpPr/>
          <p:nvPr/>
        </p:nvSpPr>
        <p:spPr>
          <a:xfrm>
            <a:off x="1128733" y="915269"/>
            <a:ext cx="5880259" cy="904399"/>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b="1" dirty="0" err="1">
                <a:solidFill>
                  <a:prstClr val="white"/>
                </a:solidFill>
                <a:latin typeface="Times New Roman" panose="02020603050405020304" pitchFamily="18" charset="0"/>
                <a:cs typeface="Times New Roman" panose="02020603050405020304" pitchFamily="18" charset="0"/>
              </a:rPr>
              <a:t>Câu</a:t>
            </a:r>
            <a:r>
              <a:rPr lang="en-US" sz="2800" b="1" dirty="0">
                <a:solidFill>
                  <a:prstClr val="white"/>
                </a:solidFill>
                <a:latin typeface="Times New Roman" panose="02020603050405020304" pitchFamily="18" charset="0"/>
                <a:cs typeface="Times New Roman" panose="02020603050405020304" pitchFamily="18" charset="0"/>
              </a:rPr>
              <a:t> 1 </a:t>
            </a:r>
            <a:r>
              <a:rPr lang="en-US" sz="2800" b="1" dirty="0" err="1">
                <a:solidFill>
                  <a:prstClr val="white"/>
                </a:solidFill>
                <a:latin typeface="Times New Roman" panose="02020603050405020304" pitchFamily="18" charset="0"/>
                <a:cs typeface="Times New Roman" panose="02020603050405020304" pitchFamily="18" charset="0"/>
              </a:rPr>
              <a:t>Nhà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văn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Huy</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gô</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là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người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nước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nào</a:t>
            </a:r>
            <a:r>
              <a:rPr lang="en-US" sz="2800" b="1" dirty="0">
                <a:solidFill>
                  <a:prstClr val="white"/>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4B5AB01C-ECF4-4CC5-B79D-24017FBE3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83" y="1256997"/>
            <a:ext cx="1200530" cy="904399"/>
          </a:xfrm>
          <a:prstGeom prst="rect">
            <a:avLst/>
          </a:prstGeom>
        </p:spPr>
      </p:pic>
      <p:sp>
        <p:nvSpPr>
          <p:cNvPr id="9" name="Rectangle: Rounded Corners 18">
            <a:extLst>
              <a:ext uri="{FF2B5EF4-FFF2-40B4-BE49-F238E27FC236}">
                <a16:creationId xmlns:a16="http://schemas.microsoft.com/office/drawing/2014/main" id="{A98ECE88-115D-4A1D-8452-F943FF1AC741}"/>
              </a:ext>
            </a:extLst>
          </p:cNvPr>
          <p:cNvSpPr/>
          <p:nvPr/>
        </p:nvSpPr>
        <p:spPr>
          <a:xfrm>
            <a:off x="1256245" y="2300018"/>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Mỹ</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20">
            <a:extLst>
              <a:ext uri="{FF2B5EF4-FFF2-40B4-BE49-F238E27FC236}">
                <a16:creationId xmlns:a16="http://schemas.microsoft.com/office/drawing/2014/main" id="{88E5E567-B90E-4275-AC51-C8D58F3AA2A7}"/>
              </a:ext>
            </a:extLst>
          </p:cNvPr>
          <p:cNvSpPr/>
          <p:nvPr/>
        </p:nvSpPr>
        <p:spPr>
          <a:xfrm>
            <a:off x="1248130" y="2773548"/>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 Anh</a:t>
            </a:r>
          </a:p>
        </p:txBody>
      </p:sp>
      <p:sp>
        <p:nvSpPr>
          <p:cNvPr id="11" name="Rectangle: Rounded Corners 22">
            <a:extLst>
              <a:ext uri="{FF2B5EF4-FFF2-40B4-BE49-F238E27FC236}">
                <a16:creationId xmlns:a16="http://schemas.microsoft.com/office/drawing/2014/main" id="{64E263D4-FF99-4115-A750-399C550760EE}"/>
              </a:ext>
            </a:extLst>
          </p:cNvPr>
          <p:cNvSpPr/>
          <p:nvPr/>
        </p:nvSpPr>
        <p:spPr>
          <a:xfrm>
            <a:off x="6084691" y="2161395"/>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C. </a:t>
            </a:r>
            <a:r>
              <a:rPr lang="en-US" sz="2100" dirty="0" err="1">
                <a:solidFill>
                  <a:srgbClr val="002060"/>
                </a:solidFill>
                <a:latin typeface="Times New Roman" panose="02020603050405020304" pitchFamily="18" charset="0"/>
                <a:cs typeface="Times New Roman" panose="02020603050405020304" pitchFamily="18" charset="0"/>
              </a:rPr>
              <a:t>Pháp</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D199BEE-8167-419B-B668-203E8A2CC0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991" y="3010313"/>
            <a:ext cx="2200752" cy="1650564"/>
          </a:xfrm>
          <a:prstGeom prst="rect">
            <a:avLst/>
          </a:prstGeom>
        </p:spPr>
      </p:pic>
      <p:sp>
        <p:nvSpPr>
          <p:cNvPr id="13" name="Rectangle: Rounded Corners 24">
            <a:extLst>
              <a:ext uri="{FF2B5EF4-FFF2-40B4-BE49-F238E27FC236}">
                <a16:creationId xmlns:a16="http://schemas.microsoft.com/office/drawing/2014/main" id="{00BEFBB1-525B-415D-8E45-ADCB8FD217EA}"/>
              </a:ext>
            </a:extLst>
          </p:cNvPr>
          <p:cNvSpPr/>
          <p:nvPr/>
        </p:nvSpPr>
        <p:spPr>
          <a:xfrm>
            <a:off x="6084691" y="2739886"/>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100" dirty="0">
                <a:solidFill>
                  <a:srgbClr val="002060"/>
                </a:solidFill>
                <a:latin typeface="Times New Roman" panose="02020603050405020304" pitchFamily="18" charset="0"/>
                <a:cs typeface="Times New Roman" panose="02020603050405020304" pitchFamily="18" charset="0"/>
              </a:rPr>
              <a:t>D. </a:t>
            </a:r>
            <a:r>
              <a:rPr lang="en-US" sz="2100" dirty="0" err="1">
                <a:solidFill>
                  <a:srgbClr val="002060"/>
                </a:solidFill>
                <a:latin typeface="Times New Roman" panose="02020603050405020304" pitchFamily="18" charset="0"/>
                <a:cs typeface="Times New Roman" panose="02020603050405020304" pitchFamily="18" charset="0"/>
              </a:rPr>
              <a:t>Hà</a:t>
            </a:r>
            <a:r>
              <a:rPr lang="en-US" sz="2100" dirty="0">
                <a:solidFill>
                  <a:srgbClr val="002060"/>
                </a:solidFill>
                <a:latin typeface="Times New Roman" panose="02020603050405020304" pitchFamily="18" charset="0"/>
                <a:cs typeface="Times New Roman" panose="02020603050405020304" pitchFamily="18" charset="0"/>
              </a:rPr>
              <a:t> Lan</a:t>
            </a:r>
          </a:p>
        </p:txBody>
      </p:sp>
    </p:spTree>
    <p:extLst>
      <p:ext uri="{BB962C8B-B14F-4D97-AF65-F5344CB8AC3E}">
        <p14:creationId xmlns:p14="http://schemas.microsoft.com/office/powerpoint/2010/main" val="35881163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1"/>
                                        </p:tgtEl>
                                        <p:attrNameLst>
                                          <p:attrName>fillcolor</p:attrName>
                                        </p:attrNameLst>
                                      </p:cBhvr>
                                      <p:to>
                                        <a:srgbClr val="FF0000"/>
                                      </p:to>
                                    </p:animClr>
                                    <p:set>
                                      <p:cBhvr>
                                        <p:cTn id="28" dur="2000" fill="hold"/>
                                        <p:tgtEl>
                                          <p:spTgt spid="11"/>
                                        </p:tgtEl>
                                        <p:attrNameLst>
                                          <p:attrName>fill.type</p:attrName>
                                        </p:attrNameLst>
                                      </p:cBhvr>
                                      <p:to>
                                        <p:strVal val="solid"/>
                                      </p:to>
                                    </p:set>
                                    <p:set>
                                      <p:cBhvr>
                                        <p:cTn id="29"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657506"/>
            <a:ext cx="1894114" cy="1751893"/>
          </a:xfrm>
          <a:prstGeom prst="rect">
            <a:avLst/>
          </a:prstGeom>
        </p:spPr>
      </p:pic>
      <p:sp>
        <p:nvSpPr>
          <p:cNvPr id="5" name="Rounded Rectangle 4"/>
          <p:cNvSpPr/>
          <p:nvPr/>
        </p:nvSpPr>
        <p:spPr>
          <a:xfrm>
            <a:off x="174171" y="228601"/>
            <a:ext cx="8814080" cy="1258328"/>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3600" b="1" dirty="0" err="1">
                <a:solidFill>
                  <a:srgbClr val="FFFF00"/>
                </a:solidFill>
                <a:latin typeface="Times New Roman" panose="02020603050405020304" pitchFamily="18" charset="0"/>
                <a:cs typeface="Times New Roman" panose="02020603050405020304" pitchFamily="18" charset="0"/>
              </a:rPr>
              <a:t>Lòng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dũng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cảm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của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Cô-péc-ních</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và</a:t>
            </a:r>
            <a:r>
              <a:rPr lang="en-US" sz="3600" b="1" dirty="0">
                <a:solidFill>
                  <a:srgbClr val="FFFF00"/>
                </a:solidFill>
                <a:latin typeface="Times New Roman" panose="02020603050405020304" pitchFamily="18" charset="0"/>
                <a:cs typeface="Times New Roman" panose="02020603050405020304" pitchFamily="18" charset="0"/>
              </a:rPr>
              <a:t> Ga-li-</a:t>
            </a:r>
            <a:r>
              <a:rPr lang="en-US" sz="3600" b="1" dirty="0" err="1">
                <a:solidFill>
                  <a:srgbClr val="FFFF00"/>
                </a:solidFill>
                <a:latin typeface="Times New Roman" panose="02020603050405020304" pitchFamily="18" charset="0"/>
                <a:cs typeface="Times New Roman" panose="02020603050405020304" pitchFamily="18" charset="0"/>
              </a:rPr>
              <a:t>lê</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thể</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hiện</a:t>
            </a:r>
            <a:r>
              <a:rPr lang="en-US" sz="3600" b="1" dirty="0">
                <a:solidFill>
                  <a:srgbClr val="FFFF00"/>
                </a:solidFill>
                <a:latin typeface="Times New Roman" panose="02020603050405020304" pitchFamily="18" charset="0"/>
                <a:cs typeface="Times New Roman" panose="02020603050405020304" pitchFamily="18" charset="0"/>
              </a:rPr>
              <a:t> ở </a:t>
            </a:r>
            <a:r>
              <a:rPr lang="en-US" sz="3600" b="1" dirty="0" err="1">
                <a:solidFill>
                  <a:srgbClr val="FFFF00"/>
                </a:solidFill>
                <a:latin typeface="Times New Roman" panose="02020603050405020304" pitchFamily="18" charset="0"/>
                <a:cs typeface="Times New Roman" panose="02020603050405020304" pitchFamily="18" charset="0"/>
              </a:rPr>
              <a:t>chỗ</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nào</a:t>
            </a:r>
            <a:r>
              <a:rPr lang="en-US" sz="3600" b="1" dirty="0">
                <a:solidFill>
                  <a:srgbClr val="FFFF00"/>
                </a:solidFill>
                <a:latin typeface="Times New Roman" panose="02020603050405020304" pitchFamily="18" charset="0"/>
                <a:cs typeface="Times New Roman" panose="02020603050405020304" pitchFamily="18" charset="0"/>
              </a:rPr>
              <a:t> ?</a:t>
            </a:r>
          </a:p>
        </p:txBody>
      </p:sp>
      <p:sp>
        <p:nvSpPr>
          <p:cNvPr id="14" name="Rounded Rectangle 13"/>
          <p:cNvSpPr/>
          <p:nvPr/>
        </p:nvSpPr>
        <p:spPr>
          <a:xfrm>
            <a:off x="163290" y="1748184"/>
            <a:ext cx="8814080" cy="3212436"/>
          </a:xfrm>
          <a:prstGeom prst="roundRect">
            <a:avLst/>
          </a:prstGeom>
          <a:solidFill>
            <a:srgbClr val="00206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3400" b="1" dirty="0">
                <a:solidFill>
                  <a:prstClr val="white"/>
                </a:solidFill>
                <a:latin typeface="Times New Roman" panose="02020603050405020304" pitchFamily="18" charset="0"/>
                <a:cs typeface="Times New Roman" panose="02020603050405020304" pitchFamily="18" charset="0"/>
              </a:rPr>
              <a:t>Hai </a:t>
            </a:r>
            <a:r>
              <a:rPr lang="en-US" sz="3400" b="1" dirty="0" err="1">
                <a:solidFill>
                  <a:prstClr val="white"/>
                </a:solidFill>
                <a:latin typeface="Times New Roman" panose="02020603050405020304" pitchFamily="18" charset="0"/>
                <a:cs typeface="Times New Roman" panose="02020603050405020304" pitchFamily="18" charset="0"/>
              </a:rPr>
              <a:t>nhà</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bác</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học</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dám</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bảo</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vệ</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chân</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lí</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khoa</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học</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nói</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ngược</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lại</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với</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lời</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phán</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bảo</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của</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Chúa</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trời</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chống</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đối</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quan</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điểm</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của</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Giáo</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hội</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mặc</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dù</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biết</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việc</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làm</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đó</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nguy</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hại</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đến</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tính</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mạng</a:t>
            </a:r>
            <a:r>
              <a:rPr lang="en-US" sz="3400" b="1" dirty="0">
                <a:solidFill>
                  <a:prstClr val="white"/>
                </a:solidFill>
                <a:latin typeface="Times New Roman" panose="02020603050405020304" pitchFamily="18" charset="0"/>
                <a:cs typeface="Times New Roman" panose="02020603050405020304" pitchFamily="18" charset="0"/>
              </a:rPr>
              <a:t>.</a:t>
            </a:r>
          </a:p>
          <a:p>
            <a:pPr algn="just"/>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Không</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sợ</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quyền</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uy</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tù</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đày</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để</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bảo</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vệ</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chân</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lí</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khoa</a:t>
            </a:r>
            <a:r>
              <a:rPr lang="en-US" sz="3400" b="1" dirty="0">
                <a:solidFill>
                  <a:prstClr val="white"/>
                </a:solidFill>
                <a:latin typeface="Times New Roman" panose="02020603050405020304" pitchFamily="18" charset="0"/>
                <a:cs typeface="Times New Roman" panose="02020603050405020304" pitchFamily="18" charset="0"/>
              </a:rPr>
              <a:t> </a:t>
            </a:r>
            <a:r>
              <a:rPr lang="en-US" sz="3400" b="1" dirty="0" err="1">
                <a:solidFill>
                  <a:prstClr val="white"/>
                </a:solidFill>
                <a:latin typeface="Times New Roman" panose="02020603050405020304" pitchFamily="18" charset="0"/>
                <a:cs typeface="Times New Roman" panose="02020603050405020304" pitchFamily="18" charset="0"/>
              </a:rPr>
              <a:t>học</a:t>
            </a:r>
            <a:r>
              <a:rPr lang="en-US" sz="3400" b="1" dirty="0">
                <a:solidFill>
                  <a:prstClr val="white"/>
                </a:solidFill>
                <a:latin typeface="Times New Roman" panose="02020603050405020304" pitchFamily="18" charset="0"/>
                <a:cs typeface="Times New Roman" panose="02020603050405020304" pitchFamily="18" charset="0"/>
              </a:rPr>
              <a:t>.</a:t>
            </a:r>
          </a:p>
        </p:txBody>
      </p:sp>
      <p:pic>
        <p:nvPicPr>
          <p:cNvPr id="1027" name="Picture 3" descr="C:\Users\HP\Downloads\5169.png_86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688" y="4011338"/>
            <a:ext cx="1044227" cy="1044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427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C:\Users\HP\Downloads\images__6_-removebg-preview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43" y="3732425"/>
            <a:ext cx="144018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LANETA 1" descr="Resultado de imagen para PLANETA PN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4239" y="728773"/>
            <a:ext cx="1288109" cy="9599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58906" y="461570"/>
            <a:ext cx="1537556" cy="1153167"/>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994237" y="3226433"/>
            <a:ext cx="1700340" cy="1275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2930" y="515513"/>
            <a:ext cx="1365777" cy="1024333"/>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5" action="ppaction://hlinksldjump"/>
          </p:cNvPr>
          <p:cNvSpPr/>
          <p:nvPr/>
        </p:nvSpPr>
        <p:spPr>
          <a:xfrm>
            <a:off x="793118" y="864841"/>
            <a:ext cx="580230" cy="675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Kim</a:t>
            </a:r>
            <a:endParaRPr lang="es-CL" sz="1200" b="1" kern="1200" dirty="0">
              <a:solidFill>
                <a:prstClr val="white"/>
              </a:solidFill>
            </a:endParaRPr>
          </a:p>
        </p:txBody>
      </p:sp>
      <p:sp>
        <p:nvSpPr>
          <p:cNvPr id="13" name="Elipse 12">
            <a:hlinkClick r:id="rId6" action="ppaction://hlinksldjump"/>
          </p:cNvPr>
          <p:cNvSpPr/>
          <p:nvPr/>
        </p:nvSpPr>
        <p:spPr>
          <a:xfrm>
            <a:off x="4090181" y="738346"/>
            <a:ext cx="675000" cy="675000"/>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Mộc</a:t>
            </a:r>
            <a:endParaRPr lang="es-CL" sz="1200" b="1" kern="1200" dirty="0">
              <a:solidFill>
                <a:prstClr val="white"/>
              </a:solidFill>
            </a:endParaRPr>
          </a:p>
        </p:txBody>
      </p:sp>
      <p:sp>
        <p:nvSpPr>
          <p:cNvPr id="11" name="Elipse 10">
            <a:hlinkClick r:id="rId7" action="ppaction://hlinksldjump"/>
          </p:cNvPr>
          <p:cNvSpPr/>
          <p:nvPr/>
        </p:nvSpPr>
        <p:spPr>
          <a:xfrm>
            <a:off x="5506907" y="3526559"/>
            <a:ext cx="675000" cy="675000"/>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Thủy</a:t>
            </a:r>
            <a:endParaRPr lang="es-MX" sz="1200" b="1" kern="1200" dirty="0">
              <a:solidFill>
                <a:prstClr val="white"/>
              </a:solidFill>
            </a:endParaRPr>
          </a:p>
        </p:txBody>
      </p:sp>
      <p:sp>
        <p:nvSpPr>
          <p:cNvPr id="12" name="Elipse 11">
            <a:hlinkClick r:id="rId8" action="ppaction://hlinksldjump"/>
          </p:cNvPr>
          <p:cNvSpPr/>
          <p:nvPr/>
        </p:nvSpPr>
        <p:spPr>
          <a:xfrm>
            <a:off x="7448317" y="690174"/>
            <a:ext cx="675000" cy="675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Hỏa</a:t>
            </a:r>
            <a:endParaRPr lang="es-CL" sz="1200" b="1" kern="1200" dirty="0">
              <a:solidFill>
                <a:prstClr val="white"/>
              </a:solidFill>
            </a:endParaRPr>
          </a:p>
        </p:txBody>
      </p:sp>
      <p:grpSp>
        <p:nvGrpSpPr>
          <p:cNvPr id="4" name="NAVE"/>
          <p:cNvGrpSpPr/>
          <p:nvPr/>
        </p:nvGrpSpPr>
        <p:grpSpPr>
          <a:xfrm>
            <a:off x="7448317" y="1002270"/>
            <a:ext cx="1645920" cy="1372950"/>
            <a:chOff x="473051" y="4548249"/>
            <a:chExt cx="1634866" cy="1630483"/>
          </a:xfrm>
        </p:grpSpPr>
        <p:pic>
          <p:nvPicPr>
            <p:cNvPr id="6" name="Picture 6" descr="Resultado de imagen para marciano  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sultado de imagen para ovni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0699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7604 0.07555 L -0.07604 0.07463 C -0.08246 0.10947 -0.07604 0.0811 -0.08281 0.1033 C -0.08385 0.10577 -0.0842 0.10916 -0.08524 0.11255 C -0.08593 0.1144 -0.08698 0.11502 -0.08802 0.11718 C -0.09149 0.12581 -0.08975 0.12489 -0.09236 0.1329 C -0.09323 0.13537 -0.09375 0.13722 -0.09427 0.13969 C -0.09548 0.1437 -0.09618 0.14616 -0.09687 0.14863 C -0.09739 0.15171 -0.09774 0.15356 -0.09826 0.15634 C -0.10017 0.16066 -0.10173 0.16528 -0.10364 0.1696 L -0.10607 0.17731 C -0.10659 0.18348 -0.10659 0.18409 -0.10816 0.19026 C -0.10885 0.19365 -0.11024 0.19488 -0.11059 0.19766 C -0.11145 0.1992 -0.11163 0.20167 -0.1125 0.20321 C -0.11423 0.20999 -0.11579 0.21308 -0.1184 0.21832 C -0.12048 0.22634 -0.12135 0.23189 -0.12534 0.23898 L -0.13073 0.24854 C -0.13489 0.26303 -0.13177 0.25563 -0.13784 0.27197 C -0.13906 0.27413 -0.14027 0.27598 -0.14045 0.27907 C -0.14323 0.2951 -0.14062 0.28061 -0.14444 0.29479 C -0.14809 0.30682 -0.14392 0.29757 -0.14878 0.30682 C -0.15052 0.32285 -0.14791 0.30312 -0.15208 0.31792 C -0.15277 0.32008 -0.15225 0.32285 -0.1526 0.32439 C -0.15347 0.32686 -0.15468 0.32871 -0.1552 0.33179 C -0.15573 0.33364 -0.15625 0.33642 -0.15677 0.33796 C -0.15763 0.34074 -0.15885 0.3429 -0.15937 0.34567 C -0.15989 0.34721 -0.16024 0.3503 -0.16076 0.35215 C -0.16198 0.3543 -0.16267 0.35646 -0.16336 0.35893 C -0.16406 0.36201 -0.16423 0.36356 -0.16493 0.36602 C -0.16579 0.36818 -0.16666 0.36911 -0.1677 0.37065 C -0.16805 0.37219 -0.1677 0.37558 -0.1684 0.37743 C -0.17118 0.38607 -0.17118 0.37805 -0.17083 0.38452 " pathEditMode="relative" rAng="10329644" ptsTypes="AAAAAAAAAAAAAAAAAAAAAAAAAAAAAAAA">
                                      <p:cBhvr>
                                        <p:cTn id="6" dur="2000" fill="hold"/>
                                        <p:tgtEl>
                                          <p:spTgt spid="4"/>
                                        </p:tgtEl>
                                        <p:attrNameLst>
                                          <p:attrName>ppt_x</p:attrName>
                                          <p:attrName>ppt_y</p:attrName>
                                        </p:attrNameLst>
                                      </p:cBhvr>
                                      <p:rCtr x="-4757" y="15479"/>
                                    </p:animMotion>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717186"/>
            <a:ext cx="1894114" cy="1751893"/>
          </a:xfrm>
          <a:prstGeom prst="rect">
            <a:avLst/>
          </a:prstGeom>
        </p:spPr>
      </p:pic>
      <p:sp>
        <p:nvSpPr>
          <p:cNvPr id="5" name="Rounded Rectangle 4"/>
          <p:cNvSpPr/>
          <p:nvPr/>
        </p:nvSpPr>
        <p:spPr>
          <a:xfrm>
            <a:off x="174171" y="228601"/>
            <a:ext cx="8814080" cy="1258328"/>
          </a:xfrm>
          <a:prstGeom prst="roundRect">
            <a:avLst/>
          </a:prstGeom>
          <a:solidFill>
            <a:srgbClr val="0070C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3600" b="1" dirty="0" err="1">
                <a:solidFill>
                  <a:srgbClr val="FFFF00"/>
                </a:solidFill>
                <a:latin typeface="Times New Roman" panose="02020603050405020304" pitchFamily="18" charset="0"/>
                <a:cs typeface="Times New Roman" panose="02020603050405020304" pitchFamily="18" charset="0"/>
              </a:rPr>
              <a:t>Cuối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cùng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số</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phận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của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chân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lí</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khoa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học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mà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hai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thiên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văn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học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theo</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đuổi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ra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sao</a:t>
            </a:r>
            <a:r>
              <a:rPr lang="en-US" sz="3600" b="1" dirty="0">
                <a:solidFill>
                  <a:srgbClr val="FFFF00"/>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163290" y="1733099"/>
            <a:ext cx="8814080" cy="606396"/>
          </a:xfrm>
          <a:prstGeom prst="roundRect">
            <a:avLst/>
          </a:prstGeom>
          <a:solidFill>
            <a:srgbClr val="00206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400" b="1" dirty="0">
                <a:solidFill>
                  <a:prstClr val="white"/>
                </a:solidFill>
                <a:latin typeface="Times New Roman" panose="02020603050405020304" pitchFamily="18" charset="0"/>
                <a:cs typeface="Times New Roman" panose="02020603050405020304" pitchFamily="18" charset="0"/>
              </a:rPr>
              <a:t>A. </a:t>
            </a:r>
            <a:r>
              <a:rPr lang="en-US" sz="2400" b="1" dirty="0" err="1">
                <a:solidFill>
                  <a:prstClr val="white"/>
                </a:solidFill>
                <a:latin typeface="Times New Roman" panose="02020603050405020304" pitchFamily="18" charset="0"/>
                <a:cs typeface="Times New Roman" panose="02020603050405020304" pitchFamily="18" charset="0"/>
              </a:rPr>
              <a:t>Trở</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thành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lí</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giản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dị</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trong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đời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sống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ngày</a:t>
            </a:r>
            <a:r>
              <a:rPr lang="en-US" sz="2400" b="1" dirty="0">
                <a:solidFill>
                  <a:prstClr val="white"/>
                </a:solidFill>
                <a:latin typeface="Times New Roman" panose="02020603050405020304" pitchFamily="18" charset="0"/>
                <a:cs typeface="Times New Roman" panose="02020603050405020304" pitchFamily="18" charset="0"/>
              </a:rPr>
              <a:t> nay</a:t>
            </a:r>
          </a:p>
        </p:txBody>
      </p:sp>
      <p:pic>
        <p:nvPicPr>
          <p:cNvPr id="1027" name="Picture 3" descr="C:\Users\HP\Downloads\5169.png_860-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17670"/>
            <a:ext cx="1044227" cy="104422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3290" y="2515933"/>
            <a:ext cx="8814080" cy="663565"/>
          </a:xfrm>
          <a:prstGeom prst="roundRect">
            <a:avLst/>
          </a:prstGeom>
          <a:solidFill>
            <a:srgbClr val="00206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400" b="1" dirty="0">
                <a:solidFill>
                  <a:prstClr val="white"/>
                </a:solidFill>
                <a:latin typeface="Times New Roman" panose="02020603050405020304" pitchFamily="18" charset="0"/>
                <a:cs typeface="Times New Roman" panose="02020603050405020304" pitchFamily="18" charset="0"/>
              </a:rPr>
              <a:t>B. </a:t>
            </a:r>
            <a:r>
              <a:rPr lang="en-US" sz="2400" b="1" dirty="0" err="1">
                <a:solidFill>
                  <a:prstClr val="white"/>
                </a:solidFill>
                <a:latin typeface="Times New Roman" panose="02020603050405020304" pitchFamily="18" charset="0"/>
                <a:cs typeface="Times New Roman" panose="02020603050405020304" pitchFamily="18" charset="0"/>
              </a:rPr>
              <a:t>Trở</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thành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học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thuyết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sai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lầm</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xưa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cũ</a:t>
            </a:r>
            <a:r>
              <a:rPr lang="en-US" sz="2400" b="1" dirty="0">
                <a:solidFill>
                  <a:prstClr val="white"/>
                </a:solidFill>
                <a:latin typeface="Times New Roman" panose="02020603050405020304" pitchFamily="18" charset="0"/>
                <a:cs typeface="Times New Roman" panose="02020603050405020304" pitchFamily="18" charset="0"/>
              </a:rPr>
              <a:t> so </a:t>
            </a:r>
            <a:r>
              <a:rPr lang="en-US" sz="2400" b="1" dirty="0" err="1">
                <a:solidFill>
                  <a:prstClr val="white"/>
                </a:solidFill>
                <a:latin typeface="Times New Roman" panose="02020603050405020304" pitchFamily="18" charset="0"/>
                <a:cs typeface="Times New Roman" panose="02020603050405020304" pitchFamily="18" charset="0"/>
              </a:rPr>
              <a:t>với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thời</a:t>
            </a:r>
            <a:r>
              <a:rPr lang="en-US" sz="2400" b="1" dirty="0">
                <a:solidFill>
                  <a:prstClr val="white"/>
                </a:solidFill>
                <a:latin typeface="Times New Roman" panose="02020603050405020304" pitchFamily="18" charset="0"/>
                <a:cs typeface="Times New Roman" panose="02020603050405020304" pitchFamily="18" charset="0"/>
              </a:rPr>
              <a:t> nay</a:t>
            </a:r>
            <a:r>
              <a:rPr lang="en-US" sz="3400" b="1" dirty="0">
                <a:solidFill>
                  <a:prstClr val="white"/>
                </a:solidFill>
                <a:latin typeface="Times New Roman" panose="02020603050405020304" pitchFamily="18" charset="0"/>
                <a:cs typeface="Times New Roman" panose="02020603050405020304" pitchFamily="18" charset="0"/>
              </a:rPr>
              <a:t>.</a:t>
            </a:r>
          </a:p>
        </p:txBody>
      </p:sp>
      <p:sp>
        <p:nvSpPr>
          <p:cNvPr id="7" name="Rounded Rectangle 6"/>
          <p:cNvSpPr/>
          <p:nvPr/>
        </p:nvSpPr>
        <p:spPr>
          <a:xfrm>
            <a:off x="163290" y="3355361"/>
            <a:ext cx="8814080" cy="686446"/>
          </a:xfrm>
          <a:prstGeom prst="roundRect">
            <a:avLst/>
          </a:prstGeom>
          <a:solidFill>
            <a:srgbClr val="00206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400" b="1" dirty="0">
                <a:solidFill>
                  <a:prstClr val="white"/>
                </a:solidFill>
                <a:latin typeface="Times New Roman" panose="02020603050405020304" pitchFamily="18" charset="0"/>
                <a:cs typeface="Times New Roman" panose="02020603050405020304" pitchFamily="18" charset="0"/>
              </a:rPr>
              <a:t>C. </a:t>
            </a:r>
            <a:r>
              <a:rPr lang="en-US" sz="2400" b="1" dirty="0" err="1">
                <a:solidFill>
                  <a:prstClr val="white"/>
                </a:solidFill>
                <a:latin typeface="Times New Roman" panose="02020603050405020304" pitchFamily="18" charset="0"/>
                <a:cs typeface="Times New Roman" panose="02020603050405020304" pitchFamily="18" charset="0"/>
              </a:rPr>
              <a:t>Bị</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Giáo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hội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và</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nhân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phản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đối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dập</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tắt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vì</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ngược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lời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phán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bảo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của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Chúa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Trời</a:t>
            </a:r>
            <a:r>
              <a:rPr lang="en-US" sz="2400" b="1" dirty="0">
                <a:solidFill>
                  <a:prstClr val="white"/>
                </a:solidFill>
                <a:latin typeface="Times New Roman" panose="02020603050405020304" pitchFamily="18" charset="0"/>
                <a:cs typeface="Times New Roman" panose="02020603050405020304" pitchFamily="18" charset="0"/>
              </a:rPr>
              <a:t>.</a:t>
            </a:r>
          </a:p>
        </p:txBody>
      </p:sp>
      <p:sp>
        <p:nvSpPr>
          <p:cNvPr id="8" name="Rounded Rectangle 7"/>
          <p:cNvSpPr/>
          <p:nvPr/>
        </p:nvSpPr>
        <p:spPr>
          <a:xfrm>
            <a:off x="174171" y="1716063"/>
            <a:ext cx="8814080" cy="606396"/>
          </a:xfrm>
          <a:prstGeom prst="roundRect">
            <a:avLst/>
          </a:prstGeom>
          <a:solidFill>
            <a:schemeClr val="accent2">
              <a:lumMod val="75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just"/>
            <a:r>
              <a:rPr lang="en-US" sz="2400" b="1" dirty="0">
                <a:solidFill>
                  <a:prstClr val="white"/>
                </a:solidFill>
                <a:latin typeface="Times New Roman" panose="02020603050405020304" pitchFamily="18" charset="0"/>
                <a:cs typeface="Times New Roman" panose="02020603050405020304" pitchFamily="18" charset="0"/>
              </a:rPr>
              <a:t>A. </a:t>
            </a:r>
            <a:r>
              <a:rPr lang="en-US" sz="2400" b="1" dirty="0" err="1">
                <a:solidFill>
                  <a:prstClr val="white"/>
                </a:solidFill>
                <a:latin typeface="Times New Roman" panose="02020603050405020304" pitchFamily="18" charset="0"/>
                <a:cs typeface="Times New Roman" panose="02020603050405020304" pitchFamily="18" charset="0"/>
              </a:rPr>
              <a:t>Trở</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thành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lí</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giản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dị</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trong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đời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sống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ngày</a:t>
            </a:r>
            <a:r>
              <a:rPr lang="en-US" sz="2400" b="1" dirty="0">
                <a:solidFill>
                  <a:prstClr val="white"/>
                </a:solidFill>
                <a:latin typeface="Times New Roman" panose="02020603050405020304" pitchFamily="18" charset="0"/>
                <a:cs typeface="Times New Roman" panose="02020603050405020304" pitchFamily="18" charset="0"/>
              </a:rPr>
              <a:t> nay</a:t>
            </a:r>
          </a:p>
        </p:txBody>
      </p:sp>
      <p:pic>
        <p:nvPicPr>
          <p:cNvPr id="9" name="Picture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9886" y="3734222"/>
            <a:ext cx="1894114" cy="1751893"/>
          </a:xfrm>
          <a:prstGeom prst="rect">
            <a:avLst/>
          </a:prstGeom>
        </p:spPr>
      </p:pic>
    </p:spTree>
    <p:extLst>
      <p:ext uri="{BB962C8B-B14F-4D97-AF65-F5344CB8AC3E}">
        <p14:creationId xmlns:p14="http://schemas.microsoft.com/office/powerpoint/2010/main" val="4195054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9792" y="1948927"/>
            <a:ext cx="5582598" cy="584769"/>
          </a:xfrm>
          <a:prstGeom prst="rect">
            <a:avLst/>
          </a:prstGeom>
          <a:solidFill>
            <a:srgbClr val="92D050"/>
          </a:solidFill>
        </p:spPr>
        <p:txBody>
          <a:bodyPr wrap="square" lIns="91434" tIns="45717" rIns="91434" bIns="45717" rtlCol="0">
            <a:spAutoFit/>
          </a:bodyPr>
          <a:lstStyle/>
          <a:p>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3: </a:t>
            </a:r>
            <a:r>
              <a:rPr lang="en-US" sz="3200" i="1" dirty="0">
                <a:latin typeface="Times New Roman" panose="02020603050405020304" pitchFamily="18" charset="0"/>
                <a:cs typeface="Times New Roman" panose="02020603050405020304" pitchFamily="18" charset="0"/>
              </a:rPr>
              <a:t>Ga-li-</a:t>
            </a:r>
            <a:r>
              <a:rPr lang="en-US" sz="3200" i="1" dirty="0" err="1">
                <a:latin typeface="Times New Roman" panose="02020603050405020304" pitchFamily="18" charset="0"/>
                <a:cs typeface="Times New Roman" panose="02020603050405020304" pitchFamily="18" charset="0"/>
              </a:rPr>
              <a:t>lê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vệ</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2330042" y="647524"/>
            <a:ext cx="4605736" cy="584769"/>
          </a:xfrm>
          <a:prstGeom prst="rect">
            <a:avLst/>
          </a:prstGeom>
          <a:solidFill>
            <a:schemeClr val="accent4">
              <a:lumMod val="60000"/>
              <a:lumOff val="40000"/>
            </a:schemeClr>
          </a:solidFill>
        </p:spPr>
        <p:txBody>
          <a:bodyPr wrap="none" lIns="91434" tIns="45717" rIns="91434" bIns="45717" rtlCol="0">
            <a:spAutoFit/>
          </a:bodyPr>
          <a:lstStyle/>
          <a:p>
            <a:r>
              <a:rPr lang="en-US" sz="3200" b="1" dirty="0">
                <a:latin typeface="Times New Roman" panose="02020603050405020304" pitchFamily="18" charset="0"/>
                <a:cs typeface="Times New Roman" panose="02020603050405020304" pitchFamily="18" charset="0"/>
              </a:rPr>
              <a:t>Ý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5120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C:\Users\HP\Downloads\images__6_-removebg-preview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43" y="3732425"/>
            <a:ext cx="144018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LANETA 1" descr="Resultado de imagen para PLANETA PN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64239" y="728773"/>
            <a:ext cx="1288109" cy="9599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58906" y="461570"/>
            <a:ext cx="1537556" cy="1153167"/>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994237" y="3226433"/>
            <a:ext cx="1700340" cy="1275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2930" y="515513"/>
            <a:ext cx="1365777" cy="1024333"/>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5" action="ppaction://hlinksldjump"/>
          </p:cNvPr>
          <p:cNvSpPr/>
          <p:nvPr/>
        </p:nvSpPr>
        <p:spPr>
          <a:xfrm>
            <a:off x="793118" y="864841"/>
            <a:ext cx="580230" cy="675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Kim</a:t>
            </a:r>
            <a:endParaRPr lang="es-CL" sz="1200" b="1" kern="1200" dirty="0">
              <a:solidFill>
                <a:prstClr val="white"/>
              </a:solidFill>
            </a:endParaRPr>
          </a:p>
        </p:txBody>
      </p:sp>
      <p:sp>
        <p:nvSpPr>
          <p:cNvPr id="13" name="Elipse 12">
            <a:hlinkClick r:id="rId6" action="ppaction://hlinksldjump"/>
          </p:cNvPr>
          <p:cNvSpPr/>
          <p:nvPr/>
        </p:nvSpPr>
        <p:spPr>
          <a:xfrm>
            <a:off x="4090181" y="738346"/>
            <a:ext cx="675000" cy="675000"/>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Mộc</a:t>
            </a:r>
            <a:endParaRPr lang="es-CL" sz="1200" b="1" kern="1200" dirty="0">
              <a:solidFill>
                <a:prstClr val="white"/>
              </a:solidFill>
            </a:endParaRPr>
          </a:p>
        </p:txBody>
      </p:sp>
      <p:sp>
        <p:nvSpPr>
          <p:cNvPr id="11" name="Elipse 10">
            <a:hlinkClick r:id="rId7" action="ppaction://hlinksldjump"/>
          </p:cNvPr>
          <p:cNvSpPr/>
          <p:nvPr/>
        </p:nvSpPr>
        <p:spPr>
          <a:xfrm>
            <a:off x="5506907" y="3526559"/>
            <a:ext cx="675000" cy="675000"/>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Thủy</a:t>
            </a:r>
            <a:endParaRPr lang="es-MX" sz="1200" b="1" kern="1200" dirty="0">
              <a:solidFill>
                <a:prstClr val="white"/>
              </a:solidFill>
            </a:endParaRPr>
          </a:p>
        </p:txBody>
      </p:sp>
      <p:sp>
        <p:nvSpPr>
          <p:cNvPr id="12" name="Elipse 11">
            <a:hlinkClick r:id="rId8" action="ppaction://hlinksldjump"/>
          </p:cNvPr>
          <p:cNvSpPr/>
          <p:nvPr/>
        </p:nvSpPr>
        <p:spPr>
          <a:xfrm>
            <a:off x="7448317" y="690174"/>
            <a:ext cx="675000" cy="675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buClrTx/>
            </a:pPr>
            <a:r>
              <a:rPr lang="es-MX" sz="1200" b="1" kern="1200" dirty="0">
                <a:solidFill>
                  <a:prstClr val="white"/>
                </a:solidFill>
              </a:rPr>
              <a:t>Sao </a:t>
            </a:r>
            <a:r>
              <a:rPr lang="es-MX" sz="1200" b="1" kern="1200" dirty="0" err="1">
                <a:solidFill>
                  <a:prstClr val="white"/>
                </a:solidFill>
              </a:rPr>
              <a:t>Hỏa</a:t>
            </a:r>
            <a:endParaRPr lang="es-CL" sz="1200" b="1" kern="1200" dirty="0">
              <a:solidFill>
                <a:prstClr val="white"/>
              </a:solidFill>
            </a:endParaRPr>
          </a:p>
        </p:txBody>
      </p:sp>
      <p:grpSp>
        <p:nvGrpSpPr>
          <p:cNvPr id="4" name="NAVE"/>
          <p:cNvGrpSpPr/>
          <p:nvPr/>
        </p:nvGrpSpPr>
        <p:grpSpPr>
          <a:xfrm>
            <a:off x="3942221" y="3128738"/>
            <a:ext cx="1645920" cy="1372950"/>
            <a:chOff x="473051" y="4548249"/>
            <a:chExt cx="1634866" cy="1630483"/>
          </a:xfrm>
        </p:grpSpPr>
        <p:pic>
          <p:nvPicPr>
            <p:cNvPr id="6" name="Picture 6" descr="Resultado de imagen para marciano  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sultado de imagen para ovni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9324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0573 0.0441 L -0.10573 0.04379 C -0.12118 0.04934 -0.10608 0.0441 -0.12084 0.04872 C -0.12292 0.04965 -0.12379 0.04995 -0.12604 0.05057 C -0.12795 0.05119 -0.12934 0.0518 -0.13143 0.05211 C -0.1382 0.05427 -0.13525 0.05335 -0.1408 0.05489 C -0.14271 0.05612 -0.14358 0.05581 -0.14479 0.05612 C -0.14757 0.05735 -0.14896 0.05766 -0.15035 0.05828 C -0.15174 0.05859 -0.15243 0.0589 -0.15434 0.05921 C -0.15764 0.06044 -0.16094 0.06106 -0.16459 0.06229 L -0.17032 0.06414 C -0.17153 0.06476 -0.17188 0.06476 -0.175 0.0663 C -0.17674 0.0663 -0.17934 0.06691 -0.18021 0.06753 C -0.18195 0.06784 -0.18247 0.06784 -0.18438 0.06876 C -0.18802 0.06969 -0.19115 0.07061 -0.19636 0.07246 C -0.20087 0.07339 -0.20313 0.07401 -0.21077 0.07647 L -0.22136 0.07894 C -0.23004 0.08172 -0.22396 0.08017 -0.23646 0.08418 C -0.23854 0.0848 -0.24132 0.08511 -0.24167 0.08542 C -0.24844 0.08788 -0.24236 0.08572 -0.25052 0.08819 C -0.25834 0.09066 -0.25 0.08819 -0.25955 0.09097 C -0.26459 0.09282 -0.25729 0.09035 -0.26632 0.09282 C -0.26771 0.09374 -0.26754 0.09343 -0.26806 0.09374 C -0.26997 0.09467 -0.2724 0.09497 -0.27344 0.09528 C -0.27448 0.0959 -0.27587 0.09621 -0.27709 0.09652 C -0.27882 0.09744 -0.28125 0.09775 -0.28247 0.09806 C -0.28368 0.09837 -0.28455 0.09898 -0.28559 0.09929 C -0.28802 0.09991 -0.28959 0.10052 -0.2908 0.10083 C -0.29254 0.10114 -0.29306 0.10176 -0.29462 0.10207 C -0.29653 0.10237 -0.29775 0.1033 -0.29983 0.10361 C -0.30087 0.10392 -0.30052 0.10392 -0.30191 0.10423 C -0.30816 0.10577 -0.30677 0.10546 -0.30712 0.10546 " pathEditMode="relative" rAng="10329644" ptsTypes="AAAAAAAAAAAAAAAAAAAAAAAAAAAAAAAA">
                                      <p:cBhvr>
                                        <p:cTn id="6" dur="2000" fill="hold"/>
                                        <p:tgtEl>
                                          <p:spTgt spid="4"/>
                                        </p:tgtEl>
                                        <p:attrNameLst>
                                          <p:attrName>ppt_x</p:attrName>
                                          <p:attrName>ppt_y</p:attrName>
                                        </p:attrNameLst>
                                      </p:cBhvr>
                                      <p:rCtr x="-10122" y="3084"/>
                                    </p:animMotion>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9397" y="2259504"/>
            <a:ext cx="8281116" cy="1569654"/>
          </a:xfrm>
          <a:prstGeom prst="rect">
            <a:avLst/>
          </a:prstGeom>
          <a:solidFill>
            <a:srgbClr val="92D050"/>
          </a:solidFill>
        </p:spPr>
        <p:txBody>
          <a:bodyPr wrap="square" lIns="91434" tIns="45717" rIns="91434" bIns="45717" rtlCol="0">
            <a:spAutoFit/>
          </a:bodyPr>
          <a:lstStyle/>
          <a:p>
            <a:pPr lvl="0"/>
            <a:r>
              <a:rPr lang="en-US" sz="3200" u="sng" dirty="0" err="1">
                <a:solidFill>
                  <a:schemeClr val="tx1"/>
                </a:solidFill>
                <a:latin typeface="Times New Roman" panose="02020603050405020304" pitchFamily="18" charset="0"/>
                <a:cs typeface="Times New Roman" panose="02020603050405020304" pitchFamily="18" charset="0"/>
              </a:rPr>
              <a:t>Nội</a:t>
            </a:r>
            <a:r>
              <a:rPr lang="en-US" sz="3200" u="sng" dirty="0">
                <a:solidFill>
                  <a:schemeClr val="tx1"/>
                </a:solidFill>
                <a:latin typeface="Times New Roman" panose="02020603050405020304" pitchFamily="18" charset="0"/>
                <a:cs typeface="Times New Roman" panose="02020603050405020304" pitchFamily="18" charset="0"/>
              </a:rPr>
              <a:t> dung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Bài</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văn</a:t>
            </a:r>
            <a:r>
              <a:rPr lang="en-US" sz="3200" dirty="0">
                <a:solidFill>
                  <a:srgbClr val="FF0000"/>
                </a:solidFill>
                <a:latin typeface="Times New Roman" panose="02020603050405020304" pitchFamily="18" charset="0"/>
                <a:ea typeface="+mn-ea"/>
                <a:cs typeface="Times New Roman" panose="02020603050405020304" pitchFamily="18" charset="0"/>
              </a:rPr>
              <a:t> ca </a:t>
            </a:r>
            <a:r>
              <a:rPr lang="en-US" sz="3200" dirty="0" err="1">
                <a:solidFill>
                  <a:srgbClr val="FF0000"/>
                </a:solidFill>
                <a:latin typeface="Times New Roman" panose="02020603050405020304" pitchFamily="18" charset="0"/>
                <a:ea typeface="+mn-ea"/>
                <a:cs typeface="Times New Roman" panose="02020603050405020304" pitchFamily="18" charset="0"/>
              </a:rPr>
              <a:t>ngợi</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những</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nhà</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khoa</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học</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chân</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chính</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đã</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dũng</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cảm</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kiên</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trì</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bảo</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vệ</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chân</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lí</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khoa</a:t>
            </a:r>
            <a:r>
              <a:rPr lang="en-US" sz="3200" dirty="0">
                <a:solidFill>
                  <a:srgbClr val="FF0000"/>
                </a:solidFill>
                <a:latin typeface="Times New Roman" panose="02020603050405020304" pitchFamily="18" charset="0"/>
                <a:ea typeface="+mn-ea"/>
                <a:cs typeface="Times New Roman" panose="02020603050405020304" pitchFamily="18" charset="0"/>
              </a:rPr>
              <a:t> </a:t>
            </a:r>
            <a:r>
              <a:rPr lang="en-US" sz="3200" dirty="0" err="1">
                <a:solidFill>
                  <a:srgbClr val="FF0000"/>
                </a:solidFill>
                <a:latin typeface="Times New Roman" panose="02020603050405020304" pitchFamily="18" charset="0"/>
                <a:ea typeface="+mn-ea"/>
                <a:cs typeface="Times New Roman" panose="02020603050405020304" pitchFamily="18" charset="0"/>
              </a:rPr>
              <a:t>học</a:t>
            </a:r>
            <a:r>
              <a:rPr lang="en-US" sz="3200" dirty="0">
                <a:solidFill>
                  <a:srgbClr val="FF0000"/>
                </a:solidFill>
                <a:latin typeface="Times New Roman" panose="02020603050405020304" pitchFamily="18" charset="0"/>
                <a:ea typeface="+mn-ea"/>
                <a:cs typeface="Times New Roman" panose="02020603050405020304" pitchFamily="18" charset="0"/>
              </a:rPr>
              <a:t>.</a:t>
            </a:r>
          </a:p>
        </p:txBody>
      </p:sp>
      <p:sp>
        <p:nvSpPr>
          <p:cNvPr id="5" name="TextBox 4"/>
          <p:cNvSpPr txBox="1"/>
          <p:nvPr/>
        </p:nvSpPr>
        <p:spPr>
          <a:xfrm>
            <a:off x="1610372" y="962903"/>
            <a:ext cx="5835240" cy="584769"/>
          </a:xfrm>
          <a:prstGeom prst="rect">
            <a:avLst/>
          </a:prstGeom>
          <a:solidFill>
            <a:schemeClr val="accent4">
              <a:lumMod val="60000"/>
              <a:lumOff val="40000"/>
            </a:schemeClr>
          </a:solidFill>
        </p:spPr>
        <p:txBody>
          <a:bodyPr wrap="none" lIns="91434" tIns="45717" rIns="91434" bIns="45717" rtlCol="0">
            <a:spAutoFit/>
          </a:bodyPr>
          <a:lstStyle/>
          <a:p>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67241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300"/>
                                        <p:tgtEl>
                                          <p:spTgt spid="5"/>
                                        </p:tgtEl>
                                      </p:cBhvr>
                                    </p:animEffect>
                                    <p:set>
                                      <p:cBhvr>
                                        <p:cTn id="12" dur="1" fill="hold">
                                          <p:stCondLst>
                                            <p:cond delay="2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bg1"/>
              </a:solidFill>
            </a:endParaRPr>
          </a:p>
        </p:txBody>
      </p:sp>
      <p:sp>
        <p:nvSpPr>
          <p:cNvPr id="3" name="Content Placeholder 2"/>
          <p:cNvSpPr>
            <a:spLocks noGrp="1"/>
          </p:cNvSpPr>
          <p:nvPr>
            <p:ph idx="1"/>
          </p:nvPr>
        </p:nvSpPr>
        <p:spPr/>
        <p:txBody>
          <a:bodyPr/>
          <a:lstStyle/>
          <a:p>
            <a:endParaRPr lang="en-US">
              <a:solidFill>
                <a:schemeClr val="bg1"/>
              </a:solidFill>
            </a:endParaRPr>
          </a:p>
        </p:txBody>
      </p:sp>
      <p:pic>
        <p:nvPicPr>
          <p:cNvPr id="5122" name="Picture 2" descr="Có thể là tranh biếm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32" y="0"/>
            <a:ext cx="9388558" cy="52810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77352" y="593818"/>
            <a:ext cx="5656333" cy="4093428"/>
          </a:xfrm>
          <a:prstGeom prst="rect">
            <a:avLst/>
          </a:prstGeom>
          <a:noFill/>
        </p:spPr>
        <p:txBody>
          <a:bodyPr wrap="square" rtlCol="0">
            <a:spAutoFit/>
          </a:bodyPr>
          <a:lstStyle/>
          <a:p>
            <a:pPr algn="ctr"/>
            <a:r>
              <a:rPr lang="en-US" sz="2000" b="1" dirty="0" err="1">
                <a:solidFill>
                  <a:schemeClr val="bg1"/>
                </a:solidFill>
                <a:latin typeface="HP001 4 hàng" panose="020B0603050302020204" pitchFamily="34" charset="0"/>
              </a:rPr>
              <a:t>Thứ</a:t>
            </a:r>
            <a:r>
              <a:rPr lang="en-US" sz="2000" b="1" dirty="0">
                <a:solidFill>
                  <a:schemeClr val="bg1"/>
                </a:solidFill>
                <a:latin typeface="HP001 4 hàng" panose="020B0603050302020204" pitchFamily="34" charset="0"/>
              </a:rPr>
              <a:t> </a:t>
            </a:r>
            <a:r>
              <a:rPr lang="en-US" sz="2000" b="1" dirty="0" err="1">
                <a:solidFill>
                  <a:schemeClr val="bg1"/>
                </a:solidFill>
                <a:latin typeface="HP001 4 hàng" panose="020B0603050302020204" pitchFamily="34" charset="0"/>
              </a:rPr>
              <a:t>hai</a:t>
            </a:r>
            <a:r>
              <a:rPr lang="en-US" sz="2000" b="1" dirty="0">
                <a:solidFill>
                  <a:schemeClr val="bg1"/>
                </a:solidFill>
                <a:latin typeface="HP001 4 hàng" panose="020B0603050302020204" pitchFamily="34" charset="0"/>
              </a:rPr>
              <a:t> </a:t>
            </a:r>
            <a:r>
              <a:rPr lang="en-US" sz="2000" b="1" err="1">
                <a:solidFill>
                  <a:schemeClr val="bg1"/>
                </a:solidFill>
                <a:latin typeface="HP001 4 hàng" panose="020B0603050302020204" pitchFamily="34" charset="0"/>
              </a:rPr>
              <a:t>ngày</a:t>
            </a:r>
            <a:r>
              <a:rPr lang="en-US" sz="2000" b="1">
                <a:solidFill>
                  <a:schemeClr val="bg1"/>
                </a:solidFill>
                <a:latin typeface="HP001 4 hàng" panose="020B0603050302020204" pitchFamily="34" charset="0"/>
              </a:rPr>
              <a:t> 20 </a:t>
            </a:r>
            <a:r>
              <a:rPr lang="en-US" sz="2000" b="1" dirty="0" err="1">
                <a:solidFill>
                  <a:schemeClr val="bg1"/>
                </a:solidFill>
                <a:latin typeface="HP001 4 hàng" panose="020B0603050302020204" pitchFamily="34" charset="0"/>
              </a:rPr>
              <a:t>tháng</a:t>
            </a:r>
            <a:r>
              <a:rPr lang="en-US" sz="2000" b="1" dirty="0">
                <a:solidFill>
                  <a:schemeClr val="bg1"/>
                </a:solidFill>
                <a:latin typeface="HP001 4 hàng" panose="020B0603050302020204" pitchFamily="34" charset="0"/>
              </a:rPr>
              <a:t> 3 </a:t>
            </a:r>
            <a:r>
              <a:rPr lang="en-US" sz="2000" b="1" err="1">
                <a:solidFill>
                  <a:schemeClr val="bg1"/>
                </a:solidFill>
                <a:latin typeface="HP001 4 hàng" panose="020B0603050302020204" pitchFamily="34" charset="0"/>
              </a:rPr>
              <a:t>năm</a:t>
            </a:r>
            <a:r>
              <a:rPr lang="en-US" sz="2000" b="1">
                <a:solidFill>
                  <a:schemeClr val="bg1"/>
                </a:solidFill>
                <a:latin typeface="HP001 4 hàng" panose="020B0603050302020204" pitchFamily="34" charset="0"/>
              </a:rPr>
              <a:t> 2023</a:t>
            </a:r>
            <a:endParaRPr lang="en-US" sz="2000" b="1" dirty="0">
              <a:solidFill>
                <a:schemeClr val="bg1"/>
              </a:solidFill>
              <a:latin typeface="HP001 4 hàng" panose="020B0603050302020204" pitchFamily="34" charset="0"/>
            </a:endParaRPr>
          </a:p>
          <a:p>
            <a:pPr algn="ctr"/>
            <a:r>
              <a:rPr lang="en-US" sz="2000" b="1" dirty="0" err="1">
                <a:solidFill>
                  <a:schemeClr val="bg1"/>
                </a:solidFill>
                <a:latin typeface="HP001 4 hàng" panose="020B0603050302020204" pitchFamily="34" charset="0"/>
              </a:rPr>
              <a:t>Tập</a:t>
            </a:r>
            <a:r>
              <a:rPr lang="en-US" sz="2000" b="1" dirty="0">
                <a:solidFill>
                  <a:schemeClr val="bg1"/>
                </a:solidFill>
                <a:latin typeface="HP001 4 hàng" panose="020B0603050302020204" pitchFamily="34" charset="0"/>
              </a:rPr>
              <a:t> </a:t>
            </a:r>
            <a:r>
              <a:rPr lang="en-US" sz="2000" b="1" dirty="0" err="1">
                <a:solidFill>
                  <a:schemeClr val="bg1"/>
                </a:solidFill>
                <a:latin typeface="HP001 4 hàng" panose="020B0603050302020204" pitchFamily="34" charset="0"/>
              </a:rPr>
              <a:t>đọc</a:t>
            </a:r>
            <a:endParaRPr lang="en-US" sz="2000" b="1" dirty="0">
              <a:solidFill>
                <a:schemeClr val="bg1"/>
              </a:solidFill>
              <a:latin typeface="HP001 4 hàng" panose="020B0603050302020204" pitchFamily="34" charset="0"/>
            </a:endParaRPr>
          </a:p>
          <a:p>
            <a:pPr algn="ctr"/>
            <a:r>
              <a:rPr lang="en-US" sz="2000" b="1" dirty="0" err="1">
                <a:solidFill>
                  <a:schemeClr val="bg1"/>
                </a:solidFill>
                <a:latin typeface="HP001 4 hàng" panose="020B0603050302020204" pitchFamily="34" charset="0"/>
              </a:rPr>
              <a:t>Dù</a:t>
            </a:r>
            <a:r>
              <a:rPr lang="en-US" sz="2000" b="1" dirty="0">
                <a:solidFill>
                  <a:schemeClr val="bg1"/>
                </a:solidFill>
                <a:latin typeface="HP001 4 hàng" panose="020B0603050302020204" pitchFamily="34" charset="0"/>
              </a:rPr>
              <a:t> </a:t>
            </a:r>
            <a:r>
              <a:rPr lang="en-US" sz="2000" b="1" dirty="0" err="1">
                <a:solidFill>
                  <a:schemeClr val="bg1"/>
                </a:solidFill>
                <a:latin typeface="HP001 4 hàng" panose="020B0603050302020204" pitchFamily="34" charset="0"/>
              </a:rPr>
              <a:t>sao</a:t>
            </a:r>
            <a:r>
              <a:rPr lang="en-US" sz="2000" b="1" dirty="0">
                <a:solidFill>
                  <a:schemeClr val="bg1"/>
                </a:solidFill>
                <a:latin typeface="HP001 4 hàng" panose="020B0603050302020204" pitchFamily="34" charset="0"/>
              </a:rPr>
              <a:t> </a:t>
            </a:r>
            <a:r>
              <a:rPr lang="en-US" sz="2000" b="1" dirty="0" err="1">
                <a:solidFill>
                  <a:schemeClr val="bg1"/>
                </a:solidFill>
                <a:latin typeface="HP001 4 hàng" panose="020B0603050302020204" pitchFamily="34" charset="0"/>
              </a:rPr>
              <a:t>trái</a:t>
            </a:r>
            <a:r>
              <a:rPr lang="en-US" sz="2000" b="1" dirty="0">
                <a:solidFill>
                  <a:schemeClr val="bg1"/>
                </a:solidFill>
                <a:latin typeface="HP001 4 hàng" panose="020B0603050302020204" pitchFamily="34" charset="0"/>
              </a:rPr>
              <a:t> </a:t>
            </a:r>
            <a:r>
              <a:rPr lang="en-US" sz="2000" b="1" dirty="0" err="1">
                <a:solidFill>
                  <a:schemeClr val="bg1"/>
                </a:solidFill>
                <a:latin typeface="HP001 4 hàng" panose="020B0603050302020204" pitchFamily="34" charset="0"/>
              </a:rPr>
              <a:t>đất</a:t>
            </a:r>
            <a:r>
              <a:rPr lang="en-US" sz="2000" b="1" dirty="0">
                <a:solidFill>
                  <a:schemeClr val="bg1"/>
                </a:solidFill>
                <a:latin typeface="HP001 4 hàng" panose="020B0603050302020204" pitchFamily="34" charset="0"/>
              </a:rPr>
              <a:t> </a:t>
            </a:r>
            <a:r>
              <a:rPr lang="en-US" sz="2000" b="1" dirty="0" err="1">
                <a:solidFill>
                  <a:schemeClr val="bg1"/>
                </a:solidFill>
                <a:latin typeface="HP001 4 hàng" panose="020B0603050302020204" pitchFamily="34" charset="0"/>
              </a:rPr>
              <a:t>vẫn</a:t>
            </a:r>
            <a:r>
              <a:rPr lang="en-US" sz="2000" b="1" dirty="0">
                <a:solidFill>
                  <a:schemeClr val="bg1"/>
                </a:solidFill>
                <a:latin typeface="HP001 4 hàng" panose="020B0603050302020204" pitchFamily="34" charset="0"/>
              </a:rPr>
              <a:t> quay!</a:t>
            </a:r>
          </a:p>
          <a:p>
            <a:r>
              <a:rPr lang="en-US" sz="2000" b="1" dirty="0">
                <a:solidFill>
                  <a:schemeClr val="bg1"/>
                </a:solidFill>
                <a:latin typeface="HP001 4 hàng" panose="020B0603050302020204" pitchFamily="34" charset="0"/>
              </a:rPr>
              <a:t>1. </a:t>
            </a:r>
            <a:r>
              <a:rPr lang="en-US" sz="2000" b="1" dirty="0" err="1">
                <a:solidFill>
                  <a:schemeClr val="bg1"/>
                </a:solidFill>
                <a:latin typeface="HP001 4 hàng" panose="020B0603050302020204" pitchFamily="34" charset="0"/>
              </a:rPr>
              <a:t>Dàn</a:t>
            </a:r>
            <a:r>
              <a:rPr lang="en-US" sz="2000" b="1" dirty="0">
                <a:solidFill>
                  <a:schemeClr val="bg1"/>
                </a:solidFill>
                <a:latin typeface="HP001 4 hàng" panose="020B0603050302020204" pitchFamily="34" charset="0"/>
              </a:rPr>
              <a:t> ý</a:t>
            </a:r>
          </a:p>
          <a:p>
            <a:r>
              <a:rPr lang="en-US" sz="2000" b="1" dirty="0">
                <a:solidFill>
                  <a:schemeClr val="bg1"/>
                </a:solidFill>
                <a:latin typeface="HP001 4 hàng" panose="020B0603050302020204" pitchFamily="34" charset="0"/>
              </a:rPr>
              <a:t>- Ý 1: </a:t>
            </a:r>
            <a:r>
              <a:rPr lang="en-US" sz="2000" b="1" dirty="0" err="1">
                <a:solidFill>
                  <a:schemeClr val="bg1"/>
                </a:solidFill>
                <a:latin typeface="HP001 4 hàng" panose="020B0603050302020204" pitchFamily="34" charset="0"/>
                <a:cs typeface="Times New Roman" panose="02020603050405020304" pitchFamily="18" charset="0"/>
              </a:rPr>
              <a:t>Cô-péc-ních</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dũng</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cảm</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bác</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bỏ</a:t>
            </a:r>
            <a:r>
              <a:rPr lang="en-US" sz="2000" b="1" dirty="0">
                <a:solidFill>
                  <a:schemeClr val="bg1"/>
                </a:solidFill>
                <a:latin typeface="HP001 4 hàng" panose="020B0603050302020204" pitchFamily="34" charset="0"/>
                <a:cs typeface="Times New Roman" panose="02020603050405020304" pitchFamily="18" charset="0"/>
              </a:rPr>
              <a:t> ý </a:t>
            </a:r>
            <a:r>
              <a:rPr lang="en-US" sz="2000" b="1" dirty="0" err="1">
                <a:solidFill>
                  <a:schemeClr val="bg1"/>
                </a:solidFill>
                <a:latin typeface="HP001 4 hàng" panose="020B0603050302020204" pitchFamily="34" charset="0"/>
                <a:cs typeface="Times New Roman" panose="02020603050405020304" pitchFamily="18" charset="0"/>
              </a:rPr>
              <a:t>kiến</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sai</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lầm</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công</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bố</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phát</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hiện</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mới</a:t>
            </a:r>
            <a:r>
              <a:rPr lang="en-US" sz="2000" b="1" dirty="0">
                <a:solidFill>
                  <a:schemeClr val="bg1"/>
                </a:solidFill>
                <a:latin typeface="HP001 4 hàng" panose="020B0603050302020204" pitchFamily="34" charset="0"/>
                <a:cs typeface="Times New Roman" panose="02020603050405020304" pitchFamily="18" charset="0"/>
              </a:rPr>
              <a:t>.</a:t>
            </a:r>
          </a:p>
          <a:p>
            <a:r>
              <a:rPr lang="en-US" sz="2000" b="1" dirty="0">
                <a:solidFill>
                  <a:schemeClr val="bg1"/>
                </a:solidFill>
                <a:latin typeface="HP001 4 hàng" panose="020B0603050302020204" pitchFamily="34" charset="0"/>
                <a:cs typeface="Times New Roman" panose="02020603050405020304" pitchFamily="18" charset="0"/>
              </a:rPr>
              <a:t>- Ý 2: Ga-li-</a:t>
            </a:r>
            <a:r>
              <a:rPr lang="en-US" sz="2000" b="1" dirty="0" err="1">
                <a:solidFill>
                  <a:schemeClr val="bg1"/>
                </a:solidFill>
                <a:latin typeface="HP001 4 hàng" panose="020B0603050302020204" pitchFamily="34" charset="0"/>
                <a:cs typeface="Times New Roman" panose="02020603050405020304" pitchFamily="18" charset="0"/>
              </a:rPr>
              <a:t>lê</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bị</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xét</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xử</a:t>
            </a:r>
            <a:r>
              <a:rPr lang="en-US" sz="2000" b="1" dirty="0">
                <a:solidFill>
                  <a:schemeClr val="bg1"/>
                </a:solidFill>
                <a:latin typeface="HP001 4 hàng" panose="020B0603050302020204" pitchFamily="34" charset="0"/>
                <a:cs typeface="Times New Roman" panose="02020603050405020304" pitchFamily="18" charset="0"/>
              </a:rPr>
              <a:t>.</a:t>
            </a:r>
          </a:p>
          <a:p>
            <a:r>
              <a:rPr lang="en-US" sz="2000" b="1" dirty="0">
                <a:solidFill>
                  <a:schemeClr val="bg1"/>
                </a:solidFill>
                <a:latin typeface="HP001 4 hàng" panose="020B0603050302020204" pitchFamily="34" charset="0"/>
                <a:cs typeface="Times New Roman" panose="02020603050405020304" pitchFamily="18" charset="0"/>
              </a:rPr>
              <a:t>- Ý 3: Ga-li-</a:t>
            </a:r>
            <a:r>
              <a:rPr lang="en-US" sz="2000" b="1" dirty="0" err="1">
                <a:solidFill>
                  <a:schemeClr val="bg1"/>
                </a:solidFill>
                <a:latin typeface="HP001 4 hàng" panose="020B0603050302020204" pitchFamily="34" charset="0"/>
                <a:cs typeface="Times New Roman" panose="02020603050405020304" pitchFamily="18" charset="0"/>
              </a:rPr>
              <a:t>lê</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bảo</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vệ</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chân</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lí</a:t>
            </a:r>
            <a:r>
              <a:rPr lang="en-US" sz="2000" b="1" dirty="0">
                <a:solidFill>
                  <a:schemeClr val="bg1"/>
                </a:solidFill>
                <a:latin typeface="HP001 4 hàng" panose="020B0603050302020204" pitchFamily="34" charset="0"/>
                <a:cs typeface="Times New Roman" panose="02020603050405020304" pitchFamily="18" charset="0"/>
              </a:rPr>
              <a:t>.</a:t>
            </a:r>
          </a:p>
          <a:p>
            <a:r>
              <a:rPr lang="en-US" sz="2000" b="1" dirty="0">
                <a:solidFill>
                  <a:schemeClr val="bg1"/>
                </a:solidFill>
                <a:latin typeface="HP001 4 hàng" panose="020B0603050302020204" pitchFamily="34" charset="0"/>
                <a:cs typeface="Times New Roman" panose="02020603050405020304" pitchFamily="18" charset="0"/>
              </a:rPr>
              <a:t>2. </a:t>
            </a:r>
            <a:r>
              <a:rPr lang="en-US" sz="2000" b="1" dirty="0" err="1">
                <a:solidFill>
                  <a:schemeClr val="bg1"/>
                </a:solidFill>
                <a:latin typeface="HP001 4 hàng" panose="020B0603050302020204" pitchFamily="34" charset="0"/>
                <a:cs typeface="Times New Roman" panose="02020603050405020304" pitchFamily="18" charset="0"/>
              </a:rPr>
              <a:t>Nội</a:t>
            </a:r>
            <a:r>
              <a:rPr lang="en-US" sz="2000" b="1" dirty="0">
                <a:solidFill>
                  <a:schemeClr val="bg1"/>
                </a:solidFill>
                <a:latin typeface="HP001 4 hàng" panose="020B0603050302020204" pitchFamily="34" charset="0"/>
                <a:cs typeface="Times New Roman" panose="02020603050405020304" pitchFamily="18" charset="0"/>
              </a:rPr>
              <a:t> dung</a:t>
            </a:r>
          </a:p>
          <a:p>
            <a:pPr lvl="0"/>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Bài</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văn</a:t>
            </a:r>
            <a:r>
              <a:rPr lang="en-US" sz="2000" b="1" dirty="0">
                <a:solidFill>
                  <a:schemeClr val="bg1"/>
                </a:solidFill>
                <a:latin typeface="HP001 4 hàng" panose="020B0603050302020204" pitchFamily="34" charset="0"/>
                <a:cs typeface="Times New Roman" panose="02020603050405020304" pitchFamily="18" charset="0"/>
              </a:rPr>
              <a:t> ca </a:t>
            </a:r>
            <a:r>
              <a:rPr lang="en-US" sz="2000" b="1" dirty="0" err="1">
                <a:solidFill>
                  <a:schemeClr val="bg1"/>
                </a:solidFill>
                <a:latin typeface="HP001 4 hàng" panose="020B0603050302020204" pitchFamily="34" charset="0"/>
                <a:cs typeface="Times New Roman" panose="02020603050405020304" pitchFamily="18" charset="0"/>
              </a:rPr>
              <a:t>ngợi</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những</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nhà</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khoa</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học</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chân</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chính</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đã</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dũng</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cảm</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kiên</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trì</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bảo</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vệ</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chân</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lí</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khoa</a:t>
            </a:r>
            <a:r>
              <a:rPr lang="en-US" sz="2000" b="1" dirty="0">
                <a:solidFill>
                  <a:schemeClr val="bg1"/>
                </a:solidFill>
                <a:latin typeface="HP001 4 hàng" panose="020B0603050302020204" pitchFamily="34" charset="0"/>
                <a:cs typeface="Times New Roman" panose="02020603050405020304" pitchFamily="18" charset="0"/>
              </a:rPr>
              <a:t> </a:t>
            </a:r>
            <a:r>
              <a:rPr lang="en-US" sz="2000" b="1" dirty="0" err="1">
                <a:solidFill>
                  <a:schemeClr val="bg1"/>
                </a:solidFill>
                <a:latin typeface="HP001 4 hàng" panose="020B0603050302020204" pitchFamily="34" charset="0"/>
                <a:cs typeface="Times New Roman" panose="02020603050405020304" pitchFamily="18" charset="0"/>
              </a:rPr>
              <a:t>học</a:t>
            </a:r>
            <a:r>
              <a:rPr lang="en-US" sz="2000" b="1" dirty="0">
                <a:solidFill>
                  <a:schemeClr val="bg1"/>
                </a:solidFill>
                <a:latin typeface="HP001 4 hàng" panose="020B0603050302020204" pitchFamily="34" charset="0"/>
                <a:cs typeface="Times New Roman" panose="02020603050405020304" pitchFamily="18" charset="0"/>
              </a:rPr>
              <a:t>.</a:t>
            </a:r>
          </a:p>
          <a:p>
            <a:endParaRPr lang="en-US" sz="20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2482276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82" b="2011"/>
          <a:stretch/>
        </p:blipFill>
        <p:spPr>
          <a:xfrm>
            <a:off x="0" y="0"/>
            <a:ext cx="9144000" cy="5143500"/>
          </a:xfrm>
          <a:prstGeom prst="rect">
            <a:avLst/>
          </a:prstGeom>
        </p:spPr>
      </p:pic>
      <p:sp>
        <p:nvSpPr>
          <p:cNvPr id="5" name="Slide Number Placeholder 4"/>
          <p:cNvSpPr>
            <a:spLocks noGrp="1"/>
          </p:cNvSpPr>
          <p:nvPr>
            <p:ph type="sldNum" idx="12"/>
          </p:nvPr>
        </p:nvSpPr>
        <p:spPr/>
        <p:txBody>
          <a:bodyPr/>
          <a:lstStyle/>
          <a:p>
            <a:fld id="{00000000-1234-1234-1234-123412341234}" type="slidenum">
              <a:rPr lang="en" smtClean="0"/>
              <a:pPr/>
              <a:t>37</a:t>
            </a:fld>
            <a:endParaRPr lang="en"/>
          </a:p>
        </p:txBody>
      </p:sp>
      <p:sp>
        <p:nvSpPr>
          <p:cNvPr id="3" name="Oval 2"/>
          <p:cNvSpPr/>
          <p:nvPr/>
        </p:nvSpPr>
        <p:spPr>
          <a:xfrm>
            <a:off x="1893537" y="1521278"/>
            <a:ext cx="4928048" cy="23385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828800" y="1610290"/>
            <a:ext cx="4928048" cy="21605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2">
                    <a:lumMod val="75000"/>
                  </a:schemeClr>
                </a:solidFill>
                <a:latin typeface="UVN Banh Mi" pitchFamily="2" charset="0"/>
              </a:rPr>
              <a:t>Luyện</a:t>
            </a:r>
            <a:r>
              <a:rPr lang="en-US" sz="6000" dirty="0">
                <a:solidFill>
                  <a:schemeClr val="tx2">
                    <a:lumMod val="75000"/>
                  </a:schemeClr>
                </a:solidFill>
                <a:latin typeface="UVN Banh Mi" pitchFamily="2" charset="0"/>
              </a:rPr>
              <a:t> </a:t>
            </a:r>
            <a:r>
              <a:rPr lang="en-US" sz="6000" dirty="0" err="1">
                <a:solidFill>
                  <a:schemeClr val="tx2">
                    <a:lumMod val="75000"/>
                  </a:schemeClr>
                </a:solidFill>
                <a:latin typeface="UVN Banh Mi" pitchFamily="2" charset="0"/>
              </a:rPr>
              <a:t>đọc</a:t>
            </a:r>
            <a:r>
              <a:rPr lang="en-US" sz="6000" dirty="0">
                <a:solidFill>
                  <a:schemeClr val="tx2">
                    <a:lumMod val="75000"/>
                  </a:schemeClr>
                </a:solidFill>
                <a:latin typeface="UVN Banh Mi" pitchFamily="2" charset="0"/>
              </a:rPr>
              <a:t> </a:t>
            </a:r>
            <a:r>
              <a:rPr lang="en-US" sz="6000" dirty="0" err="1">
                <a:solidFill>
                  <a:schemeClr val="tx2">
                    <a:lumMod val="75000"/>
                  </a:schemeClr>
                </a:solidFill>
                <a:latin typeface="UVN Banh Mi" pitchFamily="2" charset="0"/>
              </a:rPr>
              <a:t>diễn</a:t>
            </a:r>
            <a:r>
              <a:rPr lang="en-US" sz="6000" dirty="0">
                <a:solidFill>
                  <a:schemeClr val="tx2">
                    <a:lumMod val="75000"/>
                  </a:schemeClr>
                </a:solidFill>
                <a:latin typeface="UVN Banh Mi" pitchFamily="2" charset="0"/>
              </a:rPr>
              <a:t> </a:t>
            </a:r>
            <a:r>
              <a:rPr lang="en-US" sz="6000" dirty="0" err="1">
                <a:solidFill>
                  <a:schemeClr val="tx2">
                    <a:lumMod val="75000"/>
                  </a:schemeClr>
                </a:solidFill>
                <a:latin typeface="UVN Banh Mi" pitchFamily="2" charset="0"/>
              </a:rPr>
              <a:t>cảm</a:t>
            </a:r>
            <a:r>
              <a:rPr lang="en-US" sz="6000" dirty="0">
                <a:solidFill>
                  <a:schemeClr val="tx2">
                    <a:lumMod val="75000"/>
                  </a:schemeClr>
                </a:solidFill>
                <a:latin typeface="UVN Banh Mi" pitchFamily="2" charset="0"/>
              </a:rPr>
              <a:t> </a:t>
            </a:r>
          </a:p>
        </p:txBody>
      </p:sp>
    </p:spTree>
    <p:extLst>
      <p:ext uri="{BB962C8B-B14F-4D97-AF65-F5344CB8AC3E}">
        <p14:creationId xmlns:p14="http://schemas.microsoft.com/office/powerpoint/2010/main" val="1664862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38</a:t>
            </a:fld>
            <a:endParaRPr lang="en"/>
          </a:p>
        </p:txBody>
      </p:sp>
      <p:sp>
        <p:nvSpPr>
          <p:cNvPr id="3" name="TextBox 2"/>
          <p:cNvSpPr txBox="1"/>
          <p:nvPr/>
        </p:nvSpPr>
        <p:spPr>
          <a:xfrm>
            <a:off x="3600450" y="617221"/>
            <a:ext cx="1703070" cy="480059"/>
          </a:xfrm>
          <a:prstGeom prst="rect">
            <a:avLst/>
          </a:prstGeom>
          <a:solidFill>
            <a:srgbClr val="92D050"/>
          </a:solid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Giọng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1451611"/>
            <a:ext cx="6617970" cy="1200329"/>
          </a:xfrm>
          <a:prstGeom prst="rect">
            <a:avLst/>
          </a:prstGeom>
          <a:solidFill>
            <a:srgbClr val="FFFF0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Giọng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Cô-péc-ních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Ga-li-ê. </a:t>
            </a:r>
          </a:p>
        </p:txBody>
      </p:sp>
    </p:spTree>
    <p:extLst>
      <p:ext uri="{BB962C8B-B14F-4D97-AF65-F5344CB8AC3E}">
        <p14:creationId xmlns:p14="http://schemas.microsoft.com/office/powerpoint/2010/main" val="389692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474"/>
            <a:ext cx="9144000" cy="4062651"/>
          </a:xfrm>
          <a:prstGeom prst="rect">
            <a:avLst/>
          </a:prstGeom>
        </p:spPr>
        <p:txBody>
          <a:bodyPr wrap="square">
            <a:spAutoFit/>
          </a:bodyPr>
          <a:lstStyle/>
          <a:p>
            <a:endParaRPr lang="vi-VN" sz="1500" dirty="0">
              <a:latin typeface="Times New Roman" panose="02020603050405020304" pitchFamily="18" charset="0"/>
              <a:cs typeface="Times New Roman" panose="02020603050405020304" pitchFamily="18" charset="0"/>
            </a:endParaRPr>
          </a:p>
          <a:p>
            <a:endParaRPr lang="vi-VN" sz="2100" b="1" dirty="0">
              <a:solidFill>
                <a:srgbClr val="002060"/>
              </a:solidFill>
              <a:latin typeface="Times New Roman" panose="02020603050405020304" pitchFamily="18" charset="0"/>
              <a:cs typeface="Times New Roman" panose="02020603050405020304" pitchFamily="18" charset="0"/>
            </a:endParaRPr>
          </a:p>
          <a:p>
            <a:r>
              <a:rPr lang="vi-VN" sz="2100" b="1" dirty="0">
                <a:solidFill>
                  <a:srgbClr val="002060"/>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Chưa 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a:t>
            </a:r>
            <a:r>
              <a:rPr lang="vi-VN" sz="2400" b="1">
                <a:solidFill>
                  <a:schemeClr val="tx1"/>
                </a:solidFill>
                <a:latin typeface="Times New Roman" panose="02020603050405020304" pitchFamily="18" charset="0"/>
                <a:cs typeface="Times New Roman" panose="02020603050405020304" pitchFamily="18" charset="0"/>
              </a:rPr>
              <a:t>tuổi.</a:t>
            </a:r>
            <a:endParaRPr lang="vi-VN" sz="2400" b="1" dirty="0">
              <a:solidFill>
                <a:schemeClr val="tx1"/>
              </a:solidFill>
              <a:latin typeface="Times New Roman" panose="02020603050405020304" pitchFamily="18" charset="0"/>
              <a:cs typeface="Times New Roman" panose="02020603050405020304" pitchFamily="18" charset="0"/>
            </a:endParaRPr>
          </a:p>
          <a:p>
            <a:r>
              <a:rPr lang="vi-VN" sz="2400" b="1" dirty="0">
                <a:solidFill>
                  <a:schemeClr val="tx1"/>
                </a:solidFill>
                <a:latin typeface="Times New Roman" panose="02020603050405020304" pitchFamily="18" charset="0"/>
                <a:cs typeface="Times New Roman" panose="02020603050405020304" pitchFamily="18" charset="0"/>
              </a:rPr>
              <a:t>   Bị coi là tội phạm, nhà bác học già buộc phải thề từ bỏ ý kiến cho rằng trái đất quay. Nhưng vừa bước ra khỏi tòa án, ông đã bực tức nói </a:t>
            </a:r>
            <a:r>
              <a:rPr lang="vi-VN" sz="2400" b="1">
                <a:solidFill>
                  <a:schemeClr val="tx1"/>
                </a:solidFill>
                <a:latin typeface="Times New Roman" panose="02020603050405020304" pitchFamily="18" charset="0"/>
                <a:cs typeface="Times New Roman" panose="02020603050405020304" pitchFamily="18" charset="0"/>
              </a:rPr>
              <a:t>to:</a:t>
            </a:r>
            <a:endParaRPr lang="vi-VN" sz="2400" b="1" dirty="0">
              <a:solidFill>
                <a:schemeClr val="tx1"/>
              </a:solidFill>
              <a:latin typeface="Times New Roman" panose="02020603050405020304" pitchFamily="18" charset="0"/>
              <a:cs typeface="Times New Roman" panose="02020603050405020304" pitchFamily="18" charset="0"/>
            </a:endParaRPr>
          </a:p>
          <a:p>
            <a:r>
              <a:rPr lang="vi-VN" sz="2400" b="1" dirty="0">
                <a:solidFill>
                  <a:schemeClr val="tx1"/>
                </a:solidFill>
                <a:latin typeface="Times New Roman" panose="02020603050405020304" pitchFamily="18" charset="0"/>
                <a:cs typeface="Times New Roman" panose="02020603050405020304" pitchFamily="18" charset="0"/>
              </a:rPr>
              <a:t>- Dù sao trái đất vẫn quay!</a:t>
            </a:r>
          </a:p>
          <a:p>
            <a:endParaRPr lang="vi-VN" sz="1500" dirty="0">
              <a:latin typeface="Times New Roman" panose="02020603050405020304" pitchFamily="18" charset="0"/>
              <a:cs typeface="Times New Roman" panose="02020603050405020304" pitchFamily="18" charset="0"/>
            </a:endParaRPr>
          </a:p>
          <a:p>
            <a:endParaRPr lang="vi-VN" sz="15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38898" y="3382963"/>
            <a:ext cx="1894114" cy="1751893"/>
          </a:xfrm>
          <a:prstGeom prst="rect">
            <a:avLst/>
          </a:prstGeom>
        </p:spPr>
      </p:pic>
    </p:spTree>
    <p:extLst>
      <p:ext uri="{BB962C8B-B14F-4D97-AF65-F5344CB8AC3E}">
        <p14:creationId xmlns:p14="http://schemas.microsoft.com/office/powerpoint/2010/main" val="2663023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4</a:t>
            </a:fld>
            <a:endParaRPr lang="en"/>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A9E30F87-AC3B-464A-ACE1-7680D9116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06" y="2751950"/>
            <a:ext cx="2200752" cy="1650564"/>
          </a:xfrm>
          <a:prstGeom prst="rect">
            <a:avLst/>
          </a:prstGeom>
        </p:spPr>
      </p:pic>
      <p:pic>
        <p:nvPicPr>
          <p:cNvPr id="5" name="Picture 4">
            <a:extLst>
              <a:ext uri="{FF2B5EF4-FFF2-40B4-BE49-F238E27FC236}">
                <a16:creationId xmlns:a16="http://schemas.microsoft.com/office/drawing/2014/main" id="{9C0CBB39-4514-4CD8-8DF7-D11D2454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565" y="621341"/>
            <a:ext cx="2143125" cy="1607344"/>
          </a:xfrm>
          <a:prstGeom prst="rect">
            <a:avLst/>
          </a:prstGeom>
        </p:spPr>
      </p:pic>
      <p:sp>
        <p:nvSpPr>
          <p:cNvPr id="6" name="Speech Bubble: Rectangle with Corners Rounded 7">
            <a:extLst>
              <a:ext uri="{FF2B5EF4-FFF2-40B4-BE49-F238E27FC236}">
                <a16:creationId xmlns:a16="http://schemas.microsoft.com/office/drawing/2014/main" id="{0667024D-077C-41FB-84FC-D91D5651A194}"/>
              </a:ext>
            </a:extLst>
          </p:cNvPr>
          <p:cNvSpPr/>
          <p:nvPr/>
        </p:nvSpPr>
        <p:spPr>
          <a:xfrm>
            <a:off x="1138306" y="631555"/>
            <a:ext cx="5880259" cy="904399"/>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2: </a:t>
            </a:r>
            <a:r>
              <a:rPr lang="en-US" sz="2800" b="1" dirty="0" err="1">
                <a:solidFill>
                  <a:schemeClr val="bg1"/>
                </a:solidFill>
                <a:latin typeface="Times New Roman" panose="02020603050405020304" pitchFamily="18" charset="0"/>
                <a:cs typeface="Times New Roman" panose="02020603050405020304" pitchFamily="18" charset="0"/>
              </a:rPr>
              <a:t>Nhân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vật</a:t>
            </a:r>
            <a:r>
              <a:rPr lang="en-US" sz="2800" b="1" dirty="0">
                <a:solidFill>
                  <a:schemeClr val="bg1"/>
                </a:solidFill>
                <a:latin typeface="Times New Roman" panose="02020603050405020304" pitchFamily="18" charset="0"/>
                <a:cs typeface="Times New Roman" panose="02020603050405020304" pitchFamily="18" charset="0"/>
              </a:rPr>
              <a:t> Ga – </a:t>
            </a:r>
            <a:r>
              <a:rPr lang="en-US" sz="2800" b="1" dirty="0" err="1">
                <a:solidFill>
                  <a:schemeClr val="bg1"/>
                </a:solidFill>
                <a:latin typeface="Times New Roman" panose="02020603050405020304" pitchFamily="18" charset="0"/>
                <a:cs typeface="Times New Roman" panose="02020603050405020304" pitchFamily="18" charset="0"/>
              </a:rPr>
              <a:t>vrốt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thế</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4B5AB01C-ECF4-4CC5-B79D-24017FBE3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10" y="1523074"/>
            <a:ext cx="1200530" cy="904399"/>
          </a:xfrm>
          <a:prstGeom prst="rect">
            <a:avLst/>
          </a:prstGeom>
        </p:spPr>
      </p:pic>
      <p:sp>
        <p:nvSpPr>
          <p:cNvPr id="8" name="Rectangle: Rounded Corners 18">
            <a:extLst>
              <a:ext uri="{FF2B5EF4-FFF2-40B4-BE49-F238E27FC236}">
                <a16:creationId xmlns:a16="http://schemas.microsoft.com/office/drawing/2014/main" id="{A98ECE88-115D-4A1D-8452-F943FF1AC741}"/>
              </a:ext>
            </a:extLst>
          </p:cNvPr>
          <p:cNvSpPr/>
          <p:nvPr/>
        </p:nvSpPr>
        <p:spPr>
          <a:xfrm>
            <a:off x="1156920" y="2313389"/>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Xấu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xa</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9" name="Rectangle: Rounded Corners 20">
            <a:extLst>
              <a:ext uri="{FF2B5EF4-FFF2-40B4-BE49-F238E27FC236}">
                <a16:creationId xmlns:a16="http://schemas.microsoft.com/office/drawing/2014/main" id="{88E5E567-B90E-4275-AC51-C8D58F3AA2A7}"/>
              </a:ext>
            </a:extLst>
          </p:cNvPr>
          <p:cNvSpPr/>
          <p:nvPr/>
        </p:nvSpPr>
        <p:spPr>
          <a:xfrm>
            <a:off x="1172932" y="2751951"/>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Yếu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đuối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22">
            <a:extLst>
              <a:ext uri="{FF2B5EF4-FFF2-40B4-BE49-F238E27FC236}">
                <a16:creationId xmlns:a16="http://schemas.microsoft.com/office/drawing/2014/main" id="{64E263D4-FF99-4115-A750-399C550760EE}"/>
              </a:ext>
            </a:extLst>
          </p:cNvPr>
          <p:cNvSpPr/>
          <p:nvPr/>
        </p:nvSpPr>
        <p:spPr>
          <a:xfrm>
            <a:off x="5918943" y="2759145"/>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D. </a:t>
            </a:r>
            <a:r>
              <a:rPr lang="en-US" sz="2100" dirty="0" err="1">
                <a:solidFill>
                  <a:srgbClr val="002060"/>
                </a:solidFill>
                <a:latin typeface="Times New Roman" panose="02020603050405020304" pitchFamily="18" charset="0"/>
                <a:cs typeface="Times New Roman" panose="02020603050405020304" pitchFamily="18" charset="0"/>
              </a:rPr>
              <a:t>Dũng</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cảm</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D199BEE-8167-419B-B668-203E8A2CC0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260" y="2896051"/>
            <a:ext cx="2200752" cy="1650564"/>
          </a:xfrm>
          <a:prstGeom prst="rect">
            <a:avLst/>
          </a:prstGeom>
        </p:spPr>
      </p:pic>
      <p:sp>
        <p:nvSpPr>
          <p:cNvPr id="12" name="Rectangle: Rounded Corners 24">
            <a:extLst>
              <a:ext uri="{FF2B5EF4-FFF2-40B4-BE49-F238E27FC236}">
                <a16:creationId xmlns:a16="http://schemas.microsoft.com/office/drawing/2014/main" id="{00BEFBB1-525B-415D-8E45-ADCB8FD217EA}"/>
              </a:ext>
            </a:extLst>
          </p:cNvPr>
          <p:cNvSpPr/>
          <p:nvPr/>
        </p:nvSpPr>
        <p:spPr>
          <a:xfrm>
            <a:off x="5895907" y="2317337"/>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100" dirty="0">
                <a:solidFill>
                  <a:srgbClr val="002060"/>
                </a:solidFill>
                <a:latin typeface="Times New Roman" panose="02020603050405020304" pitchFamily="18" charset="0"/>
                <a:cs typeface="Times New Roman" panose="02020603050405020304" pitchFamily="18" charset="0"/>
              </a:rPr>
              <a:t>C. </a:t>
            </a:r>
            <a:r>
              <a:rPr lang="en-US" sz="2100" dirty="0" err="1">
                <a:solidFill>
                  <a:srgbClr val="002060"/>
                </a:solidFill>
                <a:latin typeface="Times New Roman" panose="02020603050405020304" pitchFamily="18" charset="0"/>
                <a:cs typeface="Times New Roman" panose="02020603050405020304" pitchFamily="18" charset="0"/>
              </a:rPr>
              <a:t>Nhát</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gan</a:t>
            </a:r>
            <a:endParaRPr lang="en-US" sz="21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64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0"/>
                                        </p:tgtEl>
                                        <p:attrNameLst>
                                          <p:attrName>fillcolor</p:attrName>
                                        </p:attrNameLst>
                                      </p:cBhvr>
                                      <p:to>
                                        <a:schemeClr val="accent2"/>
                                      </p:to>
                                    </p:animClr>
                                    <p:set>
                                      <p:cBhvr>
                                        <p:cTn id="25" dur="2000" fill="hold"/>
                                        <p:tgtEl>
                                          <p:spTgt spid="10"/>
                                        </p:tgtEl>
                                        <p:attrNameLst>
                                          <p:attrName>fill.type</p:attrName>
                                        </p:attrNameLst>
                                      </p:cBhvr>
                                      <p:to>
                                        <p:strVal val="solid"/>
                                      </p:to>
                                    </p:set>
                                    <p:set>
                                      <p:cBhvr>
                                        <p:cTn id="26"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474"/>
            <a:ext cx="9144000" cy="4062651"/>
          </a:xfrm>
          <a:prstGeom prst="rect">
            <a:avLst/>
          </a:prstGeom>
        </p:spPr>
        <p:txBody>
          <a:bodyPr wrap="square">
            <a:spAutoFit/>
          </a:bodyPr>
          <a:lstStyle/>
          <a:p>
            <a:endParaRPr lang="vi-VN" sz="1500" dirty="0">
              <a:latin typeface="Times New Roman" panose="02020603050405020304" pitchFamily="18" charset="0"/>
              <a:cs typeface="Times New Roman" panose="02020603050405020304" pitchFamily="18" charset="0"/>
            </a:endParaRPr>
          </a:p>
          <a:p>
            <a:endParaRPr lang="vi-VN" sz="2100" b="1" dirty="0">
              <a:solidFill>
                <a:srgbClr val="002060"/>
              </a:solidFill>
              <a:latin typeface="Times New Roman" panose="02020603050405020304" pitchFamily="18" charset="0"/>
              <a:cs typeface="Times New Roman" panose="02020603050405020304" pitchFamily="18" charset="0"/>
            </a:endParaRPr>
          </a:p>
          <a:p>
            <a:r>
              <a:rPr lang="vi-VN" sz="2100" b="1" dirty="0">
                <a:solidFill>
                  <a:srgbClr val="002060"/>
                </a:solidFill>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Chưa đầy một thế kỉ sau, năm 1632, nhà thiên văn học Ga-li-lê lại cho ra đời một cuốn sách mới </a:t>
            </a:r>
            <a:r>
              <a:rPr lang="vi-VN" sz="2400" b="1" dirty="0">
                <a:solidFill>
                  <a:srgbClr val="FF0000"/>
                </a:solidFill>
                <a:latin typeface="Times New Roman" panose="02020603050405020304" pitchFamily="18" charset="0"/>
                <a:cs typeface="Times New Roman" panose="02020603050405020304" pitchFamily="18" charset="0"/>
              </a:rPr>
              <a:t>cổ vũ </a:t>
            </a:r>
            <a:r>
              <a:rPr lang="vi-VN" sz="2400" b="1" dirty="0">
                <a:latin typeface="Times New Roman" panose="02020603050405020304" pitchFamily="18" charset="0"/>
                <a:cs typeface="Times New Roman" panose="02020603050405020304" pitchFamily="18" charset="0"/>
              </a:rPr>
              <a:t>cho ý kiến của Cô-péc-ních. Lập tức, tòa án quyết định </a:t>
            </a:r>
            <a:r>
              <a:rPr lang="vi-VN" sz="2400" b="1" dirty="0">
                <a:solidFill>
                  <a:srgbClr val="FF0000"/>
                </a:solidFill>
                <a:latin typeface="Times New Roman" panose="02020603050405020304" pitchFamily="18" charset="0"/>
                <a:cs typeface="Times New Roman" panose="02020603050405020304" pitchFamily="18" charset="0"/>
              </a:rPr>
              <a:t>cấm</a:t>
            </a:r>
            <a:r>
              <a:rPr lang="vi-VN" sz="2400" b="1" dirty="0">
                <a:latin typeface="Times New Roman" panose="02020603050405020304" pitchFamily="18" charset="0"/>
                <a:cs typeface="Times New Roman" panose="02020603050405020304" pitchFamily="18" charset="0"/>
              </a:rPr>
              <a:t> cuốn sách ấy và mang Ga-li-lê ra </a:t>
            </a:r>
            <a:r>
              <a:rPr lang="vi-VN" sz="2400" b="1" dirty="0">
                <a:solidFill>
                  <a:srgbClr val="FF0000"/>
                </a:solidFill>
                <a:latin typeface="Times New Roman" panose="02020603050405020304" pitchFamily="18" charset="0"/>
                <a:cs typeface="Times New Roman" panose="02020603050405020304" pitchFamily="18" charset="0"/>
              </a:rPr>
              <a:t>xét xử</a:t>
            </a:r>
            <a:r>
              <a:rPr lang="vi-VN" sz="2400" b="1" dirty="0">
                <a:latin typeface="Times New Roman" panose="02020603050405020304" pitchFamily="18" charset="0"/>
                <a:cs typeface="Times New Roman" panose="02020603050405020304" pitchFamily="18" charset="0"/>
              </a:rPr>
              <a:t>. Khi đó, nhà bác học đã gần bảy chục </a:t>
            </a:r>
            <a:r>
              <a:rPr lang="vi-VN" sz="2400" b="1">
                <a:latin typeface="Times New Roman" panose="02020603050405020304" pitchFamily="18" charset="0"/>
                <a:cs typeface="Times New Roman" panose="02020603050405020304" pitchFamily="18" charset="0"/>
              </a:rPr>
              <a:t>tuổi.</a:t>
            </a:r>
            <a:endParaRPr lang="vi-VN"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Bị coi là </a:t>
            </a:r>
            <a:r>
              <a:rPr lang="vi-VN" sz="2400" b="1" dirty="0">
                <a:solidFill>
                  <a:srgbClr val="FF0000"/>
                </a:solidFill>
                <a:latin typeface="Times New Roman" panose="02020603050405020304" pitchFamily="18" charset="0"/>
                <a:cs typeface="Times New Roman" panose="02020603050405020304" pitchFamily="18" charset="0"/>
              </a:rPr>
              <a:t>tội phạm</a:t>
            </a:r>
            <a:r>
              <a:rPr lang="vi-VN" sz="2400" b="1" dirty="0">
                <a:latin typeface="Times New Roman" panose="02020603050405020304" pitchFamily="18" charset="0"/>
                <a:cs typeface="Times New Roman" panose="02020603050405020304" pitchFamily="18" charset="0"/>
              </a:rPr>
              <a:t>, nhà bác học già </a:t>
            </a:r>
            <a:r>
              <a:rPr lang="vi-VN" sz="2400" b="1" dirty="0">
                <a:solidFill>
                  <a:srgbClr val="FF0000"/>
                </a:solidFill>
                <a:latin typeface="Times New Roman" panose="02020603050405020304" pitchFamily="18" charset="0"/>
                <a:cs typeface="Times New Roman" panose="02020603050405020304" pitchFamily="18" charset="0"/>
              </a:rPr>
              <a:t>buộc phải thề </a:t>
            </a:r>
            <a:r>
              <a:rPr lang="vi-VN" sz="2400" b="1" dirty="0">
                <a:latin typeface="Times New Roman" panose="02020603050405020304" pitchFamily="18" charset="0"/>
                <a:cs typeface="Times New Roman" panose="02020603050405020304" pitchFamily="18" charset="0"/>
              </a:rPr>
              <a:t>từ bỏ ý kiến cho rằng trái đất quay. Nhưng vừa bước ra khỏi tòa án, ông đã bực tức </a:t>
            </a:r>
            <a:r>
              <a:rPr lang="vi-VN" sz="2400" b="1" dirty="0">
                <a:solidFill>
                  <a:srgbClr val="FF0000"/>
                </a:solidFill>
                <a:latin typeface="Times New Roman" panose="02020603050405020304" pitchFamily="18" charset="0"/>
                <a:cs typeface="Times New Roman" panose="02020603050405020304" pitchFamily="18" charset="0"/>
              </a:rPr>
              <a:t>nói </a:t>
            </a:r>
            <a:r>
              <a:rPr lang="vi-VN" sz="2400" b="1">
                <a:solidFill>
                  <a:srgbClr val="FF0000"/>
                </a:solidFill>
                <a:latin typeface="Times New Roman" panose="02020603050405020304" pitchFamily="18" charset="0"/>
                <a:cs typeface="Times New Roman" panose="02020603050405020304" pitchFamily="18" charset="0"/>
              </a:rPr>
              <a:t>to</a:t>
            </a:r>
            <a:r>
              <a:rPr lang="vi-VN" sz="2400" b="1">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Dù sao trái đất </a:t>
            </a:r>
            <a:r>
              <a:rPr lang="vi-VN" sz="2400" b="1" dirty="0">
                <a:solidFill>
                  <a:srgbClr val="FF0000"/>
                </a:solidFill>
                <a:latin typeface="Times New Roman" panose="02020603050405020304" pitchFamily="18" charset="0"/>
                <a:cs typeface="Times New Roman" panose="02020603050405020304" pitchFamily="18" charset="0"/>
              </a:rPr>
              <a:t>vẫn quay</a:t>
            </a:r>
            <a:r>
              <a:rPr lang="vi-VN" sz="2400" b="1" dirty="0">
                <a:latin typeface="Times New Roman" panose="02020603050405020304" pitchFamily="18" charset="0"/>
                <a:cs typeface="Times New Roman" panose="02020603050405020304" pitchFamily="18" charset="0"/>
              </a:rPr>
              <a:t>!</a:t>
            </a:r>
          </a:p>
          <a:p>
            <a:endParaRPr lang="vi-VN" sz="1500" dirty="0">
              <a:latin typeface="Times New Roman" panose="02020603050405020304" pitchFamily="18" charset="0"/>
              <a:cs typeface="Times New Roman" panose="02020603050405020304" pitchFamily="18" charset="0"/>
            </a:endParaRPr>
          </a:p>
          <a:p>
            <a:endParaRPr lang="vi-VN" sz="15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38898" y="3382963"/>
            <a:ext cx="1894114" cy="1751893"/>
          </a:xfrm>
          <a:prstGeom prst="rect">
            <a:avLst/>
          </a:prstGeom>
        </p:spPr>
      </p:pic>
    </p:spTree>
    <p:extLst>
      <p:ext uri="{BB962C8B-B14F-4D97-AF65-F5344CB8AC3E}">
        <p14:creationId xmlns:p14="http://schemas.microsoft.com/office/powerpoint/2010/main" val="35716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E:\0000000我图PPT\03.20\亲子乐园\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2987351"/>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5187" y="1264496"/>
            <a:ext cx="9695216" cy="1592744"/>
          </a:xfrm>
          <a:prstGeom prst="rect">
            <a:avLst/>
          </a:prstGeom>
          <a:noFill/>
        </p:spPr>
        <p:txBody>
          <a:bodyPr spcFirstLastPara="1" wrap="square" lIns="68580" tIns="34290" rIns="68580" bIns="34290" numCol="1">
            <a:prstTxWarp prst="textArchUp">
              <a:avLst/>
            </a:prstTxWarp>
            <a:spAutoFit/>
            <a:scene3d>
              <a:camera prst="perspectiveBelow"/>
              <a:lightRig rig="threePt" dir="t"/>
            </a:scene3d>
          </a:bodyPr>
          <a:lstStyle/>
          <a:p>
            <a:pPr algn="ct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Xin</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tạm</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biệt</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và</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hẹn</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gặp</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lại</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p>
          <a:p>
            <a:pPr algn="ct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em</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trong</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tiết</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học</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tiết</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theo</a:t>
            </a:r>
            <a:r>
              <a:rPr 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06309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5</a:t>
            </a:fld>
            <a:endParaRPr lang="en"/>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A9E30F87-AC3B-464A-ACE1-7680D9116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23" y="2773547"/>
            <a:ext cx="2200752" cy="1650564"/>
          </a:xfrm>
          <a:prstGeom prst="rect">
            <a:avLst/>
          </a:prstGeom>
        </p:spPr>
      </p:pic>
      <p:pic>
        <p:nvPicPr>
          <p:cNvPr id="5" name="Picture 4">
            <a:extLst>
              <a:ext uri="{FF2B5EF4-FFF2-40B4-BE49-F238E27FC236}">
                <a16:creationId xmlns:a16="http://schemas.microsoft.com/office/drawing/2014/main" id="{9C0CBB39-4514-4CD8-8DF7-D11D2454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648" y="642938"/>
            <a:ext cx="2143125" cy="1607344"/>
          </a:xfrm>
          <a:prstGeom prst="rect">
            <a:avLst/>
          </a:prstGeom>
        </p:spPr>
      </p:pic>
      <p:sp>
        <p:nvSpPr>
          <p:cNvPr id="6" name="Speech Bubble: Rectangle with Corners Rounded 7">
            <a:extLst>
              <a:ext uri="{FF2B5EF4-FFF2-40B4-BE49-F238E27FC236}">
                <a16:creationId xmlns:a16="http://schemas.microsoft.com/office/drawing/2014/main" id="{0667024D-077C-41FB-84FC-D91D5651A194}"/>
              </a:ext>
            </a:extLst>
          </p:cNvPr>
          <p:cNvSpPr/>
          <p:nvPr/>
        </p:nvSpPr>
        <p:spPr>
          <a:xfrm>
            <a:off x="1120618" y="915269"/>
            <a:ext cx="5880259" cy="904399"/>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err="1">
                <a:solidFill>
                  <a:prstClr val="white"/>
                </a:solidFill>
                <a:latin typeface="Times New Roman" panose="02020603050405020304" pitchFamily="18" charset="0"/>
                <a:cs typeface="Times New Roman" panose="02020603050405020304" pitchFamily="18" charset="0"/>
              </a:rPr>
              <a:t>Câu</a:t>
            </a:r>
            <a:r>
              <a:rPr lang="en-US" sz="2400" b="1" dirty="0">
                <a:solidFill>
                  <a:prstClr val="white"/>
                </a:solidFill>
                <a:latin typeface="Times New Roman" panose="02020603050405020304" pitchFamily="18" charset="0"/>
                <a:cs typeface="Times New Roman" panose="02020603050405020304" pitchFamily="18" charset="0"/>
              </a:rPr>
              <a:t> 3: Ga – </a:t>
            </a:r>
            <a:r>
              <a:rPr lang="en-US" sz="2400" b="1" dirty="0" err="1">
                <a:solidFill>
                  <a:prstClr val="white"/>
                </a:solidFill>
                <a:latin typeface="Times New Roman" panose="02020603050405020304" pitchFamily="18" charset="0"/>
                <a:cs typeface="Times New Roman" panose="02020603050405020304" pitchFamily="18" charset="0"/>
              </a:rPr>
              <a:t>vrốt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trong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bài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đã</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nhặt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gì</a:t>
            </a:r>
            <a:r>
              <a:rPr lang="en-US" sz="2400" b="1" dirty="0">
                <a:solidFill>
                  <a:prstClr val="white"/>
                </a:solidFill>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4B5AB01C-ECF4-4CC5-B79D-24017FBE3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73" y="1544671"/>
            <a:ext cx="1200530" cy="904399"/>
          </a:xfrm>
          <a:prstGeom prst="rect">
            <a:avLst/>
          </a:prstGeom>
        </p:spPr>
      </p:pic>
      <p:sp>
        <p:nvSpPr>
          <p:cNvPr id="8" name="Rectangle: Rounded Corners 18">
            <a:extLst>
              <a:ext uri="{FF2B5EF4-FFF2-40B4-BE49-F238E27FC236}">
                <a16:creationId xmlns:a16="http://schemas.microsoft.com/office/drawing/2014/main" id="{A98ECE88-115D-4A1D-8452-F943FF1AC741}"/>
              </a:ext>
            </a:extLst>
          </p:cNvPr>
          <p:cNvSpPr/>
          <p:nvPr/>
        </p:nvSpPr>
        <p:spPr>
          <a:xfrm>
            <a:off x="6045330" y="2266357"/>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C. </a:t>
            </a:r>
            <a:r>
              <a:rPr lang="en-US" sz="2400" dirty="0" err="1">
                <a:solidFill>
                  <a:srgbClr val="002060"/>
                </a:solidFill>
                <a:latin typeface="Times New Roman" panose="02020603050405020304" pitchFamily="18" charset="0"/>
                <a:cs typeface="Times New Roman" panose="02020603050405020304" pitchFamily="18" charset="0"/>
              </a:rPr>
              <a:t>Bông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gòn</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9" name="Rectangle: Rounded Corners 20">
            <a:extLst>
              <a:ext uri="{FF2B5EF4-FFF2-40B4-BE49-F238E27FC236}">
                <a16:creationId xmlns:a16="http://schemas.microsoft.com/office/drawing/2014/main" id="{88E5E567-B90E-4275-AC51-C8D58F3AA2A7}"/>
              </a:ext>
            </a:extLst>
          </p:cNvPr>
          <p:cNvSpPr/>
          <p:nvPr/>
        </p:nvSpPr>
        <p:spPr>
          <a:xfrm>
            <a:off x="1240015" y="2773548"/>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Súng</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22">
            <a:extLst>
              <a:ext uri="{FF2B5EF4-FFF2-40B4-BE49-F238E27FC236}">
                <a16:creationId xmlns:a16="http://schemas.microsoft.com/office/drawing/2014/main" id="{64E263D4-FF99-4115-A750-399C550760EE}"/>
              </a:ext>
            </a:extLst>
          </p:cNvPr>
          <p:cNvSpPr/>
          <p:nvPr/>
        </p:nvSpPr>
        <p:spPr>
          <a:xfrm>
            <a:off x="1224003" y="2250281"/>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A. </a:t>
            </a:r>
            <a:r>
              <a:rPr lang="en-US" sz="2100" dirty="0" err="1">
                <a:solidFill>
                  <a:srgbClr val="002060"/>
                </a:solidFill>
                <a:latin typeface="Times New Roman" panose="02020603050405020304" pitchFamily="18" charset="0"/>
                <a:cs typeface="Times New Roman" panose="02020603050405020304" pitchFamily="18" charset="0"/>
              </a:rPr>
              <a:t>Đạn</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D199BEE-8167-419B-B668-203E8A2CC0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3248" y="2836956"/>
            <a:ext cx="2200752" cy="1650564"/>
          </a:xfrm>
          <a:prstGeom prst="rect">
            <a:avLst/>
          </a:prstGeom>
        </p:spPr>
      </p:pic>
      <p:sp>
        <p:nvSpPr>
          <p:cNvPr id="12" name="Rectangle: Rounded Corners 24">
            <a:extLst>
              <a:ext uri="{FF2B5EF4-FFF2-40B4-BE49-F238E27FC236}">
                <a16:creationId xmlns:a16="http://schemas.microsoft.com/office/drawing/2014/main" id="{00BEFBB1-525B-415D-8E45-ADCB8FD217EA}"/>
              </a:ext>
            </a:extLst>
          </p:cNvPr>
          <p:cNvSpPr/>
          <p:nvPr/>
        </p:nvSpPr>
        <p:spPr>
          <a:xfrm>
            <a:off x="6076576" y="2739886"/>
            <a:ext cx="2080634" cy="4735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D. </a:t>
            </a:r>
            <a:r>
              <a:rPr lang="en-US" sz="2400" dirty="0" err="1">
                <a:solidFill>
                  <a:srgbClr val="002060"/>
                </a:solidFill>
                <a:latin typeface="Times New Roman" panose="02020603050405020304" pitchFamily="18" charset="0"/>
                <a:cs typeface="Times New Roman" panose="02020603050405020304" pitchFamily="18" charset="0"/>
              </a:rPr>
              <a:t>Gạch</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155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0"/>
                                        </p:tgtEl>
                                        <p:attrNameLst>
                                          <p:attrName>fillcolor</p:attrName>
                                        </p:attrNameLst>
                                      </p:cBhvr>
                                      <p:to>
                                        <a:srgbClr val="00B050"/>
                                      </p:to>
                                    </p:animClr>
                                    <p:set>
                                      <p:cBhvr>
                                        <p:cTn id="25" dur="2000" fill="hold"/>
                                        <p:tgtEl>
                                          <p:spTgt spid="10"/>
                                        </p:tgtEl>
                                        <p:attrNameLst>
                                          <p:attrName>fill.type</p:attrName>
                                        </p:attrNameLst>
                                      </p:cBhvr>
                                      <p:to>
                                        <p:strVal val="solid"/>
                                      </p:to>
                                    </p:set>
                                    <p:set>
                                      <p:cBhvr>
                                        <p:cTn id="26"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10" y="0"/>
            <a:ext cx="9155110" cy="5721824"/>
          </a:xfrm>
          <a:prstGeom prst="rect">
            <a:avLst/>
          </a:prstGeom>
        </p:spPr>
      </p:pic>
      <p:pic>
        <p:nvPicPr>
          <p:cNvPr id="9"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0814"/>
            <a:ext cx="9145588" cy="23881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830356"/>
            <a:ext cx="3044772" cy="204565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26873" y="195456"/>
            <a:ext cx="7691850" cy="1315745"/>
          </a:xfrm>
          <a:prstGeom prst="rect">
            <a:avLst/>
          </a:prstGeom>
          <a:noFill/>
        </p:spPr>
        <p:txBody>
          <a:bodyPr wrap="none" lIns="68580" tIns="34290" rIns="68580" bIns="34290">
            <a:spAutoFit/>
          </a:bodyPr>
          <a:lstStyle/>
          <a:p>
            <a:pPr algn="ct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Thứ</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hai</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ngày</a:t>
            </a:r>
            <a:r>
              <a:rPr lang="en-US" sz="4050" b="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20 tháng 3năm 2023</a:t>
            </a:r>
            <a:b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b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Tập</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đọc</a:t>
            </a:r>
            <a:endPar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1611790" y="1695023"/>
            <a:ext cx="5909310" cy="692497"/>
          </a:xfrm>
          <a:prstGeom prst="rect">
            <a:avLst/>
          </a:prstGeom>
          <a:noFill/>
        </p:spPr>
        <p:txBody>
          <a:bodyPr wrap="none" lIns="68580" tIns="34290" rIns="68580" bIns="34290">
            <a:spAutoFit/>
          </a:bodyPr>
          <a:lstStyle/>
          <a:p>
            <a:pPr algn="ct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Dù</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sao</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trái</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đất</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5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vẫn</a:t>
            </a:r>
            <a:r>
              <a:rPr lang="en-US" sz="405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quay !</a:t>
            </a:r>
          </a:p>
        </p:txBody>
      </p:sp>
      <p:sp>
        <p:nvSpPr>
          <p:cNvPr id="4" name="TextBox 3"/>
          <p:cNvSpPr txBox="1"/>
          <p:nvPr/>
        </p:nvSpPr>
        <p:spPr>
          <a:xfrm>
            <a:off x="5977720" y="2477069"/>
            <a:ext cx="2958152" cy="369332"/>
          </a:xfrm>
          <a:prstGeom prst="rect">
            <a:avLst/>
          </a:prstGeom>
          <a:noFill/>
        </p:spPr>
        <p:txBody>
          <a:bodyPr wrap="square" rtlCol="0">
            <a:spAutoFit/>
          </a:bodyPr>
          <a:lstStyle/>
          <a:p>
            <a:r>
              <a:rPr lang="en-US" sz="1800" b="1" i="1" dirty="0">
                <a:latin typeface="Times New Roman" panose="02020603050405020304" pitchFamily="18" charset="0"/>
                <a:cs typeface="Times New Roman" panose="02020603050405020304" pitchFamily="18" charset="0"/>
              </a:rPr>
              <a:t>SGK </a:t>
            </a:r>
            <a:r>
              <a:rPr lang="en-US" sz="1800" b="1" i="1" dirty="0" err="1">
                <a:latin typeface="Times New Roman" panose="02020603050405020304" pitchFamily="18" charset="0"/>
                <a:cs typeface="Times New Roman" panose="02020603050405020304" pitchFamily="18" charset="0"/>
              </a:rPr>
              <a:t>Trang</a:t>
            </a:r>
            <a:r>
              <a:rPr lang="en-US" sz="1800" b="1" i="1" dirty="0">
                <a:latin typeface="Times New Roman" panose="02020603050405020304" pitchFamily="18" charset="0"/>
                <a:cs typeface="Times New Roman" panose="02020603050405020304" pitchFamily="18" charset="0"/>
              </a:rPr>
              <a:t> 85 (</a:t>
            </a:r>
            <a:r>
              <a:rPr lang="en-US" sz="1800" b="1" i="1" dirty="0" err="1">
                <a:latin typeface="Times New Roman" panose="02020603050405020304" pitchFamily="18" charset="0"/>
                <a:cs typeface="Times New Roman" panose="02020603050405020304" pitchFamily="18" charset="0"/>
              </a:rPr>
              <a:t>tập</a:t>
            </a:r>
            <a:r>
              <a:rPr lang="en-US" sz="1800" b="1" i="1" dirty="0">
                <a:latin typeface="Times New Roman" panose="02020603050405020304" pitchFamily="18" charset="0"/>
                <a:cs typeface="Times New Roman" panose="02020603050405020304" pitchFamily="18" charset="0"/>
              </a:rPr>
              <a:t> 2</a:t>
            </a:r>
            <a:r>
              <a:rPr lang="en-US" sz="1050" dirty="0"/>
              <a:t>)</a:t>
            </a:r>
          </a:p>
        </p:txBody>
      </p:sp>
    </p:spTree>
    <p:extLst>
      <p:ext uri="{BB962C8B-B14F-4D97-AF65-F5344CB8AC3E}">
        <p14:creationId xmlns:p14="http://schemas.microsoft.com/office/powerpoint/2010/main" val="1494270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20393" y="4706075"/>
            <a:ext cx="364147" cy="273844"/>
          </a:xfrm>
        </p:spPr>
        <p:txBody>
          <a:bodyPr/>
          <a:lstStyle/>
          <a:p>
            <a:fld id="{FB851DA4-9CCF-4E60-BC8E-8CAEAF5A4C6C}" type="slidenum">
              <a:rPr lang="zh-CN" altLang="en-US" smtClean="0"/>
              <a:pPr/>
              <a:t>7</a:t>
            </a:fld>
            <a:endParaRPr lang="zh-CN" altLang="en-US"/>
          </a:p>
        </p:txBody>
      </p:sp>
      <p:pic>
        <p:nvPicPr>
          <p:cNvPr id="10"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684" y="5502208"/>
            <a:ext cx="844551"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196" y="4862675"/>
            <a:ext cx="53975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8332" y="6203881"/>
            <a:ext cx="730251"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20115" y="1461094"/>
            <a:ext cx="6604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17434" y="1795622"/>
            <a:ext cx="1235075"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74755" descr="PPT素材-16">
            <a:extLst>
              <a:ext uri="{FF2B5EF4-FFF2-40B4-BE49-F238E27FC236}">
                <a16:creationId xmlns:a16="http://schemas.microsoft.com/office/drawing/2014/main" id="{0B6A7F8F-6F52-41E9-8406-D49CD35D36F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2623" y="-710482"/>
            <a:ext cx="10372938" cy="585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1550777" y="1702487"/>
            <a:ext cx="6630272" cy="1508105"/>
          </a:xfrm>
          <a:prstGeom prst="rect">
            <a:avLst/>
          </a:prstGeom>
        </p:spPr>
        <p:txBody>
          <a:bodyPr wrap="square">
            <a:spAutoFit/>
          </a:bodyPr>
          <a:lstStyle/>
          <a:p>
            <a:pPr algn="just">
              <a:lnSpc>
                <a:spcPct val="115000"/>
              </a:lnSpc>
            </a:pPr>
            <a:r>
              <a:rPr lang="pt-BR" sz="2000" dirty="0">
                <a:latin typeface="Times New Roman" panose="02020603050405020304" pitchFamily="18" charset="0"/>
                <a:ea typeface="Times New Roman" panose="02020603050405020304" pitchFamily="18" charset="0"/>
              </a:rPr>
              <a:t>- Đọc lưu loát toàn bài, ngắt nghỉ hơi đúng, nhấn giọng các từ ngữ gợi cảm, gợi tả.</a:t>
            </a:r>
            <a:endParaRPr lang="en-US" sz="2000" dirty="0">
              <a:latin typeface="Times New Roman" panose="02020603050405020304" pitchFamily="18" charset="0"/>
              <a:ea typeface="Calibri" panose="020F0502020204030204" pitchFamily="34" charset="0"/>
            </a:endParaRPr>
          </a:p>
          <a:p>
            <a:pPr algn="just">
              <a:lnSpc>
                <a:spcPct val="115000"/>
              </a:lnSpc>
              <a:tabLst>
                <a:tab pos="857250" algn="l"/>
              </a:tabLst>
            </a:pPr>
            <a:r>
              <a:rPr lang="pt-BR" sz="2000" dirty="0">
                <a:latin typeface="Times New Roman" panose="02020603050405020304" pitchFamily="18" charset="0"/>
                <a:ea typeface="Times New Roman" panose="02020603050405020304" pitchFamily="18" charset="0"/>
              </a:rPr>
              <a:t>- Hiểu ý nghĩa câu chuyện: </a:t>
            </a:r>
            <a:r>
              <a:rPr lang="en-US" sz="2000" dirty="0">
                <a:latin typeface="Times New Roman" panose="02020603050405020304" pitchFamily="18" charset="0"/>
                <a:ea typeface="Times New Roman" panose="02020603050405020304" pitchFamily="18" charset="0"/>
              </a:rPr>
              <a:t>Ca </a:t>
            </a:r>
            <a:r>
              <a:rPr lang="en-US" sz="2000" dirty="0" err="1">
                <a:latin typeface="Times New Roman" panose="02020603050405020304" pitchFamily="18" charset="0"/>
                <a:ea typeface="Times New Roman" panose="02020603050405020304" pitchFamily="18" charset="0"/>
              </a:rPr>
              <a:t>ngợi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khoa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rPr>
              <a:t> , </a:t>
            </a:r>
            <a:r>
              <a:rPr lang="en-US" sz="2000" dirty="0" err="1">
                <a:latin typeface="Times New Roman" panose="02020603050405020304" pitchFamily="18" charset="0"/>
                <a:ea typeface="Times New Roman" panose="02020603050405020304" pitchFamily="18" charset="0"/>
              </a:rPr>
              <a:t>kiên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vệ</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khoa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a:t>
            </a:r>
          </a:p>
        </p:txBody>
      </p:sp>
      <p:pic>
        <p:nvPicPr>
          <p:cNvPr id="20"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9883" y="2903503"/>
            <a:ext cx="1601787" cy="241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996613" y="485349"/>
            <a:ext cx="2710114"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95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70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00000000-1234-1234-1234-123412341234}" type="slidenum">
              <a:rPr lang="en" smtClean="0"/>
              <a:pPr/>
              <a:t>9</a:t>
            </a:fld>
            <a:endParaRPr lang="en"/>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392" b="1590"/>
          <a:stretch/>
        </p:blipFill>
        <p:spPr>
          <a:xfrm>
            <a:off x="0" y="0"/>
            <a:ext cx="9144000" cy="5143500"/>
          </a:xfrm>
          <a:prstGeom prst="rect">
            <a:avLst/>
          </a:prstGeom>
        </p:spPr>
      </p:pic>
    </p:spTree>
    <p:extLst>
      <p:ext uri="{BB962C8B-B14F-4D97-AF65-F5344CB8AC3E}">
        <p14:creationId xmlns:p14="http://schemas.microsoft.com/office/powerpoint/2010/main" val="9482603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039895460"/>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uan 27 Du sao trai dat van qua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2593</TotalTime>
  <Words>2354</Words>
  <Application>Microsoft Office PowerPoint</Application>
  <PresentationFormat>On-screen Show (16:9)</PresentationFormat>
  <Paragraphs>189</Paragraphs>
  <Slides>41</Slides>
  <Notes>6</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41</vt:i4>
      </vt:variant>
    </vt:vector>
  </HeadingPairs>
  <TitlesOfParts>
    <vt:vector size="57" baseType="lpstr">
      <vt:lpstr>Muli Regular</vt:lpstr>
      <vt:lpstr>Times New Roman</vt:lpstr>
      <vt:lpstr>Amatic SC</vt:lpstr>
      <vt:lpstr>UVN Banh Mi</vt:lpstr>
      <vt:lpstr>HP001 4 hàng</vt:lpstr>
      <vt:lpstr>Arial</vt:lpstr>
      <vt:lpstr>Calibri</vt:lpstr>
      <vt:lpstr>Calibri Light</vt:lpstr>
      <vt:lpstr>Tema de Office</vt:lpstr>
      <vt:lpstr>1_Tema de Office</vt:lpstr>
      <vt:lpstr>3_Tema de Office</vt:lpstr>
      <vt:lpstr>4_Tema de Office</vt:lpstr>
      <vt:lpstr>5_Tema de Office</vt:lpstr>
      <vt:lpstr>6_Tema de Office</vt:lpstr>
      <vt:lpstr>2_Tema de Office</vt:lpstr>
      <vt:lpstr>Tuan 27 Du sao trai dat van quay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Admin</dc:creator>
  <cp:lastModifiedBy>ADMIN</cp:lastModifiedBy>
  <cp:revision>124</cp:revision>
  <dcterms:modified xsi:type="dcterms:W3CDTF">2023-03-19T01:18:58Z</dcterms:modified>
</cp:coreProperties>
</file>