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1.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2.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3.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4.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5.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6.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7.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8.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9.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0.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1.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2.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3.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4.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5.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26.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27.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28.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29.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0.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1.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2.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3.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4.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35.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36.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37.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38.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8" r:id="rId4"/>
    <p:sldMasterId id="2147483710" r:id="rId5"/>
    <p:sldMasterId id="2147483797" r:id="rId6"/>
    <p:sldMasterId id="2147483809" r:id="rId7"/>
    <p:sldMasterId id="2147483896" r:id="rId8"/>
    <p:sldMasterId id="2147483908" r:id="rId9"/>
    <p:sldMasterId id="2147483920" r:id="rId10"/>
    <p:sldMasterId id="2147483932" r:id="rId11"/>
    <p:sldMasterId id="2147484019" r:id="rId12"/>
    <p:sldMasterId id="2147484031" r:id="rId13"/>
    <p:sldMasterId id="2147484043" r:id="rId14"/>
    <p:sldMasterId id="2147484130" r:id="rId15"/>
    <p:sldMasterId id="2147484142" r:id="rId16"/>
    <p:sldMasterId id="2147484154" r:id="rId17"/>
    <p:sldMasterId id="2147484166" r:id="rId18"/>
    <p:sldMasterId id="2147484178" r:id="rId19"/>
    <p:sldMasterId id="2147484265" r:id="rId20"/>
    <p:sldMasterId id="2147484277" r:id="rId21"/>
    <p:sldMasterId id="2147484290" r:id="rId22"/>
    <p:sldMasterId id="2147484303" r:id="rId23"/>
    <p:sldMasterId id="2147484316" r:id="rId24"/>
    <p:sldMasterId id="2147484329" r:id="rId25"/>
    <p:sldMasterId id="2147484342" r:id="rId26"/>
    <p:sldMasterId id="2147484429" r:id="rId27"/>
    <p:sldMasterId id="2147484516" r:id="rId28"/>
    <p:sldMasterId id="2147484528" r:id="rId29"/>
    <p:sldMasterId id="2147484540" r:id="rId30"/>
    <p:sldMasterId id="2147484552" r:id="rId31"/>
    <p:sldMasterId id="2147484564" r:id="rId32"/>
    <p:sldMasterId id="2147484576" r:id="rId33"/>
    <p:sldMasterId id="2147484588" r:id="rId34"/>
    <p:sldMasterId id="2147484600" r:id="rId35"/>
    <p:sldMasterId id="2147484612" r:id="rId36"/>
    <p:sldMasterId id="2147484624" r:id="rId37"/>
    <p:sldMasterId id="2147484636" r:id="rId38"/>
    <p:sldMasterId id="2147484648" r:id="rId39"/>
  </p:sldMasterIdLst>
  <p:notesMasterIdLst>
    <p:notesMasterId r:id="rId83"/>
  </p:notesMasterIdLst>
  <p:sldIdLst>
    <p:sldId id="295" r:id="rId40"/>
    <p:sldId id="257" r:id="rId41"/>
    <p:sldId id="296" r:id="rId42"/>
    <p:sldId id="258" r:id="rId43"/>
    <p:sldId id="297" r:id="rId44"/>
    <p:sldId id="259" r:id="rId45"/>
    <p:sldId id="260" r:id="rId46"/>
    <p:sldId id="261" r:id="rId47"/>
    <p:sldId id="298" r:id="rId48"/>
    <p:sldId id="262" r:id="rId49"/>
    <p:sldId id="263" r:id="rId50"/>
    <p:sldId id="264" r:id="rId51"/>
    <p:sldId id="265" r:id="rId52"/>
    <p:sldId id="266" r:id="rId53"/>
    <p:sldId id="267" r:id="rId54"/>
    <p:sldId id="268" r:id="rId55"/>
    <p:sldId id="269" r:id="rId56"/>
    <p:sldId id="270" r:id="rId57"/>
    <p:sldId id="271" r:id="rId58"/>
    <p:sldId id="272" r:id="rId59"/>
    <p:sldId id="273" r:id="rId60"/>
    <p:sldId id="274" r:id="rId61"/>
    <p:sldId id="275" r:id="rId62"/>
    <p:sldId id="276" r:id="rId63"/>
    <p:sldId id="277" r:id="rId64"/>
    <p:sldId id="278" r:id="rId65"/>
    <p:sldId id="279" r:id="rId66"/>
    <p:sldId id="280" r:id="rId67"/>
    <p:sldId id="281" r:id="rId68"/>
    <p:sldId id="282" r:id="rId69"/>
    <p:sldId id="283" r:id="rId70"/>
    <p:sldId id="284" r:id="rId71"/>
    <p:sldId id="299" r:id="rId72"/>
    <p:sldId id="285" r:id="rId73"/>
    <p:sldId id="286" r:id="rId74"/>
    <p:sldId id="287" r:id="rId75"/>
    <p:sldId id="288" r:id="rId76"/>
    <p:sldId id="289" r:id="rId77"/>
    <p:sldId id="290" r:id="rId78"/>
    <p:sldId id="291" r:id="rId79"/>
    <p:sldId id="292" r:id="rId80"/>
    <p:sldId id="293" r:id="rId81"/>
    <p:sldId id="294" r:id="rId82"/>
  </p:sldIdLst>
  <p:sldSz cx="12192000" cy="6858000"/>
  <p:notesSz cx="6858000" cy="9144000"/>
  <p:custDataLst>
    <p:tags r:id="rId84"/>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65" d="100"/>
          <a:sy n="65" d="100"/>
        </p:scale>
        <p:origin x="64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3.xml"/><Relationship Id="rId47" Type="http://schemas.openxmlformats.org/officeDocument/2006/relationships/slide" Target="slides/slide8.xml"/><Relationship Id="rId63" Type="http://schemas.openxmlformats.org/officeDocument/2006/relationships/slide" Target="slides/slide24.xml"/><Relationship Id="rId68" Type="http://schemas.openxmlformats.org/officeDocument/2006/relationships/slide" Target="slides/slide29.xml"/><Relationship Id="rId84" Type="http://schemas.openxmlformats.org/officeDocument/2006/relationships/tags" Target="tags/tag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4.xml"/><Relationship Id="rId58" Type="http://schemas.openxmlformats.org/officeDocument/2006/relationships/slide" Target="slides/slide19.xml"/><Relationship Id="rId74" Type="http://schemas.openxmlformats.org/officeDocument/2006/relationships/slide" Target="slides/slide35.xml"/><Relationship Id="rId79" Type="http://schemas.openxmlformats.org/officeDocument/2006/relationships/slide" Target="slides/slide40.xml"/><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4.xml"/><Relationship Id="rId48" Type="http://schemas.openxmlformats.org/officeDocument/2006/relationships/slide" Target="slides/slide9.xml"/><Relationship Id="rId56" Type="http://schemas.openxmlformats.org/officeDocument/2006/relationships/slide" Target="slides/slide17.xml"/><Relationship Id="rId64" Type="http://schemas.openxmlformats.org/officeDocument/2006/relationships/slide" Target="slides/slide25.xml"/><Relationship Id="rId69" Type="http://schemas.openxmlformats.org/officeDocument/2006/relationships/slide" Target="slides/slide30.xml"/><Relationship Id="rId77"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slide" Target="slides/slide12.xml"/><Relationship Id="rId72" Type="http://schemas.openxmlformats.org/officeDocument/2006/relationships/slide" Target="slides/slide33.xml"/><Relationship Id="rId80" Type="http://schemas.openxmlformats.org/officeDocument/2006/relationships/slide" Target="slides/slide41.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7.xml"/><Relationship Id="rId59" Type="http://schemas.openxmlformats.org/officeDocument/2006/relationships/slide" Target="slides/slide20.xml"/><Relationship Id="rId67" Type="http://schemas.openxmlformats.org/officeDocument/2006/relationships/slide" Target="slides/slide28.xml"/><Relationship Id="rId20" Type="http://schemas.openxmlformats.org/officeDocument/2006/relationships/slideMaster" Target="slideMasters/slideMaster20.xml"/><Relationship Id="rId41" Type="http://schemas.openxmlformats.org/officeDocument/2006/relationships/slide" Target="slides/slide2.xml"/><Relationship Id="rId54" Type="http://schemas.openxmlformats.org/officeDocument/2006/relationships/slide" Target="slides/slide15.xml"/><Relationship Id="rId62" Type="http://schemas.openxmlformats.org/officeDocument/2006/relationships/slide" Target="slides/slide23.xml"/><Relationship Id="rId70" Type="http://schemas.openxmlformats.org/officeDocument/2006/relationships/slide" Target="slides/slide31.xml"/><Relationship Id="rId75" Type="http://schemas.openxmlformats.org/officeDocument/2006/relationships/slide" Target="slides/slide36.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0.xml"/><Relationship Id="rId57" Type="http://schemas.openxmlformats.org/officeDocument/2006/relationships/slide" Target="slides/slide1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5.xml"/><Relationship Id="rId52" Type="http://schemas.openxmlformats.org/officeDocument/2006/relationships/slide" Target="slides/slide13.xml"/><Relationship Id="rId60" Type="http://schemas.openxmlformats.org/officeDocument/2006/relationships/slide" Target="slides/slide21.xml"/><Relationship Id="rId65" Type="http://schemas.openxmlformats.org/officeDocument/2006/relationships/slide" Target="slides/slide26.xml"/><Relationship Id="rId73" Type="http://schemas.openxmlformats.org/officeDocument/2006/relationships/slide" Target="slides/slide34.xml"/><Relationship Id="rId78" Type="http://schemas.openxmlformats.org/officeDocument/2006/relationships/slide" Target="slides/slide39.xml"/><Relationship Id="rId81" Type="http://schemas.openxmlformats.org/officeDocument/2006/relationships/slide" Target="slides/slide42.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34" Type="http://schemas.openxmlformats.org/officeDocument/2006/relationships/slideMaster" Target="slideMasters/slideMaster34.xml"/><Relationship Id="rId50" Type="http://schemas.openxmlformats.org/officeDocument/2006/relationships/slide" Target="slides/slide11.xml"/><Relationship Id="rId55" Type="http://schemas.openxmlformats.org/officeDocument/2006/relationships/slide" Target="slides/slide16.xml"/><Relationship Id="rId76" Type="http://schemas.openxmlformats.org/officeDocument/2006/relationships/slide" Target="slides/slide37.xml"/><Relationship Id="rId7" Type="http://schemas.openxmlformats.org/officeDocument/2006/relationships/slideMaster" Target="slideMasters/slideMaster7.xml"/><Relationship Id="rId71" Type="http://schemas.openxmlformats.org/officeDocument/2006/relationships/slide" Target="slides/slide3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theme" Target="theme/theme1.xml"/><Relationship Id="rId61" Type="http://schemas.openxmlformats.org/officeDocument/2006/relationships/slide" Target="slides/slide22.xml"/><Relationship Id="rId82"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4CE616-024D-41C9-8A47-2651DC00C057}" type="datetimeFigureOut">
              <a:rPr lang="vi-VN" smtClean="0"/>
              <a:t>12/03/2023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9A5E07-621B-42F4-B0D2-B43E6E6FE288}" type="slidenum">
              <a:rPr lang="vi-VN" smtClean="0"/>
              <a:t>‹#›</a:t>
            </a:fld>
            <a:endParaRPr lang="vi-VN"/>
          </a:p>
        </p:txBody>
      </p:sp>
    </p:spTree>
    <p:extLst>
      <p:ext uri="{BB962C8B-B14F-4D97-AF65-F5344CB8AC3E}">
        <p14:creationId xmlns:p14="http://schemas.microsoft.com/office/powerpoint/2010/main" val="1487661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300">
                <a:solidFill>
                  <a:schemeClr val="tx1"/>
                </a:solidFill>
                <a:latin typeface="Arial" panose="020B0604020202020204" pitchFamily="34" charset="0"/>
                <a:cs typeface="Arial" panose="020B0604020202020204" pitchFamily="34" charset="0"/>
              </a:defRPr>
            </a:lvl1pPr>
            <a:lvl2pPr marL="742950" indent="-285750">
              <a:defRPr sz="5300">
                <a:solidFill>
                  <a:schemeClr val="tx1"/>
                </a:solidFill>
                <a:latin typeface="Arial" panose="020B0604020202020204" pitchFamily="34" charset="0"/>
                <a:cs typeface="Arial" panose="020B0604020202020204" pitchFamily="34" charset="0"/>
              </a:defRPr>
            </a:lvl2pPr>
            <a:lvl3pPr marL="1143000" indent="-228600">
              <a:defRPr sz="5300">
                <a:solidFill>
                  <a:schemeClr val="tx1"/>
                </a:solidFill>
                <a:latin typeface="Arial" panose="020B0604020202020204" pitchFamily="34" charset="0"/>
                <a:cs typeface="Arial" panose="020B0604020202020204" pitchFamily="34" charset="0"/>
              </a:defRPr>
            </a:lvl3pPr>
            <a:lvl4pPr marL="1600200" indent="-228600">
              <a:defRPr sz="5300">
                <a:solidFill>
                  <a:schemeClr val="tx1"/>
                </a:solidFill>
                <a:latin typeface="Arial" panose="020B0604020202020204" pitchFamily="34" charset="0"/>
                <a:cs typeface="Arial" panose="020B0604020202020204" pitchFamily="34" charset="0"/>
              </a:defRPr>
            </a:lvl4pPr>
            <a:lvl5pPr marL="2057400" indent="-228600">
              <a:defRPr sz="5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00F84E-8CF4-43F9-B1A7-160893C0D0D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12910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300">
                <a:solidFill>
                  <a:schemeClr val="tx1"/>
                </a:solidFill>
                <a:latin typeface="Arial" panose="020B0604020202020204" pitchFamily="34" charset="0"/>
                <a:cs typeface="Arial" panose="020B0604020202020204" pitchFamily="34" charset="0"/>
              </a:defRPr>
            </a:lvl1pPr>
            <a:lvl2pPr marL="742950" indent="-285750">
              <a:defRPr sz="5300">
                <a:solidFill>
                  <a:schemeClr val="tx1"/>
                </a:solidFill>
                <a:latin typeface="Arial" panose="020B0604020202020204" pitchFamily="34" charset="0"/>
                <a:cs typeface="Arial" panose="020B0604020202020204" pitchFamily="34" charset="0"/>
              </a:defRPr>
            </a:lvl2pPr>
            <a:lvl3pPr marL="1143000" indent="-228600">
              <a:defRPr sz="5300">
                <a:solidFill>
                  <a:schemeClr val="tx1"/>
                </a:solidFill>
                <a:latin typeface="Arial" panose="020B0604020202020204" pitchFamily="34" charset="0"/>
                <a:cs typeface="Arial" panose="020B0604020202020204" pitchFamily="34" charset="0"/>
              </a:defRPr>
            </a:lvl3pPr>
            <a:lvl4pPr marL="1600200" indent="-228600">
              <a:defRPr sz="5300">
                <a:solidFill>
                  <a:schemeClr val="tx1"/>
                </a:solidFill>
                <a:latin typeface="Arial" panose="020B0604020202020204" pitchFamily="34" charset="0"/>
                <a:cs typeface="Arial" panose="020B0604020202020204" pitchFamily="34" charset="0"/>
              </a:defRPr>
            </a:lvl4pPr>
            <a:lvl5pPr marL="2057400" indent="-228600">
              <a:defRPr sz="5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00F84E-8CF4-43F9-B1A7-160893C0D0D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63545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幻灯片图像占位符 1">
            <a:extLst>
              <a:ext uri="{FF2B5EF4-FFF2-40B4-BE49-F238E27FC236}">
                <a16:creationId xmlns:a16="http://schemas.microsoft.com/office/drawing/2014/main" id="{EFE7FC81-94B4-49CC-B5A8-0E88AA4BE9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备注占位符 2">
            <a:extLst>
              <a:ext uri="{FF2B5EF4-FFF2-40B4-BE49-F238E27FC236}">
                <a16:creationId xmlns:a16="http://schemas.microsoft.com/office/drawing/2014/main" id="{83184923-2FB1-4970-B80F-5ADD8720F9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76804" name="灯片编号占位符 3">
            <a:extLst>
              <a:ext uri="{FF2B5EF4-FFF2-40B4-BE49-F238E27FC236}">
                <a16:creationId xmlns:a16="http://schemas.microsoft.com/office/drawing/2014/main" id="{733BAC74-D8BE-4908-9A0B-8C9471921D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3ACB1D-B1CD-48B8-954C-009CCBEB2FB2}" type="slidenum">
              <a:rPr kumimoji="0" lang="zh-CN" altLang="en-US" sz="1200" b="0" i="0" u="none" strike="noStrike" kern="1200" cap="none" spc="0" normalizeH="0" baseline="0" noProof="0" smtClean="0">
                <a:ln>
                  <a:noFill/>
                </a:ln>
                <a:solidFill>
                  <a:prstClr val="black"/>
                </a:solidFill>
                <a:effectLst/>
                <a:uLnTx/>
                <a:uFillTx/>
                <a:ea typeface="等线"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1620834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幻灯片图像占位符 1">
            <a:extLst>
              <a:ext uri="{FF2B5EF4-FFF2-40B4-BE49-F238E27FC236}">
                <a16:creationId xmlns:a16="http://schemas.microsoft.com/office/drawing/2014/main" id="{72CC61C3-0775-415D-BF47-E315ECD9B9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备注占位符 2">
            <a:extLst>
              <a:ext uri="{FF2B5EF4-FFF2-40B4-BE49-F238E27FC236}">
                <a16:creationId xmlns:a16="http://schemas.microsoft.com/office/drawing/2014/main" id="{43BE800A-A8BA-4B72-9076-BC76849891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87044" name="灯片编号占位符 3">
            <a:extLst>
              <a:ext uri="{FF2B5EF4-FFF2-40B4-BE49-F238E27FC236}">
                <a16:creationId xmlns:a16="http://schemas.microsoft.com/office/drawing/2014/main" id="{7109A766-847D-40E0-AE40-47DC091A5D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EEB33D-CB73-4CC7-96E7-B20AA04B9A22}" type="slidenum">
              <a:rPr kumimoji="0" lang="zh-CN" altLang="en-US" sz="1200" b="0" i="0" u="none" strike="noStrike" kern="1200" cap="none" spc="0" normalizeH="0" baseline="0" noProof="0" smtClean="0">
                <a:ln>
                  <a:noFill/>
                </a:ln>
                <a:solidFill>
                  <a:prstClr val="black"/>
                </a:solidFill>
                <a:effectLst/>
                <a:uLnTx/>
                <a:uFillTx/>
                <a:ea typeface="等线"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3505192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408F12-AA6C-4813-8E74-4F8D9FAF461C}"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2301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1.xml"/><Relationship Id="rId4" Type="http://schemas.openxmlformats.org/officeDocument/2006/relationships/image" Target="../media/image19.sv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4.xml"/><Relationship Id="rId4" Type="http://schemas.openxmlformats.org/officeDocument/2006/relationships/image" Target="../media/image19.sv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9.xml"/><Relationship Id="rId4" Type="http://schemas.openxmlformats.org/officeDocument/2006/relationships/image" Target="../media/image19.svg"/></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2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2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 Id="rId4" Type="http://schemas.openxmlformats.org/officeDocument/2006/relationships/image" Target="../media/image19.svg"/></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9.sv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 Id="rId4" Type="http://schemas.openxmlformats.org/officeDocument/2006/relationships/image" Target="../media/image19.sv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61061" indent="0" algn="ctr">
              <a:buNone/>
              <a:defRPr/>
            </a:lvl2pPr>
            <a:lvl3pPr marL="1122121" indent="0" algn="ctr">
              <a:buNone/>
              <a:defRPr/>
            </a:lvl3pPr>
            <a:lvl4pPr marL="1683182" indent="0" algn="ctr">
              <a:buNone/>
              <a:defRPr/>
            </a:lvl4pPr>
            <a:lvl5pPr marL="2244242" indent="0" algn="ctr">
              <a:buNone/>
              <a:defRPr/>
            </a:lvl5pPr>
            <a:lvl6pPr marL="2805303" indent="0" algn="ctr">
              <a:buNone/>
              <a:defRPr/>
            </a:lvl6pPr>
            <a:lvl7pPr marL="3366364" indent="0" algn="ctr">
              <a:buNone/>
              <a:defRPr/>
            </a:lvl7pPr>
            <a:lvl8pPr marL="3927423" indent="0" algn="ctr">
              <a:buNone/>
              <a:defRPr/>
            </a:lvl8pPr>
            <a:lvl9pPr marL="4488484"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5"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2EFC6EB-5899-4113-A1E8-6E0FF185C6EA}"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4118889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5"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7AB2B79C-D270-46D1-9880-7D95292C9D02}"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4581120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7537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0623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52922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2274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66909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82817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0288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07810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65438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5375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5"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6C5B38B5-93AD-4AD6-980D-8365EC0E2303}"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14782378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89419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3605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93528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45598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0931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6832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61100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5725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54018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5617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2"/>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4"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5"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82695F9E-1B44-4B4E-899D-7EB307ACE436}"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412458076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23358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45321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0197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97930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2067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65260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13907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PhAnim="0" preserve="1" userDrawn="1">
  <p:cSld name="Title Slide">
    <p:spTree>
      <p:nvGrpSpPr>
        <p:cNvPr id="1" name=""/>
        <p:cNvGrpSpPr/>
        <p:nvPr/>
      </p:nvGrpSpPr>
      <p:grpSpPr>
        <a:xfrm>
          <a:off x="0" y="0"/>
          <a:ext cx="0" cy="0"/>
          <a:chOff x="0" y="0"/>
          <a:chExt cx="0" cy="0"/>
        </a:xfrm>
      </p:grpSpPr>
      <p:sp>
        <p:nvSpPr>
          <p:cNvPr id="4223" name="Rectangle 127"/>
          <p:cNvSpPr>
            <a:spLocks noChangeArrowheads="1"/>
          </p:cNvSpPr>
          <p:nvPr/>
        </p:nvSpPr>
        <p:spPr bwMode="gray">
          <a:xfrm>
            <a:off x="0" y="0"/>
            <a:ext cx="12192000" cy="1828800"/>
          </a:xfrm>
          <a:prstGeom prst="rect">
            <a:avLst/>
          </a:prstGeom>
          <a:gradFill rotWithShape="1">
            <a:gsLst>
              <a:gs pos="0">
                <a:schemeClr val="accent1"/>
              </a:gs>
              <a:gs pos="100000">
                <a:schemeClr val="accent1">
                  <a:gamma/>
                  <a:tint val="0"/>
                  <a:invGamma/>
                  <a:alpha val="0"/>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nvGrpSpPr>
          <p:cNvPr id="4111" name="Group 15"/>
          <p:cNvGrpSpPr>
            <a:grpSpLocks/>
          </p:cNvGrpSpPr>
          <p:nvPr/>
        </p:nvGrpSpPr>
        <p:grpSpPr bwMode="auto">
          <a:xfrm>
            <a:off x="203201" y="381000"/>
            <a:ext cx="9118600" cy="3365500"/>
            <a:chOff x="664" y="1951"/>
            <a:chExt cx="4308" cy="2120"/>
          </a:xfrm>
        </p:grpSpPr>
        <p:sp>
          <p:nvSpPr>
            <p:cNvPr id="4112" name="Freeform 16"/>
            <p:cNvSpPr>
              <a:spLocks/>
            </p:cNvSpPr>
            <p:nvPr/>
          </p:nvSpPr>
          <p:spPr bwMode="invGray">
            <a:xfrm>
              <a:off x="743" y="2045"/>
              <a:ext cx="1267" cy="1938"/>
            </a:xfrm>
            <a:custGeom>
              <a:avLst/>
              <a:gdLst/>
              <a:ahLst/>
              <a:cxnLst>
                <a:cxn ang="0">
                  <a:pos x="116" y="258"/>
                </a:cxn>
                <a:cxn ang="0">
                  <a:pos x="320" y="210"/>
                </a:cxn>
                <a:cxn ang="0">
                  <a:pos x="434" y="240"/>
                </a:cxn>
                <a:cxn ang="0">
                  <a:pos x="416" y="444"/>
                </a:cxn>
                <a:cxn ang="0">
                  <a:pos x="272" y="582"/>
                </a:cxn>
                <a:cxn ang="0">
                  <a:pos x="218" y="714"/>
                </a:cxn>
                <a:cxn ang="0">
                  <a:pos x="284" y="964"/>
                </a:cxn>
                <a:cxn ang="0">
                  <a:pos x="316" y="960"/>
                </a:cxn>
                <a:cxn ang="0">
                  <a:pos x="328" y="906"/>
                </a:cxn>
                <a:cxn ang="0">
                  <a:pos x="478" y="1154"/>
                </a:cxn>
                <a:cxn ang="0">
                  <a:pos x="650" y="1200"/>
                </a:cxn>
                <a:cxn ang="0">
                  <a:pos x="794" y="1350"/>
                </a:cxn>
                <a:cxn ang="0">
                  <a:pos x="854" y="1422"/>
                </a:cxn>
                <a:cxn ang="0">
                  <a:pos x="770" y="1608"/>
                </a:cxn>
                <a:cxn ang="0">
                  <a:pos x="916" y="1782"/>
                </a:cxn>
                <a:cxn ang="0">
                  <a:pos x="1034" y="2022"/>
                </a:cxn>
                <a:cxn ang="0">
                  <a:pos x="1094" y="2310"/>
                </a:cxn>
                <a:cxn ang="0">
                  <a:pos x="1194" y="2540"/>
                </a:cxn>
                <a:cxn ang="0">
                  <a:pos x="1280" y="2520"/>
                </a:cxn>
                <a:cxn ang="0">
                  <a:pos x="1244" y="2394"/>
                </a:cxn>
                <a:cxn ang="0">
                  <a:pos x="1288" y="2306"/>
                </a:cxn>
                <a:cxn ang="0">
                  <a:pos x="1368" y="2228"/>
                </a:cxn>
                <a:cxn ang="0">
                  <a:pos x="1448" y="2076"/>
                </a:cxn>
                <a:cxn ang="0">
                  <a:pos x="1568" y="1950"/>
                </a:cxn>
                <a:cxn ang="0">
                  <a:pos x="1622" y="1746"/>
                </a:cxn>
                <a:cxn ang="0">
                  <a:pos x="1552" y="1538"/>
                </a:cxn>
                <a:cxn ang="0">
                  <a:pos x="1376" y="1410"/>
                </a:cxn>
                <a:cxn ang="0">
                  <a:pos x="1104" y="1280"/>
                </a:cxn>
                <a:cxn ang="0">
                  <a:pos x="974" y="1260"/>
                </a:cxn>
                <a:cxn ang="0">
                  <a:pos x="904" y="1268"/>
                </a:cxn>
                <a:cxn ang="0">
                  <a:pos x="794" y="1308"/>
                </a:cxn>
                <a:cxn ang="0">
                  <a:pos x="758" y="1174"/>
                </a:cxn>
                <a:cxn ang="0">
                  <a:pos x="736" y="1062"/>
                </a:cxn>
                <a:cxn ang="0">
                  <a:pos x="632" y="1104"/>
                </a:cxn>
                <a:cxn ang="0">
                  <a:pos x="568" y="950"/>
                </a:cxn>
                <a:cxn ang="0">
                  <a:pos x="740" y="912"/>
                </a:cxn>
                <a:cxn ang="0">
                  <a:pos x="842" y="906"/>
                </a:cxn>
                <a:cxn ang="0">
                  <a:pos x="896" y="900"/>
                </a:cxn>
                <a:cxn ang="0">
                  <a:pos x="1058" y="750"/>
                </a:cxn>
                <a:cxn ang="0">
                  <a:pos x="1184" y="678"/>
                </a:cxn>
                <a:cxn ang="0">
                  <a:pos x="1278" y="636"/>
                </a:cxn>
                <a:cxn ang="0">
                  <a:pos x="1340" y="538"/>
                </a:cxn>
                <a:cxn ang="0">
                  <a:pos x="1288" y="512"/>
                </a:cxn>
                <a:cxn ang="0">
                  <a:pos x="1526" y="456"/>
                </a:cxn>
                <a:cxn ang="0">
                  <a:pos x="1406" y="342"/>
                </a:cxn>
                <a:cxn ang="0">
                  <a:pos x="1328" y="264"/>
                </a:cxn>
                <a:cxn ang="0">
                  <a:pos x="1222" y="364"/>
                </a:cxn>
                <a:cxn ang="0">
                  <a:pos x="1110" y="444"/>
                </a:cxn>
                <a:cxn ang="0">
                  <a:pos x="1022" y="304"/>
                </a:cxn>
                <a:cxn ang="0">
                  <a:pos x="1212" y="240"/>
                </a:cxn>
                <a:cxn ang="0">
                  <a:pos x="1266" y="198"/>
                </a:cxn>
                <a:cxn ang="0">
                  <a:pos x="1328" y="172"/>
                </a:cxn>
                <a:cxn ang="0">
                  <a:pos x="1286" y="144"/>
                </a:cxn>
                <a:cxn ang="0">
                  <a:pos x="1262" y="120"/>
                </a:cxn>
                <a:cxn ang="0">
                  <a:pos x="1202" y="102"/>
                </a:cxn>
                <a:cxn ang="0">
                  <a:pos x="1106" y="136"/>
                </a:cxn>
                <a:cxn ang="0">
                  <a:pos x="950" y="120"/>
                </a:cxn>
                <a:cxn ang="0">
                  <a:pos x="550" y="0"/>
                </a:cxn>
                <a:cxn ang="0">
                  <a:pos x="344" y="32"/>
                </a:cxn>
                <a:cxn ang="0">
                  <a:pos x="290" y="102"/>
                </a:cxn>
                <a:cxn ang="0">
                  <a:pos x="128" y="174"/>
                </a:cxn>
                <a:cxn ang="0">
                  <a:pos x="128" y="216"/>
                </a:cxn>
                <a:cxn ang="0">
                  <a:pos x="2" y="252"/>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3" name="Freeform 17"/>
            <p:cNvSpPr>
              <a:spLocks/>
            </p:cNvSpPr>
            <p:nvPr/>
          </p:nvSpPr>
          <p:spPr bwMode="invGray">
            <a:xfrm>
              <a:off x="703" y="2230"/>
              <a:ext cx="34" cy="28"/>
            </a:xfrm>
            <a:custGeom>
              <a:avLst/>
              <a:gdLst/>
              <a:ahLst/>
              <a:cxnLst>
                <a:cxn ang="0">
                  <a:pos x="16" y="4"/>
                </a:cxn>
                <a:cxn ang="0">
                  <a:pos x="0" y="22"/>
                </a:cxn>
                <a:cxn ang="0">
                  <a:pos x="22" y="38"/>
                </a:cxn>
                <a:cxn ang="0">
                  <a:pos x="46" y="26"/>
                </a:cxn>
                <a:cxn ang="0">
                  <a:pos x="30" y="0"/>
                </a:cxn>
                <a:cxn ang="0">
                  <a:pos x="16" y="4"/>
                </a:cxn>
              </a:cxnLst>
              <a:rect l="0" t="0" r="r" b="b"/>
              <a:pathLst>
                <a:path w="46" h="38">
                  <a:moveTo>
                    <a:pt x="16" y="4"/>
                  </a:moveTo>
                  <a:lnTo>
                    <a:pt x="0" y="22"/>
                  </a:lnTo>
                  <a:lnTo>
                    <a:pt x="22" y="38"/>
                  </a:lnTo>
                  <a:lnTo>
                    <a:pt x="46" y="26"/>
                  </a:lnTo>
                  <a:lnTo>
                    <a:pt x="30" y="0"/>
                  </a:lnTo>
                  <a:lnTo>
                    <a:pt x="16" y="4"/>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4" name="Freeform 18"/>
            <p:cNvSpPr>
              <a:spLocks/>
            </p:cNvSpPr>
            <p:nvPr/>
          </p:nvSpPr>
          <p:spPr bwMode="invGray">
            <a:xfrm>
              <a:off x="1010" y="2353"/>
              <a:ext cx="39" cy="32"/>
            </a:xfrm>
            <a:custGeom>
              <a:avLst/>
              <a:gdLst/>
              <a:ahLst/>
              <a:cxnLst>
                <a:cxn ang="0">
                  <a:pos x="12" y="0"/>
                </a:cxn>
                <a:cxn ang="0">
                  <a:pos x="26" y="44"/>
                </a:cxn>
                <a:cxn ang="0">
                  <a:pos x="42" y="42"/>
                </a:cxn>
                <a:cxn ang="0">
                  <a:pos x="38" y="16"/>
                </a:cxn>
                <a:cxn ang="0">
                  <a:pos x="26" y="2"/>
                </a:cxn>
                <a:cxn ang="0">
                  <a:pos x="12" y="0"/>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5" name="Freeform 19"/>
            <p:cNvSpPr>
              <a:spLocks/>
            </p:cNvSpPr>
            <p:nvPr/>
          </p:nvSpPr>
          <p:spPr bwMode="invGray">
            <a:xfrm>
              <a:off x="1792" y="2409"/>
              <a:ext cx="98" cy="74"/>
            </a:xfrm>
            <a:custGeom>
              <a:avLst/>
              <a:gdLst/>
              <a:ahLst/>
              <a:cxnLst>
                <a:cxn ang="0">
                  <a:pos x="97" y="0"/>
                </a:cxn>
                <a:cxn ang="0">
                  <a:pos x="79" y="8"/>
                </a:cxn>
                <a:cxn ang="0">
                  <a:pos x="53" y="24"/>
                </a:cxn>
                <a:cxn ang="0">
                  <a:pos x="39" y="40"/>
                </a:cxn>
                <a:cxn ang="0">
                  <a:pos x="21" y="52"/>
                </a:cxn>
                <a:cxn ang="0">
                  <a:pos x="63" y="82"/>
                </a:cxn>
                <a:cxn ang="0">
                  <a:pos x="79" y="94"/>
                </a:cxn>
                <a:cxn ang="0">
                  <a:pos x="85" y="92"/>
                </a:cxn>
                <a:cxn ang="0">
                  <a:pos x="89" y="86"/>
                </a:cxn>
                <a:cxn ang="0">
                  <a:pos x="97" y="98"/>
                </a:cxn>
                <a:cxn ang="0">
                  <a:pos x="123" y="86"/>
                </a:cxn>
                <a:cxn ang="0">
                  <a:pos x="129" y="74"/>
                </a:cxn>
                <a:cxn ang="0">
                  <a:pos x="101" y="40"/>
                </a:cxn>
                <a:cxn ang="0">
                  <a:pos x="115" y="24"/>
                </a:cxn>
                <a:cxn ang="0">
                  <a:pos x="111" y="4"/>
                </a:cxn>
                <a:cxn ang="0">
                  <a:pos x="97" y="0"/>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6" name="Freeform 20"/>
            <p:cNvSpPr>
              <a:spLocks/>
            </p:cNvSpPr>
            <p:nvPr/>
          </p:nvSpPr>
          <p:spPr bwMode="invGray">
            <a:xfrm>
              <a:off x="1318" y="2793"/>
              <a:ext cx="158" cy="84"/>
            </a:xfrm>
            <a:custGeom>
              <a:avLst/>
              <a:gdLst/>
              <a:ahLst/>
              <a:cxnLst>
                <a:cxn ang="0">
                  <a:pos x="47" y="12"/>
                </a:cxn>
                <a:cxn ang="0">
                  <a:pos x="17" y="12"/>
                </a:cxn>
                <a:cxn ang="0">
                  <a:pos x="5" y="16"/>
                </a:cxn>
                <a:cxn ang="0">
                  <a:pos x="25" y="52"/>
                </a:cxn>
                <a:cxn ang="0">
                  <a:pos x="51" y="44"/>
                </a:cxn>
                <a:cxn ang="0">
                  <a:pos x="93" y="54"/>
                </a:cxn>
                <a:cxn ang="0">
                  <a:pos x="111" y="60"/>
                </a:cxn>
                <a:cxn ang="0">
                  <a:pos x="133" y="88"/>
                </a:cxn>
                <a:cxn ang="0">
                  <a:pos x="141" y="112"/>
                </a:cxn>
                <a:cxn ang="0">
                  <a:pos x="157" y="100"/>
                </a:cxn>
                <a:cxn ang="0">
                  <a:pos x="169" y="96"/>
                </a:cxn>
                <a:cxn ang="0">
                  <a:pos x="187" y="102"/>
                </a:cxn>
                <a:cxn ang="0">
                  <a:pos x="195" y="80"/>
                </a:cxn>
                <a:cxn ang="0">
                  <a:pos x="153" y="54"/>
                </a:cxn>
                <a:cxn ang="0">
                  <a:pos x="105" y="20"/>
                </a:cxn>
                <a:cxn ang="0">
                  <a:pos x="53" y="26"/>
                </a:cxn>
                <a:cxn ang="0">
                  <a:pos x="47" y="12"/>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7" name="Freeform 21"/>
            <p:cNvSpPr>
              <a:spLocks/>
            </p:cNvSpPr>
            <p:nvPr/>
          </p:nvSpPr>
          <p:spPr bwMode="invGray">
            <a:xfrm>
              <a:off x="1448" y="2857"/>
              <a:ext cx="99" cy="41"/>
            </a:xfrm>
            <a:custGeom>
              <a:avLst/>
              <a:gdLst/>
              <a:ahLst/>
              <a:cxnLst>
                <a:cxn ang="0">
                  <a:pos x="57" y="0"/>
                </a:cxn>
                <a:cxn ang="0">
                  <a:pos x="43" y="6"/>
                </a:cxn>
                <a:cxn ang="0">
                  <a:pos x="31" y="30"/>
                </a:cxn>
                <a:cxn ang="0">
                  <a:pos x="15" y="34"/>
                </a:cxn>
                <a:cxn ang="0">
                  <a:pos x="3" y="42"/>
                </a:cxn>
                <a:cxn ang="0">
                  <a:pos x="13" y="54"/>
                </a:cxn>
                <a:cxn ang="0">
                  <a:pos x="133" y="34"/>
                </a:cxn>
                <a:cxn ang="0">
                  <a:pos x="123" y="16"/>
                </a:cxn>
                <a:cxn ang="0">
                  <a:pos x="105" y="8"/>
                </a:cxn>
                <a:cxn ang="0">
                  <a:pos x="101" y="24"/>
                </a:cxn>
                <a:cxn ang="0">
                  <a:pos x="89" y="18"/>
                </a:cxn>
                <a:cxn ang="0">
                  <a:pos x="67" y="14"/>
                </a:cxn>
                <a:cxn ang="0">
                  <a:pos x="57" y="0"/>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8" name="Freeform 22"/>
            <p:cNvSpPr>
              <a:spLocks/>
            </p:cNvSpPr>
            <p:nvPr/>
          </p:nvSpPr>
          <p:spPr bwMode="invGray">
            <a:xfrm>
              <a:off x="1553" y="288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9" name="Freeform 23"/>
            <p:cNvSpPr>
              <a:spLocks/>
            </p:cNvSpPr>
            <p:nvPr/>
          </p:nvSpPr>
          <p:spPr bwMode="invGray">
            <a:xfrm>
              <a:off x="1609" y="2886"/>
              <a:ext cx="12" cy="25"/>
            </a:xfrm>
            <a:custGeom>
              <a:avLst/>
              <a:gdLst/>
              <a:ahLst/>
              <a:cxnLst>
                <a:cxn ang="0">
                  <a:pos x="14" y="0"/>
                </a:cxn>
                <a:cxn ang="0">
                  <a:pos x="0" y="14"/>
                </a:cxn>
                <a:cxn ang="0">
                  <a:pos x="16" y="34"/>
                </a:cxn>
                <a:cxn ang="0">
                  <a:pos x="12" y="18"/>
                </a:cxn>
                <a:cxn ang="0">
                  <a:pos x="16" y="6"/>
                </a:cxn>
                <a:cxn ang="0">
                  <a:pos x="14" y="0"/>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0" name="Freeform 24"/>
            <p:cNvSpPr>
              <a:spLocks/>
            </p:cNvSpPr>
            <p:nvPr/>
          </p:nvSpPr>
          <p:spPr bwMode="invGray">
            <a:xfrm>
              <a:off x="1426" y="2040"/>
              <a:ext cx="180" cy="88"/>
            </a:xfrm>
            <a:custGeom>
              <a:avLst/>
              <a:gdLst/>
              <a:ahLst/>
              <a:cxnLst>
                <a:cxn ang="0">
                  <a:pos x="64" y="1"/>
                </a:cxn>
                <a:cxn ang="0">
                  <a:pos x="24" y="31"/>
                </a:cxn>
                <a:cxn ang="0">
                  <a:pos x="6" y="37"/>
                </a:cxn>
                <a:cxn ang="0">
                  <a:pos x="0" y="39"/>
                </a:cxn>
                <a:cxn ang="0">
                  <a:pos x="26" y="59"/>
                </a:cxn>
                <a:cxn ang="0">
                  <a:pos x="38" y="63"/>
                </a:cxn>
                <a:cxn ang="0">
                  <a:pos x="68" y="47"/>
                </a:cxn>
                <a:cxn ang="0">
                  <a:pos x="80" y="43"/>
                </a:cxn>
                <a:cxn ang="0">
                  <a:pos x="82" y="55"/>
                </a:cxn>
                <a:cxn ang="0">
                  <a:pos x="64" y="61"/>
                </a:cxn>
                <a:cxn ang="0">
                  <a:pos x="72" y="73"/>
                </a:cxn>
                <a:cxn ang="0">
                  <a:pos x="40" y="87"/>
                </a:cxn>
                <a:cxn ang="0">
                  <a:pos x="70" y="109"/>
                </a:cxn>
                <a:cxn ang="0">
                  <a:pos x="82" y="113"/>
                </a:cxn>
                <a:cxn ang="0">
                  <a:pos x="118" y="103"/>
                </a:cxn>
                <a:cxn ang="0">
                  <a:pos x="150" y="105"/>
                </a:cxn>
                <a:cxn ang="0">
                  <a:pos x="168" y="117"/>
                </a:cxn>
                <a:cxn ang="0">
                  <a:pos x="204" y="109"/>
                </a:cxn>
                <a:cxn ang="0">
                  <a:pos x="224" y="103"/>
                </a:cxn>
                <a:cxn ang="0">
                  <a:pos x="222" y="77"/>
                </a:cxn>
                <a:cxn ang="0">
                  <a:pos x="234" y="69"/>
                </a:cxn>
                <a:cxn ang="0">
                  <a:pos x="238" y="47"/>
                </a:cxn>
                <a:cxn ang="0">
                  <a:pos x="210" y="57"/>
                </a:cxn>
                <a:cxn ang="0">
                  <a:pos x="200" y="43"/>
                </a:cxn>
                <a:cxn ang="0">
                  <a:pos x="172" y="45"/>
                </a:cxn>
                <a:cxn ang="0">
                  <a:pos x="134" y="9"/>
                </a:cxn>
                <a:cxn ang="0">
                  <a:pos x="94" y="11"/>
                </a:cxn>
                <a:cxn ang="0">
                  <a:pos x="82" y="1"/>
                </a:cxn>
                <a:cxn ang="0">
                  <a:pos x="64" y="1"/>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1" name="Freeform 25"/>
            <p:cNvSpPr>
              <a:spLocks/>
            </p:cNvSpPr>
            <p:nvPr/>
          </p:nvSpPr>
          <p:spPr bwMode="invGray">
            <a:xfrm>
              <a:off x="1506" y="1999"/>
              <a:ext cx="146" cy="60"/>
            </a:xfrm>
            <a:custGeom>
              <a:avLst/>
              <a:gdLst/>
              <a:ahLst/>
              <a:cxnLst>
                <a:cxn ang="0">
                  <a:pos x="97" y="10"/>
                </a:cxn>
                <a:cxn ang="0">
                  <a:pos x="13" y="24"/>
                </a:cxn>
                <a:cxn ang="0">
                  <a:pos x="9" y="34"/>
                </a:cxn>
                <a:cxn ang="0">
                  <a:pos x="57" y="52"/>
                </a:cxn>
                <a:cxn ang="0">
                  <a:pos x="135" y="74"/>
                </a:cxn>
                <a:cxn ang="0">
                  <a:pos x="175" y="68"/>
                </a:cxn>
                <a:cxn ang="0">
                  <a:pos x="187" y="64"/>
                </a:cxn>
                <a:cxn ang="0">
                  <a:pos x="175" y="44"/>
                </a:cxn>
                <a:cxn ang="0">
                  <a:pos x="163" y="36"/>
                </a:cxn>
                <a:cxn ang="0">
                  <a:pos x="129" y="26"/>
                </a:cxn>
                <a:cxn ang="0">
                  <a:pos x="97" y="10"/>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2" name="Freeform 26"/>
            <p:cNvSpPr>
              <a:spLocks/>
            </p:cNvSpPr>
            <p:nvPr/>
          </p:nvSpPr>
          <p:spPr bwMode="invGray">
            <a:xfrm>
              <a:off x="1711" y="2069"/>
              <a:ext cx="233" cy="190"/>
            </a:xfrm>
            <a:custGeom>
              <a:avLst/>
              <a:gdLst/>
              <a:ahLst/>
              <a:cxnLst>
                <a:cxn ang="0">
                  <a:pos x="67" y="9"/>
                </a:cxn>
                <a:cxn ang="0">
                  <a:pos x="51" y="23"/>
                </a:cxn>
                <a:cxn ang="0">
                  <a:pos x="21" y="39"/>
                </a:cxn>
                <a:cxn ang="0">
                  <a:pos x="53" y="77"/>
                </a:cxn>
                <a:cxn ang="0">
                  <a:pos x="79" y="85"/>
                </a:cxn>
                <a:cxn ang="0">
                  <a:pos x="103" y="99"/>
                </a:cxn>
                <a:cxn ang="0">
                  <a:pos x="127" y="85"/>
                </a:cxn>
                <a:cxn ang="0">
                  <a:pos x="143" y="101"/>
                </a:cxn>
                <a:cxn ang="0">
                  <a:pos x="149" y="127"/>
                </a:cxn>
                <a:cxn ang="0">
                  <a:pos x="115" y="151"/>
                </a:cxn>
                <a:cxn ang="0">
                  <a:pos x="89" y="173"/>
                </a:cxn>
                <a:cxn ang="0">
                  <a:pos x="69" y="169"/>
                </a:cxn>
                <a:cxn ang="0">
                  <a:pos x="57" y="165"/>
                </a:cxn>
                <a:cxn ang="0">
                  <a:pos x="43" y="187"/>
                </a:cxn>
                <a:cxn ang="0">
                  <a:pos x="39" y="199"/>
                </a:cxn>
                <a:cxn ang="0">
                  <a:pos x="73" y="205"/>
                </a:cxn>
                <a:cxn ang="0">
                  <a:pos x="95" y="203"/>
                </a:cxn>
                <a:cxn ang="0">
                  <a:pos x="115" y="231"/>
                </a:cxn>
                <a:cxn ang="0">
                  <a:pos x="127" y="235"/>
                </a:cxn>
                <a:cxn ang="0">
                  <a:pos x="139" y="239"/>
                </a:cxn>
                <a:cxn ang="0">
                  <a:pos x="155" y="251"/>
                </a:cxn>
                <a:cxn ang="0">
                  <a:pos x="181" y="237"/>
                </a:cxn>
                <a:cxn ang="0">
                  <a:pos x="203" y="235"/>
                </a:cxn>
                <a:cxn ang="0">
                  <a:pos x="229" y="213"/>
                </a:cxn>
                <a:cxn ang="0">
                  <a:pos x="225" y="185"/>
                </a:cxn>
                <a:cxn ang="0">
                  <a:pos x="217" y="173"/>
                </a:cxn>
                <a:cxn ang="0">
                  <a:pos x="233" y="167"/>
                </a:cxn>
                <a:cxn ang="0">
                  <a:pos x="245" y="183"/>
                </a:cxn>
                <a:cxn ang="0">
                  <a:pos x="247" y="197"/>
                </a:cxn>
                <a:cxn ang="0">
                  <a:pos x="261" y="193"/>
                </a:cxn>
                <a:cxn ang="0">
                  <a:pos x="303" y="169"/>
                </a:cxn>
                <a:cxn ang="0">
                  <a:pos x="293" y="147"/>
                </a:cxn>
                <a:cxn ang="0">
                  <a:pos x="259" y="123"/>
                </a:cxn>
                <a:cxn ang="0">
                  <a:pos x="265" y="107"/>
                </a:cxn>
                <a:cxn ang="0">
                  <a:pos x="277" y="103"/>
                </a:cxn>
                <a:cxn ang="0">
                  <a:pos x="253" y="63"/>
                </a:cxn>
                <a:cxn ang="0">
                  <a:pos x="233" y="59"/>
                </a:cxn>
                <a:cxn ang="0">
                  <a:pos x="221" y="55"/>
                </a:cxn>
                <a:cxn ang="0">
                  <a:pos x="201" y="33"/>
                </a:cxn>
                <a:cxn ang="0">
                  <a:pos x="155" y="45"/>
                </a:cxn>
                <a:cxn ang="0">
                  <a:pos x="167" y="25"/>
                </a:cxn>
                <a:cxn ang="0">
                  <a:pos x="139" y="17"/>
                </a:cxn>
                <a:cxn ang="0">
                  <a:pos x="119" y="19"/>
                </a:cxn>
                <a:cxn ang="0">
                  <a:pos x="67" y="9"/>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3" name="Freeform 27"/>
            <p:cNvSpPr>
              <a:spLocks/>
            </p:cNvSpPr>
            <p:nvPr/>
          </p:nvSpPr>
          <p:spPr bwMode="invGray">
            <a:xfrm>
              <a:off x="1709" y="1987"/>
              <a:ext cx="44" cy="37"/>
            </a:xfrm>
            <a:custGeom>
              <a:avLst/>
              <a:gdLst/>
              <a:ahLst/>
              <a:cxnLst>
                <a:cxn ang="0">
                  <a:pos x="26" y="0"/>
                </a:cxn>
                <a:cxn ang="0">
                  <a:pos x="0" y="10"/>
                </a:cxn>
                <a:cxn ang="0">
                  <a:pos x="30" y="40"/>
                </a:cxn>
                <a:cxn ang="0">
                  <a:pos x="48" y="50"/>
                </a:cxn>
                <a:cxn ang="0">
                  <a:pos x="58" y="28"/>
                </a:cxn>
                <a:cxn ang="0">
                  <a:pos x="44" y="8"/>
                </a:cxn>
                <a:cxn ang="0">
                  <a:pos x="26" y="0"/>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4" name="Freeform 28"/>
            <p:cNvSpPr>
              <a:spLocks/>
            </p:cNvSpPr>
            <p:nvPr/>
          </p:nvSpPr>
          <p:spPr bwMode="invGray">
            <a:xfrm>
              <a:off x="1625" y="2057"/>
              <a:ext cx="65" cy="42"/>
            </a:xfrm>
            <a:custGeom>
              <a:avLst/>
              <a:gdLst/>
              <a:ahLst/>
              <a:cxnLst>
                <a:cxn ang="0">
                  <a:pos x="44" y="7"/>
                </a:cxn>
                <a:cxn ang="0">
                  <a:pos x="24" y="25"/>
                </a:cxn>
                <a:cxn ang="0">
                  <a:pos x="4" y="27"/>
                </a:cxn>
                <a:cxn ang="0">
                  <a:pos x="16" y="57"/>
                </a:cxn>
                <a:cxn ang="0">
                  <a:pos x="74" y="35"/>
                </a:cxn>
                <a:cxn ang="0">
                  <a:pos x="86" y="17"/>
                </a:cxn>
                <a:cxn ang="0">
                  <a:pos x="56" y="7"/>
                </a:cxn>
                <a:cxn ang="0">
                  <a:pos x="44" y="7"/>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5" name="Freeform 29"/>
            <p:cNvSpPr>
              <a:spLocks/>
            </p:cNvSpPr>
            <p:nvPr/>
          </p:nvSpPr>
          <p:spPr bwMode="invGray">
            <a:xfrm>
              <a:off x="1693" y="2065"/>
              <a:ext cx="54" cy="25"/>
            </a:xfrm>
            <a:custGeom>
              <a:avLst/>
              <a:gdLst/>
              <a:ahLst/>
              <a:cxnLst>
                <a:cxn ang="0">
                  <a:pos x="40" y="0"/>
                </a:cxn>
                <a:cxn ang="0">
                  <a:pos x="10" y="16"/>
                </a:cxn>
                <a:cxn ang="0">
                  <a:pos x="24" y="34"/>
                </a:cxn>
                <a:cxn ang="0">
                  <a:pos x="52" y="28"/>
                </a:cxn>
                <a:cxn ang="0">
                  <a:pos x="64" y="20"/>
                </a:cxn>
                <a:cxn ang="0">
                  <a:pos x="40" y="0"/>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6" name="Freeform 30"/>
            <p:cNvSpPr>
              <a:spLocks/>
            </p:cNvSpPr>
            <p:nvPr/>
          </p:nvSpPr>
          <p:spPr bwMode="invGray">
            <a:xfrm>
              <a:off x="1664" y="2029"/>
              <a:ext cx="64" cy="34"/>
            </a:xfrm>
            <a:custGeom>
              <a:avLst/>
              <a:gdLst/>
              <a:ahLst/>
              <a:cxnLst>
                <a:cxn ang="0">
                  <a:pos x="58" y="10"/>
                </a:cxn>
                <a:cxn ang="0">
                  <a:pos x="28" y="4"/>
                </a:cxn>
                <a:cxn ang="0">
                  <a:pos x="0" y="18"/>
                </a:cxn>
                <a:cxn ang="0">
                  <a:pos x="40" y="32"/>
                </a:cxn>
                <a:cxn ang="0">
                  <a:pos x="64" y="40"/>
                </a:cxn>
                <a:cxn ang="0">
                  <a:pos x="84" y="18"/>
                </a:cxn>
                <a:cxn ang="0">
                  <a:pos x="82" y="6"/>
                </a:cxn>
                <a:cxn ang="0">
                  <a:pos x="64" y="0"/>
                </a:cxn>
                <a:cxn ang="0">
                  <a:pos x="58" y="10"/>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7" name="Freeform 31"/>
            <p:cNvSpPr>
              <a:spLocks/>
            </p:cNvSpPr>
            <p:nvPr/>
          </p:nvSpPr>
          <p:spPr bwMode="invGray">
            <a:xfrm>
              <a:off x="1637" y="1997"/>
              <a:ext cx="44" cy="24"/>
            </a:xfrm>
            <a:custGeom>
              <a:avLst/>
              <a:gdLst/>
              <a:ahLst/>
              <a:cxnLst>
                <a:cxn ang="0">
                  <a:pos x="16" y="4"/>
                </a:cxn>
                <a:cxn ang="0">
                  <a:pos x="0" y="18"/>
                </a:cxn>
                <a:cxn ang="0">
                  <a:pos x="20" y="28"/>
                </a:cxn>
                <a:cxn ang="0">
                  <a:pos x="28" y="20"/>
                </a:cxn>
                <a:cxn ang="0">
                  <a:pos x="52" y="12"/>
                </a:cxn>
                <a:cxn ang="0">
                  <a:pos x="44" y="0"/>
                </a:cxn>
                <a:cxn ang="0">
                  <a:pos x="16" y="4"/>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8" name="Freeform 32"/>
            <p:cNvSpPr>
              <a:spLocks/>
            </p:cNvSpPr>
            <p:nvPr/>
          </p:nvSpPr>
          <p:spPr bwMode="invGray">
            <a:xfrm>
              <a:off x="1751" y="2000"/>
              <a:ext cx="114" cy="77"/>
            </a:xfrm>
            <a:custGeom>
              <a:avLst/>
              <a:gdLst/>
              <a:ahLst/>
              <a:cxnLst>
                <a:cxn ang="0">
                  <a:pos x="38" y="0"/>
                </a:cxn>
                <a:cxn ang="0">
                  <a:pos x="14" y="6"/>
                </a:cxn>
                <a:cxn ang="0">
                  <a:pos x="4" y="38"/>
                </a:cxn>
                <a:cxn ang="0">
                  <a:pos x="12" y="56"/>
                </a:cxn>
                <a:cxn ang="0">
                  <a:pos x="0" y="72"/>
                </a:cxn>
                <a:cxn ang="0">
                  <a:pos x="56" y="86"/>
                </a:cxn>
                <a:cxn ang="0">
                  <a:pos x="82" y="92"/>
                </a:cxn>
                <a:cxn ang="0">
                  <a:pos x="152" y="86"/>
                </a:cxn>
                <a:cxn ang="0">
                  <a:pos x="76" y="70"/>
                </a:cxn>
                <a:cxn ang="0">
                  <a:pos x="54" y="62"/>
                </a:cxn>
                <a:cxn ang="0">
                  <a:pos x="44" y="52"/>
                </a:cxn>
                <a:cxn ang="0">
                  <a:pos x="50" y="34"/>
                </a:cxn>
                <a:cxn ang="0">
                  <a:pos x="38" y="0"/>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9" name="Freeform 33"/>
            <p:cNvSpPr>
              <a:spLocks/>
            </p:cNvSpPr>
            <p:nvPr/>
          </p:nvSpPr>
          <p:spPr bwMode="invGray">
            <a:xfrm>
              <a:off x="664" y="2245"/>
              <a:ext cx="25" cy="15"/>
            </a:xfrm>
            <a:custGeom>
              <a:avLst/>
              <a:gdLst/>
              <a:ahLst/>
              <a:cxnLst>
                <a:cxn ang="0">
                  <a:pos x="34" y="0"/>
                </a:cxn>
                <a:cxn ang="0">
                  <a:pos x="24" y="20"/>
                </a:cxn>
                <a:cxn ang="0">
                  <a:pos x="4" y="18"/>
                </a:cxn>
                <a:cxn ang="0">
                  <a:pos x="4" y="6"/>
                </a:cxn>
                <a:cxn ang="0">
                  <a:pos x="34" y="0"/>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0" name="Freeform 34"/>
            <p:cNvSpPr>
              <a:spLocks/>
            </p:cNvSpPr>
            <p:nvPr/>
          </p:nvSpPr>
          <p:spPr bwMode="invGray">
            <a:xfrm>
              <a:off x="1421" y="2756"/>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1" name="Freeform 35"/>
            <p:cNvSpPr>
              <a:spLocks/>
            </p:cNvSpPr>
            <p:nvPr/>
          </p:nvSpPr>
          <p:spPr bwMode="invGray">
            <a:xfrm>
              <a:off x="1424" y="2781"/>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2" name="Freeform 36"/>
            <p:cNvSpPr>
              <a:spLocks/>
            </p:cNvSpPr>
            <p:nvPr/>
          </p:nvSpPr>
          <p:spPr bwMode="invGray">
            <a:xfrm>
              <a:off x="1628" y="2913"/>
              <a:ext cx="15"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3" name="Freeform 37"/>
            <p:cNvSpPr>
              <a:spLocks/>
            </p:cNvSpPr>
            <p:nvPr/>
          </p:nvSpPr>
          <p:spPr bwMode="invGray">
            <a:xfrm>
              <a:off x="1752" y="2429"/>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4" name="Freeform 38"/>
            <p:cNvSpPr>
              <a:spLocks/>
            </p:cNvSpPr>
            <p:nvPr/>
          </p:nvSpPr>
          <p:spPr bwMode="invGray">
            <a:xfrm>
              <a:off x="1652" y="2224"/>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5" name="Freeform 39"/>
            <p:cNvSpPr>
              <a:spLocks/>
            </p:cNvSpPr>
            <p:nvPr/>
          </p:nvSpPr>
          <p:spPr bwMode="invGray">
            <a:xfrm>
              <a:off x="1717" y="2045"/>
              <a:ext cx="39"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6" name="Freeform 40"/>
            <p:cNvSpPr>
              <a:spLocks/>
            </p:cNvSpPr>
            <p:nvPr/>
          </p:nvSpPr>
          <p:spPr bwMode="invGray">
            <a:xfrm>
              <a:off x="1780" y="215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7" name="Freeform 41"/>
            <p:cNvSpPr>
              <a:spLocks/>
            </p:cNvSpPr>
            <p:nvPr/>
          </p:nvSpPr>
          <p:spPr bwMode="invGray">
            <a:xfrm>
              <a:off x="1796" y="1951"/>
              <a:ext cx="696" cy="346"/>
            </a:xfrm>
            <a:custGeom>
              <a:avLst/>
              <a:gdLst/>
              <a:ahLst/>
              <a:cxnLst>
                <a:cxn ang="0">
                  <a:pos x="28" y="56"/>
                </a:cxn>
                <a:cxn ang="0">
                  <a:pos x="6" y="92"/>
                </a:cxn>
                <a:cxn ang="0">
                  <a:pos x="36" y="100"/>
                </a:cxn>
                <a:cxn ang="0">
                  <a:pos x="16" y="116"/>
                </a:cxn>
                <a:cxn ang="0">
                  <a:pos x="104" y="136"/>
                </a:cxn>
                <a:cxn ang="0">
                  <a:pos x="142" y="130"/>
                </a:cxn>
                <a:cxn ang="0">
                  <a:pos x="250" y="78"/>
                </a:cxn>
                <a:cxn ang="0">
                  <a:pos x="300" y="66"/>
                </a:cxn>
                <a:cxn ang="0">
                  <a:pos x="324" y="80"/>
                </a:cxn>
                <a:cxn ang="0">
                  <a:pos x="272" y="88"/>
                </a:cxn>
                <a:cxn ang="0">
                  <a:pos x="242" y="112"/>
                </a:cxn>
                <a:cxn ang="0">
                  <a:pos x="254" y="120"/>
                </a:cxn>
                <a:cxn ang="0">
                  <a:pos x="260" y="158"/>
                </a:cxn>
                <a:cxn ang="0">
                  <a:pos x="350" y="192"/>
                </a:cxn>
                <a:cxn ang="0">
                  <a:pos x="336" y="210"/>
                </a:cxn>
                <a:cxn ang="0">
                  <a:pos x="368" y="246"/>
                </a:cxn>
                <a:cxn ang="0">
                  <a:pos x="348" y="266"/>
                </a:cxn>
                <a:cxn ang="0">
                  <a:pos x="324" y="294"/>
                </a:cxn>
                <a:cxn ang="0">
                  <a:pos x="294" y="324"/>
                </a:cxn>
                <a:cxn ang="0">
                  <a:pos x="292" y="420"/>
                </a:cxn>
                <a:cxn ang="0">
                  <a:pos x="332" y="446"/>
                </a:cxn>
                <a:cxn ang="0">
                  <a:pos x="388" y="448"/>
                </a:cxn>
                <a:cxn ang="0">
                  <a:pos x="412" y="422"/>
                </a:cxn>
                <a:cxn ang="0">
                  <a:pos x="506" y="356"/>
                </a:cxn>
                <a:cxn ang="0">
                  <a:pos x="572" y="334"/>
                </a:cxn>
                <a:cxn ang="0">
                  <a:pos x="646" y="308"/>
                </a:cxn>
                <a:cxn ang="0">
                  <a:pos x="720" y="290"/>
                </a:cxn>
                <a:cxn ang="0">
                  <a:pos x="762" y="260"/>
                </a:cxn>
                <a:cxn ang="0">
                  <a:pos x="800" y="200"/>
                </a:cxn>
                <a:cxn ang="0">
                  <a:pos x="802" y="154"/>
                </a:cxn>
                <a:cxn ang="0">
                  <a:pos x="802" y="124"/>
                </a:cxn>
                <a:cxn ang="0">
                  <a:pos x="832" y="90"/>
                </a:cxn>
                <a:cxn ang="0">
                  <a:pos x="876" y="94"/>
                </a:cxn>
                <a:cxn ang="0">
                  <a:pos x="922" y="52"/>
                </a:cxn>
                <a:cxn ang="0">
                  <a:pos x="888" y="56"/>
                </a:cxn>
                <a:cxn ang="0">
                  <a:pos x="848" y="46"/>
                </a:cxn>
                <a:cxn ang="0">
                  <a:pos x="794" y="22"/>
                </a:cxn>
                <a:cxn ang="0">
                  <a:pos x="642" y="26"/>
                </a:cxn>
                <a:cxn ang="0">
                  <a:pos x="584" y="38"/>
                </a:cxn>
                <a:cxn ang="0">
                  <a:pos x="556" y="38"/>
                </a:cxn>
                <a:cxn ang="0">
                  <a:pos x="516" y="54"/>
                </a:cxn>
                <a:cxn ang="0">
                  <a:pos x="478" y="30"/>
                </a:cxn>
                <a:cxn ang="0">
                  <a:pos x="432" y="40"/>
                </a:cxn>
                <a:cxn ang="0">
                  <a:pos x="366" y="52"/>
                </a:cxn>
                <a:cxn ang="0">
                  <a:pos x="410" y="38"/>
                </a:cxn>
                <a:cxn ang="0">
                  <a:pos x="352" y="8"/>
                </a:cxn>
                <a:cxn ang="0">
                  <a:pos x="334" y="2"/>
                </a:cxn>
                <a:cxn ang="0">
                  <a:pos x="314" y="8"/>
                </a:cxn>
                <a:cxn ang="0">
                  <a:pos x="240" y="16"/>
                </a:cxn>
                <a:cxn ang="0">
                  <a:pos x="160" y="28"/>
                </a:cxn>
                <a:cxn ang="0">
                  <a:pos x="108" y="26"/>
                </a:cxn>
                <a:cxn ang="0">
                  <a:pos x="114" y="68"/>
                </a:cxn>
                <a:cxn ang="0">
                  <a:pos x="104" y="52"/>
                </a:cxn>
                <a:cxn ang="0">
                  <a:pos x="60" y="42"/>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8" name="Freeform 42"/>
            <p:cNvSpPr>
              <a:spLocks/>
            </p:cNvSpPr>
            <p:nvPr/>
          </p:nvSpPr>
          <p:spPr bwMode="invGray">
            <a:xfrm>
              <a:off x="2009" y="2135"/>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9" name="Freeform 43"/>
            <p:cNvSpPr>
              <a:spLocks/>
            </p:cNvSpPr>
            <p:nvPr/>
          </p:nvSpPr>
          <p:spPr bwMode="invGray">
            <a:xfrm>
              <a:off x="2292" y="2201"/>
              <a:ext cx="128" cy="54"/>
            </a:xfrm>
            <a:custGeom>
              <a:avLst/>
              <a:gdLst/>
              <a:ahLst/>
              <a:cxnLst>
                <a:cxn ang="0">
                  <a:pos x="102" y="8"/>
                </a:cxn>
                <a:cxn ang="0">
                  <a:pos x="66" y="4"/>
                </a:cxn>
                <a:cxn ang="0">
                  <a:pos x="54" y="0"/>
                </a:cxn>
                <a:cxn ang="0">
                  <a:pos x="0" y="28"/>
                </a:cxn>
                <a:cxn ang="0">
                  <a:pos x="28" y="40"/>
                </a:cxn>
                <a:cxn ang="0">
                  <a:pos x="42" y="60"/>
                </a:cxn>
                <a:cxn ang="0">
                  <a:pos x="66" y="68"/>
                </a:cxn>
                <a:cxn ang="0">
                  <a:pos x="78" y="72"/>
                </a:cxn>
                <a:cxn ang="0">
                  <a:pos x="130" y="60"/>
                </a:cxn>
                <a:cxn ang="0">
                  <a:pos x="172" y="44"/>
                </a:cxn>
                <a:cxn ang="0">
                  <a:pos x="148" y="18"/>
                </a:cxn>
                <a:cxn ang="0">
                  <a:pos x="136" y="4"/>
                </a:cxn>
                <a:cxn ang="0">
                  <a:pos x="102" y="8"/>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0" name="Freeform 44"/>
            <p:cNvSpPr>
              <a:spLocks/>
            </p:cNvSpPr>
            <p:nvPr/>
          </p:nvSpPr>
          <p:spPr bwMode="invGray">
            <a:xfrm>
              <a:off x="2393" y="2038"/>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1" name="Freeform 45"/>
            <p:cNvSpPr>
              <a:spLocks/>
            </p:cNvSpPr>
            <p:nvPr/>
          </p:nvSpPr>
          <p:spPr bwMode="invGray">
            <a:xfrm>
              <a:off x="2662" y="2006"/>
              <a:ext cx="155" cy="63"/>
            </a:xfrm>
            <a:custGeom>
              <a:avLst/>
              <a:gdLst/>
              <a:ahLst/>
              <a:cxnLst>
                <a:cxn ang="0">
                  <a:pos x="191" y="7"/>
                </a:cxn>
                <a:cxn ang="0">
                  <a:pos x="103" y="9"/>
                </a:cxn>
                <a:cxn ang="0">
                  <a:pos x="109" y="25"/>
                </a:cxn>
                <a:cxn ang="0">
                  <a:pos x="107" y="33"/>
                </a:cxn>
                <a:cxn ang="0">
                  <a:pos x="89" y="27"/>
                </a:cxn>
                <a:cxn ang="0">
                  <a:pos x="77" y="19"/>
                </a:cxn>
                <a:cxn ang="0">
                  <a:pos x="23" y="27"/>
                </a:cxn>
                <a:cxn ang="0">
                  <a:pos x="31" y="49"/>
                </a:cxn>
                <a:cxn ang="0">
                  <a:pos x="55" y="53"/>
                </a:cxn>
                <a:cxn ang="0">
                  <a:pos x="75" y="73"/>
                </a:cxn>
                <a:cxn ang="0">
                  <a:pos x="89" y="85"/>
                </a:cxn>
                <a:cxn ang="0">
                  <a:pos x="109" y="67"/>
                </a:cxn>
                <a:cxn ang="0">
                  <a:pos x="121" y="59"/>
                </a:cxn>
                <a:cxn ang="0">
                  <a:pos x="127" y="47"/>
                </a:cxn>
                <a:cxn ang="0">
                  <a:pos x="167" y="35"/>
                </a:cxn>
                <a:cxn ang="0">
                  <a:pos x="187" y="31"/>
                </a:cxn>
                <a:cxn ang="0">
                  <a:pos x="199" y="27"/>
                </a:cxn>
                <a:cxn ang="0">
                  <a:pos x="191" y="7"/>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2" name="Freeform 46"/>
            <p:cNvSpPr>
              <a:spLocks/>
            </p:cNvSpPr>
            <p:nvPr/>
          </p:nvSpPr>
          <p:spPr bwMode="invGray">
            <a:xfrm>
              <a:off x="2759" y="2039"/>
              <a:ext cx="48" cy="21"/>
            </a:xfrm>
            <a:custGeom>
              <a:avLst/>
              <a:gdLst/>
              <a:ahLst/>
              <a:cxnLst>
                <a:cxn ang="0">
                  <a:pos x="36" y="6"/>
                </a:cxn>
                <a:cxn ang="0">
                  <a:pos x="8" y="4"/>
                </a:cxn>
                <a:cxn ang="0">
                  <a:pos x="24" y="28"/>
                </a:cxn>
                <a:cxn ang="0">
                  <a:pos x="54" y="14"/>
                </a:cxn>
                <a:cxn ang="0">
                  <a:pos x="36" y="6"/>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3" name="Freeform 47"/>
            <p:cNvSpPr>
              <a:spLocks/>
            </p:cNvSpPr>
            <p:nvPr/>
          </p:nvSpPr>
          <p:spPr bwMode="invGray">
            <a:xfrm>
              <a:off x="2467" y="2311"/>
              <a:ext cx="109" cy="132"/>
            </a:xfrm>
            <a:custGeom>
              <a:avLst/>
              <a:gdLst/>
              <a:ahLst/>
              <a:cxnLst>
                <a:cxn ang="0">
                  <a:pos x="24" y="19"/>
                </a:cxn>
                <a:cxn ang="0">
                  <a:pos x="0" y="25"/>
                </a:cxn>
                <a:cxn ang="0">
                  <a:pos x="14" y="43"/>
                </a:cxn>
                <a:cxn ang="0">
                  <a:pos x="34" y="87"/>
                </a:cxn>
                <a:cxn ang="0">
                  <a:pos x="52" y="91"/>
                </a:cxn>
                <a:cxn ang="0">
                  <a:pos x="50" y="107"/>
                </a:cxn>
                <a:cxn ang="0">
                  <a:pos x="28" y="113"/>
                </a:cxn>
                <a:cxn ang="0">
                  <a:pos x="16" y="131"/>
                </a:cxn>
                <a:cxn ang="0">
                  <a:pos x="18" y="137"/>
                </a:cxn>
                <a:cxn ang="0">
                  <a:pos x="30" y="141"/>
                </a:cxn>
                <a:cxn ang="0">
                  <a:pos x="18" y="169"/>
                </a:cxn>
                <a:cxn ang="0">
                  <a:pos x="20" y="175"/>
                </a:cxn>
                <a:cxn ang="0">
                  <a:pos x="34" y="171"/>
                </a:cxn>
                <a:cxn ang="0">
                  <a:pos x="58" y="169"/>
                </a:cxn>
                <a:cxn ang="0">
                  <a:pos x="92" y="171"/>
                </a:cxn>
                <a:cxn ang="0">
                  <a:pos x="110" y="169"/>
                </a:cxn>
                <a:cxn ang="0">
                  <a:pos x="122" y="165"/>
                </a:cxn>
                <a:cxn ang="0">
                  <a:pos x="128" y="141"/>
                </a:cxn>
                <a:cxn ang="0">
                  <a:pos x="146" y="133"/>
                </a:cxn>
                <a:cxn ang="0">
                  <a:pos x="110" y="109"/>
                </a:cxn>
                <a:cxn ang="0">
                  <a:pos x="88" y="83"/>
                </a:cxn>
                <a:cxn ang="0">
                  <a:pos x="82" y="69"/>
                </a:cxn>
                <a:cxn ang="0">
                  <a:pos x="64" y="61"/>
                </a:cxn>
                <a:cxn ang="0">
                  <a:pos x="86" y="45"/>
                </a:cxn>
                <a:cxn ang="0">
                  <a:pos x="64" y="31"/>
                </a:cxn>
                <a:cxn ang="0">
                  <a:pos x="70" y="13"/>
                </a:cxn>
                <a:cxn ang="0">
                  <a:pos x="46" y="1"/>
                </a:cxn>
                <a:cxn ang="0">
                  <a:pos x="30" y="9"/>
                </a:cxn>
                <a:cxn ang="0">
                  <a:pos x="24" y="19"/>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4" name="Freeform 48"/>
            <p:cNvSpPr>
              <a:spLocks/>
            </p:cNvSpPr>
            <p:nvPr/>
          </p:nvSpPr>
          <p:spPr bwMode="invGray">
            <a:xfrm>
              <a:off x="2413" y="2359"/>
              <a:ext cx="69" cy="68"/>
            </a:xfrm>
            <a:custGeom>
              <a:avLst/>
              <a:gdLst/>
              <a:ahLst/>
              <a:cxnLst>
                <a:cxn ang="0">
                  <a:pos x="58" y="6"/>
                </a:cxn>
                <a:cxn ang="0">
                  <a:pos x="82" y="8"/>
                </a:cxn>
                <a:cxn ang="0">
                  <a:pos x="92" y="26"/>
                </a:cxn>
                <a:cxn ang="0">
                  <a:pos x="78" y="48"/>
                </a:cxn>
                <a:cxn ang="0">
                  <a:pos x="46" y="76"/>
                </a:cxn>
                <a:cxn ang="0">
                  <a:pos x="18" y="92"/>
                </a:cxn>
                <a:cxn ang="0">
                  <a:pos x="8" y="72"/>
                </a:cxn>
                <a:cxn ang="0">
                  <a:pos x="20" y="64"/>
                </a:cxn>
                <a:cxn ang="0">
                  <a:pos x="14" y="46"/>
                </a:cxn>
                <a:cxn ang="0">
                  <a:pos x="40" y="28"/>
                </a:cxn>
                <a:cxn ang="0">
                  <a:pos x="58" y="6"/>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5" name="Freeform 49"/>
            <p:cNvSpPr>
              <a:spLocks/>
            </p:cNvSpPr>
            <p:nvPr/>
          </p:nvSpPr>
          <p:spPr bwMode="invGray">
            <a:xfrm>
              <a:off x="4099" y="3502"/>
              <a:ext cx="474" cy="495"/>
            </a:xfrm>
            <a:custGeom>
              <a:avLst/>
              <a:gdLst/>
              <a:ahLst/>
              <a:cxnLst>
                <a:cxn ang="0">
                  <a:pos x="212" y="11"/>
                </a:cxn>
                <a:cxn ang="0">
                  <a:pos x="176" y="19"/>
                </a:cxn>
                <a:cxn ang="0">
                  <a:pos x="144" y="51"/>
                </a:cxn>
                <a:cxn ang="0">
                  <a:pos x="104" y="59"/>
                </a:cxn>
                <a:cxn ang="0">
                  <a:pos x="84" y="75"/>
                </a:cxn>
                <a:cxn ang="0">
                  <a:pos x="68" y="115"/>
                </a:cxn>
                <a:cxn ang="0">
                  <a:pos x="36" y="167"/>
                </a:cxn>
                <a:cxn ang="0">
                  <a:pos x="0" y="179"/>
                </a:cxn>
                <a:cxn ang="0">
                  <a:pos x="72" y="323"/>
                </a:cxn>
                <a:cxn ang="0">
                  <a:pos x="120" y="427"/>
                </a:cxn>
                <a:cxn ang="0">
                  <a:pos x="144" y="443"/>
                </a:cxn>
                <a:cxn ang="0">
                  <a:pos x="168" y="451"/>
                </a:cxn>
                <a:cxn ang="0">
                  <a:pos x="228" y="431"/>
                </a:cxn>
                <a:cxn ang="0">
                  <a:pos x="252" y="423"/>
                </a:cxn>
                <a:cxn ang="0">
                  <a:pos x="300" y="451"/>
                </a:cxn>
                <a:cxn ang="0">
                  <a:pos x="324" y="527"/>
                </a:cxn>
                <a:cxn ang="0">
                  <a:pos x="336" y="523"/>
                </a:cxn>
                <a:cxn ang="0">
                  <a:pos x="344" y="511"/>
                </a:cxn>
                <a:cxn ang="0">
                  <a:pos x="368" y="547"/>
                </a:cxn>
                <a:cxn ang="0">
                  <a:pos x="404" y="571"/>
                </a:cxn>
                <a:cxn ang="0">
                  <a:pos x="436" y="603"/>
                </a:cxn>
                <a:cxn ang="0">
                  <a:pos x="444" y="615"/>
                </a:cxn>
                <a:cxn ang="0">
                  <a:pos x="456" y="623"/>
                </a:cxn>
                <a:cxn ang="0">
                  <a:pos x="484" y="655"/>
                </a:cxn>
                <a:cxn ang="0">
                  <a:pos x="492" y="631"/>
                </a:cxn>
                <a:cxn ang="0">
                  <a:pos x="540" y="659"/>
                </a:cxn>
                <a:cxn ang="0">
                  <a:pos x="588" y="655"/>
                </a:cxn>
                <a:cxn ang="0">
                  <a:pos x="616" y="531"/>
                </a:cxn>
                <a:cxn ang="0">
                  <a:pos x="632" y="463"/>
                </a:cxn>
                <a:cxn ang="0">
                  <a:pos x="620" y="367"/>
                </a:cxn>
                <a:cxn ang="0">
                  <a:pos x="536" y="271"/>
                </a:cxn>
                <a:cxn ang="0">
                  <a:pos x="528" y="235"/>
                </a:cxn>
                <a:cxn ang="0">
                  <a:pos x="460" y="179"/>
                </a:cxn>
                <a:cxn ang="0">
                  <a:pos x="472" y="155"/>
                </a:cxn>
                <a:cxn ang="0">
                  <a:pos x="456" y="131"/>
                </a:cxn>
                <a:cxn ang="0">
                  <a:pos x="416" y="79"/>
                </a:cxn>
                <a:cxn ang="0">
                  <a:pos x="392" y="31"/>
                </a:cxn>
                <a:cxn ang="0">
                  <a:pos x="388" y="19"/>
                </a:cxn>
                <a:cxn ang="0">
                  <a:pos x="364" y="151"/>
                </a:cxn>
                <a:cxn ang="0">
                  <a:pos x="324" y="115"/>
                </a:cxn>
                <a:cxn ang="0">
                  <a:pos x="292" y="111"/>
                </a:cxn>
                <a:cxn ang="0">
                  <a:pos x="272" y="87"/>
                </a:cxn>
                <a:cxn ang="0">
                  <a:pos x="264" y="63"/>
                </a:cxn>
                <a:cxn ang="0">
                  <a:pos x="276" y="55"/>
                </a:cxn>
                <a:cxn ang="0">
                  <a:pos x="240" y="19"/>
                </a:cxn>
                <a:cxn ang="0">
                  <a:pos x="216" y="11"/>
                </a:cxn>
                <a:cxn ang="0">
                  <a:pos x="204" y="7"/>
                </a:cxn>
                <a:cxn ang="0">
                  <a:pos x="212" y="11"/>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6" name="Freeform 50"/>
            <p:cNvSpPr>
              <a:spLocks/>
            </p:cNvSpPr>
            <p:nvPr/>
          </p:nvSpPr>
          <p:spPr bwMode="invGray">
            <a:xfrm>
              <a:off x="4246" y="3241"/>
              <a:ext cx="319" cy="210"/>
            </a:xfrm>
            <a:custGeom>
              <a:avLst/>
              <a:gdLst/>
              <a:ahLst/>
              <a:cxnLst>
                <a:cxn ang="0">
                  <a:pos x="84" y="60"/>
                </a:cxn>
                <a:cxn ang="0">
                  <a:pos x="68" y="36"/>
                </a:cxn>
                <a:cxn ang="0">
                  <a:pos x="64" y="16"/>
                </a:cxn>
                <a:cxn ang="0">
                  <a:pos x="52" y="12"/>
                </a:cxn>
                <a:cxn ang="0">
                  <a:pos x="16" y="16"/>
                </a:cxn>
                <a:cxn ang="0">
                  <a:pos x="44" y="40"/>
                </a:cxn>
                <a:cxn ang="0">
                  <a:pos x="48" y="52"/>
                </a:cxn>
                <a:cxn ang="0">
                  <a:pos x="24" y="68"/>
                </a:cxn>
                <a:cxn ang="0">
                  <a:pos x="88" y="92"/>
                </a:cxn>
                <a:cxn ang="0">
                  <a:pos x="124" y="112"/>
                </a:cxn>
                <a:cxn ang="0">
                  <a:pos x="128" y="124"/>
                </a:cxn>
                <a:cxn ang="0">
                  <a:pos x="140" y="132"/>
                </a:cxn>
                <a:cxn ang="0">
                  <a:pos x="148" y="156"/>
                </a:cxn>
                <a:cxn ang="0">
                  <a:pos x="132" y="196"/>
                </a:cxn>
                <a:cxn ang="0">
                  <a:pos x="180" y="188"/>
                </a:cxn>
                <a:cxn ang="0">
                  <a:pos x="192" y="216"/>
                </a:cxn>
                <a:cxn ang="0">
                  <a:pos x="216" y="224"/>
                </a:cxn>
                <a:cxn ang="0">
                  <a:pos x="228" y="228"/>
                </a:cxn>
                <a:cxn ang="0">
                  <a:pos x="252" y="224"/>
                </a:cxn>
                <a:cxn ang="0">
                  <a:pos x="276" y="196"/>
                </a:cxn>
                <a:cxn ang="0">
                  <a:pos x="336" y="252"/>
                </a:cxn>
                <a:cxn ang="0">
                  <a:pos x="364" y="280"/>
                </a:cxn>
                <a:cxn ang="0">
                  <a:pos x="360" y="224"/>
                </a:cxn>
                <a:cxn ang="0">
                  <a:pos x="336" y="200"/>
                </a:cxn>
                <a:cxn ang="0">
                  <a:pos x="372" y="168"/>
                </a:cxn>
                <a:cxn ang="0">
                  <a:pos x="408" y="156"/>
                </a:cxn>
                <a:cxn ang="0">
                  <a:pos x="420" y="152"/>
                </a:cxn>
                <a:cxn ang="0">
                  <a:pos x="424" y="140"/>
                </a:cxn>
                <a:cxn ang="0">
                  <a:pos x="356" y="148"/>
                </a:cxn>
                <a:cxn ang="0">
                  <a:pos x="304" y="140"/>
                </a:cxn>
                <a:cxn ang="0">
                  <a:pos x="300" y="128"/>
                </a:cxn>
                <a:cxn ang="0">
                  <a:pos x="292" y="116"/>
                </a:cxn>
                <a:cxn ang="0">
                  <a:pos x="220" y="80"/>
                </a:cxn>
                <a:cxn ang="0">
                  <a:pos x="160" y="60"/>
                </a:cxn>
                <a:cxn ang="0">
                  <a:pos x="136" y="52"/>
                </a:cxn>
                <a:cxn ang="0">
                  <a:pos x="80" y="52"/>
                </a:cxn>
                <a:cxn ang="0">
                  <a:pos x="68" y="32"/>
                </a:cxn>
                <a:cxn ang="0">
                  <a:pos x="68" y="0"/>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7" name="Freeform 51"/>
            <p:cNvSpPr>
              <a:spLocks/>
            </p:cNvSpPr>
            <p:nvPr/>
          </p:nvSpPr>
          <p:spPr bwMode="invGray">
            <a:xfrm>
              <a:off x="4255" y="3243"/>
              <a:ext cx="311" cy="211"/>
            </a:xfrm>
            <a:custGeom>
              <a:avLst/>
              <a:gdLst/>
              <a:ahLst/>
              <a:cxnLst>
                <a:cxn ang="0">
                  <a:pos x="0" y="1"/>
                </a:cxn>
                <a:cxn ang="0">
                  <a:pos x="20" y="37"/>
                </a:cxn>
                <a:cxn ang="0">
                  <a:pos x="28" y="49"/>
                </a:cxn>
                <a:cxn ang="0">
                  <a:pos x="84" y="89"/>
                </a:cxn>
                <a:cxn ang="0">
                  <a:pos x="120" y="113"/>
                </a:cxn>
                <a:cxn ang="0">
                  <a:pos x="132" y="121"/>
                </a:cxn>
                <a:cxn ang="0">
                  <a:pos x="136" y="169"/>
                </a:cxn>
                <a:cxn ang="0">
                  <a:pos x="116" y="201"/>
                </a:cxn>
                <a:cxn ang="0">
                  <a:pos x="136" y="197"/>
                </a:cxn>
                <a:cxn ang="0">
                  <a:pos x="148" y="189"/>
                </a:cxn>
                <a:cxn ang="0">
                  <a:pos x="160" y="201"/>
                </a:cxn>
                <a:cxn ang="0">
                  <a:pos x="184" y="217"/>
                </a:cxn>
                <a:cxn ang="0">
                  <a:pos x="208" y="233"/>
                </a:cxn>
                <a:cxn ang="0">
                  <a:pos x="240" y="221"/>
                </a:cxn>
                <a:cxn ang="0">
                  <a:pos x="248" y="197"/>
                </a:cxn>
                <a:cxn ang="0">
                  <a:pos x="268" y="201"/>
                </a:cxn>
                <a:cxn ang="0">
                  <a:pos x="292" y="209"/>
                </a:cxn>
                <a:cxn ang="0">
                  <a:pos x="340" y="281"/>
                </a:cxn>
                <a:cxn ang="0">
                  <a:pos x="356" y="277"/>
                </a:cxn>
                <a:cxn ang="0">
                  <a:pos x="352" y="253"/>
                </a:cxn>
                <a:cxn ang="0">
                  <a:pos x="316" y="197"/>
                </a:cxn>
                <a:cxn ang="0">
                  <a:pos x="360" y="173"/>
                </a:cxn>
                <a:cxn ang="0">
                  <a:pos x="408" y="145"/>
                </a:cxn>
                <a:cxn ang="0">
                  <a:pos x="409" y="120"/>
                </a:cxn>
                <a:cxn ang="0">
                  <a:pos x="367" y="138"/>
                </a:cxn>
                <a:cxn ang="0">
                  <a:pos x="308" y="137"/>
                </a:cxn>
                <a:cxn ang="0">
                  <a:pos x="264" y="97"/>
                </a:cxn>
                <a:cxn ang="0">
                  <a:pos x="180" y="61"/>
                </a:cxn>
                <a:cxn ang="0">
                  <a:pos x="132" y="33"/>
                </a:cxn>
                <a:cxn ang="0">
                  <a:pos x="92" y="41"/>
                </a:cxn>
                <a:cxn ang="0">
                  <a:pos x="76" y="57"/>
                </a:cxn>
                <a:cxn ang="0">
                  <a:pos x="56" y="17"/>
                </a:cxn>
                <a:cxn ang="0">
                  <a:pos x="0" y="1"/>
                </a:cxn>
              </a:cxnLst>
              <a:rect l="0" t="0"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8" name="Freeform 52"/>
            <p:cNvSpPr>
              <a:spLocks/>
            </p:cNvSpPr>
            <p:nvPr/>
          </p:nvSpPr>
          <p:spPr bwMode="invGray">
            <a:xfrm>
              <a:off x="4485" y="4013"/>
              <a:ext cx="45" cy="58"/>
            </a:xfrm>
            <a:custGeom>
              <a:avLst/>
              <a:gdLst/>
              <a:ahLst/>
              <a:cxnLst>
                <a:cxn ang="0">
                  <a:pos x="32" y="18"/>
                </a:cxn>
                <a:cxn ang="0">
                  <a:pos x="0" y="18"/>
                </a:cxn>
                <a:cxn ang="0">
                  <a:pos x="20" y="42"/>
                </a:cxn>
                <a:cxn ang="0">
                  <a:pos x="28" y="66"/>
                </a:cxn>
                <a:cxn ang="0">
                  <a:pos x="32" y="78"/>
                </a:cxn>
                <a:cxn ang="0">
                  <a:pos x="60" y="50"/>
                </a:cxn>
                <a:cxn ang="0">
                  <a:pos x="32" y="18"/>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9" name="Freeform 53"/>
            <p:cNvSpPr>
              <a:spLocks/>
            </p:cNvSpPr>
            <p:nvPr/>
          </p:nvSpPr>
          <p:spPr bwMode="invGray">
            <a:xfrm>
              <a:off x="4621" y="3923"/>
              <a:ext cx="164" cy="85"/>
            </a:xfrm>
            <a:custGeom>
              <a:avLst/>
              <a:gdLst/>
              <a:ahLst/>
              <a:cxnLst>
                <a:cxn ang="0">
                  <a:pos x="47" y="73"/>
                </a:cxn>
                <a:cxn ang="0">
                  <a:pos x="39" y="61"/>
                </a:cxn>
                <a:cxn ang="0">
                  <a:pos x="15" y="69"/>
                </a:cxn>
                <a:cxn ang="0">
                  <a:pos x="39" y="113"/>
                </a:cxn>
                <a:cxn ang="0">
                  <a:pos x="123" y="89"/>
                </a:cxn>
                <a:cxn ang="0">
                  <a:pos x="147" y="73"/>
                </a:cxn>
                <a:cxn ang="0">
                  <a:pos x="171" y="65"/>
                </a:cxn>
                <a:cxn ang="0">
                  <a:pos x="219" y="19"/>
                </a:cxn>
                <a:cxn ang="0">
                  <a:pos x="210" y="0"/>
                </a:cxn>
                <a:cxn ang="0">
                  <a:pos x="179" y="17"/>
                </a:cxn>
                <a:cxn ang="0">
                  <a:pos x="107" y="41"/>
                </a:cxn>
                <a:cxn ang="0">
                  <a:pos x="83" y="45"/>
                </a:cxn>
                <a:cxn ang="0">
                  <a:pos x="59" y="53"/>
                </a:cxn>
                <a:cxn ang="0">
                  <a:pos x="47" y="73"/>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0" name="Freeform 54"/>
            <p:cNvSpPr>
              <a:spLocks/>
            </p:cNvSpPr>
            <p:nvPr/>
          </p:nvSpPr>
          <p:spPr bwMode="invGray">
            <a:xfrm>
              <a:off x="4791" y="3873"/>
              <a:ext cx="104" cy="92"/>
            </a:xfrm>
            <a:custGeom>
              <a:avLst/>
              <a:gdLst/>
              <a:ahLst/>
              <a:cxnLst>
                <a:cxn ang="0">
                  <a:pos x="12" y="60"/>
                </a:cxn>
                <a:cxn ang="0">
                  <a:pos x="8" y="84"/>
                </a:cxn>
                <a:cxn ang="0">
                  <a:pos x="0" y="108"/>
                </a:cxn>
                <a:cxn ang="0">
                  <a:pos x="36" y="116"/>
                </a:cxn>
                <a:cxn ang="0">
                  <a:pos x="52" y="96"/>
                </a:cxn>
                <a:cxn ang="0">
                  <a:pos x="124" y="68"/>
                </a:cxn>
                <a:cxn ang="0">
                  <a:pos x="136" y="44"/>
                </a:cxn>
                <a:cxn ang="0">
                  <a:pos x="112" y="28"/>
                </a:cxn>
                <a:cxn ang="0">
                  <a:pos x="100" y="20"/>
                </a:cxn>
                <a:cxn ang="0">
                  <a:pos x="64" y="12"/>
                </a:cxn>
                <a:cxn ang="0">
                  <a:pos x="52" y="36"/>
                </a:cxn>
                <a:cxn ang="0">
                  <a:pos x="12" y="60"/>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1" name="Freeform 55"/>
            <p:cNvSpPr>
              <a:spLocks/>
            </p:cNvSpPr>
            <p:nvPr/>
          </p:nvSpPr>
          <p:spPr bwMode="invGray">
            <a:xfrm>
              <a:off x="4846" y="3832"/>
              <a:ext cx="37" cy="26"/>
            </a:xfrm>
            <a:custGeom>
              <a:avLst/>
              <a:gdLst/>
              <a:ahLst/>
              <a:cxnLst>
                <a:cxn ang="0">
                  <a:pos x="29" y="0"/>
                </a:cxn>
                <a:cxn ang="0">
                  <a:pos x="8" y="11"/>
                </a:cxn>
                <a:cxn ang="0">
                  <a:pos x="24" y="35"/>
                </a:cxn>
                <a:cxn ang="0">
                  <a:pos x="39" y="26"/>
                </a:cxn>
                <a:cxn ang="0">
                  <a:pos x="29" y="0"/>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2" name="Freeform 56"/>
            <p:cNvSpPr>
              <a:spLocks/>
            </p:cNvSpPr>
            <p:nvPr/>
          </p:nvSpPr>
          <p:spPr bwMode="invGray">
            <a:xfrm>
              <a:off x="3123" y="3346"/>
              <a:ext cx="123" cy="201"/>
            </a:xfrm>
            <a:custGeom>
              <a:avLst/>
              <a:gdLst/>
              <a:ahLst/>
              <a:cxnLst>
                <a:cxn ang="0">
                  <a:pos x="128" y="0"/>
                </a:cxn>
                <a:cxn ang="0">
                  <a:pos x="104" y="28"/>
                </a:cxn>
                <a:cxn ang="0">
                  <a:pos x="88" y="64"/>
                </a:cxn>
                <a:cxn ang="0">
                  <a:pos x="36" y="84"/>
                </a:cxn>
                <a:cxn ang="0">
                  <a:pos x="28" y="96"/>
                </a:cxn>
                <a:cxn ang="0">
                  <a:pos x="16" y="100"/>
                </a:cxn>
                <a:cxn ang="0">
                  <a:pos x="20" y="132"/>
                </a:cxn>
                <a:cxn ang="0">
                  <a:pos x="28" y="156"/>
                </a:cxn>
                <a:cxn ang="0">
                  <a:pos x="0" y="200"/>
                </a:cxn>
                <a:cxn ang="0">
                  <a:pos x="28" y="260"/>
                </a:cxn>
                <a:cxn ang="0">
                  <a:pos x="52" y="268"/>
                </a:cxn>
                <a:cxn ang="0">
                  <a:pos x="88" y="216"/>
                </a:cxn>
                <a:cxn ang="0">
                  <a:pos x="104" y="192"/>
                </a:cxn>
                <a:cxn ang="0">
                  <a:pos x="128" y="116"/>
                </a:cxn>
                <a:cxn ang="0">
                  <a:pos x="140" y="76"/>
                </a:cxn>
                <a:cxn ang="0">
                  <a:pos x="164" y="72"/>
                </a:cxn>
                <a:cxn ang="0">
                  <a:pos x="128" y="0"/>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3" name="Freeform 57"/>
            <p:cNvSpPr>
              <a:spLocks/>
            </p:cNvSpPr>
            <p:nvPr/>
          </p:nvSpPr>
          <p:spPr bwMode="invGray">
            <a:xfrm>
              <a:off x="3655" y="3034"/>
              <a:ext cx="49" cy="61"/>
            </a:xfrm>
            <a:custGeom>
              <a:avLst/>
              <a:gdLst/>
              <a:ahLst/>
              <a:cxnLst>
                <a:cxn ang="0">
                  <a:pos x="29" y="0"/>
                </a:cxn>
                <a:cxn ang="0">
                  <a:pos x="25" y="60"/>
                </a:cxn>
                <a:cxn ang="0">
                  <a:pos x="29" y="76"/>
                </a:cxn>
                <a:cxn ang="0">
                  <a:pos x="41" y="80"/>
                </a:cxn>
                <a:cxn ang="0">
                  <a:pos x="57" y="76"/>
                </a:cxn>
                <a:cxn ang="0">
                  <a:pos x="29" y="0"/>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4" name="Freeform 58"/>
            <p:cNvSpPr>
              <a:spLocks/>
            </p:cNvSpPr>
            <p:nvPr/>
          </p:nvSpPr>
          <p:spPr bwMode="invGray">
            <a:xfrm>
              <a:off x="3988" y="3100"/>
              <a:ext cx="111" cy="183"/>
            </a:xfrm>
            <a:custGeom>
              <a:avLst/>
              <a:gdLst/>
              <a:ahLst/>
              <a:cxnLst>
                <a:cxn ang="0">
                  <a:pos x="96" y="0"/>
                </a:cxn>
                <a:cxn ang="0">
                  <a:pos x="60" y="84"/>
                </a:cxn>
                <a:cxn ang="0">
                  <a:pos x="36" y="92"/>
                </a:cxn>
                <a:cxn ang="0">
                  <a:pos x="12" y="108"/>
                </a:cxn>
                <a:cxn ang="0">
                  <a:pos x="40" y="188"/>
                </a:cxn>
                <a:cxn ang="0">
                  <a:pos x="52" y="224"/>
                </a:cxn>
                <a:cxn ang="0">
                  <a:pos x="60" y="236"/>
                </a:cxn>
                <a:cxn ang="0">
                  <a:pos x="84" y="244"/>
                </a:cxn>
                <a:cxn ang="0">
                  <a:pos x="96" y="196"/>
                </a:cxn>
                <a:cxn ang="0">
                  <a:pos x="124" y="168"/>
                </a:cxn>
                <a:cxn ang="0">
                  <a:pos x="112" y="68"/>
                </a:cxn>
                <a:cxn ang="0">
                  <a:pos x="140" y="48"/>
                </a:cxn>
                <a:cxn ang="0">
                  <a:pos x="112" y="20"/>
                </a:cxn>
                <a:cxn ang="0">
                  <a:pos x="96" y="0"/>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5" name="Freeform 59"/>
            <p:cNvSpPr>
              <a:spLocks/>
            </p:cNvSpPr>
            <p:nvPr/>
          </p:nvSpPr>
          <p:spPr bwMode="invGray">
            <a:xfrm>
              <a:off x="3894" y="3043"/>
              <a:ext cx="72" cy="137"/>
            </a:xfrm>
            <a:custGeom>
              <a:avLst/>
              <a:gdLst/>
              <a:ahLst/>
              <a:cxnLst>
                <a:cxn ang="0">
                  <a:pos x="48" y="2"/>
                </a:cxn>
                <a:cxn ang="0">
                  <a:pos x="51" y="35"/>
                </a:cxn>
                <a:cxn ang="0">
                  <a:pos x="60" y="62"/>
                </a:cxn>
                <a:cxn ang="0">
                  <a:pos x="62" y="92"/>
                </a:cxn>
                <a:cxn ang="0">
                  <a:pos x="68" y="105"/>
                </a:cxn>
                <a:cxn ang="0">
                  <a:pos x="71" y="126"/>
                </a:cxn>
                <a:cxn ang="0">
                  <a:pos x="57" y="93"/>
                </a:cxn>
                <a:cxn ang="0">
                  <a:pos x="35" y="78"/>
                </a:cxn>
                <a:cxn ang="0">
                  <a:pos x="5" y="83"/>
                </a:cxn>
                <a:cxn ang="0">
                  <a:pos x="8" y="102"/>
                </a:cxn>
                <a:cxn ang="0">
                  <a:pos x="41" y="114"/>
                </a:cxn>
                <a:cxn ang="0">
                  <a:pos x="57" y="135"/>
                </a:cxn>
                <a:cxn ang="0">
                  <a:pos x="71" y="135"/>
                </a:cxn>
                <a:cxn ang="0">
                  <a:pos x="78" y="150"/>
                </a:cxn>
                <a:cxn ang="0">
                  <a:pos x="96" y="179"/>
                </a:cxn>
                <a:cxn ang="0">
                  <a:pos x="81" y="126"/>
                </a:cxn>
                <a:cxn ang="0">
                  <a:pos x="80" y="93"/>
                </a:cxn>
                <a:cxn ang="0">
                  <a:pos x="71" y="63"/>
                </a:cxn>
                <a:cxn ang="0">
                  <a:pos x="63" y="41"/>
                </a:cxn>
                <a:cxn ang="0">
                  <a:pos x="57" y="20"/>
                </a:cxn>
                <a:cxn ang="0">
                  <a:pos x="48" y="2"/>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6" name="Freeform 60"/>
            <p:cNvSpPr>
              <a:spLocks/>
            </p:cNvSpPr>
            <p:nvPr/>
          </p:nvSpPr>
          <p:spPr bwMode="invGray">
            <a:xfrm>
              <a:off x="3943" y="3153"/>
              <a:ext cx="40" cy="131"/>
            </a:xfrm>
            <a:custGeom>
              <a:avLst/>
              <a:gdLst/>
              <a:ahLst/>
              <a:cxnLst>
                <a:cxn ang="0">
                  <a:pos x="6" y="0"/>
                </a:cxn>
                <a:cxn ang="0">
                  <a:pos x="0" y="25"/>
                </a:cxn>
                <a:cxn ang="0">
                  <a:pos x="9" y="54"/>
                </a:cxn>
                <a:cxn ang="0">
                  <a:pos x="18" y="94"/>
                </a:cxn>
                <a:cxn ang="0">
                  <a:pos x="34" y="129"/>
                </a:cxn>
                <a:cxn ang="0">
                  <a:pos x="54" y="175"/>
                </a:cxn>
                <a:cxn ang="0">
                  <a:pos x="40" y="115"/>
                </a:cxn>
                <a:cxn ang="0">
                  <a:pos x="34" y="93"/>
                </a:cxn>
                <a:cxn ang="0">
                  <a:pos x="28" y="61"/>
                </a:cxn>
                <a:cxn ang="0">
                  <a:pos x="25" y="46"/>
                </a:cxn>
                <a:cxn ang="0">
                  <a:pos x="16" y="37"/>
                </a:cxn>
                <a:cxn ang="0">
                  <a:pos x="6" y="0"/>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7" name="Freeform 61"/>
            <p:cNvSpPr>
              <a:spLocks/>
            </p:cNvSpPr>
            <p:nvPr/>
          </p:nvSpPr>
          <p:spPr bwMode="invGray">
            <a:xfrm>
              <a:off x="3988" y="3290"/>
              <a:ext cx="65" cy="54"/>
            </a:xfrm>
            <a:custGeom>
              <a:avLst/>
              <a:gdLst/>
              <a:ahLst/>
              <a:cxnLst>
                <a:cxn ang="0">
                  <a:pos x="2" y="0"/>
                </a:cxn>
                <a:cxn ang="0">
                  <a:pos x="8" y="34"/>
                </a:cxn>
                <a:cxn ang="0">
                  <a:pos x="23" y="43"/>
                </a:cxn>
                <a:cxn ang="0">
                  <a:pos x="48" y="49"/>
                </a:cxn>
                <a:cxn ang="0">
                  <a:pos x="62" y="57"/>
                </a:cxn>
                <a:cxn ang="0">
                  <a:pos x="74" y="66"/>
                </a:cxn>
                <a:cxn ang="0">
                  <a:pos x="86" y="69"/>
                </a:cxn>
                <a:cxn ang="0">
                  <a:pos x="72" y="39"/>
                </a:cxn>
                <a:cxn ang="0">
                  <a:pos x="63" y="22"/>
                </a:cxn>
                <a:cxn ang="0">
                  <a:pos x="36" y="24"/>
                </a:cxn>
                <a:cxn ang="0">
                  <a:pos x="24" y="19"/>
                </a:cxn>
                <a:cxn ang="0">
                  <a:pos x="6" y="0"/>
                </a:cxn>
                <a:cxn ang="0">
                  <a:pos x="2" y="0"/>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8" name="Freeform 62"/>
            <p:cNvSpPr>
              <a:spLocks/>
            </p:cNvSpPr>
            <p:nvPr/>
          </p:nvSpPr>
          <p:spPr bwMode="invGray">
            <a:xfrm>
              <a:off x="4092" y="3195"/>
              <a:ext cx="83" cy="117"/>
            </a:xfrm>
            <a:custGeom>
              <a:avLst/>
              <a:gdLst/>
              <a:ahLst/>
              <a:cxnLst>
                <a:cxn ang="0">
                  <a:pos x="98" y="0"/>
                </a:cxn>
                <a:cxn ang="0">
                  <a:pos x="75" y="10"/>
                </a:cxn>
                <a:cxn ang="0">
                  <a:pos x="23" y="15"/>
                </a:cxn>
                <a:cxn ang="0">
                  <a:pos x="14" y="33"/>
                </a:cxn>
                <a:cxn ang="0">
                  <a:pos x="11" y="61"/>
                </a:cxn>
                <a:cxn ang="0">
                  <a:pos x="14" y="75"/>
                </a:cxn>
                <a:cxn ang="0">
                  <a:pos x="3" y="88"/>
                </a:cxn>
                <a:cxn ang="0">
                  <a:pos x="14" y="109"/>
                </a:cxn>
                <a:cxn ang="0">
                  <a:pos x="23" y="124"/>
                </a:cxn>
                <a:cxn ang="0">
                  <a:pos x="15" y="144"/>
                </a:cxn>
                <a:cxn ang="0">
                  <a:pos x="24" y="156"/>
                </a:cxn>
                <a:cxn ang="0">
                  <a:pos x="42" y="144"/>
                </a:cxn>
                <a:cxn ang="0">
                  <a:pos x="50" y="93"/>
                </a:cxn>
                <a:cxn ang="0">
                  <a:pos x="56" y="126"/>
                </a:cxn>
                <a:cxn ang="0">
                  <a:pos x="65" y="145"/>
                </a:cxn>
                <a:cxn ang="0">
                  <a:pos x="62" y="112"/>
                </a:cxn>
                <a:cxn ang="0">
                  <a:pos x="72" y="73"/>
                </a:cxn>
                <a:cxn ang="0">
                  <a:pos x="69" y="51"/>
                </a:cxn>
                <a:cxn ang="0">
                  <a:pos x="54" y="60"/>
                </a:cxn>
                <a:cxn ang="0">
                  <a:pos x="35" y="54"/>
                </a:cxn>
                <a:cxn ang="0">
                  <a:pos x="41" y="36"/>
                </a:cxn>
                <a:cxn ang="0">
                  <a:pos x="62" y="34"/>
                </a:cxn>
                <a:cxn ang="0">
                  <a:pos x="78" y="39"/>
                </a:cxn>
                <a:cxn ang="0">
                  <a:pos x="98" y="30"/>
                </a:cxn>
                <a:cxn ang="0">
                  <a:pos x="111" y="13"/>
                </a:cxn>
                <a:cxn ang="0">
                  <a:pos x="98" y="0"/>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9" name="Freeform 63"/>
            <p:cNvSpPr>
              <a:spLocks/>
            </p:cNvSpPr>
            <p:nvPr/>
          </p:nvSpPr>
          <p:spPr bwMode="invGray">
            <a:xfrm>
              <a:off x="4064" y="2777"/>
              <a:ext cx="22" cy="71"/>
            </a:xfrm>
            <a:custGeom>
              <a:avLst/>
              <a:gdLst/>
              <a:ahLst/>
              <a:cxnLst>
                <a:cxn ang="0">
                  <a:pos x="12" y="0"/>
                </a:cxn>
                <a:cxn ang="0">
                  <a:pos x="0" y="16"/>
                </a:cxn>
                <a:cxn ang="0">
                  <a:pos x="6" y="37"/>
                </a:cxn>
                <a:cxn ang="0">
                  <a:pos x="1" y="61"/>
                </a:cxn>
                <a:cxn ang="0">
                  <a:pos x="16" y="94"/>
                </a:cxn>
                <a:cxn ang="0">
                  <a:pos x="30" y="82"/>
                </a:cxn>
                <a:cxn ang="0">
                  <a:pos x="22" y="61"/>
                </a:cxn>
                <a:cxn ang="0">
                  <a:pos x="12" y="0"/>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0" name="Freeform 64"/>
            <p:cNvSpPr>
              <a:spLocks/>
            </p:cNvSpPr>
            <p:nvPr/>
          </p:nvSpPr>
          <p:spPr bwMode="invGray">
            <a:xfrm>
              <a:off x="4078" y="2896"/>
              <a:ext cx="61" cy="118"/>
            </a:xfrm>
            <a:custGeom>
              <a:avLst/>
              <a:gdLst/>
              <a:ahLst/>
              <a:cxnLst>
                <a:cxn ang="0">
                  <a:pos x="12" y="2"/>
                </a:cxn>
                <a:cxn ang="0">
                  <a:pos x="0" y="20"/>
                </a:cxn>
                <a:cxn ang="0">
                  <a:pos x="8" y="49"/>
                </a:cxn>
                <a:cxn ang="0">
                  <a:pos x="6" y="107"/>
                </a:cxn>
                <a:cxn ang="0">
                  <a:pos x="17" y="103"/>
                </a:cxn>
                <a:cxn ang="0">
                  <a:pos x="20" y="115"/>
                </a:cxn>
                <a:cxn ang="0">
                  <a:pos x="29" y="122"/>
                </a:cxn>
                <a:cxn ang="0">
                  <a:pos x="38" y="140"/>
                </a:cxn>
                <a:cxn ang="0">
                  <a:pos x="48" y="128"/>
                </a:cxn>
                <a:cxn ang="0">
                  <a:pos x="65" y="134"/>
                </a:cxn>
                <a:cxn ang="0">
                  <a:pos x="63" y="109"/>
                </a:cxn>
                <a:cxn ang="0">
                  <a:pos x="48" y="104"/>
                </a:cxn>
                <a:cxn ang="0">
                  <a:pos x="39" y="91"/>
                </a:cxn>
                <a:cxn ang="0">
                  <a:pos x="33" y="73"/>
                </a:cxn>
                <a:cxn ang="0">
                  <a:pos x="41" y="53"/>
                </a:cxn>
                <a:cxn ang="0">
                  <a:pos x="35" y="35"/>
                </a:cxn>
                <a:cxn ang="0">
                  <a:pos x="42" y="20"/>
                </a:cxn>
                <a:cxn ang="0">
                  <a:pos x="29" y="4"/>
                </a:cxn>
                <a:cxn ang="0">
                  <a:pos x="18" y="7"/>
                </a:cxn>
                <a:cxn ang="0">
                  <a:pos x="12" y="2"/>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1" name="Freeform 65"/>
            <p:cNvSpPr>
              <a:spLocks/>
            </p:cNvSpPr>
            <p:nvPr/>
          </p:nvSpPr>
          <p:spPr bwMode="invGray">
            <a:xfrm>
              <a:off x="4121" y="3052"/>
              <a:ext cx="64" cy="79"/>
            </a:xfrm>
            <a:custGeom>
              <a:avLst/>
              <a:gdLst/>
              <a:ahLst/>
              <a:cxnLst>
                <a:cxn ang="0">
                  <a:pos x="52" y="0"/>
                </a:cxn>
                <a:cxn ang="0">
                  <a:pos x="44" y="18"/>
                </a:cxn>
                <a:cxn ang="0">
                  <a:pos x="32" y="30"/>
                </a:cxn>
                <a:cxn ang="0">
                  <a:pos x="16" y="35"/>
                </a:cxn>
                <a:cxn ang="0">
                  <a:pos x="8" y="48"/>
                </a:cxn>
                <a:cxn ang="0">
                  <a:pos x="4" y="74"/>
                </a:cxn>
                <a:cxn ang="0">
                  <a:pos x="13" y="71"/>
                </a:cxn>
                <a:cxn ang="0">
                  <a:pos x="25" y="62"/>
                </a:cxn>
                <a:cxn ang="0">
                  <a:pos x="34" y="69"/>
                </a:cxn>
                <a:cxn ang="0">
                  <a:pos x="58" y="99"/>
                </a:cxn>
                <a:cxn ang="0">
                  <a:pos x="71" y="72"/>
                </a:cxn>
                <a:cxn ang="0">
                  <a:pos x="85" y="68"/>
                </a:cxn>
                <a:cxn ang="0">
                  <a:pos x="74" y="39"/>
                </a:cxn>
                <a:cxn ang="0">
                  <a:pos x="52" y="0"/>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2" name="Freeform 66"/>
            <p:cNvSpPr>
              <a:spLocks/>
            </p:cNvSpPr>
            <p:nvPr/>
          </p:nvSpPr>
          <p:spPr bwMode="invGray">
            <a:xfrm>
              <a:off x="4197" y="3193"/>
              <a:ext cx="29" cy="49"/>
            </a:xfrm>
            <a:custGeom>
              <a:avLst/>
              <a:gdLst/>
              <a:ahLst/>
              <a:cxnLst>
                <a:cxn ang="0">
                  <a:pos x="6" y="27"/>
                </a:cxn>
                <a:cxn ang="0">
                  <a:pos x="26" y="66"/>
                </a:cxn>
                <a:cxn ang="0">
                  <a:pos x="30" y="52"/>
                </a:cxn>
                <a:cxn ang="0">
                  <a:pos x="38" y="40"/>
                </a:cxn>
                <a:cxn ang="0">
                  <a:pos x="30" y="25"/>
                </a:cxn>
                <a:cxn ang="0">
                  <a:pos x="20" y="13"/>
                </a:cxn>
                <a:cxn ang="0">
                  <a:pos x="11" y="1"/>
                </a:cxn>
                <a:cxn ang="0">
                  <a:pos x="2" y="12"/>
                </a:cxn>
                <a:cxn ang="0">
                  <a:pos x="6" y="2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3" name="Freeform 67"/>
            <p:cNvSpPr>
              <a:spLocks/>
            </p:cNvSpPr>
            <p:nvPr/>
          </p:nvSpPr>
          <p:spPr bwMode="invGray">
            <a:xfrm>
              <a:off x="4181" y="3275"/>
              <a:ext cx="18" cy="17"/>
            </a:xfrm>
            <a:custGeom>
              <a:avLst/>
              <a:gdLst/>
              <a:ahLst/>
              <a:cxnLst>
                <a:cxn ang="0">
                  <a:pos x="0" y="0"/>
                </a:cxn>
                <a:cxn ang="0">
                  <a:pos x="6" y="23"/>
                </a:cxn>
                <a:cxn ang="0">
                  <a:pos x="24" y="11"/>
                </a:cxn>
                <a:cxn ang="0">
                  <a:pos x="0" y="0"/>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4" name="Freeform 68"/>
            <p:cNvSpPr>
              <a:spLocks/>
            </p:cNvSpPr>
            <p:nvPr/>
          </p:nvSpPr>
          <p:spPr bwMode="invGray">
            <a:xfrm>
              <a:off x="4208" y="3265"/>
              <a:ext cx="45" cy="37"/>
            </a:xfrm>
            <a:custGeom>
              <a:avLst/>
              <a:gdLst/>
              <a:ahLst/>
              <a:cxnLst>
                <a:cxn ang="0">
                  <a:pos x="9" y="0"/>
                </a:cxn>
                <a:cxn ang="0">
                  <a:pos x="0" y="18"/>
                </a:cxn>
                <a:cxn ang="0">
                  <a:pos x="28" y="33"/>
                </a:cxn>
                <a:cxn ang="0">
                  <a:pos x="42" y="46"/>
                </a:cxn>
                <a:cxn ang="0">
                  <a:pos x="60" y="42"/>
                </a:cxn>
                <a:cxn ang="0">
                  <a:pos x="49" y="24"/>
                </a:cxn>
                <a:cxn ang="0">
                  <a:pos x="28" y="3"/>
                </a:cxn>
                <a:cxn ang="0">
                  <a:pos x="19" y="16"/>
                </a:cxn>
                <a:cxn ang="0">
                  <a:pos x="9" y="0"/>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5" name="Freeform 69"/>
            <p:cNvSpPr>
              <a:spLocks/>
            </p:cNvSpPr>
            <p:nvPr/>
          </p:nvSpPr>
          <p:spPr bwMode="invGray">
            <a:xfrm>
              <a:off x="4277" y="3335"/>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6" name="Freeform 70"/>
            <p:cNvSpPr>
              <a:spLocks/>
            </p:cNvSpPr>
            <p:nvPr/>
          </p:nvSpPr>
          <p:spPr bwMode="invGray">
            <a:xfrm>
              <a:off x="4544" y="3293"/>
              <a:ext cx="46" cy="47"/>
            </a:xfrm>
            <a:custGeom>
              <a:avLst/>
              <a:gdLst/>
              <a:ahLst/>
              <a:cxnLst>
                <a:cxn ang="0">
                  <a:pos x="7" y="0"/>
                </a:cxn>
                <a:cxn ang="0">
                  <a:pos x="0" y="14"/>
                </a:cxn>
                <a:cxn ang="0">
                  <a:pos x="24" y="35"/>
                </a:cxn>
                <a:cxn ang="0">
                  <a:pos x="36" y="54"/>
                </a:cxn>
                <a:cxn ang="0">
                  <a:pos x="46" y="63"/>
                </a:cxn>
                <a:cxn ang="0">
                  <a:pos x="61" y="56"/>
                </a:cxn>
                <a:cxn ang="0">
                  <a:pos x="33" y="17"/>
                </a:cxn>
                <a:cxn ang="0">
                  <a:pos x="7" y="0"/>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7" name="Freeform 71"/>
            <p:cNvSpPr>
              <a:spLocks/>
            </p:cNvSpPr>
            <p:nvPr/>
          </p:nvSpPr>
          <p:spPr bwMode="invGray">
            <a:xfrm>
              <a:off x="4147" y="3352"/>
              <a:ext cx="46" cy="50"/>
            </a:xfrm>
            <a:custGeom>
              <a:avLst/>
              <a:gdLst/>
              <a:ahLst/>
              <a:cxnLst>
                <a:cxn ang="0">
                  <a:pos x="28" y="7"/>
                </a:cxn>
                <a:cxn ang="0">
                  <a:pos x="30" y="34"/>
                </a:cxn>
                <a:cxn ang="0">
                  <a:pos x="16" y="43"/>
                </a:cxn>
                <a:cxn ang="0">
                  <a:pos x="22" y="67"/>
                </a:cxn>
                <a:cxn ang="0">
                  <a:pos x="48" y="58"/>
                </a:cxn>
                <a:cxn ang="0">
                  <a:pos x="60" y="47"/>
                </a:cxn>
                <a:cxn ang="0">
                  <a:pos x="51" y="28"/>
                </a:cxn>
                <a:cxn ang="0">
                  <a:pos x="57" y="14"/>
                </a:cxn>
                <a:cxn ang="0">
                  <a:pos x="55" y="2"/>
                </a:cxn>
                <a:cxn ang="0">
                  <a:pos x="46" y="4"/>
                </a:cxn>
                <a:cxn ang="0">
                  <a:pos x="51" y="5"/>
                </a:cxn>
                <a:cxn ang="0">
                  <a:pos x="49" y="16"/>
                </a:cxn>
                <a:cxn ang="0">
                  <a:pos x="43" y="23"/>
                </a:cxn>
                <a:cxn ang="0">
                  <a:pos x="28" y="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8" name="Freeform 72"/>
            <p:cNvSpPr>
              <a:spLocks/>
            </p:cNvSpPr>
            <p:nvPr/>
          </p:nvSpPr>
          <p:spPr bwMode="invGray">
            <a:xfrm>
              <a:off x="4098" y="3371"/>
              <a:ext cx="32" cy="27"/>
            </a:xfrm>
            <a:custGeom>
              <a:avLst/>
              <a:gdLst/>
              <a:ahLst/>
              <a:cxnLst>
                <a:cxn ang="0">
                  <a:pos x="21" y="3"/>
                </a:cxn>
                <a:cxn ang="0">
                  <a:pos x="6" y="6"/>
                </a:cxn>
                <a:cxn ang="0">
                  <a:pos x="33" y="36"/>
                </a:cxn>
                <a:cxn ang="0">
                  <a:pos x="42" y="30"/>
                </a:cxn>
                <a:cxn ang="0">
                  <a:pos x="21" y="3"/>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9" name="Freeform 73"/>
            <p:cNvSpPr>
              <a:spLocks/>
            </p:cNvSpPr>
            <p:nvPr/>
          </p:nvSpPr>
          <p:spPr bwMode="invGray">
            <a:xfrm>
              <a:off x="4077" y="3342"/>
              <a:ext cx="24" cy="31"/>
            </a:xfrm>
            <a:custGeom>
              <a:avLst/>
              <a:gdLst/>
              <a:ahLst/>
              <a:cxnLst>
                <a:cxn ang="0">
                  <a:pos x="21" y="0"/>
                </a:cxn>
                <a:cxn ang="0">
                  <a:pos x="0" y="26"/>
                </a:cxn>
                <a:cxn ang="0">
                  <a:pos x="16" y="24"/>
                </a:cxn>
                <a:cxn ang="0">
                  <a:pos x="19" y="29"/>
                </a:cxn>
                <a:cxn ang="0">
                  <a:pos x="16" y="35"/>
                </a:cxn>
                <a:cxn ang="0">
                  <a:pos x="30" y="21"/>
                </a:cxn>
                <a:cxn ang="0">
                  <a:pos x="24" y="9"/>
                </a:cxn>
                <a:cxn ang="0">
                  <a:pos x="21" y="0"/>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0" name="Freeform 74"/>
            <p:cNvSpPr>
              <a:spLocks/>
            </p:cNvSpPr>
            <p:nvPr/>
          </p:nvSpPr>
          <p:spPr bwMode="invGray">
            <a:xfrm>
              <a:off x="4111" y="3353"/>
              <a:ext cx="34" cy="24"/>
            </a:xfrm>
            <a:custGeom>
              <a:avLst/>
              <a:gdLst/>
              <a:ahLst/>
              <a:cxnLst>
                <a:cxn ang="0">
                  <a:pos x="21" y="0"/>
                </a:cxn>
                <a:cxn ang="0">
                  <a:pos x="0" y="7"/>
                </a:cxn>
                <a:cxn ang="0">
                  <a:pos x="27" y="31"/>
                </a:cxn>
                <a:cxn ang="0">
                  <a:pos x="45" y="24"/>
                </a:cxn>
                <a:cxn ang="0">
                  <a:pos x="22" y="10"/>
                </a:cxn>
                <a:cxn ang="0">
                  <a:pos x="21" y="0"/>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1" name="Freeform 75"/>
            <p:cNvSpPr>
              <a:spLocks/>
            </p:cNvSpPr>
            <p:nvPr/>
          </p:nvSpPr>
          <p:spPr bwMode="invGray">
            <a:xfrm>
              <a:off x="4062" y="3021"/>
              <a:ext cx="27" cy="55"/>
            </a:xfrm>
            <a:custGeom>
              <a:avLst/>
              <a:gdLst/>
              <a:ahLst/>
              <a:cxnLst>
                <a:cxn ang="0">
                  <a:pos x="30" y="0"/>
                </a:cxn>
                <a:cxn ang="0">
                  <a:pos x="21" y="15"/>
                </a:cxn>
                <a:cxn ang="0">
                  <a:pos x="9" y="36"/>
                </a:cxn>
                <a:cxn ang="0">
                  <a:pos x="0" y="59"/>
                </a:cxn>
                <a:cxn ang="0">
                  <a:pos x="8" y="74"/>
                </a:cxn>
                <a:cxn ang="0">
                  <a:pos x="20" y="59"/>
                </a:cxn>
                <a:cxn ang="0">
                  <a:pos x="35" y="32"/>
                </a:cxn>
                <a:cxn ang="0">
                  <a:pos x="30" y="0"/>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2" name="Freeform 76"/>
            <p:cNvSpPr>
              <a:spLocks/>
            </p:cNvSpPr>
            <p:nvPr/>
          </p:nvSpPr>
          <p:spPr bwMode="invGray">
            <a:xfrm>
              <a:off x="4113" y="3012"/>
              <a:ext cx="19" cy="55"/>
            </a:xfrm>
            <a:custGeom>
              <a:avLst/>
              <a:gdLst/>
              <a:ahLst/>
              <a:cxnLst>
                <a:cxn ang="0">
                  <a:pos x="13" y="7"/>
                </a:cxn>
                <a:cxn ang="0">
                  <a:pos x="4" y="8"/>
                </a:cxn>
                <a:cxn ang="0">
                  <a:pos x="0" y="22"/>
                </a:cxn>
                <a:cxn ang="0">
                  <a:pos x="15" y="41"/>
                </a:cxn>
                <a:cxn ang="0">
                  <a:pos x="25" y="56"/>
                </a:cxn>
                <a:cxn ang="0">
                  <a:pos x="16" y="20"/>
                </a:cxn>
                <a:cxn ang="0">
                  <a:pos x="13" y="7"/>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3" name="Freeform 77"/>
            <p:cNvSpPr>
              <a:spLocks/>
            </p:cNvSpPr>
            <p:nvPr/>
          </p:nvSpPr>
          <p:spPr bwMode="invGray">
            <a:xfrm>
              <a:off x="4135" y="2995"/>
              <a:ext cx="10" cy="25"/>
            </a:xfrm>
            <a:custGeom>
              <a:avLst/>
              <a:gdLst/>
              <a:ahLst/>
              <a:cxnLst>
                <a:cxn ang="0">
                  <a:pos x="11" y="0"/>
                </a:cxn>
                <a:cxn ang="0">
                  <a:pos x="1" y="10"/>
                </a:cxn>
                <a:cxn ang="0">
                  <a:pos x="11" y="25"/>
                </a:cxn>
                <a:cxn ang="0">
                  <a:pos x="11" y="0"/>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4" name="Freeform 78"/>
            <p:cNvSpPr>
              <a:spLocks/>
            </p:cNvSpPr>
            <p:nvPr/>
          </p:nvSpPr>
          <p:spPr bwMode="invGray">
            <a:xfrm>
              <a:off x="4145" y="3007"/>
              <a:ext cx="21" cy="48"/>
            </a:xfrm>
            <a:custGeom>
              <a:avLst/>
              <a:gdLst/>
              <a:ahLst/>
              <a:cxnLst>
                <a:cxn ang="0">
                  <a:pos x="5" y="0"/>
                </a:cxn>
                <a:cxn ang="0">
                  <a:pos x="11" y="14"/>
                </a:cxn>
                <a:cxn ang="0">
                  <a:pos x="20" y="21"/>
                </a:cxn>
                <a:cxn ang="0">
                  <a:pos x="8" y="39"/>
                </a:cxn>
                <a:cxn ang="0">
                  <a:pos x="0" y="56"/>
                </a:cxn>
                <a:cxn ang="0">
                  <a:pos x="11" y="57"/>
                </a:cxn>
                <a:cxn ang="0">
                  <a:pos x="26" y="26"/>
                </a:cxn>
                <a:cxn ang="0">
                  <a:pos x="5" y="0"/>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5" name="Freeform 79"/>
            <p:cNvSpPr>
              <a:spLocks/>
            </p:cNvSpPr>
            <p:nvPr/>
          </p:nvSpPr>
          <p:spPr bwMode="invGray">
            <a:xfrm>
              <a:off x="3876" y="3076"/>
              <a:ext cx="12" cy="27"/>
            </a:xfrm>
            <a:custGeom>
              <a:avLst/>
              <a:gdLst/>
              <a:ahLst/>
              <a:cxnLst>
                <a:cxn ang="0">
                  <a:pos x="14" y="3"/>
                </a:cxn>
                <a:cxn ang="0">
                  <a:pos x="0" y="7"/>
                </a:cxn>
                <a:cxn ang="0">
                  <a:pos x="8" y="22"/>
                </a:cxn>
                <a:cxn ang="0">
                  <a:pos x="14" y="3"/>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6" name="Freeform 80"/>
            <p:cNvSpPr>
              <a:spLocks/>
            </p:cNvSpPr>
            <p:nvPr/>
          </p:nvSpPr>
          <p:spPr bwMode="invGray">
            <a:xfrm>
              <a:off x="3866" y="305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7" name="Freeform 81"/>
            <p:cNvSpPr>
              <a:spLocks/>
            </p:cNvSpPr>
            <p:nvPr/>
          </p:nvSpPr>
          <p:spPr bwMode="invGray">
            <a:xfrm>
              <a:off x="3862" y="3035"/>
              <a:ext cx="12" cy="14"/>
            </a:xfrm>
            <a:custGeom>
              <a:avLst/>
              <a:gdLst/>
              <a:ahLst/>
              <a:cxnLst>
                <a:cxn ang="0">
                  <a:pos x="10" y="5"/>
                </a:cxn>
                <a:cxn ang="0">
                  <a:pos x="0" y="10"/>
                </a:cxn>
                <a:cxn ang="0">
                  <a:pos x="12" y="19"/>
                </a:cxn>
                <a:cxn ang="0">
                  <a:pos x="10" y="5"/>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8" name="Freeform 82"/>
            <p:cNvSpPr>
              <a:spLocks/>
            </p:cNvSpPr>
            <p:nvPr/>
          </p:nvSpPr>
          <p:spPr bwMode="invGray">
            <a:xfrm>
              <a:off x="3850" y="2995"/>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9" name="Freeform 83"/>
            <p:cNvSpPr>
              <a:spLocks/>
            </p:cNvSpPr>
            <p:nvPr/>
          </p:nvSpPr>
          <p:spPr bwMode="invGray">
            <a:xfrm>
              <a:off x="3852" y="3020"/>
              <a:ext cx="16" cy="13"/>
            </a:xfrm>
            <a:custGeom>
              <a:avLst/>
              <a:gdLst/>
              <a:ahLst/>
              <a:cxnLst>
                <a:cxn ang="0">
                  <a:pos x="13" y="0"/>
                </a:cxn>
                <a:cxn ang="0">
                  <a:pos x="19" y="18"/>
                </a:cxn>
                <a:cxn ang="0">
                  <a:pos x="14" y="6"/>
                </a:cxn>
                <a:cxn ang="0">
                  <a:pos x="13" y="0"/>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0" name="Freeform 84"/>
            <p:cNvSpPr>
              <a:spLocks/>
            </p:cNvSpPr>
            <p:nvPr/>
          </p:nvSpPr>
          <p:spPr bwMode="invGray">
            <a:xfrm>
              <a:off x="4688" y="3643"/>
              <a:ext cx="45" cy="60"/>
            </a:xfrm>
            <a:custGeom>
              <a:avLst/>
              <a:gdLst/>
              <a:ahLst/>
              <a:cxnLst>
                <a:cxn ang="0">
                  <a:pos x="10" y="7"/>
                </a:cxn>
                <a:cxn ang="0">
                  <a:pos x="3" y="18"/>
                </a:cxn>
                <a:cxn ang="0">
                  <a:pos x="15" y="39"/>
                </a:cxn>
                <a:cxn ang="0">
                  <a:pos x="27" y="54"/>
                </a:cxn>
                <a:cxn ang="0">
                  <a:pos x="40" y="63"/>
                </a:cxn>
                <a:cxn ang="0">
                  <a:pos x="51" y="81"/>
                </a:cxn>
                <a:cxn ang="0">
                  <a:pos x="52" y="57"/>
                </a:cxn>
                <a:cxn ang="0">
                  <a:pos x="43" y="37"/>
                </a:cxn>
                <a:cxn ang="0">
                  <a:pos x="25" y="18"/>
                </a:cxn>
                <a:cxn ang="0">
                  <a:pos x="10" y="7"/>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1" name="Freeform 85"/>
            <p:cNvSpPr>
              <a:spLocks/>
            </p:cNvSpPr>
            <p:nvPr/>
          </p:nvSpPr>
          <p:spPr bwMode="invGray">
            <a:xfrm>
              <a:off x="4919" y="3594"/>
              <a:ext cx="53" cy="46"/>
            </a:xfrm>
            <a:custGeom>
              <a:avLst/>
              <a:gdLst/>
              <a:ahLst/>
              <a:cxnLst>
                <a:cxn ang="0">
                  <a:pos x="28" y="23"/>
                </a:cxn>
                <a:cxn ang="0">
                  <a:pos x="13" y="32"/>
                </a:cxn>
                <a:cxn ang="0">
                  <a:pos x="1" y="44"/>
                </a:cxn>
                <a:cxn ang="0">
                  <a:pos x="13" y="59"/>
                </a:cxn>
                <a:cxn ang="0">
                  <a:pos x="28" y="44"/>
                </a:cxn>
                <a:cxn ang="0">
                  <a:pos x="40" y="23"/>
                </a:cxn>
                <a:cxn ang="0">
                  <a:pos x="55" y="0"/>
                </a:cxn>
                <a:cxn ang="0">
                  <a:pos x="71" y="11"/>
                </a:cxn>
                <a:cxn ang="0">
                  <a:pos x="35" y="23"/>
                </a:cxn>
                <a:cxn ang="0">
                  <a:pos x="28" y="23"/>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2" name="Freeform 86"/>
            <p:cNvSpPr>
              <a:spLocks/>
            </p:cNvSpPr>
            <p:nvPr/>
          </p:nvSpPr>
          <p:spPr bwMode="invGray">
            <a:xfrm>
              <a:off x="4759" y="3569"/>
              <a:ext cx="17" cy="23"/>
            </a:xfrm>
            <a:custGeom>
              <a:avLst/>
              <a:gdLst/>
              <a:ahLst/>
              <a:cxnLst>
                <a:cxn ang="0">
                  <a:pos x="9" y="0"/>
                </a:cxn>
                <a:cxn ang="0">
                  <a:pos x="0" y="14"/>
                </a:cxn>
                <a:cxn ang="0">
                  <a:pos x="12" y="30"/>
                </a:cxn>
                <a:cxn ang="0">
                  <a:pos x="9" y="0"/>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3" name="Freeform 87"/>
            <p:cNvSpPr>
              <a:spLocks/>
            </p:cNvSpPr>
            <p:nvPr/>
          </p:nvSpPr>
          <p:spPr bwMode="invGray">
            <a:xfrm>
              <a:off x="4751" y="3547"/>
              <a:ext cx="20" cy="17"/>
            </a:xfrm>
            <a:custGeom>
              <a:avLst/>
              <a:gdLst/>
              <a:ahLst/>
              <a:cxnLst>
                <a:cxn ang="0">
                  <a:pos x="19" y="0"/>
                </a:cxn>
                <a:cxn ang="0">
                  <a:pos x="0" y="14"/>
                </a:cxn>
                <a:cxn ang="0">
                  <a:pos x="21" y="20"/>
                </a:cxn>
                <a:cxn ang="0">
                  <a:pos x="19" y="0"/>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4" name="Freeform 88"/>
            <p:cNvSpPr>
              <a:spLocks/>
            </p:cNvSpPr>
            <p:nvPr/>
          </p:nvSpPr>
          <p:spPr bwMode="invGray">
            <a:xfrm>
              <a:off x="4598" y="3353"/>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5" name="Freeform 89"/>
            <p:cNvSpPr>
              <a:spLocks/>
            </p:cNvSpPr>
            <p:nvPr/>
          </p:nvSpPr>
          <p:spPr bwMode="invGray">
            <a:xfrm>
              <a:off x="4632" y="3396"/>
              <a:ext cx="26" cy="33"/>
            </a:xfrm>
            <a:custGeom>
              <a:avLst/>
              <a:gdLst/>
              <a:ahLst/>
              <a:cxnLst>
                <a:cxn ang="0">
                  <a:pos x="30" y="0"/>
                </a:cxn>
                <a:cxn ang="0">
                  <a:pos x="10" y="9"/>
                </a:cxn>
                <a:cxn ang="0">
                  <a:pos x="14" y="32"/>
                </a:cxn>
                <a:cxn ang="0">
                  <a:pos x="26" y="36"/>
                </a:cxn>
                <a:cxn ang="0">
                  <a:pos x="30" y="0"/>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6" name="Freeform 90"/>
            <p:cNvSpPr>
              <a:spLocks/>
            </p:cNvSpPr>
            <p:nvPr/>
          </p:nvSpPr>
          <p:spPr bwMode="invGray">
            <a:xfrm>
              <a:off x="4659" y="3459"/>
              <a:ext cx="28" cy="28"/>
            </a:xfrm>
            <a:custGeom>
              <a:avLst/>
              <a:gdLst/>
              <a:ahLst/>
              <a:cxnLst>
                <a:cxn ang="0">
                  <a:pos x="34" y="2"/>
                </a:cxn>
                <a:cxn ang="0">
                  <a:pos x="10" y="2"/>
                </a:cxn>
                <a:cxn ang="0">
                  <a:pos x="14" y="25"/>
                </a:cxn>
                <a:cxn ang="0">
                  <a:pos x="26" y="29"/>
                </a:cxn>
                <a:cxn ang="0">
                  <a:pos x="34" y="2"/>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7" name="Freeform 91"/>
            <p:cNvSpPr>
              <a:spLocks/>
            </p:cNvSpPr>
            <p:nvPr/>
          </p:nvSpPr>
          <p:spPr bwMode="invGray">
            <a:xfrm>
              <a:off x="4693" y="3449"/>
              <a:ext cx="28" cy="26"/>
            </a:xfrm>
            <a:custGeom>
              <a:avLst/>
              <a:gdLst/>
              <a:ahLst/>
              <a:cxnLst>
                <a:cxn ang="0">
                  <a:pos x="34" y="2"/>
                </a:cxn>
                <a:cxn ang="0">
                  <a:pos x="10" y="2"/>
                </a:cxn>
                <a:cxn ang="0">
                  <a:pos x="16" y="22"/>
                </a:cxn>
                <a:cxn ang="0">
                  <a:pos x="27" y="22"/>
                </a:cxn>
                <a:cxn ang="0">
                  <a:pos x="34" y="2"/>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8" name="Freeform 92"/>
            <p:cNvSpPr>
              <a:spLocks/>
            </p:cNvSpPr>
            <p:nvPr/>
          </p:nvSpPr>
          <p:spPr bwMode="invGray">
            <a:xfrm>
              <a:off x="4683" y="3413"/>
              <a:ext cx="26" cy="20"/>
            </a:xfrm>
            <a:custGeom>
              <a:avLst/>
              <a:gdLst/>
              <a:ahLst/>
              <a:cxnLst>
                <a:cxn ang="0">
                  <a:pos x="31" y="1"/>
                </a:cxn>
                <a:cxn ang="0">
                  <a:pos x="10" y="2"/>
                </a:cxn>
                <a:cxn ang="0">
                  <a:pos x="13" y="15"/>
                </a:cxn>
                <a:cxn ang="0">
                  <a:pos x="25" y="19"/>
                </a:cxn>
                <a:cxn ang="0">
                  <a:pos x="31" y="1"/>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9" name="Freeform 93"/>
            <p:cNvSpPr>
              <a:spLocks/>
            </p:cNvSpPr>
            <p:nvPr/>
          </p:nvSpPr>
          <p:spPr bwMode="invGray">
            <a:xfrm>
              <a:off x="4657" y="3388"/>
              <a:ext cx="26" cy="35"/>
            </a:xfrm>
            <a:custGeom>
              <a:avLst/>
              <a:gdLst/>
              <a:ahLst/>
              <a:cxnLst>
                <a:cxn ang="0">
                  <a:pos x="28" y="16"/>
                </a:cxn>
                <a:cxn ang="0">
                  <a:pos x="19" y="2"/>
                </a:cxn>
                <a:cxn ang="0">
                  <a:pos x="10" y="25"/>
                </a:cxn>
                <a:cxn ang="0">
                  <a:pos x="19" y="35"/>
                </a:cxn>
                <a:cxn ang="0">
                  <a:pos x="27" y="29"/>
                </a:cxn>
                <a:cxn ang="0">
                  <a:pos x="28" y="16"/>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0" name="Freeform 94"/>
            <p:cNvSpPr>
              <a:spLocks/>
            </p:cNvSpPr>
            <p:nvPr/>
          </p:nvSpPr>
          <p:spPr bwMode="invGray">
            <a:xfrm>
              <a:off x="4625" y="3372"/>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1" name="Freeform 95"/>
            <p:cNvSpPr>
              <a:spLocks/>
            </p:cNvSpPr>
            <p:nvPr/>
          </p:nvSpPr>
          <p:spPr bwMode="invGray">
            <a:xfrm>
              <a:off x="4665" y="3425"/>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2" name="Freeform 96"/>
            <p:cNvSpPr>
              <a:spLocks/>
            </p:cNvSpPr>
            <p:nvPr/>
          </p:nvSpPr>
          <p:spPr bwMode="invGray">
            <a:xfrm>
              <a:off x="3055" y="2051"/>
              <a:ext cx="141" cy="108"/>
            </a:xfrm>
            <a:custGeom>
              <a:avLst/>
              <a:gdLst/>
              <a:ahLst/>
              <a:cxnLst>
                <a:cxn ang="0">
                  <a:pos x="171" y="4"/>
                </a:cxn>
                <a:cxn ang="0">
                  <a:pos x="185" y="4"/>
                </a:cxn>
                <a:cxn ang="0">
                  <a:pos x="189" y="16"/>
                </a:cxn>
                <a:cxn ang="0">
                  <a:pos x="187" y="24"/>
                </a:cxn>
                <a:cxn ang="0">
                  <a:pos x="131" y="44"/>
                </a:cxn>
                <a:cxn ang="0">
                  <a:pos x="109" y="58"/>
                </a:cxn>
                <a:cxn ang="0">
                  <a:pos x="97" y="62"/>
                </a:cxn>
                <a:cxn ang="0">
                  <a:pos x="71" y="82"/>
                </a:cxn>
                <a:cxn ang="0">
                  <a:pos x="75" y="92"/>
                </a:cxn>
                <a:cxn ang="0">
                  <a:pos x="83" y="116"/>
                </a:cxn>
                <a:cxn ang="0">
                  <a:pos x="107" y="126"/>
                </a:cxn>
                <a:cxn ang="0">
                  <a:pos x="93" y="140"/>
                </a:cxn>
                <a:cxn ang="0">
                  <a:pos x="83" y="130"/>
                </a:cxn>
                <a:cxn ang="0">
                  <a:pos x="71" y="134"/>
                </a:cxn>
                <a:cxn ang="0">
                  <a:pos x="21" y="122"/>
                </a:cxn>
                <a:cxn ang="0">
                  <a:pos x="19" y="106"/>
                </a:cxn>
                <a:cxn ang="0">
                  <a:pos x="47" y="90"/>
                </a:cxn>
                <a:cxn ang="0">
                  <a:pos x="51" y="76"/>
                </a:cxn>
                <a:cxn ang="0">
                  <a:pos x="47" y="64"/>
                </a:cxn>
                <a:cxn ang="0">
                  <a:pos x="73" y="46"/>
                </a:cxn>
                <a:cxn ang="0">
                  <a:pos x="97" y="36"/>
                </a:cxn>
                <a:cxn ang="0">
                  <a:pos x="113" y="24"/>
                </a:cxn>
                <a:cxn ang="0">
                  <a:pos x="171" y="4"/>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3" name="Freeform 97"/>
            <p:cNvSpPr>
              <a:spLocks/>
            </p:cNvSpPr>
            <p:nvPr/>
          </p:nvSpPr>
          <p:spPr bwMode="invGray">
            <a:xfrm>
              <a:off x="3139" y="2155"/>
              <a:ext cx="40" cy="12"/>
            </a:xfrm>
            <a:custGeom>
              <a:avLst/>
              <a:gdLst/>
              <a:ahLst/>
              <a:cxnLst>
                <a:cxn ang="0">
                  <a:pos x="24" y="0"/>
                </a:cxn>
                <a:cxn ang="0">
                  <a:pos x="12" y="2"/>
                </a:cxn>
                <a:cxn ang="0">
                  <a:pos x="32" y="16"/>
                </a:cxn>
                <a:cxn ang="0">
                  <a:pos x="44" y="14"/>
                </a:cxn>
                <a:cxn ang="0">
                  <a:pos x="24" y="0"/>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4" name="Freeform 98"/>
            <p:cNvSpPr>
              <a:spLocks/>
            </p:cNvSpPr>
            <p:nvPr/>
          </p:nvSpPr>
          <p:spPr bwMode="invGray">
            <a:xfrm>
              <a:off x="3344" y="1999"/>
              <a:ext cx="42" cy="28"/>
            </a:xfrm>
            <a:custGeom>
              <a:avLst/>
              <a:gdLst/>
              <a:ahLst/>
              <a:cxnLst>
                <a:cxn ang="0">
                  <a:pos x="57" y="4"/>
                </a:cxn>
                <a:cxn ang="0">
                  <a:pos x="25" y="24"/>
                </a:cxn>
                <a:cxn ang="0">
                  <a:pos x="11" y="34"/>
                </a:cxn>
                <a:cxn ang="0">
                  <a:pos x="9" y="4"/>
                </a:cxn>
                <a:cxn ang="0">
                  <a:pos x="21" y="0"/>
                </a:cxn>
                <a:cxn ang="0">
                  <a:pos x="57" y="4"/>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5" name="Freeform 99"/>
            <p:cNvSpPr>
              <a:spLocks/>
            </p:cNvSpPr>
            <p:nvPr/>
          </p:nvSpPr>
          <p:spPr bwMode="invGray">
            <a:xfrm>
              <a:off x="3374" y="2012"/>
              <a:ext cx="50" cy="20"/>
            </a:xfrm>
            <a:custGeom>
              <a:avLst/>
              <a:gdLst/>
              <a:ahLst/>
              <a:cxnLst>
                <a:cxn ang="0">
                  <a:pos x="29" y="0"/>
                </a:cxn>
                <a:cxn ang="0">
                  <a:pos x="11" y="6"/>
                </a:cxn>
                <a:cxn ang="0">
                  <a:pos x="57" y="26"/>
                </a:cxn>
                <a:cxn ang="0">
                  <a:pos x="63" y="24"/>
                </a:cxn>
                <a:cxn ang="0">
                  <a:pos x="29" y="0"/>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6" name="Freeform 100"/>
            <p:cNvSpPr>
              <a:spLocks/>
            </p:cNvSpPr>
            <p:nvPr/>
          </p:nvSpPr>
          <p:spPr bwMode="invGray">
            <a:xfrm>
              <a:off x="3428" y="2015"/>
              <a:ext cx="50" cy="32"/>
            </a:xfrm>
            <a:custGeom>
              <a:avLst/>
              <a:gdLst/>
              <a:ahLst/>
              <a:cxnLst>
                <a:cxn ang="0">
                  <a:pos x="50" y="9"/>
                </a:cxn>
                <a:cxn ang="0">
                  <a:pos x="26" y="9"/>
                </a:cxn>
                <a:cxn ang="0">
                  <a:pos x="10" y="9"/>
                </a:cxn>
                <a:cxn ang="0">
                  <a:pos x="8" y="35"/>
                </a:cxn>
                <a:cxn ang="0">
                  <a:pos x="32" y="43"/>
                </a:cxn>
                <a:cxn ang="0">
                  <a:pos x="62" y="27"/>
                </a:cxn>
                <a:cxn ang="0">
                  <a:pos x="50" y="9"/>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7" name="Freeform 101"/>
            <p:cNvSpPr>
              <a:spLocks/>
            </p:cNvSpPr>
            <p:nvPr/>
          </p:nvSpPr>
          <p:spPr bwMode="invGray">
            <a:xfrm>
              <a:off x="3777" y="2042"/>
              <a:ext cx="88" cy="31"/>
            </a:xfrm>
            <a:custGeom>
              <a:avLst/>
              <a:gdLst/>
              <a:ahLst/>
              <a:cxnLst>
                <a:cxn ang="0">
                  <a:pos x="14" y="0"/>
                </a:cxn>
                <a:cxn ang="0">
                  <a:pos x="8" y="16"/>
                </a:cxn>
                <a:cxn ang="0">
                  <a:pos x="50" y="30"/>
                </a:cxn>
                <a:cxn ang="0">
                  <a:pos x="76" y="36"/>
                </a:cxn>
                <a:cxn ang="0">
                  <a:pos x="112" y="22"/>
                </a:cxn>
                <a:cxn ang="0">
                  <a:pos x="78" y="4"/>
                </a:cxn>
                <a:cxn ang="0">
                  <a:pos x="14" y="0"/>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8" name="Freeform 102"/>
            <p:cNvSpPr>
              <a:spLocks/>
            </p:cNvSpPr>
            <p:nvPr/>
          </p:nvSpPr>
          <p:spPr bwMode="invGray">
            <a:xfrm>
              <a:off x="3867" y="2041"/>
              <a:ext cx="46" cy="24"/>
            </a:xfrm>
            <a:custGeom>
              <a:avLst/>
              <a:gdLst/>
              <a:ahLst/>
              <a:cxnLst>
                <a:cxn ang="0">
                  <a:pos x="32" y="4"/>
                </a:cxn>
                <a:cxn ang="0">
                  <a:pos x="62" y="10"/>
                </a:cxn>
                <a:cxn ang="0">
                  <a:pos x="30" y="32"/>
                </a:cxn>
                <a:cxn ang="0">
                  <a:pos x="6" y="22"/>
                </a:cxn>
                <a:cxn ang="0">
                  <a:pos x="32" y="4"/>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9" name="Freeform 103"/>
            <p:cNvSpPr>
              <a:spLocks/>
            </p:cNvSpPr>
            <p:nvPr/>
          </p:nvSpPr>
          <p:spPr bwMode="invGray">
            <a:xfrm>
              <a:off x="3846" y="2070"/>
              <a:ext cx="37" cy="17"/>
            </a:xfrm>
            <a:custGeom>
              <a:avLst/>
              <a:gdLst/>
              <a:ahLst/>
              <a:cxnLst>
                <a:cxn ang="0">
                  <a:pos x="20" y="1"/>
                </a:cxn>
                <a:cxn ang="0">
                  <a:pos x="6" y="5"/>
                </a:cxn>
                <a:cxn ang="0">
                  <a:pos x="38" y="23"/>
                </a:cxn>
                <a:cxn ang="0">
                  <a:pos x="20" y="1"/>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0" name="Freeform 104"/>
            <p:cNvSpPr>
              <a:spLocks/>
            </p:cNvSpPr>
            <p:nvPr/>
          </p:nvSpPr>
          <p:spPr bwMode="invGray">
            <a:xfrm>
              <a:off x="4098" y="2294"/>
              <a:ext cx="76" cy="114"/>
            </a:xfrm>
            <a:custGeom>
              <a:avLst/>
              <a:gdLst/>
              <a:ahLst/>
              <a:cxnLst>
                <a:cxn ang="0">
                  <a:pos x="6" y="0"/>
                </a:cxn>
                <a:cxn ang="0">
                  <a:pos x="0" y="18"/>
                </a:cxn>
                <a:cxn ang="0">
                  <a:pos x="14" y="42"/>
                </a:cxn>
                <a:cxn ang="0">
                  <a:pos x="32" y="72"/>
                </a:cxn>
                <a:cxn ang="0">
                  <a:pos x="36" y="104"/>
                </a:cxn>
                <a:cxn ang="0">
                  <a:pos x="80" y="152"/>
                </a:cxn>
                <a:cxn ang="0">
                  <a:pos x="86" y="124"/>
                </a:cxn>
                <a:cxn ang="0">
                  <a:pos x="74" y="102"/>
                </a:cxn>
                <a:cxn ang="0">
                  <a:pos x="62" y="92"/>
                </a:cxn>
                <a:cxn ang="0">
                  <a:pos x="52" y="74"/>
                </a:cxn>
                <a:cxn ang="0">
                  <a:pos x="42" y="44"/>
                </a:cxn>
                <a:cxn ang="0">
                  <a:pos x="4" y="12"/>
                </a:cxn>
                <a:cxn ang="0">
                  <a:pos x="6" y="0"/>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1" name="Freeform 105"/>
            <p:cNvSpPr>
              <a:spLocks/>
            </p:cNvSpPr>
            <p:nvPr/>
          </p:nvSpPr>
          <p:spPr bwMode="invGray">
            <a:xfrm>
              <a:off x="4159" y="2412"/>
              <a:ext cx="55" cy="78"/>
            </a:xfrm>
            <a:custGeom>
              <a:avLst/>
              <a:gdLst/>
              <a:ahLst/>
              <a:cxnLst>
                <a:cxn ang="0">
                  <a:pos x="64" y="22"/>
                </a:cxn>
                <a:cxn ang="0">
                  <a:pos x="74" y="40"/>
                </a:cxn>
                <a:cxn ang="0">
                  <a:pos x="30" y="84"/>
                </a:cxn>
                <a:cxn ang="0">
                  <a:pos x="32" y="100"/>
                </a:cxn>
                <a:cxn ang="0">
                  <a:pos x="20" y="94"/>
                </a:cxn>
                <a:cxn ang="0">
                  <a:pos x="6" y="84"/>
                </a:cxn>
                <a:cxn ang="0">
                  <a:pos x="0" y="82"/>
                </a:cxn>
                <a:cxn ang="0">
                  <a:pos x="10" y="58"/>
                </a:cxn>
                <a:cxn ang="0">
                  <a:pos x="12" y="52"/>
                </a:cxn>
                <a:cxn ang="0">
                  <a:pos x="2" y="24"/>
                </a:cxn>
                <a:cxn ang="0">
                  <a:pos x="4" y="14"/>
                </a:cxn>
                <a:cxn ang="0">
                  <a:pos x="26" y="22"/>
                </a:cxn>
                <a:cxn ang="0">
                  <a:pos x="36" y="36"/>
                </a:cxn>
                <a:cxn ang="0">
                  <a:pos x="64" y="22"/>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2" name="Freeform 106"/>
            <p:cNvSpPr>
              <a:spLocks/>
            </p:cNvSpPr>
            <p:nvPr/>
          </p:nvSpPr>
          <p:spPr bwMode="invGray">
            <a:xfrm>
              <a:off x="4123" y="2492"/>
              <a:ext cx="109" cy="189"/>
            </a:xfrm>
            <a:custGeom>
              <a:avLst/>
              <a:gdLst/>
              <a:ahLst/>
              <a:cxnLst>
                <a:cxn ang="0">
                  <a:pos x="82" y="100"/>
                </a:cxn>
                <a:cxn ang="0">
                  <a:pos x="66" y="106"/>
                </a:cxn>
                <a:cxn ang="0">
                  <a:pos x="64" y="132"/>
                </a:cxn>
                <a:cxn ang="0">
                  <a:pos x="22" y="146"/>
                </a:cxn>
                <a:cxn ang="0">
                  <a:pos x="8" y="168"/>
                </a:cxn>
                <a:cxn ang="0">
                  <a:pos x="20" y="182"/>
                </a:cxn>
                <a:cxn ang="0">
                  <a:pos x="8" y="198"/>
                </a:cxn>
                <a:cxn ang="0">
                  <a:pos x="24" y="252"/>
                </a:cxn>
                <a:cxn ang="0">
                  <a:pos x="28" y="214"/>
                </a:cxn>
                <a:cxn ang="0">
                  <a:pos x="22" y="192"/>
                </a:cxn>
                <a:cxn ang="0">
                  <a:pos x="42" y="176"/>
                </a:cxn>
                <a:cxn ang="0">
                  <a:pos x="52" y="158"/>
                </a:cxn>
                <a:cxn ang="0">
                  <a:pos x="66" y="174"/>
                </a:cxn>
                <a:cxn ang="0">
                  <a:pos x="44" y="190"/>
                </a:cxn>
                <a:cxn ang="0">
                  <a:pos x="56" y="200"/>
                </a:cxn>
                <a:cxn ang="0">
                  <a:pos x="68" y="178"/>
                </a:cxn>
                <a:cxn ang="0">
                  <a:pos x="84" y="184"/>
                </a:cxn>
                <a:cxn ang="0">
                  <a:pos x="104" y="148"/>
                </a:cxn>
                <a:cxn ang="0">
                  <a:pos x="114" y="156"/>
                </a:cxn>
                <a:cxn ang="0">
                  <a:pos x="136" y="148"/>
                </a:cxn>
                <a:cxn ang="0">
                  <a:pos x="146" y="130"/>
                </a:cxn>
                <a:cxn ang="0">
                  <a:pos x="142" y="110"/>
                </a:cxn>
                <a:cxn ang="0">
                  <a:pos x="134" y="98"/>
                </a:cxn>
                <a:cxn ang="0">
                  <a:pos x="122" y="40"/>
                </a:cxn>
                <a:cxn ang="0">
                  <a:pos x="94" y="0"/>
                </a:cxn>
                <a:cxn ang="0">
                  <a:pos x="78" y="12"/>
                </a:cxn>
                <a:cxn ang="0">
                  <a:pos x="96" y="34"/>
                </a:cxn>
                <a:cxn ang="0">
                  <a:pos x="96" y="64"/>
                </a:cxn>
                <a:cxn ang="0">
                  <a:pos x="82" y="100"/>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3" name="Freeform 107"/>
            <p:cNvSpPr>
              <a:spLocks/>
            </p:cNvSpPr>
            <p:nvPr/>
          </p:nvSpPr>
          <p:spPr bwMode="invGray">
            <a:xfrm>
              <a:off x="3062" y="1988"/>
              <a:ext cx="52" cy="30"/>
            </a:xfrm>
            <a:custGeom>
              <a:avLst/>
              <a:gdLst/>
              <a:ahLst/>
              <a:cxnLst>
                <a:cxn ang="0">
                  <a:pos x="59" y="0"/>
                </a:cxn>
                <a:cxn ang="0">
                  <a:pos x="65" y="20"/>
                </a:cxn>
                <a:cxn ang="0">
                  <a:pos x="41" y="24"/>
                </a:cxn>
                <a:cxn ang="0">
                  <a:pos x="31" y="40"/>
                </a:cxn>
                <a:cxn ang="0">
                  <a:pos x="7" y="38"/>
                </a:cxn>
                <a:cxn ang="0">
                  <a:pos x="1" y="36"/>
                </a:cxn>
                <a:cxn ang="0">
                  <a:pos x="33" y="20"/>
                </a:cxn>
                <a:cxn ang="0">
                  <a:pos x="59" y="0"/>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4" name="Freeform 108"/>
            <p:cNvSpPr>
              <a:spLocks/>
            </p:cNvSpPr>
            <p:nvPr/>
          </p:nvSpPr>
          <p:spPr bwMode="invGray">
            <a:xfrm>
              <a:off x="2955" y="1997"/>
              <a:ext cx="19" cy="22"/>
            </a:xfrm>
            <a:custGeom>
              <a:avLst/>
              <a:gdLst/>
              <a:ahLst/>
              <a:cxnLst>
                <a:cxn ang="0">
                  <a:pos x="18" y="0"/>
                </a:cxn>
                <a:cxn ang="0">
                  <a:pos x="0" y="18"/>
                </a:cxn>
                <a:cxn ang="0">
                  <a:pos x="18" y="26"/>
                </a:cxn>
                <a:cxn ang="0">
                  <a:pos x="18" y="0"/>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5" name="Freeform 109"/>
            <p:cNvSpPr>
              <a:spLocks/>
            </p:cNvSpPr>
            <p:nvPr/>
          </p:nvSpPr>
          <p:spPr bwMode="invGray">
            <a:xfrm>
              <a:off x="2979" y="1996"/>
              <a:ext cx="37" cy="27"/>
            </a:xfrm>
            <a:custGeom>
              <a:avLst/>
              <a:gdLst/>
              <a:ahLst/>
              <a:cxnLst>
                <a:cxn ang="0">
                  <a:pos x="14" y="6"/>
                </a:cxn>
                <a:cxn ang="0">
                  <a:pos x="0" y="18"/>
                </a:cxn>
                <a:cxn ang="0">
                  <a:pos x="6" y="32"/>
                </a:cxn>
                <a:cxn ang="0">
                  <a:pos x="18" y="36"/>
                </a:cxn>
                <a:cxn ang="0">
                  <a:pos x="40" y="26"/>
                </a:cxn>
                <a:cxn ang="0">
                  <a:pos x="14" y="6"/>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6" name="Freeform 110"/>
            <p:cNvSpPr>
              <a:spLocks/>
            </p:cNvSpPr>
            <p:nvPr/>
          </p:nvSpPr>
          <p:spPr bwMode="invGray">
            <a:xfrm>
              <a:off x="3040" y="1987"/>
              <a:ext cx="20" cy="16"/>
            </a:xfrm>
            <a:custGeom>
              <a:avLst/>
              <a:gdLst/>
              <a:ahLst/>
              <a:cxnLst>
                <a:cxn ang="0">
                  <a:pos x="11" y="0"/>
                </a:cxn>
                <a:cxn ang="0">
                  <a:pos x="3" y="12"/>
                </a:cxn>
                <a:cxn ang="0">
                  <a:pos x="19" y="22"/>
                </a:cxn>
                <a:cxn ang="0">
                  <a:pos x="11" y="0"/>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7" name="Freeform 111"/>
            <p:cNvSpPr>
              <a:spLocks/>
            </p:cNvSpPr>
            <p:nvPr/>
          </p:nvSpPr>
          <p:spPr bwMode="invGray">
            <a:xfrm>
              <a:off x="3022" y="2005"/>
              <a:ext cx="15" cy="13"/>
            </a:xfrm>
            <a:custGeom>
              <a:avLst/>
              <a:gdLst/>
              <a:ahLst/>
              <a:cxnLst>
                <a:cxn ang="0">
                  <a:pos x="11" y="0"/>
                </a:cxn>
                <a:cxn ang="0">
                  <a:pos x="9" y="18"/>
                </a:cxn>
                <a:cxn ang="0">
                  <a:pos x="11" y="0"/>
                </a:cxn>
              </a:cxnLst>
              <a:rect l="0" t="0" r="r" b="b"/>
              <a:pathLst>
                <a:path w="20" h="18">
                  <a:moveTo>
                    <a:pt x="11" y="0"/>
                  </a:moveTo>
                  <a:cubicBezTo>
                    <a:pt x="1" y="14"/>
                    <a:pt x="0" y="9"/>
                    <a:pt x="9" y="18"/>
                  </a:cubicBezTo>
                  <a:cubicBezTo>
                    <a:pt x="20" y="14"/>
                    <a:pt x="16" y="18"/>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8" name="Freeform 112"/>
            <p:cNvSpPr>
              <a:spLocks/>
            </p:cNvSpPr>
            <p:nvPr/>
          </p:nvSpPr>
          <p:spPr bwMode="invGray">
            <a:xfrm>
              <a:off x="4162" y="2021"/>
              <a:ext cx="18" cy="33"/>
            </a:xfrm>
            <a:custGeom>
              <a:avLst/>
              <a:gdLst/>
              <a:ahLst/>
              <a:cxnLst>
                <a:cxn ang="0">
                  <a:pos x="24" y="0"/>
                </a:cxn>
                <a:cxn ang="0">
                  <a:pos x="8" y="16"/>
                </a:cxn>
                <a:cxn ang="0">
                  <a:pos x="0" y="34"/>
                </a:cxn>
                <a:cxn ang="0">
                  <a:pos x="16" y="40"/>
                </a:cxn>
                <a:cxn ang="0">
                  <a:pos x="24" y="0"/>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9" name="Freeform 113"/>
            <p:cNvSpPr>
              <a:spLocks/>
            </p:cNvSpPr>
            <p:nvPr/>
          </p:nvSpPr>
          <p:spPr bwMode="invGray">
            <a:xfrm>
              <a:off x="3278" y="3473"/>
              <a:ext cx="31" cy="18"/>
            </a:xfrm>
            <a:custGeom>
              <a:avLst/>
              <a:gdLst/>
              <a:ahLst/>
              <a:cxnLst>
                <a:cxn ang="0">
                  <a:pos x="30" y="0"/>
                </a:cxn>
                <a:cxn ang="0">
                  <a:pos x="26" y="24"/>
                </a:cxn>
                <a:cxn ang="0">
                  <a:pos x="30" y="0"/>
                </a:cxn>
              </a:cxnLst>
              <a:rect l="0" t="0" r="r" b="b"/>
              <a:pathLst>
                <a:path w="41" h="24">
                  <a:moveTo>
                    <a:pt x="30" y="0"/>
                  </a:moveTo>
                  <a:cubicBezTo>
                    <a:pt x="4" y="4"/>
                    <a:pt x="0" y="17"/>
                    <a:pt x="26" y="24"/>
                  </a:cubicBezTo>
                  <a:cubicBezTo>
                    <a:pt x="41" y="19"/>
                    <a:pt x="38" y="10"/>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0" name="Freeform 114"/>
            <p:cNvSpPr>
              <a:spLocks/>
            </p:cNvSpPr>
            <p:nvPr/>
          </p:nvSpPr>
          <p:spPr bwMode="invGray">
            <a:xfrm>
              <a:off x="3318" y="3466"/>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1" name="Freeform 115"/>
            <p:cNvSpPr>
              <a:spLocks/>
            </p:cNvSpPr>
            <p:nvPr/>
          </p:nvSpPr>
          <p:spPr bwMode="invGray">
            <a:xfrm>
              <a:off x="3251" y="3312"/>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2" name="Freeform 116"/>
            <p:cNvSpPr>
              <a:spLocks/>
            </p:cNvSpPr>
            <p:nvPr/>
          </p:nvSpPr>
          <p:spPr bwMode="invGray">
            <a:xfrm>
              <a:off x="3311" y="3239"/>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3" name="Freeform 117"/>
            <p:cNvSpPr>
              <a:spLocks/>
            </p:cNvSpPr>
            <p:nvPr/>
          </p:nvSpPr>
          <p:spPr bwMode="invGray">
            <a:xfrm>
              <a:off x="3287" y="3238"/>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4" name="Freeform 118"/>
            <p:cNvSpPr>
              <a:spLocks/>
            </p:cNvSpPr>
            <p:nvPr/>
          </p:nvSpPr>
          <p:spPr bwMode="invGray">
            <a:xfrm>
              <a:off x="3276" y="3260"/>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5" name="Freeform 119"/>
            <p:cNvSpPr>
              <a:spLocks/>
            </p:cNvSpPr>
            <p:nvPr/>
          </p:nvSpPr>
          <p:spPr bwMode="invGray">
            <a:xfrm>
              <a:off x="3251" y="3294"/>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6" name="Freeform 120"/>
            <p:cNvSpPr>
              <a:spLocks/>
            </p:cNvSpPr>
            <p:nvPr/>
          </p:nvSpPr>
          <p:spPr bwMode="invGray">
            <a:xfrm>
              <a:off x="3270" y="3281"/>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7" name="Freeform 121"/>
            <p:cNvSpPr>
              <a:spLocks/>
            </p:cNvSpPr>
            <p:nvPr/>
          </p:nvSpPr>
          <p:spPr bwMode="invGray">
            <a:xfrm>
              <a:off x="2537" y="229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8" name="Freeform 122"/>
            <p:cNvSpPr>
              <a:spLocks/>
            </p:cNvSpPr>
            <p:nvPr/>
          </p:nvSpPr>
          <p:spPr bwMode="invGray">
            <a:xfrm>
              <a:off x="2476" y="2259"/>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9" name="Freeform 123"/>
            <p:cNvSpPr>
              <a:spLocks/>
            </p:cNvSpPr>
            <p:nvPr/>
          </p:nvSpPr>
          <p:spPr bwMode="invGray">
            <a:xfrm>
              <a:off x="2238" y="2042"/>
              <a:ext cx="2060" cy="1644"/>
            </a:xfrm>
            <a:custGeom>
              <a:avLst/>
              <a:gdLst/>
              <a:ahLst/>
              <a:cxnLst>
                <a:cxn ang="0">
                  <a:pos x="452" y="653"/>
                </a:cxn>
                <a:cxn ang="0">
                  <a:pos x="333" y="595"/>
                </a:cxn>
                <a:cxn ang="0">
                  <a:pos x="158" y="645"/>
                </a:cxn>
                <a:cxn ang="0">
                  <a:pos x="46" y="759"/>
                </a:cxn>
                <a:cxn ang="0">
                  <a:pos x="12" y="941"/>
                </a:cxn>
                <a:cxn ang="0">
                  <a:pos x="146" y="1059"/>
                </a:cxn>
                <a:cxn ang="0">
                  <a:pos x="308" y="1041"/>
                </a:cxn>
                <a:cxn ang="0">
                  <a:pos x="396" y="1138"/>
                </a:cxn>
                <a:cxn ang="0">
                  <a:pos x="452" y="1447"/>
                </a:cxn>
                <a:cxn ang="0">
                  <a:pos x="497" y="1628"/>
                </a:cxn>
                <a:cxn ang="0">
                  <a:pos x="704" y="1574"/>
                </a:cxn>
                <a:cxn ang="0">
                  <a:pos x="817" y="1380"/>
                </a:cxn>
                <a:cxn ang="0">
                  <a:pos x="885" y="1153"/>
                </a:cxn>
                <a:cxn ang="0">
                  <a:pos x="998" y="999"/>
                </a:cxn>
                <a:cxn ang="0">
                  <a:pos x="796" y="856"/>
                </a:cxn>
                <a:cxn ang="0">
                  <a:pos x="817" y="819"/>
                </a:cxn>
                <a:cxn ang="0">
                  <a:pos x="1003" y="916"/>
                </a:cxn>
                <a:cxn ang="0">
                  <a:pos x="1098" y="792"/>
                </a:cxn>
                <a:cxn ang="0">
                  <a:pos x="1046" y="763"/>
                </a:cxn>
                <a:cxn ang="0">
                  <a:pos x="929" y="716"/>
                </a:cxn>
                <a:cxn ang="0">
                  <a:pos x="1141" y="761"/>
                </a:cxn>
                <a:cxn ang="0">
                  <a:pos x="1296" y="852"/>
                </a:cxn>
                <a:cxn ang="0">
                  <a:pos x="1373" y="1033"/>
                </a:cxn>
                <a:cxn ang="0">
                  <a:pos x="1608" y="847"/>
                </a:cxn>
                <a:cxn ang="0">
                  <a:pos x="1704" y="1030"/>
                </a:cxn>
                <a:cxn ang="0">
                  <a:pos x="1707" y="874"/>
                </a:cxn>
                <a:cxn ang="0">
                  <a:pos x="1759" y="800"/>
                </a:cxn>
                <a:cxn ang="0">
                  <a:pos x="1783" y="544"/>
                </a:cxn>
                <a:cxn ang="0">
                  <a:pos x="1824" y="528"/>
                </a:cxn>
                <a:cxn ang="0">
                  <a:pos x="1844" y="427"/>
                </a:cxn>
                <a:cxn ang="0">
                  <a:pos x="1805" y="226"/>
                </a:cxn>
                <a:cxn ang="0">
                  <a:pos x="1899" y="108"/>
                </a:cxn>
                <a:cxn ang="0">
                  <a:pos x="1947" y="209"/>
                </a:cxn>
                <a:cxn ang="0">
                  <a:pos x="1943" y="123"/>
                </a:cxn>
                <a:cxn ang="0">
                  <a:pos x="1975" y="51"/>
                </a:cxn>
                <a:cxn ang="0">
                  <a:pos x="2038" y="0"/>
                </a:cxn>
                <a:cxn ang="0">
                  <a:pos x="1820" y="63"/>
                </a:cxn>
                <a:cxn ang="0">
                  <a:pos x="1583" y="83"/>
                </a:cxn>
                <a:cxn ang="0">
                  <a:pos x="1349" y="30"/>
                </a:cxn>
                <a:cxn ang="0">
                  <a:pos x="1132" y="65"/>
                </a:cxn>
                <a:cxn ang="0">
                  <a:pos x="1040" y="170"/>
                </a:cxn>
                <a:cxn ang="0">
                  <a:pos x="926" y="137"/>
                </a:cxn>
                <a:cxn ang="0">
                  <a:pos x="758" y="183"/>
                </a:cxn>
                <a:cxn ang="0">
                  <a:pos x="667" y="140"/>
                </a:cxn>
                <a:cxn ang="0">
                  <a:pos x="364" y="248"/>
                </a:cxn>
                <a:cxn ang="0">
                  <a:pos x="535" y="213"/>
                </a:cxn>
                <a:cxn ang="0">
                  <a:pos x="638" y="276"/>
                </a:cxn>
                <a:cxn ang="0">
                  <a:pos x="443" y="357"/>
                </a:cxn>
                <a:cxn ang="0">
                  <a:pos x="275" y="416"/>
                </a:cxn>
                <a:cxn ang="0">
                  <a:pos x="167" y="537"/>
                </a:cxn>
                <a:cxn ang="0">
                  <a:pos x="283" y="552"/>
                </a:cxn>
                <a:cxn ang="0">
                  <a:pos x="381" y="573"/>
                </a:cxn>
                <a:cxn ang="0">
                  <a:pos x="493" y="590"/>
                </a:cxn>
                <a:cxn ang="0">
                  <a:pos x="487" y="512"/>
                </a:cxn>
                <a:cxn ang="0">
                  <a:pos x="592" y="548"/>
                </a:cxn>
                <a:cxn ang="0">
                  <a:pos x="686" y="470"/>
                </a:cxn>
                <a:cxn ang="0">
                  <a:pos x="772" y="480"/>
                </a:cxn>
                <a:cxn ang="0">
                  <a:pos x="639" y="598"/>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sp>
        <p:nvSpPr>
          <p:cNvPr id="4101" name="Rectangle 5"/>
          <p:cNvSpPr>
            <a:spLocks noGrp="1" noChangeArrowheads="1"/>
          </p:cNvSpPr>
          <p:nvPr>
            <p:ph type="ftr" sz="quarter" idx="3"/>
          </p:nvPr>
        </p:nvSpPr>
        <p:spPr>
          <a:xfrm>
            <a:off x="8940800" y="6477002"/>
            <a:ext cx="3048000" cy="168275"/>
          </a:xfrm>
          <a:prstGeom prst="rect">
            <a:avLst/>
          </a:prstGeom>
        </p:spPr>
        <p:txBody>
          <a:bodyPr/>
          <a:lstStyle>
            <a:lvl1pPr algn="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102" name="Rectangle 6"/>
          <p:cNvSpPr>
            <a:spLocks noGrp="1" noChangeArrowheads="1"/>
          </p:cNvSpPr>
          <p:nvPr>
            <p:ph type="sldNum" sz="quarter" idx="4"/>
          </p:nvPr>
        </p:nvSpPr>
        <p:spPr>
          <a:xfrm>
            <a:off x="4876800" y="6477002"/>
            <a:ext cx="2844800" cy="168275"/>
          </a:xfrm>
        </p:spPr>
        <p:txBody>
          <a:bodyPr/>
          <a:lstStyle>
            <a:lvl1pPr algn="ctr">
              <a:defRPr/>
            </a:lvl1pPr>
          </a:lstStyle>
          <a:p>
            <a:pPr defTabSz="914396" fontAlgn="base">
              <a:spcBef>
                <a:spcPct val="0"/>
              </a:spcBef>
              <a:spcAft>
                <a:spcPct val="0"/>
              </a:spcAft>
            </a:pPr>
            <a:fld id="{C8AF1AFF-9E7F-4D80-8D1C-666315FFE84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4108" name="Picture 12" descr="artplus_nature_naturalcity42_i"/>
          <p:cNvPicPr>
            <a:picLocks noChangeAspect="1" noChangeArrowheads="1"/>
          </p:cNvPicPr>
          <p:nvPr/>
        </p:nvPicPr>
        <p:blipFill>
          <a:blip r:embed="rId2"/>
          <a:srcRect/>
          <a:stretch>
            <a:fillRect/>
          </a:stretch>
        </p:blipFill>
        <p:spPr bwMode="auto">
          <a:xfrm>
            <a:off x="9275234" y="3352800"/>
            <a:ext cx="2205567" cy="877888"/>
          </a:xfrm>
          <a:prstGeom prst="rect">
            <a:avLst/>
          </a:prstGeom>
          <a:noFill/>
        </p:spPr>
      </p:pic>
      <p:pic>
        <p:nvPicPr>
          <p:cNvPr id="4106" name="Picture 10" descr="artplus_nature_naturalcity42_c"/>
          <p:cNvPicPr>
            <a:picLocks noChangeAspect="1" noChangeArrowheads="1"/>
          </p:cNvPicPr>
          <p:nvPr/>
        </p:nvPicPr>
        <p:blipFill>
          <a:blip r:embed="rId3"/>
          <a:srcRect/>
          <a:stretch>
            <a:fillRect/>
          </a:stretch>
        </p:blipFill>
        <p:spPr bwMode="auto">
          <a:xfrm>
            <a:off x="12395200" y="2895601"/>
            <a:ext cx="1483784" cy="866775"/>
          </a:xfrm>
          <a:prstGeom prst="rect">
            <a:avLst/>
          </a:prstGeom>
          <a:noFill/>
        </p:spPr>
      </p:pic>
      <p:pic>
        <p:nvPicPr>
          <p:cNvPr id="4109" name="Picture 13" descr="artplus_nature_naturalcity42_f"/>
          <p:cNvPicPr>
            <a:picLocks noChangeAspect="1" noChangeArrowheads="1"/>
          </p:cNvPicPr>
          <p:nvPr/>
        </p:nvPicPr>
        <p:blipFill>
          <a:blip r:embed="rId4"/>
          <a:srcRect/>
          <a:stretch>
            <a:fillRect/>
          </a:stretch>
        </p:blipFill>
        <p:spPr bwMode="auto">
          <a:xfrm>
            <a:off x="6659035" y="4594227"/>
            <a:ext cx="6548967" cy="1882775"/>
          </a:xfrm>
          <a:prstGeom prst="rect">
            <a:avLst/>
          </a:prstGeom>
          <a:noFill/>
        </p:spPr>
      </p:pic>
      <p:sp>
        <p:nvSpPr>
          <p:cNvPr id="4222" name="Text Box 126"/>
          <p:cNvSpPr txBox="1">
            <a:spLocks noChangeArrowheads="1"/>
          </p:cNvSpPr>
          <p:nvPr/>
        </p:nvSpPr>
        <p:spPr bwMode="auto">
          <a:xfrm>
            <a:off x="10996221" y="152402"/>
            <a:ext cx="992580" cy="400110"/>
          </a:xfrm>
          <a:prstGeom prst="rect">
            <a:avLst/>
          </a:prstGeom>
          <a:noFill/>
          <a:ln w="9525">
            <a:noFill/>
            <a:miter lim="800000"/>
            <a:headEnd/>
            <a:tailEnd/>
          </a:ln>
          <a:effectLst/>
        </p:spPr>
        <p:txBody>
          <a:bodyPr wrap="none">
            <a:spAutoFit/>
          </a:bodyPr>
          <a:lstStyle/>
          <a:p>
            <a:pPr marL="0" marR="0" lvl="0" indent="0" algn="r" defTabSz="914396"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Verdana" pitchFamily="34" charset="0"/>
                <a:ea typeface="+mn-ea"/>
                <a:cs typeface="Arial" panose="020B0604020202020204" pitchFamily="34" charset="0"/>
              </a:rPr>
              <a:t>LOGO</a:t>
            </a:r>
          </a:p>
        </p:txBody>
      </p:sp>
      <p:pic>
        <p:nvPicPr>
          <p:cNvPr id="4105" name="Picture 9" descr="artplus_nature_naturalcity42_b"/>
          <p:cNvPicPr>
            <a:picLocks noChangeAspect="1" noChangeArrowheads="1"/>
          </p:cNvPicPr>
          <p:nvPr/>
        </p:nvPicPr>
        <p:blipFill>
          <a:blip r:embed="rId5"/>
          <a:srcRect/>
          <a:stretch>
            <a:fillRect/>
          </a:stretch>
        </p:blipFill>
        <p:spPr bwMode="auto">
          <a:xfrm>
            <a:off x="6927851" y="3097213"/>
            <a:ext cx="3962400" cy="571500"/>
          </a:xfrm>
          <a:prstGeom prst="rect">
            <a:avLst/>
          </a:prstGeom>
          <a:noFill/>
        </p:spPr>
      </p:pic>
      <p:pic>
        <p:nvPicPr>
          <p:cNvPr id="4107" name="Picture 11" descr="artplus_nature_naturalcity42_d"/>
          <p:cNvPicPr>
            <a:picLocks noChangeAspect="1" noChangeArrowheads="1"/>
          </p:cNvPicPr>
          <p:nvPr/>
        </p:nvPicPr>
        <p:blipFill>
          <a:blip r:embed="rId6"/>
          <a:srcRect/>
          <a:stretch>
            <a:fillRect/>
          </a:stretch>
        </p:blipFill>
        <p:spPr bwMode="auto">
          <a:xfrm>
            <a:off x="7501467" y="2862265"/>
            <a:ext cx="831851" cy="579437"/>
          </a:xfrm>
          <a:prstGeom prst="rect">
            <a:avLst/>
          </a:prstGeom>
          <a:noFill/>
        </p:spPr>
      </p:pic>
      <p:pic>
        <p:nvPicPr>
          <p:cNvPr id="4224" name="Picture 128" descr="a1"/>
          <p:cNvPicPr>
            <a:picLocks noChangeAspect="1" noChangeArrowheads="1"/>
          </p:cNvPicPr>
          <p:nvPr userDrawn="1"/>
        </p:nvPicPr>
        <p:blipFill>
          <a:blip r:embed="rId7"/>
          <a:srcRect/>
          <a:stretch>
            <a:fillRect/>
          </a:stretch>
        </p:blipFill>
        <p:spPr bwMode="auto">
          <a:xfrm>
            <a:off x="12479868" y="95250"/>
            <a:ext cx="2404533" cy="2070100"/>
          </a:xfrm>
          <a:prstGeom prst="rect">
            <a:avLst/>
          </a:prstGeom>
          <a:noFill/>
        </p:spPr>
      </p:pic>
      <p:pic>
        <p:nvPicPr>
          <p:cNvPr id="4225" name="Picture 129" descr="b_1"/>
          <p:cNvPicPr>
            <a:picLocks noChangeAspect="1" noChangeArrowheads="1"/>
          </p:cNvPicPr>
          <p:nvPr userDrawn="1"/>
        </p:nvPicPr>
        <p:blipFill>
          <a:blip r:embed="rId8"/>
          <a:srcRect/>
          <a:stretch>
            <a:fillRect/>
          </a:stretch>
        </p:blipFill>
        <p:spPr bwMode="auto">
          <a:xfrm>
            <a:off x="13605934" y="1968500"/>
            <a:ext cx="1439333" cy="469900"/>
          </a:xfrm>
          <a:prstGeom prst="rect">
            <a:avLst/>
          </a:prstGeom>
          <a:noFill/>
        </p:spPr>
      </p:pic>
      <p:sp>
        <p:nvSpPr>
          <p:cNvPr id="127" name="TextBox 126"/>
          <p:cNvSpPr txBox="1"/>
          <p:nvPr userDrawn="1"/>
        </p:nvSpPr>
        <p:spPr>
          <a:xfrm>
            <a:off x="-281509" y="6499802"/>
            <a:ext cx="1608133" cy="230832"/>
          </a:xfrm>
          <a:prstGeom prst="rect">
            <a:avLst/>
          </a:prstGeom>
          <a:noFill/>
        </p:spPr>
        <p:txBody>
          <a:bodyPr wrap="none" rtlCol="0">
            <a:spAutoFit/>
          </a:bodyPr>
          <a:lstStyle/>
          <a:p>
            <a:pPr marL="0" marR="0" lvl="0" indent="0" algn="l" defTabSz="914396"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www.trungtamtinhoc.edu.vn</a:t>
            </a:r>
          </a:p>
        </p:txBody>
      </p:sp>
    </p:spTree>
    <p:extLst>
      <p:ext uri="{BB962C8B-B14F-4D97-AF65-F5344CB8AC3E}">
        <p14:creationId xmlns:p14="http://schemas.microsoft.com/office/powerpoint/2010/main" val="380429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23"/>
                                        </p:tgtEl>
                                        <p:attrNameLst>
                                          <p:attrName>style.visibility</p:attrName>
                                        </p:attrNameLst>
                                      </p:cBhvr>
                                      <p:to>
                                        <p:strVal val="visible"/>
                                      </p:to>
                                    </p:set>
                                    <p:animEffect transition="in" filter="fade">
                                      <p:cBhvr>
                                        <p:cTn id="7" dur="2000"/>
                                        <p:tgtEl>
                                          <p:spTgt spid="422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05"/>
                                        </p:tgtEl>
                                        <p:attrNameLst>
                                          <p:attrName>style.visibility</p:attrName>
                                        </p:attrNameLst>
                                      </p:cBhvr>
                                      <p:to>
                                        <p:strVal val="visible"/>
                                      </p:to>
                                    </p:set>
                                    <p:animEffect transition="in" filter="fade">
                                      <p:cBhvr>
                                        <p:cTn id="11" dur="1000"/>
                                        <p:tgtEl>
                                          <p:spTgt spid="4105"/>
                                        </p:tgtEl>
                                      </p:cBhvr>
                                    </p:animEffect>
                                  </p:childTnLst>
                                </p:cTn>
                              </p:par>
                            </p:childTnLst>
                          </p:cTn>
                        </p:par>
                        <p:par>
                          <p:cTn id="12" fill="hold">
                            <p:stCondLst>
                              <p:cond delay="3000"/>
                            </p:stCondLst>
                            <p:childTnLst>
                              <p:par>
                                <p:cTn id="13" presetID="22" presetClass="entr" presetSubtype="4" fill="hold" nodeType="afterEffect">
                                  <p:stCondLst>
                                    <p:cond delay="0"/>
                                  </p:stCondLst>
                                  <p:childTnLst>
                                    <p:set>
                                      <p:cBhvr>
                                        <p:cTn id="14" dur="1" fill="hold">
                                          <p:stCondLst>
                                            <p:cond delay="0"/>
                                          </p:stCondLst>
                                        </p:cTn>
                                        <p:tgtEl>
                                          <p:spTgt spid="4107"/>
                                        </p:tgtEl>
                                        <p:attrNameLst>
                                          <p:attrName>style.visibility</p:attrName>
                                        </p:attrNameLst>
                                      </p:cBhvr>
                                      <p:to>
                                        <p:strVal val="visible"/>
                                      </p:to>
                                    </p:set>
                                    <p:animEffect transition="in" filter="wipe(down)">
                                      <p:cBhvr>
                                        <p:cTn id="15" dur="500"/>
                                        <p:tgtEl>
                                          <p:spTgt spid="4107"/>
                                        </p:tgtEl>
                                      </p:cBhvr>
                                    </p:animEffect>
                                  </p:childTnLst>
                                </p:cTn>
                              </p:par>
                            </p:childTnLst>
                          </p:cTn>
                        </p:par>
                        <p:par>
                          <p:cTn id="16" fill="hold">
                            <p:stCondLst>
                              <p:cond delay="3500"/>
                            </p:stCondLst>
                            <p:childTnLst>
                              <p:par>
                                <p:cTn id="17" presetID="35" presetClass="path" presetSubtype="0" accel="50000" decel="50000" fill="hold" nodeType="afterEffect">
                                  <p:stCondLst>
                                    <p:cond delay="0"/>
                                  </p:stCondLst>
                                  <p:childTnLst>
                                    <p:animMotion origin="layout" path="M -5.55556E-7 2.37743E-6 L -0.21076 0.04787 " pathEditMode="relative" rAng="0" ptsTypes="AA">
                                      <p:cBhvr>
                                        <p:cTn id="18" dur="2000" fill="hold"/>
                                        <p:tgtEl>
                                          <p:spTgt spid="4106"/>
                                        </p:tgtEl>
                                        <p:attrNameLst>
                                          <p:attrName>ppt_x</p:attrName>
                                          <p:attrName>ppt_y</p:attrName>
                                        </p:attrNameLst>
                                      </p:cBhvr>
                                      <p:rCtr x="-10500" y="2400"/>
                                    </p:animMotion>
                                  </p:childTnLst>
                                </p:cTn>
                              </p:par>
                              <p:par>
                                <p:cTn id="19" presetID="10" presetClass="entr" presetSubtype="0" fill="hold" nodeType="withEffect">
                                  <p:stCondLst>
                                    <p:cond delay="0"/>
                                  </p:stCondLst>
                                  <p:childTnLst>
                                    <p:set>
                                      <p:cBhvr>
                                        <p:cTn id="20" dur="1" fill="hold">
                                          <p:stCondLst>
                                            <p:cond delay="0"/>
                                          </p:stCondLst>
                                        </p:cTn>
                                        <p:tgtEl>
                                          <p:spTgt spid="4106"/>
                                        </p:tgtEl>
                                        <p:attrNameLst>
                                          <p:attrName>style.visibility</p:attrName>
                                        </p:attrNameLst>
                                      </p:cBhvr>
                                      <p:to>
                                        <p:strVal val="visible"/>
                                      </p:to>
                                    </p:set>
                                    <p:animEffect transition="in" filter="fade">
                                      <p:cBhvr>
                                        <p:cTn id="21" dur="1000"/>
                                        <p:tgtEl>
                                          <p:spTgt spid="4106"/>
                                        </p:tgtEl>
                                      </p:cBhvr>
                                    </p:animEffect>
                                  </p:childTnLst>
                                </p:cTn>
                              </p:par>
                            </p:childTnLst>
                          </p:cTn>
                        </p:par>
                        <p:par>
                          <p:cTn id="22" fill="hold">
                            <p:stCondLst>
                              <p:cond delay="5500"/>
                            </p:stCondLst>
                            <p:childTnLst>
                              <p:par>
                                <p:cTn id="23" presetID="22" presetClass="entr" presetSubtype="4" fill="hold" nodeType="afterEffect">
                                  <p:stCondLst>
                                    <p:cond delay="0"/>
                                  </p:stCondLst>
                                  <p:childTnLst>
                                    <p:set>
                                      <p:cBhvr>
                                        <p:cTn id="24" dur="1" fill="hold">
                                          <p:stCondLst>
                                            <p:cond delay="0"/>
                                          </p:stCondLst>
                                        </p:cTn>
                                        <p:tgtEl>
                                          <p:spTgt spid="4108"/>
                                        </p:tgtEl>
                                        <p:attrNameLst>
                                          <p:attrName>style.visibility</p:attrName>
                                        </p:attrNameLst>
                                      </p:cBhvr>
                                      <p:to>
                                        <p:strVal val="visible"/>
                                      </p:to>
                                    </p:set>
                                    <p:animEffect transition="in" filter="wipe(down)">
                                      <p:cBhvr>
                                        <p:cTn id="25" dur="500"/>
                                        <p:tgtEl>
                                          <p:spTgt spid="4108"/>
                                        </p:tgtEl>
                                      </p:cBhvr>
                                    </p:animEffect>
                                  </p:childTnLst>
                                </p:cTn>
                              </p:par>
                            </p:childTnLst>
                          </p:cTn>
                        </p:par>
                        <p:par>
                          <p:cTn id="26" fill="hold">
                            <p:stCondLst>
                              <p:cond delay="6000"/>
                            </p:stCondLst>
                            <p:childTnLst>
                              <p:par>
                                <p:cTn id="27" presetID="22" presetClass="entr" presetSubtype="4" fill="hold" nodeType="afterEffect">
                                  <p:stCondLst>
                                    <p:cond delay="0"/>
                                  </p:stCondLst>
                                  <p:childTnLst>
                                    <p:set>
                                      <p:cBhvr>
                                        <p:cTn id="28" dur="1" fill="hold">
                                          <p:stCondLst>
                                            <p:cond delay="0"/>
                                          </p:stCondLst>
                                        </p:cTn>
                                        <p:tgtEl>
                                          <p:spTgt spid="4109"/>
                                        </p:tgtEl>
                                        <p:attrNameLst>
                                          <p:attrName>style.visibility</p:attrName>
                                        </p:attrNameLst>
                                      </p:cBhvr>
                                      <p:to>
                                        <p:strVal val="visible"/>
                                      </p:to>
                                    </p:set>
                                    <p:animEffect transition="in" filter="wipe(down)">
                                      <p:cBhvr>
                                        <p:cTn id="29" dur="1000"/>
                                        <p:tgtEl>
                                          <p:spTgt spid="4109"/>
                                        </p:tgtEl>
                                      </p:cBhvr>
                                    </p:animEffect>
                                  </p:childTnLst>
                                </p:cTn>
                              </p:par>
                              <p:par>
                                <p:cTn id="30" presetID="10" presetClass="entr" presetSubtype="0" fill="hold" nodeType="withEffect">
                                  <p:stCondLst>
                                    <p:cond delay="800"/>
                                  </p:stCondLst>
                                  <p:childTnLst>
                                    <p:set>
                                      <p:cBhvr>
                                        <p:cTn id="31" dur="1" fill="hold">
                                          <p:stCondLst>
                                            <p:cond delay="0"/>
                                          </p:stCondLst>
                                        </p:cTn>
                                        <p:tgtEl>
                                          <p:spTgt spid="4111"/>
                                        </p:tgtEl>
                                        <p:attrNameLst>
                                          <p:attrName>style.visibility</p:attrName>
                                        </p:attrNameLst>
                                      </p:cBhvr>
                                      <p:to>
                                        <p:strVal val="visible"/>
                                      </p:to>
                                    </p:set>
                                    <p:animEffect transition="in" filter="fade">
                                      <p:cBhvr>
                                        <p:cTn id="32" dur="2000"/>
                                        <p:tgtEl>
                                          <p:spTgt spid="4111"/>
                                        </p:tgtEl>
                                      </p:cBhvr>
                                    </p:animEffect>
                                  </p:childTnLst>
                                </p:cTn>
                              </p:par>
                            </p:childTnLst>
                          </p:cTn>
                        </p:par>
                        <p:par>
                          <p:cTn id="33" fill="hold">
                            <p:stCondLst>
                              <p:cond delay="8800"/>
                            </p:stCondLst>
                            <p:childTnLst>
                              <p:par>
                                <p:cTn id="34" presetID="0" presetClass="path" presetSubtype="0" accel="50000" decel="50000" fill="hold" nodeType="afterEffect">
                                  <p:stCondLst>
                                    <p:cond delay="0"/>
                                  </p:stCondLst>
                                  <p:childTnLst>
                                    <p:animMotion origin="layout" path="M -2.22222E-6 -4.81481E-6 C -0.08906 0.01505 -0.38802 0.03033 -0.53472 0.09075 C -0.68142 0.15116 -0.81198 0.322 -0.88055 0.36297 C -0.94913 0.40394 -0.93229 0.34237 -0.94583 0.33704 " pathEditMode="relative" rAng="0" ptsTypes="aaaa">
                                      <p:cBhvr>
                                        <p:cTn id="35" dur="2000" fill="hold"/>
                                        <p:tgtEl>
                                          <p:spTgt spid="4224"/>
                                        </p:tgtEl>
                                        <p:attrNameLst>
                                          <p:attrName>ppt_x</p:attrName>
                                          <p:attrName>ppt_y</p:attrName>
                                        </p:attrNameLst>
                                      </p:cBhvr>
                                      <p:rCtr x="-47500" y="20200"/>
                                    </p:animMotion>
                                  </p:childTnLst>
                                </p:cTn>
                              </p:par>
                              <p:par>
                                <p:cTn id="36" presetID="0" presetClass="path" presetSubtype="0" accel="50000" decel="50000" fill="hold" nodeType="withEffect">
                                  <p:stCondLst>
                                    <p:cond delay="500"/>
                                  </p:stCondLst>
                                  <p:childTnLst>
                                    <p:animMotion origin="layout" path="M 0 0.04629 C -0.07778 0.05393 -0.34948 0.0956 -0.46667 0.09166 C -0.58385 0.08773 -0.63611 -0.0007 -0.70278 0.02314 C -0.76944 0.04699 -0.83247 0.19027 -0.86667 0.23426 " pathEditMode="relative" rAng="0" ptsTypes="aaaa">
                                      <p:cBhvr>
                                        <p:cTn id="37" dur="2000" fill="hold"/>
                                        <p:tgtEl>
                                          <p:spTgt spid="4225"/>
                                        </p:tgtEl>
                                        <p:attrNameLst>
                                          <p:attrName>ppt_x</p:attrName>
                                          <p:attrName>ppt_y</p:attrName>
                                        </p:attrNameLst>
                                      </p:cBhvr>
                                      <p:rCtr x="-43300" y="7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3"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9184473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a:prstGeom prst="rect">
            <a:avLst/>
          </a:prstGeom>
        </p:spPr>
        <p:txBody>
          <a:bodyPr anchor="b"/>
          <a:lstStyle>
            <a:lvl1pPr marL="0" indent="0">
              <a:buNone/>
              <a:defRPr sz="2000"/>
            </a:lvl1pPr>
            <a:lvl2pPr marL="457198" indent="0">
              <a:buNone/>
              <a:defRPr sz="1800"/>
            </a:lvl2pPr>
            <a:lvl3pPr marL="914396" indent="0">
              <a:buNone/>
              <a:defRPr sz="1600"/>
            </a:lvl3pPr>
            <a:lvl4pPr marL="1371595" indent="0">
              <a:buNone/>
              <a:defRPr sz="1400"/>
            </a:lvl4pPr>
            <a:lvl5pPr marL="1828793" indent="0">
              <a:buNone/>
              <a:defRPr sz="1400"/>
            </a:lvl5pPr>
            <a:lvl6pPr marL="2285991" indent="0">
              <a:buNone/>
              <a:defRPr sz="1400"/>
            </a:lvl6pPr>
            <a:lvl7pPr marL="2743189" indent="0">
              <a:buNone/>
              <a:defRPr sz="1400"/>
            </a:lvl7pPr>
            <a:lvl8pPr marL="3200388" indent="0">
              <a:buNone/>
              <a:defRPr sz="1400"/>
            </a:lvl8pPr>
            <a:lvl9pPr marL="3657586" indent="0">
              <a:buNone/>
              <a:defRPr sz="1400"/>
            </a:lvl9pPr>
          </a:lstStyle>
          <a:p>
            <a:pPr lvl="0"/>
            <a:r>
              <a:rPr lang="en-US"/>
              <a:t>Click to edit Master text styles</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F7561CDB-809F-4F01-8B1D-FE5EAC24373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310231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21955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5FBBEBBD-17BD-4560-87E4-547DA4A47EB6}"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7181843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8" name="Footer Placeholder 7"/>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defTabSz="914396" fontAlgn="base">
              <a:spcBef>
                <a:spcPct val="0"/>
              </a:spcBef>
              <a:spcAft>
                <a:spcPct val="0"/>
              </a:spcAft>
            </a:pPr>
            <a:fld id="{2E4299E6-7C00-4D22-A89F-1F9B3615D595}"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9956242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Footer Placeholder 3"/>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defTabSz="914396" fontAlgn="base">
              <a:spcBef>
                <a:spcPct val="0"/>
              </a:spcBef>
              <a:spcAft>
                <a:spcPct val="0"/>
              </a:spcAft>
            </a:pPr>
            <a:fld id="{05941182-25CA-4852-8295-F5606E806368}"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15928904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1706928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AA7A2312-82E8-4FE4-9A01-ADEF37E3AE1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5449868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D7B3CDFB-B3A1-4232-AA4B-479C24C388B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4860872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295400"/>
            <a:ext cx="10972800" cy="5029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D063A193-151D-48F6-ABE6-FDDB0BC0AEC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2070245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60960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6096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30164F13-48D1-4ADC-B1EB-3904AA61B639}"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7929311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295400"/>
            <a:ext cx="10972800" cy="5029200"/>
          </a:xfrm>
          <a:prstGeom prst="rect">
            <a:avLst/>
          </a:prstGeom>
        </p:spPr>
        <p:txBody>
          <a:bodyPr/>
          <a:lstStyle/>
          <a:p>
            <a:r>
              <a:rPr lang="en-US"/>
              <a:t>Click icon to add table</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a:xfrm>
            <a:off x="8737600" y="6537327"/>
            <a:ext cx="2844800" cy="244475"/>
          </a:xfrm>
        </p:spPr>
        <p:txBody>
          <a:bodyPr/>
          <a:lstStyle>
            <a:lvl1pPr>
              <a:defRPr/>
            </a:lvl1pPr>
          </a:lstStyle>
          <a:p>
            <a:pPr defTabSz="914396" fontAlgn="base">
              <a:spcBef>
                <a:spcPct val="0"/>
              </a:spcBef>
              <a:spcAft>
                <a:spcPct val="0"/>
              </a:spcAft>
            </a:pPr>
            <a:fld id="{37BA5889-3889-48EB-8ABB-7988F2FA738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2346190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98" indent="0" algn="ctr">
              <a:buNone/>
              <a:defRPr/>
            </a:lvl2pPr>
            <a:lvl3pPr marL="914396" indent="0" algn="ctr">
              <a:buNone/>
              <a:defRPr/>
            </a:lvl3pPr>
            <a:lvl4pPr marL="1371595" indent="0" algn="ctr">
              <a:buNone/>
              <a:defRPr/>
            </a:lvl4pPr>
            <a:lvl5pPr marL="1828793" indent="0" algn="ctr">
              <a:buNone/>
              <a:defRPr/>
            </a:lvl5pPr>
            <a:lvl6pPr marL="2285991" indent="0" algn="ctr">
              <a:buNone/>
              <a:defRPr/>
            </a:lvl6pPr>
            <a:lvl7pPr marL="2743189" indent="0" algn="ctr">
              <a:buNone/>
              <a:defRPr/>
            </a:lvl7pPr>
            <a:lvl8pPr marL="3200388" indent="0" algn="ctr">
              <a:buNone/>
              <a:defRPr/>
            </a:lvl8pPr>
            <a:lvl9pPr marL="3657586" indent="0" algn="ctr">
              <a:buNone/>
              <a:defRPr/>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489DF400-8CEC-4040-95AA-7F9A82091823}" type="slidenum">
              <a:rPr lang="en-US" altLang="zh-CN" smtClean="0">
                <a:solidFill>
                  <a:srgbClr val="FFFFFF"/>
                </a:solidFill>
                <a:cs typeface="Arial" panose="020B0604020202020204" pitchFamily="34" charset="0"/>
              </a:rPr>
              <a:pPr defTabSz="914396" fontAlgn="base">
                <a:spcBef>
                  <a:spcPct val="0"/>
                </a:spcBef>
                <a:spcAft>
                  <a:spcPct val="0"/>
                </a:spcAft>
                <a:defRPr/>
              </a:pPr>
              <a:t>‹#›</a:t>
            </a:fld>
            <a:endParaRPr lang="en-US" altLang="zh-CN">
              <a:solidFill>
                <a:srgbClr val="FFFFFF"/>
              </a:solidFill>
              <a:cs typeface="Arial" panose="020B0604020202020204" pitchFamily="34" charset="0"/>
            </a:endParaRPr>
          </a:p>
        </p:txBody>
      </p:sp>
    </p:spTree>
    <p:extLst>
      <p:ext uri="{BB962C8B-B14F-4D97-AF65-F5344CB8AC3E}">
        <p14:creationId xmlns:p14="http://schemas.microsoft.com/office/powerpoint/2010/main" val="3163752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606798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2023/3/12</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812735258"/>
      </p:ext>
    </p:extLst>
  </p:cSld>
  <p:clrMapOvr>
    <a:masterClrMapping/>
  </p:clrMapOvr>
  <p:transition spd="slow" advTm="3000">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86"/>
        <p:cNvGrpSpPr/>
        <p:nvPr/>
      </p:nvGrpSpPr>
      <p:grpSpPr>
        <a:xfrm>
          <a:off x="0" y="0"/>
          <a:ext cx="0" cy="0"/>
          <a:chOff x="0" y="0"/>
          <a:chExt cx="0" cy="0"/>
        </a:xfrm>
      </p:grpSpPr>
      <p:sp>
        <p:nvSpPr>
          <p:cNvPr id="587" name="Google Shape;587;p15"/>
          <p:cNvSpPr/>
          <p:nvPr/>
        </p:nvSpPr>
        <p:spPr>
          <a:xfrm rot="2899140">
            <a:off x="-504456" y="1186220"/>
            <a:ext cx="5252765" cy="7197437"/>
          </a:xfrm>
          <a:custGeom>
            <a:avLst/>
            <a:gdLst/>
            <a:ahLst/>
            <a:cxnLst/>
            <a:rect l="l" t="t" r="r" b="b"/>
            <a:pathLst>
              <a:path w="11755" h="16107" extrusionOk="0">
                <a:moveTo>
                  <a:pt x="4723" y="0"/>
                </a:moveTo>
                <a:cubicBezTo>
                  <a:pt x="679" y="0"/>
                  <a:pt x="0" y="9466"/>
                  <a:pt x="1441" y="12310"/>
                </a:cubicBezTo>
                <a:cubicBezTo>
                  <a:pt x="2483" y="14342"/>
                  <a:pt x="4497" y="16106"/>
                  <a:pt x="6744" y="16106"/>
                </a:cubicBezTo>
                <a:cubicBezTo>
                  <a:pt x="6902" y="16106"/>
                  <a:pt x="7061" y="16098"/>
                  <a:pt x="7221" y="16080"/>
                </a:cubicBezTo>
                <a:cubicBezTo>
                  <a:pt x="9843" y="15774"/>
                  <a:pt x="11657" y="12999"/>
                  <a:pt x="11700" y="10355"/>
                </a:cubicBezTo>
                <a:cubicBezTo>
                  <a:pt x="11755" y="7711"/>
                  <a:pt x="10455" y="5231"/>
                  <a:pt x="8980" y="3024"/>
                </a:cubicBezTo>
                <a:cubicBezTo>
                  <a:pt x="8466" y="2259"/>
                  <a:pt x="7920" y="1505"/>
                  <a:pt x="7166" y="959"/>
                </a:cubicBezTo>
                <a:cubicBezTo>
                  <a:pt x="6244" y="291"/>
                  <a:pt x="5432" y="0"/>
                  <a:pt x="4723" y="0"/>
                </a:cubicBezTo>
                <a:close/>
              </a:path>
            </a:pathLst>
          </a:custGeom>
          <a:solidFill>
            <a:srgbClr val="FFCFC0">
              <a:alpha val="2277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8" name="Google Shape;588;p15"/>
          <p:cNvSpPr/>
          <p:nvPr/>
        </p:nvSpPr>
        <p:spPr>
          <a:xfrm rot="-2700000">
            <a:off x="-424349" y="-1246735"/>
            <a:ext cx="13040796" cy="8548376"/>
          </a:xfrm>
          <a:custGeom>
            <a:avLst/>
            <a:gdLst/>
            <a:ahLst/>
            <a:cxnLst/>
            <a:rect l="l" t="t" r="r" b="b"/>
            <a:pathLst>
              <a:path w="44489" h="29163" extrusionOk="0">
                <a:moveTo>
                  <a:pt x="15430" y="0"/>
                </a:moveTo>
                <a:cubicBezTo>
                  <a:pt x="9906" y="0"/>
                  <a:pt x="4387" y="3454"/>
                  <a:pt x="1803" y="8453"/>
                </a:cubicBezTo>
                <a:cubicBezTo>
                  <a:pt x="645" y="10703"/>
                  <a:pt x="1" y="13358"/>
                  <a:pt x="798" y="15762"/>
                </a:cubicBezTo>
                <a:cubicBezTo>
                  <a:pt x="1891" y="19083"/>
                  <a:pt x="5431" y="21017"/>
                  <a:pt x="8883" y="21596"/>
                </a:cubicBezTo>
                <a:cubicBezTo>
                  <a:pt x="14914" y="22623"/>
                  <a:pt x="21294" y="20809"/>
                  <a:pt x="26724" y="24480"/>
                </a:cubicBezTo>
                <a:cubicBezTo>
                  <a:pt x="29916" y="26636"/>
                  <a:pt x="33253" y="29163"/>
                  <a:pt x="37049" y="29163"/>
                </a:cubicBezTo>
                <a:cubicBezTo>
                  <a:pt x="38256" y="29163"/>
                  <a:pt x="39509" y="28907"/>
                  <a:pt x="40818" y="28304"/>
                </a:cubicBezTo>
                <a:cubicBezTo>
                  <a:pt x="42796" y="27386"/>
                  <a:pt x="44391" y="25431"/>
                  <a:pt x="44434" y="23246"/>
                </a:cubicBezTo>
                <a:cubicBezTo>
                  <a:pt x="44489" y="21148"/>
                  <a:pt x="43167" y="19236"/>
                  <a:pt x="41561" y="17892"/>
                </a:cubicBezTo>
                <a:cubicBezTo>
                  <a:pt x="39955" y="16548"/>
                  <a:pt x="38032" y="15631"/>
                  <a:pt x="36306" y="14451"/>
                </a:cubicBezTo>
                <a:cubicBezTo>
                  <a:pt x="30155" y="10244"/>
                  <a:pt x="26211" y="2695"/>
                  <a:pt x="19076" y="532"/>
                </a:cubicBezTo>
                <a:cubicBezTo>
                  <a:pt x="17882" y="170"/>
                  <a:pt x="16656" y="0"/>
                  <a:pt x="15430" y="0"/>
                </a:cubicBezTo>
                <a:close/>
              </a:path>
            </a:pathLst>
          </a:custGeom>
          <a:solidFill>
            <a:srgbClr val="FFCFC0">
              <a:alpha val="4911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9" name="Google Shape;589;p15"/>
          <p:cNvSpPr txBox="1">
            <a:spLocks noGrp="1"/>
          </p:cNvSpPr>
          <p:nvPr>
            <p:ph type="title"/>
          </p:nvPr>
        </p:nvSpPr>
        <p:spPr>
          <a:xfrm>
            <a:off x="5954304" y="3232800"/>
            <a:ext cx="2786800" cy="708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90" name="Google Shape;590;p15"/>
          <p:cNvSpPr txBox="1">
            <a:spLocks noGrp="1"/>
          </p:cNvSpPr>
          <p:nvPr>
            <p:ph type="subTitle" idx="1"/>
          </p:nvPr>
        </p:nvSpPr>
        <p:spPr>
          <a:xfrm>
            <a:off x="5954300" y="1343000"/>
            <a:ext cx="4913200" cy="18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5116955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0363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8" name="图片 3"/>
          <p:cNvPicPr>
            <a:picLocks noChangeAspect="1"/>
          </p:cNvPicPr>
          <p:nvPr userDrawn="1"/>
        </p:nvPicPr>
        <p:blipFill rotWithShape="1">
          <a:blip r:embed="rId2"/>
          <a:srcRect l="626" t="832" r="626" b="1028"/>
          <a:stretch>
            <a:fillRect/>
          </a:stretch>
        </p:blipFill>
        <p:spPr>
          <a:xfrm>
            <a:off x="0" y="2"/>
            <a:ext cx="12219444" cy="6857999"/>
          </a:xfrm>
          <a:prstGeom prst="rect">
            <a:avLst/>
          </a:prstGeom>
        </p:spPr>
      </p:pic>
      <p:pic>
        <p:nvPicPr>
          <p:cNvPr id="9" name="图形 1"/>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212225"/>
            <a:ext cx="3308946" cy="1645775"/>
          </a:xfrm>
          <a:prstGeom prst="rect">
            <a:avLst/>
          </a:prstGeom>
        </p:spPr>
      </p:pic>
    </p:spTree>
    <p:extLst>
      <p:ext uri="{BB962C8B-B14F-4D97-AF65-F5344CB8AC3E}">
        <p14:creationId xmlns:p14="http://schemas.microsoft.com/office/powerpoint/2010/main" val="317966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68800"/>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58716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221147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44401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03790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138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058815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10828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30521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91958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44790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49409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94673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54744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87096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92588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5965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87073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55102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511640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087861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14443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072717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77641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44471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PhAnim="0" preserve="1" userDrawn="1">
  <p:cSld name="Title Slide">
    <p:spTree>
      <p:nvGrpSpPr>
        <p:cNvPr id="1" name=""/>
        <p:cNvGrpSpPr/>
        <p:nvPr/>
      </p:nvGrpSpPr>
      <p:grpSpPr>
        <a:xfrm>
          <a:off x="0" y="0"/>
          <a:ext cx="0" cy="0"/>
          <a:chOff x="0" y="0"/>
          <a:chExt cx="0" cy="0"/>
        </a:xfrm>
      </p:grpSpPr>
      <p:sp>
        <p:nvSpPr>
          <p:cNvPr id="4223" name="Rectangle 127"/>
          <p:cNvSpPr>
            <a:spLocks noChangeArrowheads="1"/>
          </p:cNvSpPr>
          <p:nvPr/>
        </p:nvSpPr>
        <p:spPr bwMode="gray">
          <a:xfrm>
            <a:off x="0" y="0"/>
            <a:ext cx="12192000" cy="1828800"/>
          </a:xfrm>
          <a:prstGeom prst="rect">
            <a:avLst/>
          </a:prstGeom>
          <a:gradFill rotWithShape="1">
            <a:gsLst>
              <a:gs pos="0">
                <a:schemeClr val="accent1"/>
              </a:gs>
              <a:gs pos="100000">
                <a:schemeClr val="accent1">
                  <a:gamma/>
                  <a:tint val="0"/>
                  <a:invGamma/>
                  <a:alpha val="0"/>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nvGrpSpPr>
          <p:cNvPr id="4111" name="Group 15"/>
          <p:cNvGrpSpPr>
            <a:grpSpLocks/>
          </p:cNvGrpSpPr>
          <p:nvPr/>
        </p:nvGrpSpPr>
        <p:grpSpPr bwMode="auto">
          <a:xfrm>
            <a:off x="203201" y="381000"/>
            <a:ext cx="9118600" cy="3365500"/>
            <a:chOff x="664" y="1951"/>
            <a:chExt cx="4308" cy="2120"/>
          </a:xfrm>
        </p:grpSpPr>
        <p:sp>
          <p:nvSpPr>
            <p:cNvPr id="4112" name="Freeform 16"/>
            <p:cNvSpPr>
              <a:spLocks/>
            </p:cNvSpPr>
            <p:nvPr/>
          </p:nvSpPr>
          <p:spPr bwMode="invGray">
            <a:xfrm>
              <a:off x="743" y="2045"/>
              <a:ext cx="1267" cy="1938"/>
            </a:xfrm>
            <a:custGeom>
              <a:avLst/>
              <a:gdLst/>
              <a:ahLst/>
              <a:cxnLst>
                <a:cxn ang="0">
                  <a:pos x="116" y="258"/>
                </a:cxn>
                <a:cxn ang="0">
                  <a:pos x="320" y="210"/>
                </a:cxn>
                <a:cxn ang="0">
                  <a:pos x="434" y="240"/>
                </a:cxn>
                <a:cxn ang="0">
                  <a:pos x="416" y="444"/>
                </a:cxn>
                <a:cxn ang="0">
                  <a:pos x="272" y="582"/>
                </a:cxn>
                <a:cxn ang="0">
                  <a:pos x="218" y="714"/>
                </a:cxn>
                <a:cxn ang="0">
                  <a:pos x="284" y="964"/>
                </a:cxn>
                <a:cxn ang="0">
                  <a:pos x="316" y="960"/>
                </a:cxn>
                <a:cxn ang="0">
                  <a:pos x="328" y="906"/>
                </a:cxn>
                <a:cxn ang="0">
                  <a:pos x="478" y="1154"/>
                </a:cxn>
                <a:cxn ang="0">
                  <a:pos x="650" y="1200"/>
                </a:cxn>
                <a:cxn ang="0">
                  <a:pos x="794" y="1350"/>
                </a:cxn>
                <a:cxn ang="0">
                  <a:pos x="854" y="1422"/>
                </a:cxn>
                <a:cxn ang="0">
                  <a:pos x="770" y="1608"/>
                </a:cxn>
                <a:cxn ang="0">
                  <a:pos x="916" y="1782"/>
                </a:cxn>
                <a:cxn ang="0">
                  <a:pos x="1034" y="2022"/>
                </a:cxn>
                <a:cxn ang="0">
                  <a:pos x="1094" y="2310"/>
                </a:cxn>
                <a:cxn ang="0">
                  <a:pos x="1194" y="2540"/>
                </a:cxn>
                <a:cxn ang="0">
                  <a:pos x="1280" y="2520"/>
                </a:cxn>
                <a:cxn ang="0">
                  <a:pos x="1244" y="2394"/>
                </a:cxn>
                <a:cxn ang="0">
                  <a:pos x="1288" y="2306"/>
                </a:cxn>
                <a:cxn ang="0">
                  <a:pos x="1368" y="2228"/>
                </a:cxn>
                <a:cxn ang="0">
                  <a:pos x="1448" y="2076"/>
                </a:cxn>
                <a:cxn ang="0">
                  <a:pos x="1568" y="1950"/>
                </a:cxn>
                <a:cxn ang="0">
                  <a:pos x="1622" y="1746"/>
                </a:cxn>
                <a:cxn ang="0">
                  <a:pos x="1552" y="1538"/>
                </a:cxn>
                <a:cxn ang="0">
                  <a:pos x="1376" y="1410"/>
                </a:cxn>
                <a:cxn ang="0">
                  <a:pos x="1104" y="1280"/>
                </a:cxn>
                <a:cxn ang="0">
                  <a:pos x="974" y="1260"/>
                </a:cxn>
                <a:cxn ang="0">
                  <a:pos x="904" y="1268"/>
                </a:cxn>
                <a:cxn ang="0">
                  <a:pos x="794" y="1308"/>
                </a:cxn>
                <a:cxn ang="0">
                  <a:pos x="758" y="1174"/>
                </a:cxn>
                <a:cxn ang="0">
                  <a:pos x="736" y="1062"/>
                </a:cxn>
                <a:cxn ang="0">
                  <a:pos x="632" y="1104"/>
                </a:cxn>
                <a:cxn ang="0">
                  <a:pos x="568" y="950"/>
                </a:cxn>
                <a:cxn ang="0">
                  <a:pos x="740" y="912"/>
                </a:cxn>
                <a:cxn ang="0">
                  <a:pos x="842" y="906"/>
                </a:cxn>
                <a:cxn ang="0">
                  <a:pos x="896" y="900"/>
                </a:cxn>
                <a:cxn ang="0">
                  <a:pos x="1058" y="750"/>
                </a:cxn>
                <a:cxn ang="0">
                  <a:pos x="1184" y="678"/>
                </a:cxn>
                <a:cxn ang="0">
                  <a:pos x="1278" y="636"/>
                </a:cxn>
                <a:cxn ang="0">
                  <a:pos x="1340" y="538"/>
                </a:cxn>
                <a:cxn ang="0">
                  <a:pos x="1288" y="512"/>
                </a:cxn>
                <a:cxn ang="0">
                  <a:pos x="1526" y="456"/>
                </a:cxn>
                <a:cxn ang="0">
                  <a:pos x="1406" y="342"/>
                </a:cxn>
                <a:cxn ang="0">
                  <a:pos x="1328" y="264"/>
                </a:cxn>
                <a:cxn ang="0">
                  <a:pos x="1222" y="364"/>
                </a:cxn>
                <a:cxn ang="0">
                  <a:pos x="1110" y="444"/>
                </a:cxn>
                <a:cxn ang="0">
                  <a:pos x="1022" y="304"/>
                </a:cxn>
                <a:cxn ang="0">
                  <a:pos x="1212" y="240"/>
                </a:cxn>
                <a:cxn ang="0">
                  <a:pos x="1266" y="198"/>
                </a:cxn>
                <a:cxn ang="0">
                  <a:pos x="1328" y="172"/>
                </a:cxn>
                <a:cxn ang="0">
                  <a:pos x="1286" y="144"/>
                </a:cxn>
                <a:cxn ang="0">
                  <a:pos x="1262" y="120"/>
                </a:cxn>
                <a:cxn ang="0">
                  <a:pos x="1202" y="102"/>
                </a:cxn>
                <a:cxn ang="0">
                  <a:pos x="1106" y="136"/>
                </a:cxn>
                <a:cxn ang="0">
                  <a:pos x="950" y="120"/>
                </a:cxn>
                <a:cxn ang="0">
                  <a:pos x="550" y="0"/>
                </a:cxn>
                <a:cxn ang="0">
                  <a:pos x="344" y="32"/>
                </a:cxn>
                <a:cxn ang="0">
                  <a:pos x="290" y="102"/>
                </a:cxn>
                <a:cxn ang="0">
                  <a:pos x="128" y="174"/>
                </a:cxn>
                <a:cxn ang="0">
                  <a:pos x="128" y="216"/>
                </a:cxn>
                <a:cxn ang="0">
                  <a:pos x="2" y="252"/>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3" name="Freeform 17"/>
            <p:cNvSpPr>
              <a:spLocks/>
            </p:cNvSpPr>
            <p:nvPr/>
          </p:nvSpPr>
          <p:spPr bwMode="invGray">
            <a:xfrm>
              <a:off x="703" y="2230"/>
              <a:ext cx="34" cy="28"/>
            </a:xfrm>
            <a:custGeom>
              <a:avLst/>
              <a:gdLst/>
              <a:ahLst/>
              <a:cxnLst>
                <a:cxn ang="0">
                  <a:pos x="16" y="4"/>
                </a:cxn>
                <a:cxn ang="0">
                  <a:pos x="0" y="22"/>
                </a:cxn>
                <a:cxn ang="0">
                  <a:pos x="22" y="38"/>
                </a:cxn>
                <a:cxn ang="0">
                  <a:pos x="46" y="26"/>
                </a:cxn>
                <a:cxn ang="0">
                  <a:pos x="30" y="0"/>
                </a:cxn>
                <a:cxn ang="0">
                  <a:pos x="16" y="4"/>
                </a:cxn>
              </a:cxnLst>
              <a:rect l="0" t="0" r="r" b="b"/>
              <a:pathLst>
                <a:path w="46" h="38">
                  <a:moveTo>
                    <a:pt x="16" y="4"/>
                  </a:moveTo>
                  <a:lnTo>
                    <a:pt x="0" y="22"/>
                  </a:lnTo>
                  <a:lnTo>
                    <a:pt x="22" y="38"/>
                  </a:lnTo>
                  <a:lnTo>
                    <a:pt x="46" y="26"/>
                  </a:lnTo>
                  <a:lnTo>
                    <a:pt x="30" y="0"/>
                  </a:lnTo>
                  <a:lnTo>
                    <a:pt x="16" y="4"/>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4" name="Freeform 18"/>
            <p:cNvSpPr>
              <a:spLocks/>
            </p:cNvSpPr>
            <p:nvPr/>
          </p:nvSpPr>
          <p:spPr bwMode="invGray">
            <a:xfrm>
              <a:off x="1010" y="2353"/>
              <a:ext cx="39" cy="32"/>
            </a:xfrm>
            <a:custGeom>
              <a:avLst/>
              <a:gdLst/>
              <a:ahLst/>
              <a:cxnLst>
                <a:cxn ang="0">
                  <a:pos x="12" y="0"/>
                </a:cxn>
                <a:cxn ang="0">
                  <a:pos x="26" y="44"/>
                </a:cxn>
                <a:cxn ang="0">
                  <a:pos x="42" y="42"/>
                </a:cxn>
                <a:cxn ang="0">
                  <a:pos x="38" y="16"/>
                </a:cxn>
                <a:cxn ang="0">
                  <a:pos x="26" y="2"/>
                </a:cxn>
                <a:cxn ang="0">
                  <a:pos x="12" y="0"/>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5" name="Freeform 19"/>
            <p:cNvSpPr>
              <a:spLocks/>
            </p:cNvSpPr>
            <p:nvPr/>
          </p:nvSpPr>
          <p:spPr bwMode="invGray">
            <a:xfrm>
              <a:off x="1792" y="2409"/>
              <a:ext cx="98" cy="74"/>
            </a:xfrm>
            <a:custGeom>
              <a:avLst/>
              <a:gdLst/>
              <a:ahLst/>
              <a:cxnLst>
                <a:cxn ang="0">
                  <a:pos x="97" y="0"/>
                </a:cxn>
                <a:cxn ang="0">
                  <a:pos x="79" y="8"/>
                </a:cxn>
                <a:cxn ang="0">
                  <a:pos x="53" y="24"/>
                </a:cxn>
                <a:cxn ang="0">
                  <a:pos x="39" y="40"/>
                </a:cxn>
                <a:cxn ang="0">
                  <a:pos x="21" y="52"/>
                </a:cxn>
                <a:cxn ang="0">
                  <a:pos x="63" y="82"/>
                </a:cxn>
                <a:cxn ang="0">
                  <a:pos x="79" y="94"/>
                </a:cxn>
                <a:cxn ang="0">
                  <a:pos x="85" y="92"/>
                </a:cxn>
                <a:cxn ang="0">
                  <a:pos x="89" y="86"/>
                </a:cxn>
                <a:cxn ang="0">
                  <a:pos x="97" y="98"/>
                </a:cxn>
                <a:cxn ang="0">
                  <a:pos x="123" y="86"/>
                </a:cxn>
                <a:cxn ang="0">
                  <a:pos x="129" y="74"/>
                </a:cxn>
                <a:cxn ang="0">
                  <a:pos x="101" y="40"/>
                </a:cxn>
                <a:cxn ang="0">
                  <a:pos x="115" y="24"/>
                </a:cxn>
                <a:cxn ang="0">
                  <a:pos x="111" y="4"/>
                </a:cxn>
                <a:cxn ang="0">
                  <a:pos x="97" y="0"/>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6" name="Freeform 20"/>
            <p:cNvSpPr>
              <a:spLocks/>
            </p:cNvSpPr>
            <p:nvPr/>
          </p:nvSpPr>
          <p:spPr bwMode="invGray">
            <a:xfrm>
              <a:off x="1318" y="2793"/>
              <a:ext cx="158" cy="84"/>
            </a:xfrm>
            <a:custGeom>
              <a:avLst/>
              <a:gdLst/>
              <a:ahLst/>
              <a:cxnLst>
                <a:cxn ang="0">
                  <a:pos x="47" y="12"/>
                </a:cxn>
                <a:cxn ang="0">
                  <a:pos x="17" y="12"/>
                </a:cxn>
                <a:cxn ang="0">
                  <a:pos x="5" y="16"/>
                </a:cxn>
                <a:cxn ang="0">
                  <a:pos x="25" y="52"/>
                </a:cxn>
                <a:cxn ang="0">
                  <a:pos x="51" y="44"/>
                </a:cxn>
                <a:cxn ang="0">
                  <a:pos x="93" y="54"/>
                </a:cxn>
                <a:cxn ang="0">
                  <a:pos x="111" y="60"/>
                </a:cxn>
                <a:cxn ang="0">
                  <a:pos x="133" y="88"/>
                </a:cxn>
                <a:cxn ang="0">
                  <a:pos x="141" y="112"/>
                </a:cxn>
                <a:cxn ang="0">
                  <a:pos x="157" y="100"/>
                </a:cxn>
                <a:cxn ang="0">
                  <a:pos x="169" y="96"/>
                </a:cxn>
                <a:cxn ang="0">
                  <a:pos x="187" y="102"/>
                </a:cxn>
                <a:cxn ang="0">
                  <a:pos x="195" y="80"/>
                </a:cxn>
                <a:cxn ang="0">
                  <a:pos x="153" y="54"/>
                </a:cxn>
                <a:cxn ang="0">
                  <a:pos x="105" y="20"/>
                </a:cxn>
                <a:cxn ang="0">
                  <a:pos x="53" y="26"/>
                </a:cxn>
                <a:cxn ang="0">
                  <a:pos x="47" y="12"/>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7" name="Freeform 21"/>
            <p:cNvSpPr>
              <a:spLocks/>
            </p:cNvSpPr>
            <p:nvPr/>
          </p:nvSpPr>
          <p:spPr bwMode="invGray">
            <a:xfrm>
              <a:off x="1448" y="2857"/>
              <a:ext cx="99" cy="41"/>
            </a:xfrm>
            <a:custGeom>
              <a:avLst/>
              <a:gdLst/>
              <a:ahLst/>
              <a:cxnLst>
                <a:cxn ang="0">
                  <a:pos x="57" y="0"/>
                </a:cxn>
                <a:cxn ang="0">
                  <a:pos x="43" y="6"/>
                </a:cxn>
                <a:cxn ang="0">
                  <a:pos x="31" y="30"/>
                </a:cxn>
                <a:cxn ang="0">
                  <a:pos x="15" y="34"/>
                </a:cxn>
                <a:cxn ang="0">
                  <a:pos x="3" y="42"/>
                </a:cxn>
                <a:cxn ang="0">
                  <a:pos x="13" y="54"/>
                </a:cxn>
                <a:cxn ang="0">
                  <a:pos x="133" y="34"/>
                </a:cxn>
                <a:cxn ang="0">
                  <a:pos x="123" y="16"/>
                </a:cxn>
                <a:cxn ang="0">
                  <a:pos x="105" y="8"/>
                </a:cxn>
                <a:cxn ang="0">
                  <a:pos x="101" y="24"/>
                </a:cxn>
                <a:cxn ang="0">
                  <a:pos x="89" y="18"/>
                </a:cxn>
                <a:cxn ang="0">
                  <a:pos x="67" y="14"/>
                </a:cxn>
                <a:cxn ang="0">
                  <a:pos x="57" y="0"/>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8" name="Freeform 22"/>
            <p:cNvSpPr>
              <a:spLocks/>
            </p:cNvSpPr>
            <p:nvPr/>
          </p:nvSpPr>
          <p:spPr bwMode="invGray">
            <a:xfrm>
              <a:off x="1553" y="288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9" name="Freeform 23"/>
            <p:cNvSpPr>
              <a:spLocks/>
            </p:cNvSpPr>
            <p:nvPr/>
          </p:nvSpPr>
          <p:spPr bwMode="invGray">
            <a:xfrm>
              <a:off x="1609" y="2886"/>
              <a:ext cx="12" cy="25"/>
            </a:xfrm>
            <a:custGeom>
              <a:avLst/>
              <a:gdLst/>
              <a:ahLst/>
              <a:cxnLst>
                <a:cxn ang="0">
                  <a:pos x="14" y="0"/>
                </a:cxn>
                <a:cxn ang="0">
                  <a:pos x="0" y="14"/>
                </a:cxn>
                <a:cxn ang="0">
                  <a:pos x="16" y="34"/>
                </a:cxn>
                <a:cxn ang="0">
                  <a:pos x="12" y="18"/>
                </a:cxn>
                <a:cxn ang="0">
                  <a:pos x="16" y="6"/>
                </a:cxn>
                <a:cxn ang="0">
                  <a:pos x="14" y="0"/>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0" name="Freeform 24"/>
            <p:cNvSpPr>
              <a:spLocks/>
            </p:cNvSpPr>
            <p:nvPr/>
          </p:nvSpPr>
          <p:spPr bwMode="invGray">
            <a:xfrm>
              <a:off x="1426" y="2040"/>
              <a:ext cx="180" cy="88"/>
            </a:xfrm>
            <a:custGeom>
              <a:avLst/>
              <a:gdLst/>
              <a:ahLst/>
              <a:cxnLst>
                <a:cxn ang="0">
                  <a:pos x="64" y="1"/>
                </a:cxn>
                <a:cxn ang="0">
                  <a:pos x="24" y="31"/>
                </a:cxn>
                <a:cxn ang="0">
                  <a:pos x="6" y="37"/>
                </a:cxn>
                <a:cxn ang="0">
                  <a:pos x="0" y="39"/>
                </a:cxn>
                <a:cxn ang="0">
                  <a:pos x="26" y="59"/>
                </a:cxn>
                <a:cxn ang="0">
                  <a:pos x="38" y="63"/>
                </a:cxn>
                <a:cxn ang="0">
                  <a:pos x="68" y="47"/>
                </a:cxn>
                <a:cxn ang="0">
                  <a:pos x="80" y="43"/>
                </a:cxn>
                <a:cxn ang="0">
                  <a:pos x="82" y="55"/>
                </a:cxn>
                <a:cxn ang="0">
                  <a:pos x="64" y="61"/>
                </a:cxn>
                <a:cxn ang="0">
                  <a:pos x="72" y="73"/>
                </a:cxn>
                <a:cxn ang="0">
                  <a:pos x="40" y="87"/>
                </a:cxn>
                <a:cxn ang="0">
                  <a:pos x="70" y="109"/>
                </a:cxn>
                <a:cxn ang="0">
                  <a:pos x="82" y="113"/>
                </a:cxn>
                <a:cxn ang="0">
                  <a:pos x="118" y="103"/>
                </a:cxn>
                <a:cxn ang="0">
                  <a:pos x="150" y="105"/>
                </a:cxn>
                <a:cxn ang="0">
                  <a:pos x="168" y="117"/>
                </a:cxn>
                <a:cxn ang="0">
                  <a:pos x="204" y="109"/>
                </a:cxn>
                <a:cxn ang="0">
                  <a:pos x="224" y="103"/>
                </a:cxn>
                <a:cxn ang="0">
                  <a:pos x="222" y="77"/>
                </a:cxn>
                <a:cxn ang="0">
                  <a:pos x="234" y="69"/>
                </a:cxn>
                <a:cxn ang="0">
                  <a:pos x="238" y="47"/>
                </a:cxn>
                <a:cxn ang="0">
                  <a:pos x="210" y="57"/>
                </a:cxn>
                <a:cxn ang="0">
                  <a:pos x="200" y="43"/>
                </a:cxn>
                <a:cxn ang="0">
                  <a:pos x="172" y="45"/>
                </a:cxn>
                <a:cxn ang="0">
                  <a:pos x="134" y="9"/>
                </a:cxn>
                <a:cxn ang="0">
                  <a:pos x="94" y="11"/>
                </a:cxn>
                <a:cxn ang="0">
                  <a:pos x="82" y="1"/>
                </a:cxn>
                <a:cxn ang="0">
                  <a:pos x="64" y="1"/>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1" name="Freeform 25"/>
            <p:cNvSpPr>
              <a:spLocks/>
            </p:cNvSpPr>
            <p:nvPr/>
          </p:nvSpPr>
          <p:spPr bwMode="invGray">
            <a:xfrm>
              <a:off x="1506" y="1999"/>
              <a:ext cx="146" cy="60"/>
            </a:xfrm>
            <a:custGeom>
              <a:avLst/>
              <a:gdLst/>
              <a:ahLst/>
              <a:cxnLst>
                <a:cxn ang="0">
                  <a:pos x="97" y="10"/>
                </a:cxn>
                <a:cxn ang="0">
                  <a:pos x="13" y="24"/>
                </a:cxn>
                <a:cxn ang="0">
                  <a:pos x="9" y="34"/>
                </a:cxn>
                <a:cxn ang="0">
                  <a:pos x="57" y="52"/>
                </a:cxn>
                <a:cxn ang="0">
                  <a:pos x="135" y="74"/>
                </a:cxn>
                <a:cxn ang="0">
                  <a:pos x="175" y="68"/>
                </a:cxn>
                <a:cxn ang="0">
                  <a:pos x="187" y="64"/>
                </a:cxn>
                <a:cxn ang="0">
                  <a:pos x="175" y="44"/>
                </a:cxn>
                <a:cxn ang="0">
                  <a:pos x="163" y="36"/>
                </a:cxn>
                <a:cxn ang="0">
                  <a:pos x="129" y="26"/>
                </a:cxn>
                <a:cxn ang="0">
                  <a:pos x="97" y="10"/>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2" name="Freeform 26"/>
            <p:cNvSpPr>
              <a:spLocks/>
            </p:cNvSpPr>
            <p:nvPr/>
          </p:nvSpPr>
          <p:spPr bwMode="invGray">
            <a:xfrm>
              <a:off x="1711" y="2069"/>
              <a:ext cx="233" cy="190"/>
            </a:xfrm>
            <a:custGeom>
              <a:avLst/>
              <a:gdLst/>
              <a:ahLst/>
              <a:cxnLst>
                <a:cxn ang="0">
                  <a:pos x="67" y="9"/>
                </a:cxn>
                <a:cxn ang="0">
                  <a:pos x="51" y="23"/>
                </a:cxn>
                <a:cxn ang="0">
                  <a:pos x="21" y="39"/>
                </a:cxn>
                <a:cxn ang="0">
                  <a:pos x="53" y="77"/>
                </a:cxn>
                <a:cxn ang="0">
                  <a:pos x="79" y="85"/>
                </a:cxn>
                <a:cxn ang="0">
                  <a:pos x="103" y="99"/>
                </a:cxn>
                <a:cxn ang="0">
                  <a:pos x="127" y="85"/>
                </a:cxn>
                <a:cxn ang="0">
                  <a:pos x="143" y="101"/>
                </a:cxn>
                <a:cxn ang="0">
                  <a:pos x="149" y="127"/>
                </a:cxn>
                <a:cxn ang="0">
                  <a:pos x="115" y="151"/>
                </a:cxn>
                <a:cxn ang="0">
                  <a:pos x="89" y="173"/>
                </a:cxn>
                <a:cxn ang="0">
                  <a:pos x="69" y="169"/>
                </a:cxn>
                <a:cxn ang="0">
                  <a:pos x="57" y="165"/>
                </a:cxn>
                <a:cxn ang="0">
                  <a:pos x="43" y="187"/>
                </a:cxn>
                <a:cxn ang="0">
                  <a:pos x="39" y="199"/>
                </a:cxn>
                <a:cxn ang="0">
                  <a:pos x="73" y="205"/>
                </a:cxn>
                <a:cxn ang="0">
                  <a:pos x="95" y="203"/>
                </a:cxn>
                <a:cxn ang="0">
                  <a:pos x="115" y="231"/>
                </a:cxn>
                <a:cxn ang="0">
                  <a:pos x="127" y="235"/>
                </a:cxn>
                <a:cxn ang="0">
                  <a:pos x="139" y="239"/>
                </a:cxn>
                <a:cxn ang="0">
                  <a:pos x="155" y="251"/>
                </a:cxn>
                <a:cxn ang="0">
                  <a:pos x="181" y="237"/>
                </a:cxn>
                <a:cxn ang="0">
                  <a:pos x="203" y="235"/>
                </a:cxn>
                <a:cxn ang="0">
                  <a:pos x="229" y="213"/>
                </a:cxn>
                <a:cxn ang="0">
                  <a:pos x="225" y="185"/>
                </a:cxn>
                <a:cxn ang="0">
                  <a:pos x="217" y="173"/>
                </a:cxn>
                <a:cxn ang="0">
                  <a:pos x="233" y="167"/>
                </a:cxn>
                <a:cxn ang="0">
                  <a:pos x="245" y="183"/>
                </a:cxn>
                <a:cxn ang="0">
                  <a:pos x="247" y="197"/>
                </a:cxn>
                <a:cxn ang="0">
                  <a:pos x="261" y="193"/>
                </a:cxn>
                <a:cxn ang="0">
                  <a:pos x="303" y="169"/>
                </a:cxn>
                <a:cxn ang="0">
                  <a:pos x="293" y="147"/>
                </a:cxn>
                <a:cxn ang="0">
                  <a:pos x="259" y="123"/>
                </a:cxn>
                <a:cxn ang="0">
                  <a:pos x="265" y="107"/>
                </a:cxn>
                <a:cxn ang="0">
                  <a:pos x="277" y="103"/>
                </a:cxn>
                <a:cxn ang="0">
                  <a:pos x="253" y="63"/>
                </a:cxn>
                <a:cxn ang="0">
                  <a:pos x="233" y="59"/>
                </a:cxn>
                <a:cxn ang="0">
                  <a:pos x="221" y="55"/>
                </a:cxn>
                <a:cxn ang="0">
                  <a:pos x="201" y="33"/>
                </a:cxn>
                <a:cxn ang="0">
                  <a:pos x="155" y="45"/>
                </a:cxn>
                <a:cxn ang="0">
                  <a:pos x="167" y="25"/>
                </a:cxn>
                <a:cxn ang="0">
                  <a:pos x="139" y="17"/>
                </a:cxn>
                <a:cxn ang="0">
                  <a:pos x="119" y="19"/>
                </a:cxn>
                <a:cxn ang="0">
                  <a:pos x="67" y="9"/>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3" name="Freeform 27"/>
            <p:cNvSpPr>
              <a:spLocks/>
            </p:cNvSpPr>
            <p:nvPr/>
          </p:nvSpPr>
          <p:spPr bwMode="invGray">
            <a:xfrm>
              <a:off x="1709" y="1987"/>
              <a:ext cx="44" cy="37"/>
            </a:xfrm>
            <a:custGeom>
              <a:avLst/>
              <a:gdLst/>
              <a:ahLst/>
              <a:cxnLst>
                <a:cxn ang="0">
                  <a:pos x="26" y="0"/>
                </a:cxn>
                <a:cxn ang="0">
                  <a:pos x="0" y="10"/>
                </a:cxn>
                <a:cxn ang="0">
                  <a:pos x="30" y="40"/>
                </a:cxn>
                <a:cxn ang="0">
                  <a:pos x="48" y="50"/>
                </a:cxn>
                <a:cxn ang="0">
                  <a:pos x="58" y="28"/>
                </a:cxn>
                <a:cxn ang="0">
                  <a:pos x="44" y="8"/>
                </a:cxn>
                <a:cxn ang="0">
                  <a:pos x="26" y="0"/>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4" name="Freeform 28"/>
            <p:cNvSpPr>
              <a:spLocks/>
            </p:cNvSpPr>
            <p:nvPr/>
          </p:nvSpPr>
          <p:spPr bwMode="invGray">
            <a:xfrm>
              <a:off x="1625" y="2057"/>
              <a:ext cx="65" cy="42"/>
            </a:xfrm>
            <a:custGeom>
              <a:avLst/>
              <a:gdLst/>
              <a:ahLst/>
              <a:cxnLst>
                <a:cxn ang="0">
                  <a:pos x="44" y="7"/>
                </a:cxn>
                <a:cxn ang="0">
                  <a:pos x="24" y="25"/>
                </a:cxn>
                <a:cxn ang="0">
                  <a:pos x="4" y="27"/>
                </a:cxn>
                <a:cxn ang="0">
                  <a:pos x="16" y="57"/>
                </a:cxn>
                <a:cxn ang="0">
                  <a:pos x="74" y="35"/>
                </a:cxn>
                <a:cxn ang="0">
                  <a:pos x="86" y="17"/>
                </a:cxn>
                <a:cxn ang="0">
                  <a:pos x="56" y="7"/>
                </a:cxn>
                <a:cxn ang="0">
                  <a:pos x="44" y="7"/>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5" name="Freeform 29"/>
            <p:cNvSpPr>
              <a:spLocks/>
            </p:cNvSpPr>
            <p:nvPr/>
          </p:nvSpPr>
          <p:spPr bwMode="invGray">
            <a:xfrm>
              <a:off x="1693" y="2065"/>
              <a:ext cx="54" cy="25"/>
            </a:xfrm>
            <a:custGeom>
              <a:avLst/>
              <a:gdLst/>
              <a:ahLst/>
              <a:cxnLst>
                <a:cxn ang="0">
                  <a:pos x="40" y="0"/>
                </a:cxn>
                <a:cxn ang="0">
                  <a:pos x="10" y="16"/>
                </a:cxn>
                <a:cxn ang="0">
                  <a:pos x="24" y="34"/>
                </a:cxn>
                <a:cxn ang="0">
                  <a:pos x="52" y="28"/>
                </a:cxn>
                <a:cxn ang="0">
                  <a:pos x="64" y="20"/>
                </a:cxn>
                <a:cxn ang="0">
                  <a:pos x="40" y="0"/>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6" name="Freeform 30"/>
            <p:cNvSpPr>
              <a:spLocks/>
            </p:cNvSpPr>
            <p:nvPr/>
          </p:nvSpPr>
          <p:spPr bwMode="invGray">
            <a:xfrm>
              <a:off x="1664" y="2029"/>
              <a:ext cx="64" cy="34"/>
            </a:xfrm>
            <a:custGeom>
              <a:avLst/>
              <a:gdLst/>
              <a:ahLst/>
              <a:cxnLst>
                <a:cxn ang="0">
                  <a:pos x="58" y="10"/>
                </a:cxn>
                <a:cxn ang="0">
                  <a:pos x="28" y="4"/>
                </a:cxn>
                <a:cxn ang="0">
                  <a:pos x="0" y="18"/>
                </a:cxn>
                <a:cxn ang="0">
                  <a:pos x="40" y="32"/>
                </a:cxn>
                <a:cxn ang="0">
                  <a:pos x="64" y="40"/>
                </a:cxn>
                <a:cxn ang="0">
                  <a:pos x="84" y="18"/>
                </a:cxn>
                <a:cxn ang="0">
                  <a:pos x="82" y="6"/>
                </a:cxn>
                <a:cxn ang="0">
                  <a:pos x="64" y="0"/>
                </a:cxn>
                <a:cxn ang="0">
                  <a:pos x="58" y="10"/>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7" name="Freeform 31"/>
            <p:cNvSpPr>
              <a:spLocks/>
            </p:cNvSpPr>
            <p:nvPr/>
          </p:nvSpPr>
          <p:spPr bwMode="invGray">
            <a:xfrm>
              <a:off x="1637" y="1997"/>
              <a:ext cx="44" cy="24"/>
            </a:xfrm>
            <a:custGeom>
              <a:avLst/>
              <a:gdLst/>
              <a:ahLst/>
              <a:cxnLst>
                <a:cxn ang="0">
                  <a:pos x="16" y="4"/>
                </a:cxn>
                <a:cxn ang="0">
                  <a:pos x="0" y="18"/>
                </a:cxn>
                <a:cxn ang="0">
                  <a:pos x="20" y="28"/>
                </a:cxn>
                <a:cxn ang="0">
                  <a:pos x="28" y="20"/>
                </a:cxn>
                <a:cxn ang="0">
                  <a:pos x="52" y="12"/>
                </a:cxn>
                <a:cxn ang="0">
                  <a:pos x="44" y="0"/>
                </a:cxn>
                <a:cxn ang="0">
                  <a:pos x="16" y="4"/>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8" name="Freeform 32"/>
            <p:cNvSpPr>
              <a:spLocks/>
            </p:cNvSpPr>
            <p:nvPr/>
          </p:nvSpPr>
          <p:spPr bwMode="invGray">
            <a:xfrm>
              <a:off x="1751" y="2000"/>
              <a:ext cx="114" cy="77"/>
            </a:xfrm>
            <a:custGeom>
              <a:avLst/>
              <a:gdLst/>
              <a:ahLst/>
              <a:cxnLst>
                <a:cxn ang="0">
                  <a:pos x="38" y="0"/>
                </a:cxn>
                <a:cxn ang="0">
                  <a:pos x="14" y="6"/>
                </a:cxn>
                <a:cxn ang="0">
                  <a:pos x="4" y="38"/>
                </a:cxn>
                <a:cxn ang="0">
                  <a:pos x="12" y="56"/>
                </a:cxn>
                <a:cxn ang="0">
                  <a:pos x="0" y="72"/>
                </a:cxn>
                <a:cxn ang="0">
                  <a:pos x="56" y="86"/>
                </a:cxn>
                <a:cxn ang="0">
                  <a:pos x="82" y="92"/>
                </a:cxn>
                <a:cxn ang="0">
                  <a:pos x="152" y="86"/>
                </a:cxn>
                <a:cxn ang="0">
                  <a:pos x="76" y="70"/>
                </a:cxn>
                <a:cxn ang="0">
                  <a:pos x="54" y="62"/>
                </a:cxn>
                <a:cxn ang="0">
                  <a:pos x="44" y="52"/>
                </a:cxn>
                <a:cxn ang="0">
                  <a:pos x="50" y="34"/>
                </a:cxn>
                <a:cxn ang="0">
                  <a:pos x="38" y="0"/>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9" name="Freeform 33"/>
            <p:cNvSpPr>
              <a:spLocks/>
            </p:cNvSpPr>
            <p:nvPr/>
          </p:nvSpPr>
          <p:spPr bwMode="invGray">
            <a:xfrm>
              <a:off x="664" y="2245"/>
              <a:ext cx="25" cy="15"/>
            </a:xfrm>
            <a:custGeom>
              <a:avLst/>
              <a:gdLst/>
              <a:ahLst/>
              <a:cxnLst>
                <a:cxn ang="0">
                  <a:pos x="34" y="0"/>
                </a:cxn>
                <a:cxn ang="0">
                  <a:pos x="24" y="20"/>
                </a:cxn>
                <a:cxn ang="0">
                  <a:pos x="4" y="18"/>
                </a:cxn>
                <a:cxn ang="0">
                  <a:pos x="4" y="6"/>
                </a:cxn>
                <a:cxn ang="0">
                  <a:pos x="34" y="0"/>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0" name="Freeform 34"/>
            <p:cNvSpPr>
              <a:spLocks/>
            </p:cNvSpPr>
            <p:nvPr/>
          </p:nvSpPr>
          <p:spPr bwMode="invGray">
            <a:xfrm>
              <a:off x="1421" y="2756"/>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1" name="Freeform 35"/>
            <p:cNvSpPr>
              <a:spLocks/>
            </p:cNvSpPr>
            <p:nvPr/>
          </p:nvSpPr>
          <p:spPr bwMode="invGray">
            <a:xfrm>
              <a:off x="1424" y="2781"/>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2" name="Freeform 36"/>
            <p:cNvSpPr>
              <a:spLocks/>
            </p:cNvSpPr>
            <p:nvPr/>
          </p:nvSpPr>
          <p:spPr bwMode="invGray">
            <a:xfrm>
              <a:off x="1628" y="2913"/>
              <a:ext cx="15"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3" name="Freeform 37"/>
            <p:cNvSpPr>
              <a:spLocks/>
            </p:cNvSpPr>
            <p:nvPr/>
          </p:nvSpPr>
          <p:spPr bwMode="invGray">
            <a:xfrm>
              <a:off x="1752" y="2429"/>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4" name="Freeform 38"/>
            <p:cNvSpPr>
              <a:spLocks/>
            </p:cNvSpPr>
            <p:nvPr/>
          </p:nvSpPr>
          <p:spPr bwMode="invGray">
            <a:xfrm>
              <a:off x="1652" y="2224"/>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5" name="Freeform 39"/>
            <p:cNvSpPr>
              <a:spLocks/>
            </p:cNvSpPr>
            <p:nvPr/>
          </p:nvSpPr>
          <p:spPr bwMode="invGray">
            <a:xfrm>
              <a:off x="1717" y="2045"/>
              <a:ext cx="39"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6" name="Freeform 40"/>
            <p:cNvSpPr>
              <a:spLocks/>
            </p:cNvSpPr>
            <p:nvPr/>
          </p:nvSpPr>
          <p:spPr bwMode="invGray">
            <a:xfrm>
              <a:off x="1780" y="215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7" name="Freeform 41"/>
            <p:cNvSpPr>
              <a:spLocks/>
            </p:cNvSpPr>
            <p:nvPr/>
          </p:nvSpPr>
          <p:spPr bwMode="invGray">
            <a:xfrm>
              <a:off x="1796" y="1951"/>
              <a:ext cx="696" cy="346"/>
            </a:xfrm>
            <a:custGeom>
              <a:avLst/>
              <a:gdLst/>
              <a:ahLst/>
              <a:cxnLst>
                <a:cxn ang="0">
                  <a:pos x="28" y="56"/>
                </a:cxn>
                <a:cxn ang="0">
                  <a:pos x="6" y="92"/>
                </a:cxn>
                <a:cxn ang="0">
                  <a:pos x="36" y="100"/>
                </a:cxn>
                <a:cxn ang="0">
                  <a:pos x="16" y="116"/>
                </a:cxn>
                <a:cxn ang="0">
                  <a:pos x="104" y="136"/>
                </a:cxn>
                <a:cxn ang="0">
                  <a:pos x="142" y="130"/>
                </a:cxn>
                <a:cxn ang="0">
                  <a:pos x="250" y="78"/>
                </a:cxn>
                <a:cxn ang="0">
                  <a:pos x="300" y="66"/>
                </a:cxn>
                <a:cxn ang="0">
                  <a:pos x="324" y="80"/>
                </a:cxn>
                <a:cxn ang="0">
                  <a:pos x="272" y="88"/>
                </a:cxn>
                <a:cxn ang="0">
                  <a:pos x="242" y="112"/>
                </a:cxn>
                <a:cxn ang="0">
                  <a:pos x="254" y="120"/>
                </a:cxn>
                <a:cxn ang="0">
                  <a:pos x="260" y="158"/>
                </a:cxn>
                <a:cxn ang="0">
                  <a:pos x="350" y="192"/>
                </a:cxn>
                <a:cxn ang="0">
                  <a:pos x="336" y="210"/>
                </a:cxn>
                <a:cxn ang="0">
                  <a:pos x="368" y="246"/>
                </a:cxn>
                <a:cxn ang="0">
                  <a:pos x="348" y="266"/>
                </a:cxn>
                <a:cxn ang="0">
                  <a:pos x="324" y="294"/>
                </a:cxn>
                <a:cxn ang="0">
                  <a:pos x="294" y="324"/>
                </a:cxn>
                <a:cxn ang="0">
                  <a:pos x="292" y="420"/>
                </a:cxn>
                <a:cxn ang="0">
                  <a:pos x="332" y="446"/>
                </a:cxn>
                <a:cxn ang="0">
                  <a:pos x="388" y="448"/>
                </a:cxn>
                <a:cxn ang="0">
                  <a:pos x="412" y="422"/>
                </a:cxn>
                <a:cxn ang="0">
                  <a:pos x="506" y="356"/>
                </a:cxn>
                <a:cxn ang="0">
                  <a:pos x="572" y="334"/>
                </a:cxn>
                <a:cxn ang="0">
                  <a:pos x="646" y="308"/>
                </a:cxn>
                <a:cxn ang="0">
                  <a:pos x="720" y="290"/>
                </a:cxn>
                <a:cxn ang="0">
                  <a:pos x="762" y="260"/>
                </a:cxn>
                <a:cxn ang="0">
                  <a:pos x="800" y="200"/>
                </a:cxn>
                <a:cxn ang="0">
                  <a:pos x="802" y="154"/>
                </a:cxn>
                <a:cxn ang="0">
                  <a:pos x="802" y="124"/>
                </a:cxn>
                <a:cxn ang="0">
                  <a:pos x="832" y="90"/>
                </a:cxn>
                <a:cxn ang="0">
                  <a:pos x="876" y="94"/>
                </a:cxn>
                <a:cxn ang="0">
                  <a:pos x="922" y="52"/>
                </a:cxn>
                <a:cxn ang="0">
                  <a:pos x="888" y="56"/>
                </a:cxn>
                <a:cxn ang="0">
                  <a:pos x="848" y="46"/>
                </a:cxn>
                <a:cxn ang="0">
                  <a:pos x="794" y="22"/>
                </a:cxn>
                <a:cxn ang="0">
                  <a:pos x="642" y="26"/>
                </a:cxn>
                <a:cxn ang="0">
                  <a:pos x="584" y="38"/>
                </a:cxn>
                <a:cxn ang="0">
                  <a:pos x="556" y="38"/>
                </a:cxn>
                <a:cxn ang="0">
                  <a:pos x="516" y="54"/>
                </a:cxn>
                <a:cxn ang="0">
                  <a:pos x="478" y="30"/>
                </a:cxn>
                <a:cxn ang="0">
                  <a:pos x="432" y="40"/>
                </a:cxn>
                <a:cxn ang="0">
                  <a:pos x="366" y="52"/>
                </a:cxn>
                <a:cxn ang="0">
                  <a:pos x="410" y="38"/>
                </a:cxn>
                <a:cxn ang="0">
                  <a:pos x="352" y="8"/>
                </a:cxn>
                <a:cxn ang="0">
                  <a:pos x="334" y="2"/>
                </a:cxn>
                <a:cxn ang="0">
                  <a:pos x="314" y="8"/>
                </a:cxn>
                <a:cxn ang="0">
                  <a:pos x="240" y="16"/>
                </a:cxn>
                <a:cxn ang="0">
                  <a:pos x="160" y="28"/>
                </a:cxn>
                <a:cxn ang="0">
                  <a:pos x="108" y="26"/>
                </a:cxn>
                <a:cxn ang="0">
                  <a:pos x="114" y="68"/>
                </a:cxn>
                <a:cxn ang="0">
                  <a:pos x="104" y="52"/>
                </a:cxn>
                <a:cxn ang="0">
                  <a:pos x="60" y="42"/>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8" name="Freeform 42"/>
            <p:cNvSpPr>
              <a:spLocks/>
            </p:cNvSpPr>
            <p:nvPr/>
          </p:nvSpPr>
          <p:spPr bwMode="invGray">
            <a:xfrm>
              <a:off x="2009" y="2135"/>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9" name="Freeform 43"/>
            <p:cNvSpPr>
              <a:spLocks/>
            </p:cNvSpPr>
            <p:nvPr/>
          </p:nvSpPr>
          <p:spPr bwMode="invGray">
            <a:xfrm>
              <a:off x="2292" y="2201"/>
              <a:ext cx="128" cy="54"/>
            </a:xfrm>
            <a:custGeom>
              <a:avLst/>
              <a:gdLst/>
              <a:ahLst/>
              <a:cxnLst>
                <a:cxn ang="0">
                  <a:pos x="102" y="8"/>
                </a:cxn>
                <a:cxn ang="0">
                  <a:pos x="66" y="4"/>
                </a:cxn>
                <a:cxn ang="0">
                  <a:pos x="54" y="0"/>
                </a:cxn>
                <a:cxn ang="0">
                  <a:pos x="0" y="28"/>
                </a:cxn>
                <a:cxn ang="0">
                  <a:pos x="28" y="40"/>
                </a:cxn>
                <a:cxn ang="0">
                  <a:pos x="42" y="60"/>
                </a:cxn>
                <a:cxn ang="0">
                  <a:pos x="66" y="68"/>
                </a:cxn>
                <a:cxn ang="0">
                  <a:pos x="78" y="72"/>
                </a:cxn>
                <a:cxn ang="0">
                  <a:pos x="130" y="60"/>
                </a:cxn>
                <a:cxn ang="0">
                  <a:pos x="172" y="44"/>
                </a:cxn>
                <a:cxn ang="0">
                  <a:pos x="148" y="18"/>
                </a:cxn>
                <a:cxn ang="0">
                  <a:pos x="136" y="4"/>
                </a:cxn>
                <a:cxn ang="0">
                  <a:pos x="102" y="8"/>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0" name="Freeform 44"/>
            <p:cNvSpPr>
              <a:spLocks/>
            </p:cNvSpPr>
            <p:nvPr/>
          </p:nvSpPr>
          <p:spPr bwMode="invGray">
            <a:xfrm>
              <a:off x="2393" y="2038"/>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1" name="Freeform 45"/>
            <p:cNvSpPr>
              <a:spLocks/>
            </p:cNvSpPr>
            <p:nvPr/>
          </p:nvSpPr>
          <p:spPr bwMode="invGray">
            <a:xfrm>
              <a:off x="2662" y="2006"/>
              <a:ext cx="155" cy="63"/>
            </a:xfrm>
            <a:custGeom>
              <a:avLst/>
              <a:gdLst/>
              <a:ahLst/>
              <a:cxnLst>
                <a:cxn ang="0">
                  <a:pos x="191" y="7"/>
                </a:cxn>
                <a:cxn ang="0">
                  <a:pos x="103" y="9"/>
                </a:cxn>
                <a:cxn ang="0">
                  <a:pos x="109" y="25"/>
                </a:cxn>
                <a:cxn ang="0">
                  <a:pos x="107" y="33"/>
                </a:cxn>
                <a:cxn ang="0">
                  <a:pos x="89" y="27"/>
                </a:cxn>
                <a:cxn ang="0">
                  <a:pos x="77" y="19"/>
                </a:cxn>
                <a:cxn ang="0">
                  <a:pos x="23" y="27"/>
                </a:cxn>
                <a:cxn ang="0">
                  <a:pos x="31" y="49"/>
                </a:cxn>
                <a:cxn ang="0">
                  <a:pos x="55" y="53"/>
                </a:cxn>
                <a:cxn ang="0">
                  <a:pos x="75" y="73"/>
                </a:cxn>
                <a:cxn ang="0">
                  <a:pos x="89" y="85"/>
                </a:cxn>
                <a:cxn ang="0">
                  <a:pos x="109" y="67"/>
                </a:cxn>
                <a:cxn ang="0">
                  <a:pos x="121" y="59"/>
                </a:cxn>
                <a:cxn ang="0">
                  <a:pos x="127" y="47"/>
                </a:cxn>
                <a:cxn ang="0">
                  <a:pos x="167" y="35"/>
                </a:cxn>
                <a:cxn ang="0">
                  <a:pos x="187" y="31"/>
                </a:cxn>
                <a:cxn ang="0">
                  <a:pos x="199" y="27"/>
                </a:cxn>
                <a:cxn ang="0">
                  <a:pos x="191" y="7"/>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2" name="Freeform 46"/>
            <p:cNvSpPr>
              <a:spLocks/>
            </p:cNvSpPr>
            <p:nvPr/>
          </p:nvSpPr>
          <p:spPr bwMode="invGray">
            <a:xfrm>
              <a:off x="2759" y="2039"/>
              <a:ext cx="48" cy="21"/>
            </a:xfrm>
            <a:custGeom>
              <a:avLst/>
              <a:gdLst/>
              <a:ahLst/>
              <a:cxnLst>
                <a:cxn ang="0">
                  <a:pos x="36" y="6"/>
                </a:cxn>
                <a:cxn ang="0">
                  <a:pos x="8" y="4"/>
                </a:cxn>
                <a:cxn ang="0">
                  <a:pos x="24" y="28"/>
                </a:cxn>
                <a:cxn ang="0">
                  <a:pos x="54" y="14"/>
                </a:cxn>
                <a:cxn ang="0">
                  <a:pos x="36" y="6"/>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3" name="Freeform 47"/>
            <p:cNvSpPr>
              <a:spLocks/>
            </p:cNvSpPr>
            <p:nvPr/>
          </p:nvSpPr>
          <p:spPr bwMode="invGray">
            <a:xfrm>
              <a:off x="2467" y="2311"/>
              <a:ext cx="109" cy="132"/>
            </a:xfrm>
            <a:custGeom>
              <a:avLst/>
              <a:gdLst/>
              <a:ahLst/>
              <a:cxnLst>
                <a:cxn ang="0">
                  <a:pos x="24" y="19"/>
                </a:cxn>
                <a:cxn ang="0">
                  <a:pos x="0" y="25"/>
                </a:cxn>
                <a:cxn ang="0">
                  <a:pos x="14" y="43"/>
                </a:cxn>
                <a:cxn ang="0">
                  <a:pos x="34" y="87"/>
                </a:cxn>
                <a:cxn ang="0">
                  <a:pos x="52" y="91"/>
                </a:cxn>
                <a:cxn ang="0">
                  <a:pos x="50" y="107"/>
                </a:cxn>
                <a:cxn ang="0">
                  <a:pos x="28" y="113"/>
                </a:cxn>
                <a:cxn ang="0">
                  <a:pos x="16" y="131"/>
                </a:cxn>
                <a:cxn ang="0">
                  <a:pos x="18" y="137"/>
                </a:cxn>
                <a:cxn ang="0">
                  <a:pos x="30" y="141"/>
                </a:cxn>
                <a:cxn ang="0">
                  <a:pos x="18" y="169"/>
                </a:cxn>
                <a:cxn ang="0">
                  <a:pos x="20" y="175"/>
                </a:cxn>
                <a:cxn ang="0">
                  <a:pos x="34" y="171"/>
                </a:cxn>
                <a:cxn ang="0">
                  <a:pos x="58" y="169"/>
                </a:cxn>
                <a:cxn ang="0">
                  <a:pos x="92" y="171"/>
                </a:cxn>
                <a:cxn ang="0">
                  <a:pos x="110" y="169"/>
                </a:cxn>
                <a:cxn ang="0">
                  <a:pos x="122" y="165"/>
                </a:cxn>
                <a:cxn ang="0">
                  <a:pos x="128" y="141"/>
                </a:cxn>
                <a:cxn ang="0">
                  <a:pos x="146" y="133"/>
                </a:cxn>
                <a:cxn ang="0">
                  <a:pos x="110" y="109"/>
                </a:cxn>
                <a:cxn ang="0">
                  <a:pos x="88" y="83"/>
                </a:cxn>
                <a:cxn ang="0">
                  <a:pos x="82" y="69"/>
                </a:cxn>
                <a:cxn ang="0">
                  <a:pos x="64" y="61"/>
                </a:cxn>
                <a:cxn ang="0">
                  <a:pos x="86" y="45"/>
                </a:cxn>
                <a:cxn ang="0">
                  <a:pos x="64" y="31"/>
                </a:cxn>
                <a:cxn ang="0">
                  <a:pos x="70" y="13"/>
                </a:cxn>
                <a:cxn ang="0">
                  <a:pos x="46" y="1"/>
                </a:cxn>
                <a:cxn ang="0">
                  <a:pos x="30" y="9"/>
                </a:cxn>
                <a:cxn ang="0">
                  <a:pos x="24" y="19"/>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4" name="Freeform 48"/>
            <p:cNvSpPr>
              <a:spLocks/>
            </p:cNvSpPr>
            <p:nvPr/>
          </p:nvSpPr>
          <p:spPr bwMode="invGray">
            <a:xfrm>
              <a:off x="2413" y="2359"/>
              <a:ext cx="69" cy="68"/>
            </a:xfrm>
            <a:custGeom>
              <a:avLst/>
              <a:gdLst/>
              <a:ahLst/>
              <a:cxnLst>
                <a:cxn ang="0">
                  <a:pos x="58" y="6"/>
                </a:cxn>
                <a:cxn ang="0">
                  <a:pos x="82" y="8"/>
                </a:cxn>
                <a:cxn ang="0">
                  <a:pos x="92" y="26"/>
                </a:cxn>
                <a:cxn ang="0">
                  <a:pos x="78" y="48"/>
                </a:cxn>
                <a:cxn ang="0">
                  <a:pos x="46" y="76"/>
                </a:cxn>
                <a:cxn ang="0">
                  <a:pos x="18" y="92"/>
                </a:cxn>
                <a:cxn ang="0">
                  <a:pos x="8" y="72"/>
                </a:cxn>
                <a:cxn ang="0">
                  <a:pos x="20" y="64"/>
                </a:cxn>
                <a:cxn ang="0">
                  <a:pos x="14" y="46"/>
                </a:cxn>
                <a:cxn ang="0">
                  <a:pos x="40" y="28"/>
                </a:cxn>
                <a:cxn ang="0">
                  <a:pos x="58" y="6"/>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5" name="Freeform 49"/>
            <p:cNvSpPr>
              <a:spLocks/>
            </p:cNvSpPr>
            <p:nvPr/>
          </p:nvSpPr>
          <p:spPr bwMode="invGray">
            <a:xfrm>
              <a:off x="4099" y="3502"/>
              <a:ext cx="474" cy="495"/>
            </a:xfrm>
            <a:custGeom>
              <a:avLst/>
              <a:gdLst/>
              <a:ahLst/>
              <a:cxnLst>
                <a:cxn ang="0">
                  <a:pos x="212" y="11"/>
                </a:cxn>
                <a:cxn ang="0">
                  <a:pos x="176" y="19"/>
                </a:cxn>
                <a:cxn ang="0">
                  <a:pos x="144" y="51"/>
                </a:cxn>
                <a:cxn ang="0">
                  <a:pos x="104" y="59"/>
                </a:cxn>
                <a:cxn ang="0">
                  <a:pos x="84" y="75"/>
                </a:cxn>
                <a:cxn ang="0">
                  <a:pos x="68" y="115"/>
                </a:cxn>
                <a:cxn ang="0">
                  <a:pos x="36" y="167"/>
                </a:cxn>
                <a:cxn ang="0">
                  <a:pos x="0" y="179"/>
                </a:cxn>
                <a:cxn ang="0">
                  <a:pos x="72" y="323"/>
                </a:cxn>
                <a:cxn ang="0">
                  <a:pos x="120" y="427"/>
                </a:cxn>
                <a:cxn ang="0">
                  <a:pos x="144" y="443"/>
                </a:cxn>
                <a:cxn ang="0">
                  <a:pos x="168" y="451"/>
                </a:cxn>
                <a:cxn ang="0">
                  <a:pos x="228" y="431"/>
                </a:cxn>
                <a:cxn ang="0">
                  <a:pos x="252" y="423"/>
                </a:cxn>
                <a:cxn ang="0">
                  <a:pos x="300" y="451"/>
                </a:cxn>
                <a:cxn ang="0">
                  <a:pos x="324" y="527"/>
                </a:cxn>
                <a:cxn ang="0">
                  <a:pos x="336" y="523"/>
                </a:cxn>
                <a:cxn ang="0">
                  <a:pos x="344" y="511"/>
                </a:cxn>
                <a:cxn ang="0">
                  <a:pos x="368" y="547"/>
                </a:cxn>
                <a:cxn ang="0">
                  <a:pos x="404" y="571"/>
                </a:cxn>
                <a:cxn ang="0">
                  <a:pos x="436" y="603"/>
                </a:cxn>
                <a:cxn ang="0">
                  <a:pos x="444" y="615"/>
                </a:cxn>
                <a:cxn ang="0">
                  <a:pos x="456" y="623"/>
                </a:cxn>
                <a:cxn ang="0">
                  <a:pos x="484" y="655"/>
                </a:cxn>
                <a:cxn ang="0">
                  <a:pos x="492" y="631"/>
                </a:cxn>
                <a:cxn ang="0">
                  <a:pos x="540" y="659"/>
                </a:cxn>
                <a:cxn ang="0">
                  <a:pos x="588" y="655"/>
                </a:cxn>
                <a:cxn ang="0">
                  <a:pos x="616" y="531"/>
                </a:cxn>
                <a:cxn ang="0">
                  <a:pos x="632" y="463"/>
                </a:cxn>
                <a:cxn ang="0">
                  <a:pos x="620" y="367"/>
                </a:cxn>
                <a:cxn ang="0">
                  <a:pos x="536" y="271"/>
                </a:cxn>
                <a:cxn ang="0">
                  <a:pos x="528" y="235"/>
                </a:cxn>
                <a:cxn ang="0">
                  <a:pos x="460" y="179"/>
                </a:cxn>
                <a:cxn ang="0">
                  <a:pos x="472" y="155"/>
                </a:cxn>
                <a:cxn ang="0">
                  <a:pos x="456" y="131"/>
                </a:cxn>
                <a:cxn ang="0">
                  <a:pos x="416" y="79"/>
                </a:cxn>
                <a:cxn ang="0">
                  <a:pos x="392" y="31"/>
                </a:cxn>
                <a:cxn ang="0">
                  <a:pos x="388" y="19"/>
                </a:cxn>
                <a:cxn ang="0">
                  <a:pos x="364" y="151"/>
                </a:cxn>
                <a:cxn ang="0">
                  <a:pos x="324" y="115"/>
                </a:cxn>
                <a:cxn ang="0">
                  <a:pos x="292" y="111"/>
                </a:cxn>
                <a:cxn ang="0">
                  <a:pos x="272" y="87"/>
                </a:cxn>
                <a:cxn ang="0">
                  <a:pos x="264" y="63"/>
                </a:cxn>
                <a:cxn ang="0">
                  <a:pos x="276" y="55"/>
                </a:cxn>
                <a:cxn ang="0">
                  <a:pos x="240" y="19"/>
                </a:cxn>
                <a:cxn ang="0">
                  <a:pos x="216" y="11"/>
                </a:cxn>
                <a:cxn ang="0">
                  <a:pos x="204" y="7"/>
                </a:cxn>
                <a:cxn ang="0">
                  <a:pos x="212" y="11"/>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6" name="Freeform 50"/>
            <p:cNvSpPr>
              <a:spLocks/>
            </p:cNvSpPr>
            <p:nvPr/>
          </p:nvSpPr>
          <p:spPr bwMode="invGray">
            <a:xfrm>
              <a:off x="4246" y="3241"/>
              <a:ext cx="319" cy="210"/>
            </a:xfrm>
            <a:custGeom>
              <a:avLst/>
              <a:gdLst/>
              <a:ahLst/>
              <a:cxnLst>
                <a:cxn ang="0">
                  <a:pos x="84" y="60"/>
                </a:cxn>
                <a:cxn ang="0">
                  <a:pos x="68" y="36"/>
                </a:cxn>
                <a:cxn ang="0">
                  <a:pos x="64" y="16"/>
                </a:cxn>
                <a:cxn ang="0">
                  <a:pos x="52" y="12"/>
                </a:cxn>
                <a:cxn ang="0">
                  <a:pos x="16" y="16"/>
                </a:cxn>
                <a:cxn ang="0">
                  <a:pos x="44" y="40"/>
                </a:cxn>
                <a:cxn ang="0">
                  <a:pos x="48" y="52"/>
                </a:cxn>
                <a:cxn ang="0">
                  <a:pos x="24" y="68"/>
                </a:cxn>
                <a:cxn ang="0">
                  <a:pos x="88" y="92"/>
                </a:cxn>
                <a:cxn ang="0">
                  <a:pos x="124" y="112"/>
                </a:cxn>
                <a:cxn ang="0">
                  <a:pos x="128" y="124"/>
                </a:cxn>
                <a:cxn ang="0">
                  <a:pos x="140" y="132"/>
                </a:cxn>
                <a:cxn ang="0">
                  <a:pos x="148" y="156"/>
                </a:cxn>
                <a:cxn ang="0">
                  <a:pos x="132" y="196"/>
                </a:cxn>
                <a:cxn ang="0">
                  <a:pos x="180" y="188"/>
                </a:cxn>
                <a:cxn ang="0">
                  <a:pos x="192" y="216"/>
                </a:cxn>
                <a:cxn ang="0">
                  <a:pos x="216" y="224"/>
                </a:cxn>
                <a:cxn ang="0">
                  <a:pos x="228" y="228"/>
                </a:cxn>
                <a:cxn ang="0">
                  <a:pos x="252" y="224"/>
                </a:cxn>
                <a:cxn ang="0">
                  <a:pos x="276" y="196"/>
                </a:cxn>
                <a:cxn ang="0">
                  <a:pos x="336" y="252"/>
                </a:cxn>
                <a:cxn ang="0">
                  <a:pos x="364" y="280"/>
                </a:cxn>
                <a:cxn ang="0">
                  <a:pos x="360" y="224"/>
                </a:cxn>
                <a:cxn ang="0">
                  <a:pos x="336" y="200"/>
                </a:cxn>
                <a:cxn ang="0">
                  <a:pos x="372" y="168"/>
                </a:cxn>
                <a:cxn ang="0">
                  <a:pos x="408" y="156"/>
                </a:cxn>
                <a:cxn ang="0">
                  <a:pos x="420" y="152"/>
                </a:cxn>
                <a:cxn ang="0">
                  <a:pos x="424" y="140"/>
                </a:cxn>
                <a:cxn ang="0">
                  <a:pos x="356" y="148"/>
                </a:cxn>
                <a:cxn ang="0">
                  <a:pos x="304" y="140"/>
                </a:cxn>
                <a:cxn ang="0">
                  <a:pos x="300" y="128"/>
                </a:cxn>
                <a:cxn ang="0">
                  <a:pos x="292" y="116"/>
                </a:cxn>
                <a:cxn ang="0">
                  <a:pos x="220" y="80"/>
                </a:cxn>
                <a:cxn ang="0">
                  <a:pos x="160" y="60"/>
                </a:cxn>
                <a:cxn ang="0">
                  <a:pos x="136" y="52"/>
                </a:cxn>
                <a:cxn ang="0">
                  <a:pos x="80" y="52"/>
                </a:cxn>
                <a:cxn ang="0">
                  <a:pos x="68" y="32"/>
                </a:cxn>
                <a:cxn ang="0">
                  <a:pos x="68" y="0"/>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7" name="Freeform 51"/>
            <p:cNvSpPr>
              <a:spLocks/>
            </p:cNvSpPr>
            <p:nvPr/>
          </p:nvSpPr>
          <p:spPr bwMode="invGray">
            <a:xfrm>
              <a:off x="4255" y="3243"/>
              <a:ext cx="311" cy="211"/>
            </a:xfrm>
            <a:custGeom>
              <a:avLst/>
              <a:gdLst/>
              <a:ahLst/>
              <a:cxnLst>
                <a:cxn ang="0">
                  <a:pos x="0" y="1"/>
                </a:cxn>
                <a:cxn ang="0">
                  <a:pos x="20" y="37"/>
                </a:cxn>
                <a:cxn ang="0">
                  <a:pos x="28" y="49"/>
                </a:cxn>
                <a:cxn ang="0">
                  <a:pos x="84" y="89"/>
                </a:cxn>
                <a:cxn ang="0">
                  <a:pos x="120" y="113"/>
                </a:cxn>
                <a:cxn ang="0">
                  <a:pos x="132" y="121"/>
                </a:cxn>
                <a:cxn ang="0">
                  <a:pos x="136" y="169"/>
                </a:cxn>
                <a:cxn ang="0">
                  <a:pos x="116" y="201"/>
                </a:cxn>
                <a:cxn ang="0">
                  <a:pos x="136" y="197"/>
                </a:cxn>
                <a:cxn ang="0">
                  <a:pos x="148" y="189"/>
                </a:cxn>
                <a:cxn ang="0">
                  <a:pos x="160" y="201"/>
                </a:cxn>
                <a:cxn ang="0">
                  <a:pos x="184" y="217"/>
                </a:cxn>
                <a:cxn ang="0">
                  <a:pos x="208" y="233"/>
                </a:cxn>
                <a:cxn ang="0">
                  <a:pos x="240" y="221"/>
                </a:cxn>
                <a:cxn ang="0">
                  <a:pos x="248" y="197"/>
                </a:cxn>
                <a:cxn ang="0">
                  <a:pos x="268" y="201"/>
                </a:cxn>
                <a:cxn ang="0">
                  <a:pos x="292" y="209"/>
                </a:cxn>
                <a:cxn ang="0">
                  <a:pos x="340" y="281"/>
                </a:cxn>
                <a:cxn ang="0">
                  <a:pos x="356" y="277"/>
                </a:cxn>
                <a:cxn ang="0">
                  <a:pos x="352" y="253"/>
                </a:cxn>
                <a:cxn ang="0">
                  <a:pos x="316" y="197"/>
                </a:cxn>
                <a:cxn ang="0">
                  <a:pos x="360" y="173"/>
                </a:cxn>
                <a:cxn ang="0">
                  <a:pos x="408" y="145"/>
                </a:cxn>
                <a:cxn ang="0">
                  <a:pos x="409" y="120"/>
                </a:cxn>
                <a:cxn ang="0">
                  <a:pos x="367" y="138"/>
                </a:cxn>
                <a:cxn ang="0">
                  <a:pos x="308" y="137"/>
                </a:cxn>
                <a:cxn ang="0">
                  <a:pos x="264" y="97"/>
                </a:cxn>
                <a:cxn ang="0">
                  <a:pos x="180" y="61"/>
                </a:cxn>
                <a:cxn ang="0">
                  <a:pos x="132" y="33"/>
                </a:cxn>
                <a:cxn ang="0">
                  <a:pos x="92" y="41"/>
                </a:cxn>
                <a:cxn ang="0">
                  <a:pos x="76" y="57"/>
                </a:cxn>
                <a:cxn ang="0">
                  <a:pos x="56" y="17"/>
                </a:cxn>
                <a:cxn ang="0">
                  <a:pos x="0" y="1"/>
                </a:cxn>
              </a:cxnLst>
              <a:rect l="0" t="0"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8" name="Freeform 52"/>
            <p:cNvSpPr>
              <a:spLocks/>
            </p:cNvSpPr>
            <p:nvPr/>
          </p:nvSpPr>
          <p:spPr bwMode="invGray">
            <a:xfrm>
              <a:off x="4485" y="4013"/>
              <a:ext cx="45" cy="58"/>
            </a:xfrm>
            <a:custGeom>
              <a:avLst/>
              <a:gdLst/>
              <a:ahLst/>
              <a:cxnLst>
                <a:cxn ang="0">
                  <a:pos x="32" y="18"/>
                </a:cxn>
                <a:cxn ang="0">
                  <a:pos x="0" y="18"/>
                </a:cxn>
                <a:cxn ang="0">
                  <a:pos x="20" y="42"/>
                </a:cxn>
                <a:cxn ang="0">
                  <a:pos x="28" y="66"/>
                </a:cxn>
                <a:cxn ang="0">
                  <a:pos x="32" y="78"/>
                </a:cxn>
                <a:cxn ang="0">
                  <a:pos x="60" y="50"/>
                </a:cxn>
                <a:cxn ang="0">
                  <a:pos x="32" y="18"/>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9" name="Freeform 53"/>
            <p:cNvSpPr>
              <a:spLocks/>
            </p:cNvSpPr>
            <p:nvPr/>
          </p:nvSpPr>
          <p:spPr bwMode="invGray">
            <a:xfrm>
              <a:off x="4621" y="3923"/>
              <a:ext cx="164" cy="85"/>
            </a:xfrm>
            <a:custGeom>
              <a:avLst/>
              <a:gdLst/>
              <a:ahLst/>
              <a:cxnLst>
                <a:cxn ang="0">
                  <a:pos x="47" y="73"/>
                </a:cxn>
                <a:cxn ang="0">
                  <a:pos x="39" y="61"/>
                </a:cxn>
                <a:cxn ang="0">
                  <a:pos x="15" y="69"/>
                </a:cxn>
                <a:cxn ang="0">
                  <a:pos x="39" y="113"/>
                </a:cxn>
                <a:cxn ang="0">
                  <a:pos x="123" y="89"/>
                </a:cxn>
                <a:cxn ang="0">
                  <a:pos x="147" y="73"/>
                </a:cxn>
                <a:cxn ang="0">
                  <a:pos x="171" y="65"/>
                </a:cxn>
                <a:cxn ang="0">
                  <a:pos x="219" y="19"/>
                </a:cxn>
                <a:cxn ang="0">
                  <a:pos x="210" y="0"/>
                </a:cxn>
                <a:cxn ang="0">
                  <a:pos x="179" y="17"/>
                </a:cxn>
                <a:cxn ang="0">
                  <a:pos x="107" y="41"/>
                </a:cxn>
                <a:cxn ang="0">
                  <a:pos x="83" y="45"/>
                </a:cxn>
                <a:cxn ang="0">
                  <a:pos x="59" y="53"/>
                </a:cxn>
                <a:cxn ang="0">
                  <a:pos x="47" y="73"/>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0" name="Freeform 54"/>
            <p:cNvSpPr>
              <a:spLocks/>
            </p:cNvSpPr>
            <p:nvPr/>
          </p:nvSpPr>
          <p:spPr bwMode="invGray">
            <a:xfrm>
              <a:off x="4791" y="3873"/>
              <a:ext cx="104" cy="92"/>
            </a:xfrm>
            <a:custGeom>
              <a:avLst/>
              <a:gdLst/>
              <a:ahLst/>
              <a:cxnLst>
                <a:cxn ang="0">
                  <a:pos x="12" y="60"/>
                </a:cxn>
                <a:cxn ang="0">
                  <a:pos x="8" y="84"/>
                </a:cxn>
                <a:cxn ang="0">
                  <a:pos x="0" y="108"/>
                </a:cxn>
                <a:cxn ang="0">
                  <a:pos x="36" y="116"/>
                </a:cxn>
                <a:cxn ang="0">
                  <a:pos x="52" y="96"/>
                </a:cxn>
                <a:cxn ang="0">
                  <a:pos x="124" y="68"/>
                </a:cxn>
                <a:cxn ang="0">
                  <a:pos x="136" y="44"/>
                </a:cxn>
                <a:cxn ang="0">
                  <a:pos x="112" y="28"/>
                </a:cxn>
                <a:cxn ang="0">
                  <a:pos x="100" y="20"/>
                </a:cxn>
                <a:cxn ang="0">
                  <a:pos x="64" y="12"/>
                </a:cxn>
                <a:cxn ang="0">
                  <a:pos x="52" y="36"/>
                </a:cxn>
                <a:cxn ang="0">
                  <a:pos x="12" y="60"/>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1" name="Freeform 55"/>
            <p:cNvSpPr>
              <a:spLocks/>
            </p:cNvSpPr>
            <p:nvPr/>
          </p:nvSpPr>
          <p:spPr bwMode="invGray">
            <a:xfrm>
              <a:off x="4846" y="3832"/>
              <a:ext cx="37" cy="26"/>
            </a:xfrm>
            <a:custGeom>
              <a:avLst/>
              <a:gdLst/>
              <a:ahLst/>
              <a:cxnLst>
                <a:cxn ang="0">
                  <a:pos x="29" y="0"/>
                </a:cxn>
                <a:cxn ang="0">
                  <a:pos x="8" y="11"/>
                </a:cxn>
                <a:cxn ang="0">
                  <a:pos x="24" y="35"/>
                </a:cxn>
                <a:cxn ang="0">
                  <a:pos x="39" y="26"/>
                </a:cxn>
                <a:cxn ang="0">
                  <a:pos x="29" y="0"/>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2" name="Freeform 56"/>
            <p:cNvSpPr>
              <a:spLocks/>
            </p:cNvSpPr>
            <p:nvPr/>
          </p:nvSpPr>
          <p:spPr bwMode="invGray">
            <a:xfrm>
              <a:off x="3123" y="3346"/>
              <a:ext cx="123" cy="201"/>
            </a:xfrm>
            <a:custGeom>
              <a:avLst/>
              <a:gdLst/>
              <a:ahLst/>
              <a:cxnLst>
                <a:cxn ang="0">
                  <a:pos x="128" y="0"/>
                </a:cxn>
                <a:cxn ang="0">
                  <a:pos x="104" y="28"/>
                </a:cxn>
                <a:cxn ang="0">
                  <a:pos x="88" y="64"/>
                </a:cxn>
                <a:cxn ang="0">
                  <a:pos x="36" y="84"/>
                </a:cxn>
                <a:cxn ang="0">
                  <a:pos x="28" y="96"/>
                </a:cxn>
                <a:cxn ang="0">
                  <a:pos x="16" y="100"/>
                </a:cxn>
                <a:cxn ang="0">
                  <a:pos x="20" y="132"/>
                </a:cxn>
                <a:cxn ang="0">
                  <a:pos x="28" y="156"/>
                </a:cxn>
                <a:cxn ang="0">
                  <a:pos x="0" y="200"/>
                </a:cxn>
                <a:cxn ang="0">
                  <a:pos x="28" y="260"/>
                </a:cxn>
                <a:cxn ang="0">
                  <a:pos x="52" y="268"/>
                </a:cxn>
                <a:cxn ang="0">
                  <a:pos x="88" y="216"/>
                </a:cxn>
                <a:cxn ang="0">
                  <a:pos x="104" y="192"/>
                </a:cxn>
                <a:cxn ang="0">
                  <a:pos x="128" y="116"/>
                </a:cxn>
                <a:cxn ang="0">
                  <a:pos x="140" y="76"/>
                </a:cxn>
                <a:cxn ang="0">
                  <a:pos x="164" y="72"/>
                </a:cxn>
                <a:cxn ang="0">
                  <a:pos x="128" y="0"/>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3" name="Freeform 57"/>
            <p:cNvSpPr>
              <a:spLocks/>
            </p:cNvSpPr>
            <p:nvPr/>
          </p:nvSpPr>
          <p:spPr bwMode="invGray">
            <a:xfrm>
              <a:off x="3655" y="3034"/>
              <a:ext cx="49" cy="61"/>
            </a:xfrm>
            <a:custGeom>
              <a:avLst/>
              <a:gdLst/>
              <a:ahLst/>
              <a:cxnLst>
                <a:cxn ang="0">
                  <a:pos x="29" y="0"/>
                </a:cxn>
                <a:cxn ang="0">
                  <a:pos x="25" y="60"/>
                </a:cxn>
                <a:cxn ang="0">
                  <a:pos x="29" y="76"/>
                </a:cxn>
                <a:cxn ang="0">
                  <a:pos x="41" y="80"/>
                </a:cxn>
                <a:cxn ang="0">
                  <a:pos x="57" y="76"/>
                </a:cxn>
                <a:cxn ang="0">
                  <a:pos x="29" y="0"/>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4" name="Freeform 58"/>
            <p:cNvSpPr>
              <a:spLocks/>
            </p:cNvSpPr>
            <p:nvPr/>
          </p:nvSpPr>
          <p:spPr bwMode="invGray">
            <a:xfrm>
              <a:off x="3988" y="3100"/>
              <a:ext cx="111" cy="183"/>
            </a:xfrm>
            <a:custGeom>
              <a:avLst/>
              <a:gdLst/>
              <a:ahLst/>
              <a:cxnLst>
                <a:cxn ang="0">
                  <a:pos x="96" y="0"/>
                </a:cxn>
                <a:cxn ang="0">
                  <a:pos x="60" y="84"/>
                </a:cxn>
                <a:cxn ang="0">
                  <a:pos x="36" y="92"/>
                </a:cxn>
                <a:cxn ang="0">
                  <a:pos x="12" y="108"/>
                </a:cxn>
                <a:cxn ang="0">
                  <a:pos x="40" y="188"/>
                </a:cxn>
                <a:cxn ang="0">
                  <a:pos x="52" y="224"/>
                </a:cxn>
                <a:cxn ang="0">
                  <a:pos x="60" y="236"/>
                </a:cxn>
                <a:cxn ang="0">
                  <a:pos x="84" y="244"/>
                </a:cxn>
                <a:cxn ang="0">
                  <a:pos x="96" y="196"/>
                </a:cxn>
                <a:cxn ang="0">
                  <a:pos x="124" y="168"/>
                </a:cxn>
                <a:cxn ang="0">
                  <a:pos x="112" y="68"/>
                </a:cxn>
                <a:cxn ang="0">
                  <a:pos x="140" y="48"/>
                </a:cxn>
                <a:cxn ang="0">
                  <a:pos x="112" y="20"/>
                </a:cxn>
                <a:cxn ang="0">
                  <a:pos x="96" y="0"/>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5" name="Freeform 59"/>
            <p:cNvSpPr>
              <a:spLocks/>
            </p:cNvSpPr>
            <p:nvPr/>
          </p:nvSpPr>
          <p:spPr bwMode="invGray">
            <a:xfrm>
              <a:off x="3894" y="3043"/>
              <a:ext cx="72" cy="137"/>
            </a:xfrm>
            <a:custGeom>
              <a:avLst/>
              <a:gdLst/>
              <a:ahLst/>
              <a:cxnLst>
                <a:cxn ang="0">
                  <a:pos x="48" y="2"/>
                </a:cxn>
                <a:cxn ang="0">
                  <a:pos x="51" y="35"/>
                </a:cxn>
                <a:cxn ang="0">
                  <a:pos x="60" y="62"/>
                </a:cxn>
                <a:cxn ang="0">
                  <a:pos x="62" y="92"/>
                </a:cxn>
                <a:cxn ang="0">
                  <a:pos x="68" y="105"/>
                </a:cxn>
                <a:cxn ang="0">
                  <a:pos x="71" y="126"/>
                </a:cxn>
                <a:cxn ang="0">
                  <a:pos x="57" y="93"/>
                </a:cxn>
                <a:cxn ang="0">
                  <a:pos x="35" y="78"/>
                </a:cxn>
                <a:cxn ang="0">
                  <a:pos x="5" y="83"/>
                </a:cxn>
                <a:cxn ang="0">
                  <a:pos x="8" y="102"/>
                </a:cxn>
                <a:cxn ang="0">
                  <a:pos x="41" y="114"/>
                </a:cxn>
                <a:cxn ang="0">
                  <a:pos x="57" y="135"/>
                </a:cxn>
                <a:cxn ang="0">
                  <a:pos x="71" y="135"/>
                </a:cxn>
                <a:cxn ang="0">
                  <a:pos x="78" y="150"/>
                </a:cxn>
                <a:cxn ang="0">
                  <a:pos x="96" y="179"/>
                </a:cxn>
                <a:cxn ang="0">
                  <a:pos x="81" y="126"/>
                </a:cxn>
                <a:cxn ang="0">
                  <a:pos x="80" y="93"/>
                </a:cxn>
                <a:cxn ang="0">
                  <a:pos x="71" y="63"/>
                </a:cxn>
                <a:cxn ang="0">
                  <a:pos x="63" y="41"/>
                </a:cxn>
                <a:cxn ang="0">
                  <a:pos x="57" y="20"/>
                </a:cxn>
                <a:cxn ang="0">
                  <a:pos x="48" y="2"/>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6" name="Freeform 60"/>
            <p:cNvSpPr>
              <a:spLocks/>
            </p:cNvSpPr>
            <p:nvPr/>
          </p:nvSpPr>
          <p:spPr bwMode="invGray">
            <a:xfrm>
              <a:off x="3943" y="3153"/>
              <a:ext cx="40" cy="131"/>
            </a:xfrm>
            <a:custGeom>
              <a:avLst/>
              <a:gdLst/>
              <a:ahLst/>
              <a:cxnLst>
                <a:cxn ang="0">
                  <a:pos x="6" y="0"/>
                </a:cxn>
                <a:cxn ang="0">
                  <a:pos x="0" y="25"/>
                </a:cxn>
                <a:cxn ang="0">
                  <a:pos x="9" y="54"/>
                </a:cxn>
                <a:cxn ang="0">
                  <a:pos x="18" y="94"/>
                </a:cxn>
                <a:cxn ang="0">
                  <a:pos x="34" y="129"/>
                </a:cxn>
                <a:cxn ang="0">
                  <a:pos x="54" y="175"/>
                </a:cxn>
                <a:cxn ang="0">
                  <a:pos x="40" y="115"/>
                </a:cxn>
                <a:cxn ang="0">
                  <a:pos x="34" y="93"/>
                </a:cxn>
                <a:cxn ang="0">
                  <a:pos x="28" y="61"/>
                </a:cxn>
                <a:cxn ang="0">
                  <a:pos x="25" y="46"/>
                </a:cxn>
                <a:cxn ang="0">
                  <a:pos x="16" y="37"/>
                </a:cxn>
                <a:cxn ang="0">
                  <a:pos x="6" y="0"/>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7" name="Freeform 61"/>
            <p:cNvSpPr>
              <a:spLocks/>
            </p:cNvSpPr>
            <p:nvPr/>
          </p:nvSpPr>
          <p:spPr bwMode="invGray">
            <a:xfrm>
              <a:off x="3988" y="3290"/>
              <a:ext cx="65" cy="54"/>
            </a:xfrm>
            <a:custGeom>
              <a:avLst/>
              <a:gdLst/>
              <a:ahLst/>
              <a:cxnLst>
                <a:cxn ang="0">
                  <a:pos x="2" y="0"/>
                </a:cxn>
                <a:cxn ang="0">
                  <a:pos x="8" y="34"/>
                </a:cxn>
                <a:cxn ang="0">
                  <a:pos x="23" y="43"/>
                </a:cxn>
                <a:cxn ang="0">
                  <a:pos x="48" y="49"/>
                </a:cxn>
                <a:cxn ang="0">
                  <a:pos x="62" y="57"/>
                </a:cxn>
                <a:cxn ang="0">
                  <a:pos x="74" y="66"/>
                </a:cxn>
                <a:cxn ang="0">
                  <a:pos x="86" y="69"/>
                </a:cxn>
                <a:cxn ang="0">
                  <a:pos x="72" y="39"/>
                </a:cxn>
                <a:cxn ang="0">
                  <a:pos x="63" y="22"/>
                </a:cxn>
                <a:cxn ang="0">
                  <a:pos x="36" y="24"/>
                </a:cxn>
                <a:cxn ang="0">
                  <a:pos x="24" y="19"/>
                </a:cxn>
                <a:cxn ang="0">
                  <a:pos x="6" y="0"/>
                </a:cxn>
                <a:cxn ang="0">
                  <a:pos x="2" y="0"/>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8" name="Freeform 62"/>
            <p:cNvSpPr>
              <a:spLocks/>
            </p:cNvSpPr>
            <p:nvPr/>
          </p:nvSpPr>
          <p:spPr bwMode="invGray">
            <a:xfrm>
              <a:off x="4092" y="3195"/>
              <a:ext cx="83" cy="117"/>
            </a:xfrm>
            <a:custGeom>
              <a:avLst/>
              <a:gdLst/>
              <a:ahLst/>
              <a:cxnLst>
                <a:cxn ang="0">
                  <a:pos x="98" y="0"/>
                </a:cxn>
                <a:cxn ang="0">
                  <a:pos x="75" y="10"/>
                </a:cxn>
                <a:cxn ang="0">
                  <a:pos x="23" y="15"/>
                </a:cxn>
                <a:cxn ang="0">
                  <a:pos x="14" y="33"/>
                </a:cxn>
                <a:cxn ang="0">
                  <a:pos x="11" y="61"/>
                </a:cxn>
                <a:cxn ang="0">
                  <a:pos x="14" y="75"/>
                </a:cxn>
                <a:cxn ang="0">
                  <a:pos x="3" y="88"/>
                </a:cxn>
                <a:cxn ang="0">
                  <a:pos x="14" y="109"/>
                </a:cxn>
                <a:cxn ang="0">
                  <a:pos x="23" y="124"/>
                </a:cxn>
                <a:cxn ang="0">
                  <a:pos x="15" y="144"/>
                </a:cxn>
                <a:cxn ang="0">
                  <a:pos x="24" y="156"/>
                </a:cxn>
                <a:cxn ang="0">
                  <a:pos x="42" y="144"/>
                </a:cxn>
                <a:cxn ang="0">
                  <a:pos x="50" y="93"/>
                </a:cxn>
                <a:cxn ang="0">
                  <a:pos x="56" y="126"/>
                </a:cxn>
                <a:cxn ang="0">
                  <a:pos x="65" y="145"/>
                </a:cxn>
                <a:cxn ang="0">
                  <a:pos x="62" y="112"/>
                </a:cxn>
                <a:cxn ang="0">
                  <a:pos x="72" y="73"/>
                </a:cxn>
                <a:cxn ang="0">
                  <a:pos x="69" y="51"/>
                </a:cxn>
                <a:cxn ang="0">
                  <a:pos x="54" y="60"/>
                </a:cxn>
                <a:cxn ang="0">
                  <a:pos x="35" y="54"/>
                </a:cxn>
                <a:cxn ang="0">
                  <a:pos x="41" y="36"/>
                </a:cxn>
                <a:cxn ang="0">
                  <a:pos x="62" y="34"/>
                </a:cxn>
                <a:cxn ang="0">
                  <a:pos x="78" y="39"/>
                </a:cxn>
                <a:cxn ang="0">
                  <a:pos x="98" y="30"/>
                </a:cxn>
                <a:cxn ang="0">
                  <a:pos x="111" y="13"/>
                </a:cxn>
                <a:cxn ang="0">
                  <a:pos x="98" y="0"/>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9" name="Freeform 63"/>
            <p:cNvSpPr>
              <a:spLocks/>
            </p:cNvSpPr>
            <p:nvPr/>
          </p:nvSpPr>
          <p:spPr bwMode="invGray">
            <a:xfrm>
              <a:off x="4064" y="2777"/>
              <a:ext cx="22" cy="71"/>
            </a:xfrm>
            <a:custGeom>
              <a:avLst/>
              <a:gdLst/>
              <a:ahLst/>
              <a:cxnLst>
                <a:cxn ang="0">
                  <a:pos x="12" y="0"/>
                </a:cxn>
                <a:cxn ang="0">
                  <a:pos x="0" y="16"/>
                </a:cxn>
                <a:cxn ang="0">
                  <a:pos x="6" y="37"/>
                </a:cxn>
                <a:cxn ang="0">
                  <a:pos x="1" y="61"/>
                </a:cxn>
                <a:cxn ang="0">
                  <a:pos x="16" y="94"/>
                </a:cxn>
                <a:cxn ang="0">
                  <a:pos x="30" y="82"/>
                </a:cxn>
                <a:cxn ang="0">
                  <a:pos x="22" y="61"/>
                </a:cxn>
                <a:cxn ang="0">
                  <a:pos x="12" y="0"/>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0" name="Freeform 64"/>
            <p:cNvSpPr>
              <a:spLocks/>
            </p:cNvSpPr>
            <p:nvPr/>
          </p:nvSpPr>
          <p:spPr bwMode="invGray">
            <a:xfrm>
              <a:off x="4078" y="2896"/>
              <a:ext cx="61" cy="118"/>
            </a:xfrm>
            <a:custGeom>
              <a:avLst/>
              <a:gdLst/>
              <a:ahLst/>
              <a:cxnLst>
                <a:cxn ang="0">
                  <a:pos x="12" y="2"/>
                </a:cxn>
                <a:cxn ang="0">
                  <a:pos x="0" y="20"/>
                </a:cxn>
                <a:cxn ang="0">
                  <a:pos x="8" y="49"/>
                </a:cxn>
                <a:cxn ang="0">
                  <a:pos x="6" y="107"/>
                </a:cxn>
                <a:cxn ang="0">
                  <a:pos x="17" y="103"/>
                </a:cxn>
                <a:cxn ang="0">
                  <a:pos x="20" y="115"/>
                </a:cxn>
                <a:cxn ang="0">
                  <a:pos x="29" y="122"/>
                </a:cxn>
                <a:cxn ang="0">
                  <a:pos x="38" y="140"/>
                </a:cxn>
                <a:cxn ang="0">
                  <a:pos x="48" y="128"/>
                </a:cxn>
                <a:cxn ang="0">
                  <a:pos x="65" y="134"/>
                </a:cxn>
                <a:cxn ang="0">
                  <a:pos x="63" y="109"/>
                </a:cxn>
                <a:cxn ang="0">
                  <a:pos x="48" y="104"/>
                </a:cxn>
                <a:cxn ang="0">
                  <a:pos x="39" y="91"/>
                </a:cxn>
                <a:cxn ang="0">
                  <a:pos x="33" y="73"/>
                </a:cxn>
                <a:cxn ang="0">
                  <a:pos x="41" y="53"/>
                </a:cxn>
                <a:cxn ang="0">
                  <a:pos x="35" y="35"/>
                </a:cxn>
                <a:cxn ang="0">
                  <a:pos x="42" y="20"/>
                </a:cxn>
                <a:cxn ang="0">
                  <a:pos x="29" y="4"/>
                </a:cxn>
                <a:cxn ang="0">
                  <a:pos x="18" y="7"/>
                </a:cxn>
                <a:cxn ang="0">
                  <a:pos x="12" y="2"/>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1" name="Freeform 65"/>
            <p:cNvSpPr>
              <a:spLocks/>
            </p:cNvSpPr>
            <p:nvPr/>
          </p:nvSpPr>
          <p:spPr bwMode="invGray">
            <a:xfrm>
              <a:off x="4121" y="3052"/>
              <a:ext cx="64" cy="79"/>
            </a:xfrm>
            <a:custGeom>
              <a:avLst/>
              <a:gdLst/>
              <a:ahLst/>
              <a:cxnLst>
                <a:cxn ang="0">
                  <a:pos x="52" y="0"/>
                </a:cxn>
                <a:cxn ang="0">
                  <a:pos x="44" y="18"/>
                </a:cxn>
                <a:cxn ang="0">
                  <a:pos x="32" y="30"/>
                </a:cxn>
                <a:cxn ang="0">
                  <a:pos x="16" y="35"/>
                </a:cxn>
                <a:cxn ang="0">
                  <a:pos x="8" y="48"/>
                </a:cxn>
                <a:cxn ang="0">
                  <a:pos x="4" y="74"/>
                </a:cxn>
                <a:cxn ang="0">
                  <a:pos x="13" y="71"/>
                </a:cxn>
                <a:cxn ang="0">
                  <a:pos x="25" y="62"/>
                </a:cxn>
                <a:cxn ang="0">
                  <a:pos x="34" y="69"/>
                </a:cxn>
                <a:cxn ang="0">
                  <a:pos x="58" y="99"/>
                </a:cxn>
                <a:cxn ang="0">
                  <a:pos x="71" y="72"/>
                </a:cxn>
                <a:cxn ang="0">
                  <a:pos x="85" y="68"/>
                </a:cxn>
                <a:cxn ang="0">
                  <a:pos x="74" y="39"/>
                </a:cxn>
                <a:cxn ang="0">
                  <a:pos x="52" y="0"/>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2" name="Freeform 66"/>
            <p:cNvSpPr>
              <a:spLocks/>
            </p:cNvSpPr>
            <p:nvPr/>
          </p:nvSpPr>
          <p:spPr bwMode="invGray">
            <a:xfrm>
              <a:off x="4197" y="3193"/>
              <a:ext cx="29" cy="49"/>
            </a:xfrm>
            <a:custGeom>
              <a:avLst/>
              <a:gdLst/>
              <a:ahLst/>
              <a:cxnLst>
                <a:cxn ang="0">
                  <a:pos x="6" y="27"/>
                </a:cxn>
                <a:cxn ang="0">
                  <a:pos x="26" y="66"/>
                </a:cxn>
                <a:cxn ang="0">
                  <a:pos x="30" y="52"/>
                </a:cxn>
                <a:cxn ang="0">
                  <a:pos x="38" y="40"/>
                </a:cxn>
                <a:cxn ang="0">
                  <a:pos x="30" y="25"/>
                </a:cxn>
                <a:cxn ang="0">
                  <a:pos x="20" y="13"/>
                </a:cxn>
                <a:cxn ang="0">
                  <a:pos x="11" y="1"/>
                </a:cxn>
                <a:cxn ang="0">
                  <a:pos x="2" y="12"/>
                </a:cxn>
                <a:cxn ang="0">
                  <a:pos x="6" y="2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3" name="Freeform 67"/>
            <p:cNvSpPr>
              <a:spLocks/>
            </p:cNvSpPr>
            <p:nvPr/>
          </p:nvSpPr>
          <p:spPr bwMode="invGray">
            <a:xfrm>
              <a:off x="4181" y="3275"/>
              <a:ext cx="18" cy="17"/>
            </a:xfrm>
            <a:custGeom>
              <a:avLst/>
              <a:gdLst/>
              <a:ahLst/>
              <a:cxnLst>
                <a:cxn ang="0">
                  <a:pos x="0" y="0"/>
                </a:cxn>
                <a:cxn ang="0">
                  <a:pos x="6" y="23"/>
                </a:cxn>
                <a:cxn ang="0">
                  <a:pos x="24" y="11"/>
                </a:cxn>
                <a:cxn ang="0">
                  <a:pos x="0" y="0"/>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4" name="Freeform 68"/>
            <p:cNvSpPr>
              <a:spLocks/>
            </p:cNvSpPr>
            <p:nvPr/>
          </p:nvSpPr>
          <p:spPr bwMode="invGray">
            <a:xfrm>
              <a:off x="4208" y="3265"/>
              <a:ext cx="45" cy="37"/>
            </a:xfrm>
            <a:custGeom>
              <a:avLst/>
              <a:gdLst/>
              <a:ahLst/>
              <a:cxnLst>
                <a:cxn ang="0">
                  <a:pos x="9" y="0"/>
                </a:cxn>
                <a:cxn ang="0">
                  <a:pos x="0" y="18"/>
                </a:cxn>
                <a:cxn ang="0">
                  <a:pos x="28" y="33"/>
                </a:cxn>
                <a:cxn ang="0">
                  <a:pos x="42" y="46"/>
                </a:cxn>
                <a:cxn ang="0">
                  <a:pos x="60" y="42"/>
                </a:cxn>
                <a:cxn ang="0">
                  <a:pos x="49" y="24"/>
                </a:cxn>
                <a:cxn ang="0">
                  <a:pos x="28" y="3"/>
                </a:cxn>
                <a:cxn ang="0">
                  <a:pos x="19" y="16"/>
                </a:cxn>
                <a:cxn ang="0">
                  <a:pos x="9" y="0"/>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5" name="Freeform 69"/>
            <p:cNvSpPr>
              <a:spLocks/>
            </p:cNvSpPr>
            <p:nvPr/>
          </p:nvSpPr>
          <p:spPr bwMode="invGray">
            <a:xfrm>
              <a:off x="4277" y="3335"/>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6" name="Freeform 70"/>
            <p:cNvSpPr>
              <a:spLocks/>
            </p:cNvSpPr>
            <p:nvPr/>
          </p:nvSpPr>
          <p:spPr bwMode="invGray">
            <a:xfrm>
              <a:off x="4544" y="3293"/>
              <a:ext cx="46" cy="47"/>
            </a:xfrm>
            <a:custGeom>
              <a:avLst/>
              <a:gdLst/>
              <a:ahLst/>
              <a:cxnLst>
                <a:cxn ang="0">
                  <a:pos x="7" y="0"/>
                </a:cxn>
                <a:cxn ang="0">
                  <a:pos x="0" y="14"/>
                </a:cxn>
                <a:cxn ang="0">
                  <a:pos x="24" y="35"/>
                </a:cxn>
                <a:cxn ang="0">
                  <a:pos x="36" y="54"/>
                </a:cxn>
                <a:cxn ang="0">
                  <a:pos x="46" y="63"/>
                </a:cxn>
                <a:cxn ang="0">
                  <a:pos x="61" y="56"/>
                </a:cxn>
                <a:cxn ang="0">
                  <a:pos x="33" y="17"/>
                </a:cxn>
                <a:cxn ang="0">
                  <a:pos x="7" y="0"/>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7" name="Freeform 71"/>
            <p:cNvSpPr>
              <a:spLocks/>
            </p:cNvSpPr>
            <p:nvPr/>
          </p:nvSpPr>
          <p:spPr bwMode="invGray">
            <a:xfrm>
              <a:off x="4147" y="3352"/>
              <a:ext cx="46" cy="50"/>
            </a:xfrm>
            <a:custGeom>
              <a:avLst/>
              <a:gdLst/>
              <a:ahLst/>
              <a:cxnLst>
                <a:cxn ang="0">
                  <a:pos x="28" y="7"/>
                </a:cxn>
                <a:cxn ang="0">
                  <a:pos x="30" y="34"/>
                </a:cxn>
                <a:cxn ang="0">
                  <a:pos x="16" y="43"/>
                </a:cxn>
                <a:cxn ang="0">
                  <a:pos x="22" y="67"/>
                </a:cxn>
                <a:cxn ang="0">
                  <a:pos x="48" y="58"/>
                </a:cxn>
                <a:cxn ang="0">
                  <a:pos x="60" y="47"/>
                </a:cxn>
                <a:cxn ang="0">
                  <a:pos x="51" y="28"/>
                </a:cxn>
                <a:cxn ang="0">
                  <a:pos x="57" y="14"/>
                </a:cxn>
                <a:cxn ang="0">
                  <a:pos x="55" y="2"/>
                </a:cxn>
                <a:cxn ang="0">
                  <a:pos x="46" y="4"/>
                </a:cxn>
                <a:cxn ang="0">
                  <a:pos x="51" y="5"/>
                </a:cxn>
                <a:cxn ang="0">
                  <a:pos x="49" y="16"/>
                </a:cxn>
                <a:cxn ang="0">
                  <a:pos x="43" y="23"/>
                </a:cxn>
                <a:cxn ang="0">
                  <a:pos x="28" y="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8" name="Freeform 72"/>
            <p:cNvSpPr>
              <a:spLocks/>
            </p:cNvSpPr>
            <p:nvPr/>
          </p:nvSpPr>
          <p:spPr bwMode="invGray">
            <a:xfrm>
              <a:off x="4098" y="3371"/>
              <a:ext cx="32" cy="27"/>
            </a:xfrm>
            <a:custGeom>
              <a:avLst/>
              <a:gdLst/>
              <a:ahLst/>
              <a:cxnLst>
                <a:cxn ang="0">
                  <a:pos x="21" y="3"/>
                </a:cxn>
                <a:cxn ang="0">
                  <a:pos x="6" y="6"/>
                </a:cxn>
                <a:cxn ang="0">
                  <a:pos x="33" y="36"/>
                </a:cxn>
                <a:cxn ang="0">
                  <a:pos x="42" y="30"/>
                </a:cxn>
                <a:cxn ang="0">
                  <a:pos x="21" y="3"/>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9" name="Freeform 73"/>
            <p:cNvSpPr>
              <a:spLocks/>
            </p:cNvSpPr>
            <p:nvPr/>
          </p:nvSpPr>
          <p:spPr bwMode="invGray">
            <a:xfrm>
              <a:off x="4077" y="3342"/>
              <a:ext cx="24" cy="31"/>
            </a:xfrm>
            <a:custGeom>
              <a:avLst/>
              <a:gdLst/>
              <a:ahLst/>
              <a:cxnLst>
                <a:cxn ang="0">
                  <a:pos x="21" y="0"/>
                </a:cxn>
                <a:cxn ang="0">
                  <a:pos x="0" y="26"/>
                </a:cxn>
                <a:cxn ang="0">
                  <a:pos x="16" y="24"/>
                </a:cxn>
                <a:cxn ang="0">
                  <a:pos x="19" y="29"/>
                </a:cxn>
                <a:cxn ang="0">
                  <a:pos x="16" y="35"/>
                </a:cxn>
                <a:cxn ang="0">
                  <a:pos x="30" y="21"/>
                </a:cxn>
                <a:cxn ang="0">
                  <a:pos x="24" y="9"/>
                </a:cxn>
                <a:cxn ang="0">
                  <a:pos x="21" y="0"/>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0" name="Freeform 74"/>
            <p:cNvSpPr>
              <a:spLocks/>
            </p:cNvSpPr>
            <p:nvPr/>
          </p:nvSpPr>
          <p:spPr bwMode="invGray">
            <a:xfrm>
              <a:off x="4111" y="3353"/>
              <a:ext cx="34" cy="24"/>
            </a:xfrm>
            <a:custGeom>
              <a:avLst/>
              <a:gdLst/>
              <a:ahLst/>
              <a:cxnLst>
                <a:cxn ang="0">
                  <a:pos x="21" y="0"/>
                </a:cxn>
                <a:cxn ang="0">
                  <a:pos x="0" y="7"/>
                </a:cxn>
                <a:cxn ang="0">
                  <a:pos x="27" y="31"/>
                </a:cxn>
                <a:cxn ang="0">
                  <a:pos x="45" y="24"/>
                </a:cxn>
                <a:cxn ang="0">
                  <a:pos x="22" y="10"/>
                </a:cxn>
                <a:cxn ang="0">
                  <a:pos x="21" y="0"/>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1" name="Freeform 75"/>
            <p:cNvSpPr>
              <a:spLocks/>
            </p:cNvSpPr>
            <p:nvPr/>
          </p:nvSpPr>
          <p:spPr bwMode="invGray">
            <a:xfrm>
              <a:off x="4062" y="3021"/>
              <a:ext cx="27" cy="55"/>
            </a:xfrm>
            <a:custGeom>
              <a:avLst/>
              <a:gdLst/>
              <a:ahLst/>
              <a:cxnLst>
                <a:cxn ang="0">
                  <a:pos x="30" y="0"/>
                </a:cxn>
                <a:cxn ang="0">
                  <a:pos x="21" y="15"/>
                </a:cxn>
                <a:cxn ang="0">
                  <a:pos x="9" y="36"/>
                </a:cxn>
                <a:cxn ang="0">
                  <a:pos x="0" y="59"/>
                </a:cxn>
                <a:cxn ang="0">
                  <a:pos x="8" y="74"/>
                </a:cxn>
                <a:cxn ang="0">
                  <a:pos x="20" y="59"/>
                </a:cxn>
                <a:cxn ang="0">
                  <a:pos x="35" y="32"/>
                </a:cxn>
                <a:cxn ang="0">
                  <a:pos x="30" y="0"/>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2" name="Freeform 76"/>
            <p:cNvSpPr>
              <a:spLocks/>
            </p:cNvSpPr>
            <p:nvPr/>
          </p:nvSpPr>
          <p:spPr bwMode="invGray">
            <a:xfrm>
              <a:off x="4113" y="3012"/>
              <a:ext cx="19" cy="55"/>
            </a:xfrm>
            <a:custGeom>
              <a:avLst/>
              <a:gdLst/>
              <a:ahLst/>
              <a:cxnLst>
                <a:cxn ang="0">
                  <a:pos x="13" y="7"/>
                </a:cxn>
                <a:cxn ang="0">
                  <a:pos x="4" y="8"/>
                </a:cxn>
                <a:cxn ang="0">
                  <a:pos x="0" y="22"/>
                </a:cxn>
                <a:cxn ang="0">
                  <a:pos x="15" y="41"/>
                </a:cxn>
                <a:cxn ang="0">
                  <a:pos x="25" y="56"/>
                </a:cxn>
                <a:cxn ang="0">
                  <a:pos x="16" y="20"/>
                </a:cxn>
                <a:cxn ang="0">
                  <a:pos x="13" y="7"/>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3" name="Freeform 77"/>
            <p:cNvSpPr>
              <a:spLocks/>
            </p:cNvSpPr>
            <p:nvPr/>
          </p:nvSpPr>
          <p:spPr bwMode="invGray">
            <a:xfrm>
              <a:off x="4135" y="2995"/>
              <a:ext cx="10" cy="25"/>
            </a:xfrm>
            <a:custGeom>
              <a:avLst/>
              <a:gdLst/>
              <a:ahLst/>
              <a:cxnLst>
                <a:cxn ang="0">
                  <a:pos x="11" y="0"/>
                </a:cxn>
                <a:cxn ang="0">
                  <a:pos x="1" y="10"/>
                </a:cxn>
                <a:cxn ang="0">
                  <a:pos x="11" y="25"/>
                </a:cxn>
                <a:cxn ang="0">
                  <a:pos x="11" y="0"/>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4" name="Freeform 78"/>
            <p:cNvSpPr>
              <a:spLocks/>
            </p:cNvSpPr>
            <p:nvPr/>
          </p:nvSpPr>
          <p:spPr bwMode="invGray">
            <a:xfrm>
              <a:off x="4145" y="3007"/>
              <a:ext cx="21" cy="48"/>
            </a:xfrm>
            <a:custGeom>
              <a:avLst/>
              <a:gdLst/>
              <a:ahLst/>
              <a:cxnLst>
                <a:cxn ang="0">
                  <a:pos x="5" y="0"/>
                </a:cxn>
                <a:cxn ang="0">
                  <a:pos x="11" y="14"/>
                </a:cxn>
                <a:cxn ang="0">
                  <a:pos x="20" y="21"/>
                </a:cxn>
                <a:cxn ang="0">
                  <a:pos x="8" y="39"/>
                </a:cxn>
                <a:cxn ang="0">
                  <a:pos x="0" y="56"/>
                </a:cxn>
                <a:cxn ang="0">
                  <a:pos x="11" y="57"/>
                </a:cxn>
                <a:cxn ang="0">
                  <a:pos x="26" y="26"/>
                </a:cxn>
                <a:cxn ang="0">
                  <a:pos x="5" y="0"/>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5" name="Freeform 79"/>
            <p:cNvSpPr>
              <a:spLocks/>
            </p:cNvSpPr>
            <p:nvPr/>
          </p:nvSpPr>
          <p:spPr bwMode="invGray">
            <a:xfrm>
              <a:off x="3876" y="3076"/>
              <a:ext cx="12" cy="27"/>
            </a:xfrm>
            <a:custGeom>
              <a:avLst/>
              <a:gdLst/>
              <a:ahLst/>
              <a:cxnLst>
                <a:cxn ang="0">
                  <a:pos x="14" y="3"/>
                </a:cxn>
                <a:cxn ang="0">
                  <a:pos x="0" y="7"/>
                </a:cxn>
                <a:cxn ang="0">
                  <a:pos x="8" y="22"/>
                </a:cxn>
                <a:cxn ang="0">
                  <a:pos x="14" y="3"/>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6" name="Freeform 80"/>
            <p:cNvSpPr>
              <a:spLocks/>
            </p:cNvSpPr>
            <p:nvPr/>
          </p:nvSpPr>
          <p:spPr bwMode="invGray">
            <a:xfrm>
              <a:off x="3866" y="305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7" name="Freeform 81"/>
            <p:cNvSpPr>
              <a:spLocks/>
            </p:cNvSpPr>
            <p:nvPr/>
          </p:nvSpPr>
          <p:spPr bwMode="invGray">
            <a:xfrm>
              <a:off x="3862" y="3035"/>
              <a:ext cx="12" cy="14"/>
            </a:xfrm>
            <a:custGeom>
              <a:avLst/>
              <a:gdLst/>
              <a:ahLst/>
              <a:cxnLst>
                <a:cxn ang="0">
                  <a:pos x="10" y="5"/>
                </a:cxn>
                <a:cxn ang="0">
                  <a:pos x="0" y="10"/>
                </a:cxn>
                <a:cxn ang="0">
                  <a:pos x="12" y="19"/>
                </a:cxn>
                <a:cxn ang="0">
                  <a:pos x="10" y="5"/>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8" name="Freeform 82"/>
            <p:cNvSpPr>
              <a:spLocks/>
            </p:cNvSpPr>
            <p:nvPr/>
          </p:nvSpPr>
          <p:spPr bwMode="invGray">
            <a:xfrm>
              <a:off x="3850" y="2995"/>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9" name="Freeform 83"/>
            <p:cNvSpPr>
              <a:spLocks/>
            </p:cNvSpPr>
            <p:nvPr/>
          </p:nvSpPr>
          <p:spPr bwMode="invGray">
            <a:xfrm>
              <a:off x="3852" y="3020"/>
              <a:ext cx="16" cy="13"/>
            </a:xfrm>
            <a:custGeom>
              <a:avLst/>
              <a:gdLst/>
              <a:ahLst/>
              <a:cxnLst>
                <a:cxn ang="0">
                  <a:pos x="13" y="0"/>
                </a:cxn>
                <a:cxn ang="0">
                  <a:pos x="19" y="18"/>
                </a:cxn>
                <a:cxn ang="0">
                  <a:pos x="14" y="6"/>
                </a:cxn>
                <a:cxn ang="0">
                  <a:pos x="13" y="0"/>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0" name="Freeform 84"/>
            <p:cNvSpPr>
              <a:spLocks/>
            </p:cNvSpPr>
            <p:nvPr/>
          </p:nvSpPr>
          <p:spPr bwMode="invGray">
            <a:xfrm>
              <a:off x="4688" y="3643"/>
              <a:ext cx="45" cy="60"/>
            </a:xfrm>
            <a:custGeom>
              <a:avLst/>
              <a:gdLst/>
              <a:ahLst/>
              <a:cxnLst>
                <a:cxn ang="0">
                  <a:pos x="10" y="7"/>
                </a:cxn>
                <a:cxn ang="0">
                  <a:pos x="3" y="18"/>
                </a:cxn>
                <a:cxn ang="0">
                  <a:pos x="15" y="39"/>
                </a:cxn>
                <a:cxn ang="0">
                  <a:pos x="27" y="54"/>
                </a:cxn>
                <a:cxn ang="0">
                  <a:pos x="40" y="63"/>
                </a:cxn>
                <a:cxn ang="0">
                  <a:pos x="51" y="81"/>
                </a:cxn>
                <a:cxn ang="0">
                  <a:pos x="52" y="57"/>
                </a:cxn>
                <a:cxn ang="0">
                  <a:pos x="43" y="37"/>
                </a:cxn>
                <a:cxn ang="0">
                  <a:pos x="25" y="18"/>
                </a:cxn>
                <a:cxn ang="0">
                  <a:pos x="10" y="7"/>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1" name="Freeform 85"/>
            <p:cNvSpPr>
              <a:spLocks/>
            </p:cNvSpPr>
            <p:nvPr/>
          </p:nvSpPr>
          <p:spPr bwMode="invGray">
            <a:xfrm>
              <a:off x="4919" y="3594"/>
              <a:ext cx="53" cy="46"/>
            </a:xfrm>
            <a:custGeom>
              <a:avLst/>
              <a:gdLst/>
              <a:ahLst/>
              <a:cxnLst>
                <a:cxn ang="0">
                  <a:pos x="28" y="23"/>
                </a:cxn>
                <a:cxn ang="0">
                  <a:pos x="13" y="32"/>
                </a:cxn>
                <a:cxn ang="0">
                  <a:pos x="1" y="44"/>
                </a:cxn>
                <a:cxn ang="0">
                  <a:pos x="13" y="59"/>
                </a:cxn>
                <a:cxn ang="0">
                  <a:pos x="28" y="44"/>
                </a:cxn>
                <a:cxn ang="0">
                  <a:pos x="40" y="23"/>
                </a:cxn>
                <a:cxn ang="0">
                  <a:pos x="55" y="0"/>
                </a:cxn>
                <a:cxn ang="0">
                  <a:pos x="71" y="11"/>
                </a:cxn>
                <a:cxn ang="0">
                  <a:pos x="35" y="23"/>
                </a:cxn>
                <a:cxn ang="0">
                  <a:pos x="28" y="23"/>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2" name="Freeform 86"/>
            <p:cNvSpPr>
              <a:spLocks/>
            </p:cNvSpPr>
            <p:nvPr/>
          </p:nvSpPr>
          <p:spPr bwMode="invGray">
            <a:xfrm>
              <a:off x="4759" y="3569"/>
              <a:ext cx="17" cy="23"/>
            </a:xfrm>
            <a:custGeom>
              <a:avLst/>
              <a:gdLst/>
              <a:ahLst/>
              <a:cxnLst>
                <a:cxn ang="0">
                  <a:pos x="9" y="0"/>
                </a:cxn>
                <a:cxn ang="0">
                  <a:pos x="0" y="14"/>
                </a:cxn>
                <a:cxn ang="0">
                  <a:pos x="12" y="30"/>
                </a:cxn>
                <a:cxn ang="0">
                  <a:pos x="9" y="0"/>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3" name="Freeform 87"/>
            <p:cNvSpPr>
              <a:spLocks/>
            </p:cNvSpPr>
            <p:nvPr/>
          </p:nvSpPr>
          <p:spPr bwMode="invGray">
            <a:xfrm>
              <a:off x="4751" y="3547"/>
              <a:ext cx="20" cy="17"/>
            </a:xfrm>
            <a:custGeom>
              <a:avLst/>
              <a:gdLst/>
              <a:ahLst/>
              <a:cxnLst>
                <a:cxn ang="0">
                  <a:pos x="19" y="0"/>
                </a:cxn>
                <a:cxn ang="0">
                  <a:pos x="0" y="14"/>
                </a:cxn>
                <a:cxn ang="0">
                  <a:pos x="21" y="20"/>
                </a:cxn>
                <a:cxn ang="0">
                  <a:pos x="19" y="0"/>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4" name="Freeform 88"/>
            <p:cNvSpPr>
              <a:spLocks/>
            </p:cNvSpPr>
            <p:nvPr/>
          </p:nvSpPr>
          <p:spPr bwMode="invGray">
            <a:xfrm>
              <a:off x="4598" y="3353"/>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5" name="Freeform 89"/>
            <p:cNvSpPr>
              <a:spLocks/>
            </p:cNvSpPr>
            <p:nvPr/>
          </p:nvSpPr>
          <p:spPr bwMode="invGray">
            <a:xfrm>
              <a:off x="4632" y="3396"/>
              <a:ext cx="26" cy="33"/>
            </a:xfrm>
            <a:custGeom>
              <a:avLst/>
              <a:gdLst/>
              <a:ahLst/>
              <a:cxnLst>
                <a:cxn ang="0">
                  <a:pos x="30" y="0"/>
                </a:cxn>
                <a:cxn ang="0">
                  <a:pos x="10" y="9"/>
                </a:cxn>
                <a:cxn ang="0">
                  <a:pos x="14" y="32"/>
                </a:cxn>
                <a:cxn ang="0">
                  <a:pos x="26" y="36"/>
                </a:cxn>
                <a:cxn ang="0">
                  <a:pos x="30" y="0"/>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6" name="Freeform 90"/>
            <p:cNvSpPr>
              <a:spLocks/>
            </p:cNvSpPr>
            <p:nvPr/>
          </p:nvSpPr>
          <p:spPr bwMode="invGray">
            <a:xfrm>
              <a:off x="4659" y="3459"/>
              <a:ext cx="28" cy="28"/>
            </a:xfrm>
            <a:custGeom>
              <a:avLst/>
              <a:gdLst/>
              <a:ahLst/>
              <a:cxnLst>
                <a:cxn ang="0">
                  <a:pos x="34" y="2"/>
                </a:cxn>
                <a:cxn ang="0">
                  <a:pos x="10" y="2"/>
                </a:cxn>
                <a:cxn ang="0">
                  <a:pos x="14" y="25"/>
                </a:cxn>
                <a:cxn ang="0">
                  <a:pos x="26" y="29"/>
                </a:cxn>
                <a:cxn ang="0">
                  <a:pos x="34" y="2"/>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7" name="Freeform 91"/>
            <p:cNvSpPr>
              <a:spLocks/>
            </p:cNvSpPr>
            <p:nvPr/>
          </p:nvSpPr>
          <p:spPr bwMode="invGray">
            <a:xfrm>
              <a:off x="4693" y="3449"/>
              <a:ext cx="28" cy="26"/>
            </a:xfrm>
            <a:custGeom>
              <a:avLst/>
              <a:gdLst/>
              <a:ahLst/>
              <a:cxnLst>
                <a:cxn ang="0">
                  <a:pos x="34" y="2"/>
                </a:cxn>
                <a:cxn ang="0">
                  <a:pos x="10" y="2"/>
                </a:cxn>
                <a:cxn ang="0">
                  <a:pos x="16" y="22"/>
                </a:cxn>
                <a:cxn ang="0">
                  <a:pos x="27" y="22"/>
                </a:cxn>
                <a:cxn ang="0">
                  <a:pos x="34" y="2"/>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8" name="Freeform 92"/>
            <p:cNvSpPr>
              <a:spLocks/>
            </p:cNvSpPr>
            <p:nvPr/>
          </p:nvSpPr>
          <p:spPr bwMode="invGray">
            <a:xfrm>
              <a:off x="4683" y="3413"/>
              <a:ext cx="26" cy="20"/>
            </a:xfrm>
            <a:custGeom>
              <a:avLst/>
              <a:gdLst/>
              <a:ahLst/>
              <a:cxnLst>
                <a:cxn ang="0">
                  <a:pos x="31" y="1"/>
                </a:cxn>
                <a:cxn ang="0">
                  <a:pos x="10" y="2"/>
                </a:cxn>
                <a:cxn ang="0">
                  <a:pos x="13" y="15"/>
                </a:cxn>
                <a:cxn ang="0">
                  <a:pos x="25" y="19"/>
                </a:cxn>
                <a:cxn ang="0">
                  <a:pos x="31" y="1"/>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9" name="Freeform 93"/>
            <p:cNvSpPr>
              <a:spLocks/>
            </p:cNvSpPr>
            <p:nvPr/>
          </p:nvSpPr>
          <p:spPr bwMode="invGray">
            <a:xfrm>
              <a:off x="4657" y="3388"/>
              <a:ext cx="26" cy="35"/>
            </a:xfrm>
            <a:custGeom>
              <a:avLst/>
              <a:gdLst/>
              <a:ahLst/>
              <a:cxnLst>
                <a:cxn ang="0">
                  <a:pos x="28" y="16"/>
                </a:cxn>
                <a:cxn ang="0">
                  <a:pos x="19" y="2"/>
                </a:cxn>
                <a:cxn ang="0">
                  <a:pos x="10" y="25"/>
                </a:cxn>
                <a:cxn ang="0">
                  <a:pos x="19" y="35"/>
                </a:cxn>
                <a:cxn ang="0">
                  <a:pos x="27" y="29"/>
                </a:cxn>
                <a:cxn ang="0">
                  <a:pos x="28" y="16"/>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0" name="Freeform 94"/>
            <p:cNvSpPr>
              <a:spLocks/>
            </p:cNvSpPr>
            <p:nvPr/>
          </p:nvSpPr>
          <p:spPr bwMode="invGray">
            <a:xfrm>
              <a:off x="4625" y="3372"/>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1" name="Freeform 95"/>
            <p:cNvSpPr>
              <a:spLocks/>
            </p:cNvSpPr>
            <p:nvPr/>
          </p:nvSpPr>
          <p:spPr bwMode="invGray">
            <a:xfrm>
              <a:off x="4665" y="3425"/>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2" name="Freeform 96"/>
            <p:cNvSpPr>
              <a:spLocks/>
            </p:cNvSpPr>
            <p:nvPr/>
          </p:nvSpPr>
          <p:spPr bwMode="invGray">
            <a:xfrm>
              <a:off x="3055" y="2051"/>
              <a:ext cx="141" cy="108"/>
            </a:xfrm>
            <a:custGeom>
              <a:avLst/>
              <a:gdLst/>
              <a:ahLst/>
              <a:cxnLst>
                <a:cxn ang="0">
                  <a:pos x="171" y="4"/>
                </a:cxn>
                <a:cxn ang="0">
                  <a:pos x="185" y="4"/>
                </a:cxn>
                <a:cxn ang="0">
                  <a:pos x="189" y="16"/>
                </a:cxn>
                <a:cxn ang="0">
                  <a:pos x="187" y="24"/>
                </a:cxn>
                <a:cxn ang="0">
                  <a:pos x="131" y="44"/>
                </a:cxn>
                <a:cxn ang="0">
                  <a:pos x="109" y="58"/>
                </a:cxn>
                <a:cxn ang="0">
                  <a:pos x="97" y="62"/>
                </a:cxn>
                <a:cxn ang="0">
                  <a:pos x="71" y="82"/>
                </a:cxn>
                <a:cxn ang="0">
                  <a:pos x="75" y="92"/>
                </a:cxn>
                <a:cxn ang="0">
                  <a:pos x="83" y="116"/>
                </a:cxn>
                <a:cxn ang="0">
                  <a:pos x="107" y="126"/>
                </a:cxn>
                <a:cxn ang="0">
                  <a:pos x="93" y="140"/>
                </a:cxn>
                <a:cxn ang="0">
                  <a:pos x="83" y="130"/>
                </a:cxn>
                <a:cxn ang="0">
                  <a:pos x="71" y="134"/>
                </a:cxn>
                <a:cxn ang="0">
                  <a:pos x="21" y="122"/>
                </a:cxn>
                <a:cxn ang="0">
                  <a:pos x="19" y="106"/>
                </a:cxn>
                <a:cxn ang="0">
                  <a:pos x="47" y="90"/>
                </a:cxn>
                <a:cxn ang="0">
                  <a:pos x="51" y="76"/>
                </a:cxn>
                <a:cxn ang="0">
                  <a:pos x="47" y="64"/>
                </a:cxn>
                <a:cxn ang="0">
                  <a:pos x="73" y="46"/>
                </a:cxn>
                <a:cxn ang="0">
                  <a:pos x="97" y="36"/>
                </a:cxn>
                <a:cxn ang="0">
                  <a:pos x="113" y="24"/>
                </a:cxn>
                <a:cxn ang="0">
                  <a:pos x="171" y="4"/>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3" name="Freeform 97"/>
            <p:cNvSpPr>
              <a:spLocks/>
            </p:cNvSpPr>
            <p:nvPr/>
          </p:nvSpPr>
          <p:spPr bwMode="invGray">
            <a:xfrm>
              <a:off x="3139" y="2155"/>
              <a:ext cx="40" cy="12"/>
            </a:xfrm>
            <a:custGeom>
              <a:avLst/>
              <a:gdLst/>
              <a:ahLst/>
              <a:cxnLst>
                <a:cxn ang="0">
                  <a:pos x="24" y="0"/>
                </a:cxn>
                <a:cxn ang="0">
                  <a:pos x="12" y="2"/>
                </a:cxn>
                <a:cxn ang="0">
                  <a:pos x="32" y="16"/>
                </a:cxn>
                <a:cxn ang="0">
                  <a:pos x="44" y="14"/>
                </a:cxn>
                <a:cxn ang="0">
                  <a:pos x="24" y="0"/>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4" name="Freeform 98"/>
            <p:cNvSpPr>
              <a:spLocks/>
            </p:cNvSpPr>
            <p:nvPr/>
          </p:nvSpPr>
          <p:spPr bwMode="invGray">
            <a:xfrm>
              <a:off x="3344" y="1999"/>
              <a:ext cx="42" cy="28"/>
            </a:xfrm>
            <a:custGeom>
              <a:avLst/>
              <a:gdLst/>
              <a:ahLst/>
              <a:cxnLst>
                <a:cxn ang="0">
                  <a:pos x="57" y="4"/>
                </a:cxn>
                <a:cxn ang="0">
                  <a:pos x="25" y="24"/>
                </a:cxn>
                <a:cxn ang="0">
                  <a:pos x="11" y="34"/>
                </a:cxn>
                <a:cxn ang="0">
                  <a:pos x="9" y="4"/>
                </a:cxn>
                <a:cxn ang="0">
                  <a:pos x="21" y="0"/>
                </a:cxn>
                <a:cxn ang="0">
                  <a:pos x="57" y="4"/>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5" name="Freeform 99"/>
            <p:cNvSpPr>
              <a:spLocks/>
            </p:cNvSpPr>
            <p:nvPr/>
          </p:nvSpPr>
          <p:spPr bwMode="invGray">
            <a:xfrm>
              <a:off x="3374" y="2012"/>
              <a:ext cx="50" cy="20"/>
            </a:xfrm>
            <a:custGeom>
              <a:avLst/>
              <a:gdLst/>
              <a:ahLst/>
              <a:cxnLst>
                <a:cxn ang="0">
                  <a:pos x="29" y="0"/>
                </a:cxn>
                <a:cxn ang="0">
                  <a:pos x="11" y="6"/>
                </a:cxn>
                <a:cxn ang="0">
                  <a:pos x="57" y="26"/>
                </a:cxn>
                <a:cxn ang="0">
                  <a:pos x="63" y="24"/>
                </a:cxn>
                <a:cxn ang="0">
                  <a:pos x="29" y="0"/>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6" name="Freeform 100"/>
            <p:cNvSpPr>
              <a:spLocks/>
            </p:cNvSpPr>
            <p:nvPr/>
          </p:nvSpPr>
          <p:spPr bwMode="invGray">
            <a:xfrm>
              <a:off x="3428" y="2015"/>
              <a:ext cx="50" cy="32"/>
            </a:xfrm>
            <a:custGeom>
              <a:avLst/>
              <a:gdLst/>
              <a:ahLst/>
              <a:cxnLst>
                <a:cxn ang="0">
                  <a:pos x="50" y="9"/>
                </a:cxn>
                <a:cxn ang="0">
                  <a:pos x="26" y="9"/>
                </a:cxn>
                <a:cxn ang="0">
                  <a:pos x="10" y="9"/>
                </a:cxn>
                <a:cxn ang="0">
                  <a:pos x="8" y="35"/>
                </a:cxn>
                <a:cxn ang="0">
                  <a:pos x="32" y="43"/>
                </a:cxn>
                <a:cxn ang="0">
                  <a:pos x="62" y="27"/>
                </a:cxn>
                <a:cxn ang="0">
                  <a:pos x="50" y="9"/>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7" name="Freeform 101"/>
            <p:cNvSpPr>
              <a:spLocks/>
            </p:cNvSpPr>
            <p:nvPr/>
          </p:nvSpPr>
          <p:spPr bwMode="invGray">
            <a:xfrm>
              <a:off x="3777" y="2042"/>
              <a:ext cx="88" cy="31"/>
            </a:xfrm>
            <a:custGeom>
              <a:avLst/>
              <a:gdLst/>
              <a:ahLst/>
              <a:cxnLst>
                <a:cxn ang="0">
                  <a:pos x="14" y="0"/>
                </a:cxn>
                <a:cxn ang="0">
                  <a:pos x="8" y="16"/>
                </a:cxn>
                <a:cxn ang="0">
                  <a:pos x="50" y="30"/>
                </a:cxn>
                <a:cxn ang="0">
                  <a:pos x="76" y="36"/>
                </a:cxn>
                <a:cxn ang="0">
                  <a:pos x="112" y="22"/>
                </a:cxn>
                <a:cxn ang="0">
                  <a:pos x="78" y="4"/>
                </a:cxn>
                <a:cxn ang="0">
                  <a:pos x="14" y="0"/>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8" name="Freeform 102"/>
            <p:cNvSpPr>
              <a:spLocks/>
            </p:cNvSpPr>
            <p:nvPr/>
          </p:nvSpPr>
          <p:spPr bwMode="invGray">
            <a:xfrm>
              <a:off x="3867" y="2041"/>
              <a:ext cx="46" cy="24"/>
            </a:xfrm>
            <a:custGeom>
              <a:avLst/>
              <a:gdLst/>
              <a:ahLst/>
              <a:cxnLst>
                <a:cxn ang="0">
                  <a:pos x="32" y="4"/>
                </a:cxn>
                <a:cxn ang="0">
                  <a:pos x="62" y="10"/>
                </a:cxn>
                <a:cxn ang="0">
                  <a:pos x="30" y="32"/>
                </a:cxn>
                <a:cxn ang="0">
                  <a:pos x="6" y="22"/>
                </a:cxn>
                <a:cxn ang="0">
                  <a:pos x="32" y="4"/>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9" name="Freeform 103"/>
            <p:cNvSpPr>
              <a:spLocks/>
            </p:cNvSpPr>
            <p:nvPr/>
          </p:nvSpPr>
          <p:spPr bwMode="invGray">
            <a:xfrm>
              <a:off x="3846" y="2070"/>
              <a:ext cx="37" cy="17"/>
            </a:xfrm>
            <a:custGeom>
              <a:avLst/>
              <a:gdLst/>
              <a:ahLst/>
              <a:cxnLst>
                <a:cxn ang="0">
                  <a:pos x="20" y="1"/>
                </a:cxn>
                <a:cxn ang="0">
                  <a:pos x="6" y="5"/>
                </a:cxn>
                <a:cxn ang="0">
                  <a:pos x="38" y="23"/>
                </a:cxn>
                <a:cxn ang="0">
                  <a:pos x="20" y="1"/>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0" name="Freeform 104"/>
            <p:cNvSpPr>
              <a:spLocks/>
            </p:cNvSpPr>
            <p:nvPr/>
          </p:nvSpPr>
          <p:spPr bwMode="invGray">
            <a:xfrm>
              <a:off x="4098" y="2294"/>
              <a:ext cx="76" cy="114"/>
            </a:xfrm>
            <a:custGeom>
              <a:avLst/>
              <a:gdLst/>
              <a:ahLst/>
              <a:cxnLst>
                <a:cxn ang="0">
                  <a:pos x="6" y="0"/>
                </a:cxn>
                <a:cxn ang="0">
                  <a:pos x="0" y="18"/>
                </a:cxn>
                <a:cxn ang="0">
                  <a:pos x="14" y="42"/>
                </a:cxn>
                <a:cxn ang="0">
                  <a:pos x="32" y="72"/>
                </a:cxn>
                <a:cxn ang="0">
                  <a:pos x="36" y="104"/>
                </a:cxn>
                <a:cxn ang="0">
                  <a:pos x="80" y="152"/>
                </a:cxn>
                <a:cxn ang="0">
                  <a:pos x="86" y="124"/>
                </a:cxn>
                <a:cxn ang="0">
                  <a:pos x="74" y="102"/>
                </a:cxn>
                <a:cxn ang="0">
                  <a:pos x="62" y="92"/>
                </a:cxn>
                <a:cxn ang="0">
                  <a:pos x="52" y="74"/>
                </a:cxn>
                <a:cxn ang="0">
                  <a:pos x="42" y="44"/>
                </a:cxn>
                <a:cxn ang="0">
                  <a:pos x="4" y="12"/>
                </a:cxn>
                <a:cxn ang="0">
                  <a:pos x="6" y="0"/>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1" name="Freeform 105"/>
            <p:cNvSpPr>
              <a:spLocks/>
            </p:cNvSpPr>
            <p:nvPr/>
          </p:nvSpPr>
          <p:spPr bwMode="invGray">
            <a:xfrm>
              <a:off x="4159" y="2412"/>
              <a:ext cx="55" cy="78"/>
            </a:xfrm>
            <a:custGeom>
              <a:avLst/>
              <a:gdLst/>
              <a:ahLst/>
              <a:cxnLst>
                <a:cxn ang="0">
                  <a:pos x="64" y="22"/>
                </a:cxn>
                <a:cxn ang="0">
                  <a:pos x="74" y="40"/>
                </a:cxn>
                <a:cxn ang="0">
                  <a:pos x="30" y="84"/>
                </a:cxn>
                <a:cxn ang="0">
                  <a:pos x="32" y="100"/>
                </a:cxn>
                <a:cxn ang="0">
                  <a:pos x="20" y="94"/>
                </a:cxn>
                <a:cxn ang="0">
                  <a:pos x="6" y="84"/>
                </a:cxn>
                <a:cxn ang="0">
                  <a:pos x="0" y="82"/>
                </a:cxn>
                <a:cxn ang="0">
                  <a:pos x="10" y="58"/>
                </a:cxn>
                <a:cxn ang="0">
                  <a:pos x="12" y="52"/>
                </a:cxn>
                <a:cxn ang="0">
                  <a:pos x="2" y="24"/>
                </a:cxn>
                <a:cxn ang="0">
                  <a:pos x="4" y="14"/>
                </a:cxn>
                <a:cxn ang="0">
                  <a:pos x="26" y="22"/>
                </a:cxn>
                <a:cxn ang="0">
                  <a:pos x="36" y="36"/>
                </a:cxn>
                <a:cxn ang="0">
                  <a:pos x="64" y="22"/>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2" name="Freeform 106"/>
            <p:cNvSpPr>
              <a:spLocks/>
            </p:cNvSpPr>
            <p:nvPr/>
          </p:nvSpPr>
          <p:spPr bwMode="invGray">
            <a:xfrm>
              <a:off x="4123" y="2492"/>
              <a:ext cx="109" cy="189"/>
            </a:xfrm>
            <a:custGeom>
              <a:avLst/>
              <a:gdLst/>
              <a:ahLst/>
              <a:cxnLst>
                <a:cxn ang="0">
                  <a:pos x="82" y="100"/>
                </a:cxn>
                <a:cxn ang="0">
                  <a:pos x="66" y="106"/>
                </a:cxn>
                <a:cxn ang="0">
                  <a:pos x="64" y="132"/>
                </a:cxn>
                <a:cxn ang="0">
                  <a:pos x="22" y="146"/>
                </a:cxn>
                <a:cxn ang="0">
                  <a:pos x="8" y="168"/>
                </a:cxn>
                <a:cxn ang="0">
                  <a:pos x="20" y="182"/>
                </a:cxn>
                <a:cxn ang="0">
                  <a:pos x="8" y="198"/>
                </a:cxn>
                <a:cxn ang="0">
                  <a:pos x="24" y="252"/>
                </a:cxn>
                <a:cxn ang="0">
                  <a:pos x="28" y="214"/>
                </a:cxn>
                <a:cxn ang="0">
                  <a:pos x="22" y="192"/>
                </a:cxn>
                <a:cxn ang="0">
                  <a:pos x="42" y="176"/>
                </a:cxn>
                <a:cxn ang="0">
                  <a:pos x="52" y="158"/>
                </a:cxn>
                <a:cxn ang="0">
                  <a:pos x="66" y="174"/>
                </a:cxn>
                <a:cxn ang="0">
                  <a:pos x="44" y="190"/>
                </a:cxn>
                <a:cxn ang="0">
                  <a:pos x="56" y="200"/>
                </a:cxn>
                <a:cxn ang="0">
                  <a:pos x="68" y="178"/>
                </a:cxn>
                <a:cxn ang="0">
                  <a:pos x="84" y="184"/>
                </a:cxn>
                <a:cxn ang="0">
                  <a:pos x="104" y="148"/>
                </a:cxn>
                <a:cxn ang="0">
                  <a:pos x="114" y="156"/>
                </a:cxn>
                <a:cxn ang="0">
                  <a:pos x="136" y="148"/>
                </a:cxn>
                <a:cxn ang="0">
                  <a:pos x="146" y="130"/>
                </a:cxn>
                <a:cxn ang="0">
                  <a:pos x="142" y="110"/>
                </a:cxn>
                <a:cxn ang="0">
                  <a:pos x="134" y="98"/>
                </a:cxn>
                <a:cxn ang="0">
                  <a:pos x="122" y="40"/>
                </a:cxn>
                <a:cxn ang="0">
                  <a:pos x="94" y="0"/>
                </a:cxn>
                <a:cxn ang="0">
                  <a:pos x="78" y="12"/>
                </a:cxn>
                <a:cxn ang="0">
                  <a:pos x="96" y="34"/>
                </a:cxn>
                <a:cxn ang="0">
                  <a:pos x="96" y="64"/>
                </a:cxn>
                <a:cxn ang="0">
                  <a:pos x="82" y="100"/>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3" name="Freeform 107"/>
            <p:cNvSpPr>
              <a:spLocks/>
            </p:cNvSpPr>
            <p:nvPr/>
          </p:nvSpPr>
          <p:spPr bwMode="invGray">
            <a:xfrm>
              <a:off x="3062" y="1988"/>
              <a:ext cx="52" cy="30"/>
            </a:xfrm>
            <a:custGeom>
              <a:avLst/>
              <a:gdLst/>
              <a:ahLst/>
              <a:cxnLst>
                <a:cxn ang="0">
                  <a:pos x="59" y="0"/>
                </a:cxn>
                <a:cxn ang="0">
                  <a:pos x="65" y="20"/>
                </a:cxn>
                <a:cxn ang="0">
                  <a:pos x="41" y="24"/>
                </a:cxn>
                <a:cxn ang="0">
                  <a:pos x="31" y="40"/>
                </a:cxn>
                <a:cxn ang="0">
                  <a:pos x="7" y="38"/>
                </a:cxn>
                <a:cxn ang="0">
                  <a:pos x="1" y="36"/>
                </a:cxn>
                <a:cxn ang="0">
                  <a:pos x="33" y="20"/>
                </a:cxn>
                <a:cxn ang="0">
                  <a:pos x="59" y="0"/>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4" name="Freeform 108"/>
            <p:cNvSpPr>
              <a:spLocks/>
            </p:cNvSpPr>
            <p:nvPr/>
          </p:nvSpPr>
          <p:spPr bwMode="invGray">
            <a:xfrm>
              <a:off x="2955" y="1997"/>
              <a:ext cx="19" cy="22"/>
            </a:xfrm>
            <a:custGeom>
              <a:avLst/>
              <a:gdLst/>
              <a:ahLst/>
              <a:cxnLst>
                <a:cxn ang="0">
                  <a:pos x="18" y="0"/>
                </a:cxn>
                <a:cxn ang="0">
                  <a:pos x="0" y="18"/>
                </a:cxn>
                <a:cxn ang="0">
                  <a:pos x="18" y="26"/>
                </a:cxn>
                <a:cxn ang="0">
                  <a:pos x="18" y="0"/>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5" name="Freeform 109"/>
            <p:cNvSpPr>
              <a:spLocks/>
            </p:cNvSpPr>
            <p:nvPr/>
          </p:nvSpPr>
          <p:spPr bwMode="invGray">
            <a:xfrm>
              <a:off x="2979" y="1996"/>
              <a:ext cx="37" cy="27"/>
            </a:xfrm>
            <a:custGeom>
              <a:avLst/>
              <a:gdLst/>
              <a:ahLst/>
              <a:cxnLst>
                <a:cxn ang="0">
                  <a:pos x="14" y="6"/>
                </a:cxn>
                <a:cxn ang="0">
                  <a:pos x="0" y="18"/>
                </a:cxn>
                <a:cxn ang="0">
                  <a:pos x="6" y="32"/>
                </a:cxn>
                <a:cxn ang="0">
                  <a:pos x="18" y="36"/>
                </a:cxn>
                <a:cxn ang="0">
                  <a:pos x="40" y="26"/>
                </a:cxn>
                <a:cxn ang="0">
                  <a:pos x="14" y="6"/>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6" name="Freeform 110"/>
            <p:cNvSpPr>
              <a:spLocks/>
            </p:cNvSpPr>
            <p:nvPr/>
          </p:nvSpPr>
          <p:spPr bwMode="invGray">
            <a:xfrm>
              <a:off x="3040" y="1987"/>
              <a:ext cx="20" cy="16"/>
            </a:xfrm>
            <a:custGeom>
              <a:avLst/>
              <a:gdLst/>
              <a:ahLst/>
              <a:cxnLst>
                <a:cxn ang="0">
                  <a:pos x="11" y="0"/>
                </a:cxn>
                <a:cxn ang="0">
                  <a:pos x="3" y="12"/>
                </a:cxn>
                <a:cxn ang="0">
                  <a:pos x="19" y="22"/>
                </a:cxn>
                <a:cxn ang="0">
                  <a:pos x="11" y="0"/>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7" name="Freeform 111"/>
            <p:cNvSpPr>
              <a:spLocks/>
            </p:cNvSpPr>
            <p:nvPr/>
          </p:nvSpPr>
          <p:spPr bwMode="invGray">
            <a:xfrm>
              <a:off x="3022" y="2005"/>
              <a:ext cx="15" cy="13"/>
            </a:xfrm>
            <a:custGeom>
              <a:avLst/>
              <a:gdLst/>
              <a:ahLst/>
              <a:cxnLst>
                <a:cxn ang="0">
                  <a:pos x="11" y="0"/>
                </a:cxn>
                <a:cxn ang="0">
                  <a:pos x="9" y="18"/>
                </a:cxn>
                <a:cxn ang="0">
                  <a:pos x="11" y="0"/>
                </a:cxn>
              </a:cxnLst>
              <a:rect l="0" t="0" r="r" b="b"/>
              <a:pathLst>
                <a:path w="20" h="18">
                  <a:moveTo>
                    <a:pt x="11" y="0"/>
                  </a:moveTo>
                  <a:cubicBezTo>
                    <a:pt x="1" y="14"/>
                    <a:pt x="0" y="9"/>
                    <a:pt x="9" y="18"/>
                  </a:cubicBezTo>
                  <a:cubicBezTo>
                    <a:pt x="20" y="14"/>
                    <a:pt x="16" y="18"/>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8" name="Freeform 112"/>
            <p:cNvSpPr>
              <a:spLocks/>
            </p:cNvSpPr>
            <p:nvPr/>
          </p:nvSpPr>
          <p:spPr bwMode="invGray">
            <a:xfrm>
              <a:off x="4162" y="2021"/>
              <a:ext cx="18" cy="33"/>
            </a:xfrm>
            <a:custGeom>
              <a:avLst/>
              <a:gdLst/>
              <a:ahLst/>
              <a:cxnLst>
                <a:cxn ang="0">
                  <a:pos x="24" y="0"/>
                </a:cxn>
                <a:cxn ang="0">
                  <a:pos x="8" y="16"/>
                </a:cxn>
                <a:cxn ang="0">
                  <a:pos x="0" y="34"/>
                </a:cxn>
                <a:cxn ang="0">
                  <a:pos x="16" y="40"/>
                </a:cxn>
                <a:cxn ang="0">
                  <a:pos x="24" y="0"/>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9" name="Freeform 113"/>
            <p:cNvSpPr>
              <a:spLocks/>
            </p:cNvSpPr>
            <p:nvPr/>
          </p:nvSpPr>
          <p:spPr bwMode="invGray">
            <a:xfrm>
              <a:off x="3278" y="3473"/>
              <a:ext cx="31" cy="18"/>
            </a:xfrm>
            <a:custGeom>
              <a:avLst/>
              <a:gdLst/>
              <a:ahLst/>
              <a:cxnLst>
                <a:cxn ang="0">
                  <a:pos x="30" y="0"/>
                </a:cxn>
                <a:cxn ang="0">
                  <a:pos x="26" y="24"/>
                </a:cxn>
                <a:cxn ang="0">
                  <a:pos x="30" y="0"/>
                </a:cxn>
              </a:cxnLst>
              <a:rect l="0" t="0" r="r" b="b"/>
              <a:pathLst>
                <a:path w="41" h="24">
                  <a:moveTo>
                    <a:pt x="30" y="0"/>
                  </a:moveTo>
                  <a:cubicBezTo>
                    <a:pt x="4" y="4"/>
                    <a:pt x="0" y="17"/>
                    <a:pt x="26" y="24"/>
                  </a:cubicBezTo>
                  <a:cubicBezTo>
                    <a:pt x="41" y="19"/>
                    <a:pt x="38" y="10"/>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0" name="Freeform 114"/>
            <p:cNvSpPr>
              <a:spLocks/>
            </p:cNvSpPr>
            <p:nvPr/>
          </p:nvSpPr>
          <p:spPr bwMode="invGray">
            <a:xfrm>
              <a:off x="3318" y="3466"/>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1" name="Freeform 115"/>
            <p:cNvSpPr>
              <a:spLocks/>
            </p:cNvSpPr>
            <p:nvPr/>
          </p:nvSpPr>
          <p:spPr bwMode="invGray">
            <a:xfrm>
              <a:off x="3251" y="3312"/>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2" name="Freeform 116"/>
            <p:cNvSpPr>
              <a:spLocks/>
            </p:cNvSpPr>
            <p:nvPr/>
          </p:nvSpPr>
          <p:spPr bwMode="invGray">
            <a:xfrm>
              <a:off x="3311" y="3239"/>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3" name="Freeform 117"/>
            <p:cNvSpPr>
              <a:spLocks/>
            </p:cNvSpPr>
            <p:nvPr/>
          </p:nvSpPr>
          <p:spPr bwMode="invGray">
            <a:xfrm>
              <a:off x="3287" y="3238"/>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4" name="Freeform 118"/>
            <p:cNvSpPr>
              <a:spLocks/>
            </p:cNvSpPr>
            <p:nvPr/>
          </p:nvSpPr>
          <p:spPr bwMode="invGray">
            <a:xfrm>
              <a:off x="3276" y="3260"/>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5" name="Freeform 119"/>
            <p:cNvSpPr>
              <a:spLocks/>
            </p:cNvSpPr>
            <p:nvPr/>
          </p:nvSpPr>
          <p:spPr bwMode="invGray">
            <a:xfrm>
              <a:off x="3251" y="3294"/>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6" name="Freeform 120"/>
            <p:cNvSpPr>
              <a:spLocks/>
            </p:cNvSpPr>
            <p:nvPr/>
          </p:nvSpPr>
          <p:spPr bwMode="invGray">
            <a:xfrm>
              <a:off x="3270" y="3281"/>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7" name="Freeform 121"/>
            <p:cNvSpPr>
              <a:spLocks/>
            </p:cNvSpPr>
            <p:nvPr/>
          </p:nvSpPr>
          <p:spPr bwMode="invGray">
            <a:xfrm>
              <a:off x="2537" y="229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8" name="Freeform 122"/>
            <p:cNvSpPr>
              <a:spLocks/>
            </p:cNvSpPr>
            <p:nvPr/>
          </p:nvSpPr>
          <p:spPr bwMode="invGray">
            <a:xfrm>
              <a:off x="2476" y="2259"/>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9" name="Freeform 123"/>
            <p:cNvSpPr>
              <a:spLocks/>
            </p:cNvSpPr>
            <p:nvPr/>
          </p:nvSpPr>
          <p:spPr bwMode="invGray">
            <a:xfrm>
              <a:off x="2238" y="2042"/>
              <a:ext cx="2060" cy="1644"/>
            </a:xfrm>
            <a:custGeom>
              <a:avLst/>
              <a:gdLst/>
              <a:ahLst/>
              <a:cxnLst>
                <a:cxn ang="0">
                  <a:pos x="452" y="653"/>
                </a:cxn>
                <a:cxn ang="0">
                  <a:pos x="333" y="595"/>
                </a:cxn>
                <a:cxn ang="0">
                  <a:pos x="158" y="645"/>
                </a:cxn>
                <a:cxn ang="0">
                  <a:pos x="46" y="759"/>
                </a:cxn>
                <a:cxn ang="0">
                  <a:pos x="12" y="941"/>
                </a:cxn>
                <a:cxn ang="0">
                  <a:pos x="146" y="1059"/>
                </a:cxn>
                <a:cxn ang="0">
                  <a:pos x="308" y="1041"/>
                </a:cxn>
                <a:cxn ang="0">
                  <a:pos x="396" y="1138"/>
                </a:cxn>
                <a:cxn ang="0">
                  <a:pos x="452" y="1447"/>
                </a:cxn>
                <a:cxn ang="0">
                  <a:pos x="497" y="1628"/>
                </a:cxn>
                <a:cxn ang="0">
                  <a:pos x="704" y="1574"/>
                </a:cxn>
                <a:cxn ang="0">
                  <a:pos x="817" y="1380"/>
                </a:cxn>
                <a:cxn ang="0">
                  <a:pos x="885" y="1153"/>
                </a:cxn>
                <a:cxn ang="0">
                  <a:pos x="998" y="999"/>
                </a:cxn>
                <a:cxn ang="0">
                  <a:pos x="796" y="856"/>
                </a:cxn>
                <a:cxn ang="0">
                  <a:pos x="817" y="819"/>
                </a:cxn>
                <a:cxn ang="0">
                  <a:pos x="1003" y="916"/>
                </a:cxn>
                <a:cxn ang="0">
                  <a:pos x="1098" y="792"/>
                </a:cxn>
                <a:cxn ang="0">
                  <a:pos x="1046" y="763"/>
                </a:cxn>
                <a:cxn ang="0">
                  <a:pos x="929" y="716"/>
                </a:cxn>
                <a:cxn ang="0">
                  <a:pos x="1141" y="761"/>
                </a:cxn>
                <a:cxn ang="0">
                  <a:pos x="1296" y="852"/>
                </a:cxn>
                <a:cxn ang="0">
                  <a:pos x="1373" y="1033"/>
                </a:cxn>
                <a:cxn ang="0">
                  <a:pos x="1608" y="847"/>
                </a:cxn>
                <a:cxn ang="0">
                  <a:pos x="1704" y="1030"/>
                </a:cxn>
                <a:cxn ang="0">
                  <a:pos x="1707" y="874"/>
                </a:cxn>
                <a:cxn ang="0">
                  <a:pos x="1759" y="800"/>
                </a:cxn>
                <a:cxn ang="0">
                  <a:pos x="1783" y="544"/>
                </a:cxn>
                <a:cxn ang="0">
                  <a:pos x="1824" y="528"/>
                </a:cxn>
                <a:cxn ang="0">
                  <a:pos x="1844" y="427"/>
                </a:cxn>
                <a:cxn ang="0">
                  <a:pos x="1805" y="226"/>
                </a:cxn>
                <a:cxn ang="0">
                  <a:pos x="1899" y="108"/>
                </a:cxn>
                <a:cxn ang="0">
                  <a:pos x="1947" y="209"/>
                </a:cxn>
                <a:cxn ang="0">
                  <a:pos x="1943" y="123"/>
                </a:cxn>
                <a:cxn ang="0">
                  <a:pos x="1975" y="51"/>
                </a:cxn>
                <a:cxn ang="0">
                  <a:pos x="2038" y="0"/>
                </a:cxn>
                <a:cxn ang="0">
                  <a:pos x="1820" y="63"/>
                </a:cxn>
                <a:cxn ang="0">
                  <a:pos x="1583" y="83"/>
                </a:cxn>
                <a:cxn ang="0">
                  <a:pos x="1349" y="30"/>
                </a:cxn>
                <a:cxn ang="0">
                  <a:pos x="1132" y="65"/>
                </a:cxn>
                <a:cxn ang="0">
                  <a:pos x="1040" y="170"/>
                </a:cxn>
                <a:cxn ang="0">
                  <a:pos x="926" y="137"/>
                </a:cxn>
                <a:cxn ang="0">
                  <a:pos x="758" y="183"/>
                </a:cxn>
                <a:cxn ang="0">
                  <a:pos x="667" y="140"/>
                </a:cxn>
                <a:cxn ang="0">
                  <a:pos x="364" y="248"/>
                </a:cxn>
                <a:cxn ang="0">
                  <a:pos x="535" y="213"/>
                </a:cxn>
                <a:cxn ang="0">
                  <a:pos x="638" y="276"/>
                </a:cxn>
                <a:cxn ang="0">
                  <a:pos x="443" y="357"/>
                </a:cxn>
                <a:cxn ang="0">
                  <a:pos x="275" y="416"/>
                </a:cxn>
                <a:cxn ang="0">
                  <a:pos x="167" y="537"/>
                </a:cxn>
                <a:cxn ang="0">
                  <a:pos x="283" y="552"/>
                </a:cxn>
                <a:cxn ang="0">
                  <a:pos x="381" y="573"/>
                </a:cxn>
                <a:cxn ang="0">
                  <a:pos x="493" y="590"/>
                </a:cxn>
                <a:cxn ang="0">
                  <a:pos x="487" y="512"/>
                </a:cxn>
                <a:cxn ang="0">
                  <a:pos x="592" y="548"/>
                </a:cxn>
                <a:cxn ang="0">
                  <a:pos x="686" y="470"/>
                </a:cxn>
                <a:cxn ang="0">
                  <a:pos x="772" y="480"/>
                </a:cxn>
                <a:cxn ang="0">
                  <a:pos x="639" y="598"/>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sp>
        <p:nvSpPr>
          <p:cNvPr id="4101" name="Rectangle 5"/>
          <p:cNvSpPr>
            <a:spLocks noGrp="1" noChangeArrowheads="1"/>
          </p:cNvSpPr>
          <p:nvPr>
            <p:ph type="ftr" sz="quarter" idx="3"/>
          </p:nvPr>
        </p:nvSpPr>
        <p:spPr>
          <a:xfrm>
            <a:off x="8940800" y="6477002"/>
            <a:ext cx="3048000" cy="168275"/>
          </a:xfrm>
          <a:prstGeom prst="rect">
            <a:avLst/>
          </a:prstGeom>
        </p:spPr>
        <p:txBody>
          <a:bodyPr/>
          <a:lstStyle>
            <a:lvl1pPr algn="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102" name="Rectangle 6"/>
          <p:cNvSpPr>
            <a:spLocks noGrp="1" noChangeArrowheads="1"/>
          </p:cNvSpPr>
          <p:nvPr>
            <p:ph type="sldNum" sz="quarter" idx="4"/>
          </p:nvPr>
        </p:nvSpPr>
        <p:spPr>
          <a:xfrm>
            <a:off x="4876800" y="6477002"/>
            <a:ext cx="2844800" cy="168275"/>
          </a:xfrm>
        </p:spPr>
        <p:txBody>
          <a:bodyPr/>
          <a:lstStyle>
            <a:lvl1pPr algn="ctr">
              <a:defRPr/>
            </a:lvl1pPr>
          </a:lstStyle>
          <a:p>
            <a:pPr defTabSz="914396" fontAlgn="base">
              <a:spcBef>
                <a:spcPct val="0"/>
              </a:spcBef>
              <a:spcAft>
                <a:spcPct val="0"/>
              </a:spcAft>
            </a:pPr>
            <a:fld id="{C8AF1AFF-9E7F-4D80-8D1C-666315FFE84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4108" name="Picture 12" descr="artplus_nature_naturalcity42_i"/>
          <p:cNvPicPr>
            <a:picLocks noChangeAspect="1" noChangeArrowheads="1"/>
          </p:cNvPicPr>
          <p:nvPr/>
        </p:nvPicPr>
        <p:blipFill>
          <a:blip r:embed="rId2"/>
          <a:srcRect/>
          <a:stretch>
            <a:fillRect/>
          </a:stretch>
        </p:blipFill>
        <p:spPr bwMode="auto">
          <a:xfrm>
            <a:off x="9275234" y="3352800"/>
            <a:ext cx="2205567" cy="877888"/>
          </a:xfrm>
          <a:prstGeom prst="rect">
            <a:avLst/>
          </a:prstGeom>
          <a:noFill/>
        </p:spPr>
      </p:pic>
      <p:pic>
        <p:nvPicPr>
          <p:cNvPr id="4106" name="Picture 10" descr="artplus_nature_naturalcity42_c"/>
          <p:cNvPicPr>
            <a:picLocks noChangeAspect="1" noChangeArrowheads="1"/>
          </p:cNvPicPr>
          <p:nvPr/>
        </p:nvPicPr>
        <p:blipFill>
          <a:blip r:embed="rId3"/>
          <a:srcRect/>
          <a:stretch>
            <a:fillRect/>
          </a:stretch>
        </p:blipFill>
        <p:spPr bwMode="auto">
          <a:xfrm>
            <a:off x="12395200" y="2895601"/>
            <a:ext cx="1483784" cy="866775"/>
          </a:xfrm>
          <a:prstGeom prst="rect">
            <a:avLst/>
          </a:prstGeom>
          <a:noFill/>
        </p:spPr>
      </p:pic>
      <p:pic>
        <p:nvPicPr>
          <p:cNvPr id="4109" name="Picture 13" descr="artplus_nature_naturalcity42_f"/>
          <p:cNvPicPr>
            <a:picLocks noChangeAspect="1" noChangeArrowheads="1"/>
          </p:cNvPicPr>
          <p:nvPr/>
        </p:nvPicPr>
        <p:blipFill>
          <a:blip r:embed="rId4"/>
          <a:srcRect/>
          <a:stretch>
            <a:fillRect/>
          </a:stretch>
        </p:blipFill>
        <p:spPr bwMode="auto">
          <a:xfrm>
            <a:off x="6659035" y="4594227"/>
            <a:ext cx="6548967" cy="1882775"/>
          </a:xfrm>
          <a:prstGeom prst="rect">
            <a:avLst/>
          </a:prstGeom>
          <a:noFill/>
        </p:spPr>
      </p:pic>
      <p:sp>
        <p:nvSpPr>
          <p:cNvPr id="4222" name="Text Box 126"/>
          <p:cNvSpPr txBox="1">
            <a:spLocks noChangeArrowheads="1"/>
          </p:cNvSpPr>
          <p:nvPr/>
        </p:nvSpPr>
        <p:spPr bwMode="auto">
          <a:xfrm>
            <a:off x="10996221" y="152402"/>
            <a:ext cx="992580" cy="400110"/>
          </a:xfrm>
          <a:prstGeom prst="rect">
            <a:avLst/>
          </a:prstGeom>
          <a:noFill/>
          <a:ln w="9525">
            <a:noFill/>
            <a:miter lim="800000"/>
            <a:headEnd/>
            <a:tailEnd/>
          </a:ln>
          <a:effectLst/>
        </p:spPr>
        <p:txBody>
          <a:bodyPr wrap="none">
            <a:spAutoFit/>
          </a:bodyPr>
          <a:lstStyle/>
          <a:p>
            <a:pPr marL="0" marR="0" lvl="0" indent="0" algn="r" defTabSz="914396"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Verdana" pitchFamily="34" charset="0"/>
                <a:ea typeface="+mn-ea"/>
                <a:cs typeface="Arial" panose="020B0604020202020204" pitchFamily="34" charset="0"/>
              </a:rPr>
              <a:t>LOGO</a:t>
            </a:r>
          </a:p>
        </p:txBody>
      </p:sp>
      <p:pic>
        <p:nvPicPr>
          <p:cNvPr id="4105" name="Picture 9" descr="artplus_nature_naturalcity42_b"/>
          <p:cNvPicPr>
            <a:picLocks noChangeAspect="1" noChangeArrowheads="1"/>
          </p:cNvPicPr>
          <p:nvPr/>
        </p:nvPicPr>
        <p:blipFill>
          <a:blip r:embed="rId5"/>
          <a:srcRect/>
          <a:stretch>
            <a:fillRect/>
          </a:stretch>
        </p:blipFill>
        <p:spPr bwMode="auto">
          <a:xfrm>
            <a:off x="6927851" y="3097213"/>
            <a:ext cx="3962400" cy="571500"/>
          </a:xfrm>
          <a:prstGeom prst="rect">
            <a:avLst/>
          </a:prstGeom>
          <a:noFill/>
        </p:spPr>
      </p:pic>
      <p:pic>
        <p:nvPicPr>
          <p:cNvPr id="4107" name="Picture 11" descr="artplus_nature_naturalcity42_d"/>
          <p:cNvPicPr>
            <a:picLocks noChangeAspect="1" noChangeArrowheads="1"/>
          </p:cNvPicPr>
          <p:nvPr/>
        </p:nvPicPr>
        <p:blipFill>
          <a:blip r:embed="rId6"/>
          <a:srcRect/>
          <a:stretch>
            <a:fillRect/>
          </a:stretch>
        </p:blipFill>
        <p:spPr bwMode="auto">
          <a:xfrm>
            <a:off x="7501467" y="2862265"/>
            <a:ext cx="831851" cy="579437"/>
          </a:xfrm>
          <a:prstGeom prst="rect">
            <a:avLst/>
          </a:prstGeom>
          <a:noFill/>
        </p:spPr>
      </p:pic>
      <p:pic>
        <p:nvPicPr>
          <p:cNvPr id="4224" name="Picture 128" descr="a1"/>
          <p:cNvPicPr>
            <a:picLocks noChangeAspect="1" noChangeArrowheads="1"/>
          </p:cNvPicPr>
          <p:nvPr userDrawn="1"/>
        </p:nvPicPr>
        <p:blipFill>
          <a:blip r:embed="rId7"/>
          <a:srcRect/>
          <a:stretch>
            <a:fillRect/>
          </a:stretch>
        </p:blipFill>
        <p:spPr bwMode="auto">
          <a:xfrm>
            <a:off x="12479868" y="95250"/>
            <a:ext cx="2404533" cy="2070100"/>
          </a:xfrm>
          <a:prstGeom prst="rect">
            <a:avLst/>
          </a:prstGeom>
          <a:noFill/>
        </p:spPr>
      </p:pic>
      <p:pic>
        <p:nvPicPr>
          <p:cNvPr id="4225" name="Picture 129" descr="b_1"/>
          <p:cNvPicPr>
            <a:picLocks noChangeAspect="1" noChangeArrowheads="1"/>
          </p:cNvPicPr>
          <p:nvPr userDrawn="1"/>
        </p:nvPicPr>
        <p:blipFill>
          <a:blip r:embed="rId8"/>
          <a:srcRect/>
          <a:stretch>
            <a:fillRect/>
          </a:stretch>
        </p:blipFill>
        <p:spPr bwMode="auto">
          <a:xfrm>
            <a:off x="13605934" y="1968500"/>
            <a:ext cx="1439333" cy="469900"/>
          </a:xfrm>
          <a:prstGeom prst="rect">
            <a:avLst/>
          </a:prstGeom>
          <a:noFill/>
        </p:spPr>
      </p:pic>
      <p:sp>
        <p:nvSpPr>
          <p:cNvPr id="127" name="TextBox 126"/>
          <p:cNvSpPr txBox="1"/>
          <p:nvPr userDrawn="1"/>
        </p:nvSpPr>
        <p:spPr>
          <a:xfrm>
            <a:off x="-281509" y="6499802"/>
            <a:ext cx="1608133" cy="230832"/>
          </a:xfrm>
          <a:prstGeom prst="rect">
            <a:avLst/>
          </a:prstGeom>
          <a:noFill/>
        </p:spPr>
        <p:txBody>
          <a:bodyPr wrap="none" rtlCol="0">
            <a:spAutoFit/>
          </a:bodyPr>
          <a:lstStyle/>
          <a:p>
            <a:pPr marL="0" marR="0" lvl="0" indent="0" algn="l" defTabSz="914396"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www.trungtamtinhoc.edu.vn</a:t>
            </a:r>
          </a:p>
        </p:txBody>
      </p:sp>
    </p:spTree>
    <p:extLst>
      <p:ext uri="{BB962C8B-B14F-4D97-AF65-F5344CB8AC3E}">
        <p14:creationId xmlns:p14="http://schemas.microsoft.com/office/powerpoint/2010/main" val="211180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23"/>
                                        </p:tgtEl>
                                        <p:attrNameLst>
                                          <p:attrName>style.visibility</p:attrName>
                                        </p:attrNameLst>
                                      </p:cBhvr>
                                      <p:to>
                                        <p:strVal val="visible"/>
                                      </p:to>
                                    </p:set>
                                    <p:animEffect transition="in" filter="fade">
                                      <p:cBhvr>
                                        <p:cTn id="7" dur="2000"/>
                                        <p:tgtEl>
                                          <p:spTgt spid="422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05"/>
                                        </p:tgtEl>
                                        <p:attrNameLst>
                                          <p:attrName>style.visibility</p:attrName>
                                        </p:attrNameLst>
                                      </p:cBhvr>
                                      <p:to>
                                        <p:strVal val="visible"/>
                                      </p:to>
                                    </p:set>
                                    <p:animEffect transition="in" filter="fade">
                                      <p:cBhvr>
                                        <p:cTn id="11" dur="1000"/>
                                        <p:tgtEl>
                                          <p:spTgt spid="4105"/>
                                        </p:tgtEl>
                                      </p:cBhvr>
                                    </p:animEffect>
                                  </p:childTnLst>
                                </p:cTn>
                              </p:par>
                            </p:childTnLst>
                          </p:cTn>
                        </p:par>
                        <p:par>
                          <p:cTn id="12" fill="hold">
                            <p:stCondLst>
                              <p:cond delay="3000"/>
                            </p:stCondLst>
                            <p:childTnLst>
                              <p:par>
                                <p:cTn id="13" presetID="22" presetClass="entr" presetSubtype="4" fill="hold" nodeType="afterEffect">
                                  <p:stCondLst>
                                    <p:cond delay="0"/>
                                  </p:stCondLst>
                                  <p:childTnLst>
                                    <p:set>
                                      <p:cBhvr>
                                        <p:cTn id="14" dur="1" fill="hold">
                                          <p:stCondLst>
                                            <p:cond delay="0"/>
                                          </p:stCondLst>
                                        </p:cTn>
                                        <p:tgtEl>
                                          <p:spTgt spid="4107"/>
                                        </p:tgtEl>
                                        <p:attrNameLst>
                                          <p:attrName>style.visibility</p:attrName>
                                        </p:attrNameLst>
                                      </p:cBhvr>
                                      <p:to>
                                        <p:strVal val="visible"/>
                                      </p:to>
                                    </p:set>
                                    <p:animEffect transition="in" filter="wipe(down)">
                                      <p:cBhvr>
                                        <p:cTn id="15" dur="500"/>
                                        <p:tgtEl>
                                          <p:spTgt spid="4107"/>
                                        </p:tgtEl>
                                      </p:cBhvr>
                                    </p:animEffect>
                                  </p:childTnLst>
                                </p:cTn>
                              </p:par>
                            </p:childTnLst>
                          </p:cTn>
                        </p:par>
                        <p:par>
                          <p:cTn id="16" fill="hold">
                            <p:stCondLst>
                              <p:cond delay="3500"/>
                            </p:stCondLst>
                            <p:childTnLst>
                              <p:par>
                                <p:cTn id="17" presetID="35" presetClass="path" presetSubtype="0" accel="50000" decel="50000" fill="hold" nodeType="afterEffect">
                                  <p:stCondLst>
                                    <p:cond delay="0"/>
                                  </p:stCondLst>
                                  <p:childTnLst>
                                    <p:animMotion origin="layout" path="M -5.55556E-7 2.37743E-6 L -0.21076 0.04787 " pathEditMode="relative" rAng="0" ptsTypes="AA">
                                      <p:cBhvr>
                                        <p:cTn id="18" dur="2000" fill="hold"/>
                                        <p:tgtEl>
                                          <p:spTgt spid="4106"/>
                                        </p:tgtEl>
                                        <p:attrNameLst>
                                          <p:attrName>ppt_x</p:attrName>
                                          <p:attrName>ppt_y</p:attrName>
                                        </p:attrNameLst>
                                      </p:cBhvr>
                                      <p:rCtr x="-10500" y="2400"/>
                                    </p:animMotion>
                                  </p:childTnLst>
                                </p:cTn>
                              </p:par>
                              <p:par>
                                <p:cTn id="19" presetID="10" presetClass="entr" presetSubtype="0" fill="hold" nodeType="withEffect">
                                  <p:stCondLst>
                                    <p:cond delay="0"/>
                                  </p:stCondLst>
                                  <p:childTnLst>
                                    <p:set>
                                      <p:cBhvr>
                                        <p:cTn id="20" dur="1" fill="hold">
                                          <p:stCondLst>
                                            <p:cond delay="0"/>
                                          </p:stCondLst>
                                        </p:cTn>
                                        <p:tgtEl>
                                          <p:spTgt spid="4106"/>
                                        </p:tgtEl>
                                        <p:attrNameLst>
                                          <p:attrName>style.visibility</p:attrName>
                                        </p:attrNameLst>
                                      </p:cBhvr>
                                      <p:to>
                                        <p:strVal val="visible"/>
                                      </p:to>
                                    </p:set>
                                    <p:animEffect transition="in" filter="fade">
                                      <p:cBhvr>
                                        <p:cTn id="21" dur="1000"/>
                                        <p:tgtEl>
                                          <p:spTgt spid="4106"/>
                                        </p:tgtEl>
                                      </p:cBhvr>
                                    </p:animEffect>
                                  </p:childTnLst>
                                </p:cTn>
                              </p:par>
                            </p:childTnLst>
                          </p:cTn>
                        </p:par>
                        <p:par>
                          <p:cTn id="22" fill="hold">
                            <p:stCondLst>
                              <p:cond delay="5500"/>
                            </p:stCondLst>
                            <p:childTnLst>
                              <p:par>
                                <p:cTn id="23" presetID="22" presetClass="entr" presetSubtype="4" fill="hold" nodeType="afterEffect">
                                  <p:stCondLst>
                                    <p:cond delay="0"/>
                                  </p:stCondLst>
                                  <p:childTnLst>
                                    <p:set>
                                      <p:cBhvr>
                                        <p:cTn id="24" dur="1" fill="hold">
                                          <p:stCondLst>
                                            <p:cond delay="0"/>
                                          </p:stCondLst>
                                        </p:cTn>
                                        <p:tgtEl>
                                          <p:spTgt spid="4108"/>
                                        </p:tgtEl>
                                        <p:attrNameLst>
                                          <p:attrName>style.visibility</p:attrName>
                                        </p:attrNameLst>
                                      </p:cBhvr>
                                      <p:to>
                                        <p:strVal val="visible"/>
                                      </p:to>
                                    </p:set>
                                    <p:animEffect transition="in" filter="wipe(down)">
                                      <p:cBhvr>
                                        <p:cTn id="25" dur="500"/>
                                        <p:tgtEl>
                                          <p:spTgt spid="4108"/>
                                        </p:tgtEl>
                                      </p:cBhvr>
                                    </p:animEffect>
                                  </p:childTnLst>
                                </p:cTn>
                              </p:par>
                            </p:childTnLst>
                          </p:cTn>
                        </p:par>
                        <p:par>
                          <p:cTn id="26" fill="hold">
                            <p:stCondLst>
                              <p:cond delay="6000"/>
                            </p:stCondLst>
                            <p:childTnLst>
                              <p:par>
                                <p:cTn id="27" presetID="22" presetClass="entr" presetSubtype="4" fill="hold" nodeType="afterEffect">
                                  <p:stCondLst>
                                    <p:cond delay="0"/>
                                  </p:stCondLst>
                                  <p:childTnLst>
                                    <p:set>
                                      <p:cBhvr>
                                        <p:cTn id="28" dur="1" fill="hold">
                                          <p:stCondLst>
                                            <p:cond delay="0"/>
                                          </p:stCondLst>
                                        </p:cTn>
                                        <p:tgtEl>
                                          <p:spTgt spid="4109"/>
                                        </p:tgtEl>
                                        <p:attrNameLst>
                                          <p:attrName>style.visibility</p:attrName>
                                        </p:attrNameLst>
                                      </p:cBhvr>
                                      <p:to>
                                        <p:strVal val="visible"/>
                                      </p:to>
                                    </p:set>
                                    <p:animEffect transition="in" filter="wipe(down)">
                                      <p:cBhvr>
                                        <p:cTn id="29" dur="1000"/>
                                        <p:tgtEl>
                                          <p:spTgt spid="4109"/>
                                        </p:tgtEl>
                                      </p:cBhvr>
                                    </p:animEffect>
                                  </p:childTnLst>
                                </p:cTn>
                              </p:par>
                              <p:par>
                                <p:cTn id="30" presetID="10" presetClass="entr" presetSubtype="0" fill="hold" nodeType="withEffect">
                                  <p:stCondLst>
                                    <p:cond delay="800"/>
                                  </p:stCondLst>
                                  <p:childTnLst>
                                    <p:set>
                                      <p:cBhvr>
                                        <p:cTn id="31" dur="1" fill="hold">
                                          <p:stCondLst>
                                            <p:cond delay="0"/>
                                          </p:stCondLst>
                                        </p:cTn>
                                        <p:tgtEl>
                                          <p:spTgt spid="4111"/>
                                        </p:tgtEl>
                                        <p:attrNameLst>
                                          <p:attrName>style.visibility</p:attrName>
                                        </p:attrNameLst>
                                      </p:cBhvr>
                                      <p:to>
                                        <p:strVal val="visible"/>
                                      </p:to>
                                    </p:set>
                                    <p:animEffect transition="in" filter="fade">
                                      <p:cBhvr>
                                        <p:cTn id="32" dur="2000"/>
                                        <p:tgtEl>
                                          <p:spTgt spid="4111"/>
                                        </p:tgtEl>
                                      </p:cBhvr>
                                    </p:animEffect>
                                  </p:childTnLst>
                                </p:cTn>
                              </p:par>
                            </p:childTnLst>
                          </p:cTn>
                        </p:par>
                        <p:par>
                          <p:cTn id="33" fill="hold">
                            <p:stCondLst>
                              <p:cond delay="8800"/>
                            </p:stCondLst>
                            <p:childTnLst>
                              <p:par>
                                <p:cTn id="34" presetID="0" presetClass="path" presetSubtype="0" accel="50000" decel="50000" fill="hold" nodeType="afterEffect">
                                  <p:stCondLst>
                                    <p:cond delay="0"/>
                                  </p:stCondLst>
                                  <p:childTnLst>
                                    <p:animMotion origin="layout" path="M -2.22222E-6 -4.81481E-6 C -0.08906 0.01505 -0.38802 0.03033 -0.53472 0.09075 C -0.68142 0.15116 -0.81198 0.322 -0.88055 0.36297 C -0.94913 0.40394 -0.93229 0.34237 -0.94583 0.33704 " pathEditMode="relative" rAng="0" ptsTypes="aaaa">
                                      <p:cBhvr>
                                        <p:cTn id="35" dur="2000" fill="hold"/>
                                        <p:tgtEl>
                                          <p:spTgt spid="4224"/>
                                        </p:tgtEl>
                                        <p:attrNameLst>
                                          <p:attrName>ppt_x</p:attrName>
                                          <p:attrName>ppt_y</p:attrName>
                                        </p:attrNameLst>
                                      </p:cBhvr>
                                      <p:rCtr x="-47500" y="20200"/>
                                    </p:animMotion>
                                  </p:childTnLst>
                                </p:cTn>
                              </p:par>
                              <p:par>
                                <p:cTn id="36" presetID="0" presetClass="path" presetSubtype="0" accel="50000" decel="50000" fill="hold" nodeType="withEffect">
                                  <p:stCondLst>
                                    <p:cond delay="500"/>
                                  </p:stCondLst>
                                  <p:childTnLst>
                                    <p:animMotion origin="layout" path="M 0 0.04629 C -0.07778 0.05393 -0.34948 0.0956 -0.46667 0.09166 C -0.58385 0.08773 -0.63611 -0.0007 -0.70278 0.02314 C -0.76944 0.04699 -0.83247 0.19027 -0.86667 0.23426 " pathEditMode="relative" rAng="0" ptsTypes="aaaa">
                                      <p:cBhvr>
                                        <p:cTn id="37" dur="2000" fill="hold"/>
                                        <p:tgtEl>
                                          <p:spTgt spid="4225"/>
                                        </p:tgtEl>
                                        <p:attrNameLst>
                                          <p:attrName>ppt_x</p:attrName>
                                          <p:attrName>ppt_y</p:attrName>
                                        </p:attrNameLst>
                                      </p:cBhvr>
                                      <p:rCtr x="-43300" y="7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3" grpId="0" animBg="1"/>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97291997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a:prstGeom prst="rect">
            <a:avLst/>
          </a:prstGeom>
        </p:spPr>
        <p:txBody>
          <a:bodyPr anchor="b"/>
          <a:lstStyle>
            <a:lvl1pPr marL="0" indent="0">
              <a:buNone/>
              <a:defRPr sz="2000"/>
            </a:lvl1pPr>
            <a:lvl2pPr marL="457198" indent="0">
              <a:buNone/>
              <a:defRPr sz="1800"/>
            </a:lvl2pPr>
            <a:lvl3pPr marL="914396" indent="0">
              <a:buNone/>
              <a:defRPr sz="1600"/>
            </a:lvl3pPr>
            <a:lvl4pPr marL="1371595" indent="0">
              <a:buNone/>
              <a:defRPr sz="1400"/>
            </a:lvl4pPr>
            <a:lvl5pPr marL="1828793" indent="0">
              <a:buNone/>
              <a:defRPr sz="1400"/>
            </a:lvl5pPr>
            <a:lvl6pPr marL="2285991" indent="0">
              <a:buNone/>
              <a:defRPr sz="1400"/>
            </a:lvl6pPr>
            <a:lvl7pPr marL="2743189" indent="0">
              <a:buNone/>
              <a:defRPr sz="1400"/>
            </a:lvl7pPr>
            <a:lvl8pPr marL="3200388" indent="0">
              <a:buNone/>
              <a:defRPr sz="1400"/>
            </a:lvl8pPr>
            <a:lvl9pPr marL="3657586" indent="0">
              <a:buNone/>
              <a:defRPr sz="1400"/>
            </a:lvl9pPr>
          </a:lstStyle>
          <a:p>
            <a:pPr lvl="0"/>
            <a:r>
              <a:rPr lang="en-US"/>
              <a:t>Click to edit Master text styles</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F7561CDB-809F-4F01-8B1D-FE5EAC24373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519280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87261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5FBBEBBD-17BD-4560-87E4-547DA4A47EB6}"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21012605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8" name="Footer Placeholder 7"/>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defTabSz="914396" fontAlgn="base">
              <a:spcBef>
                <a:spcPct val="0"/>
              </a:spcBef>
              <a:spcAft>
                <a:spcPct val="0"/>
              </a:spcAft>
            </a:pPr>
            <a:fld id="{2E4299E6-7C00-4D22-A89F-1F9B3615D595}"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3862342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Footer Placeholder 3"/>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defTabSz="914396" fontAlgn="base">
              <a:spcBef>
                <a:spcPct val="0"/>
              </a:spcBef>
              <a:spcAft>
                <a:spcPct val="0"/>
              </a:spcAft>
            </a:pPr>
            <a:fld id="{05941182-25CA-4852-8295-F5606E806368}"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7323859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75590110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AA7A2312-82E8-4FE4-9A01-ADEF37E3AE1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3310561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D7B3CDFB-B3A1-4232-AA4B-479C24C388B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83240449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295400"/>
            <a:ext cx="10972800" cy="5029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D063A193-151D-48F6-ABE6-FDDB0BC0AEC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06335356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60960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6096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30164F13-48D1-4ADC-B1EB-3904AA61B639}"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5402673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295400"/>
            <a:ext cx="10972800" cy="5029200"/>
          </a:xfrm>
          <a:prstGeom prst="rect">
            <a:avLst/>
          </a:prstGeom>
        </p:spPr>
        <p:txBody>
          <a:bodyPr/>
          <a:lstStyle/>
          <a:p>
            <a:r>
              <a:rPr lang="en-US"/>
              <a:t>Click icon to add table</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a:xfrm>
            <a:off x="8737600" y="6537327"/>
            <a:ext cx="2844800" cy="244475"/>
          </a:xfrm>
        </p:spPr>
        <p:txBody>
          <a:bodyPr/>
          <a:lstStyle>
            <a:lvl1pPr>
              <a:defRPr/>
            </a:lvl1pPr>
          </a:lstStyle>
          <a:p>
            <a:pPr defTabSz="914396" fontAlgn="base">
              <a:spcBef>
                <a:spcPct val="0"/>
              </a:spcBef>
              <a:spcAft>
                <a:spcPct val="0"/>
              </a:spcAft>
            </a:pPr>
            <a:fld id="{37BA5889-3889-48EB-8ABB-7988F2FA738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66994504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98" indent="0" algn="ctr">
              <a:buNone/>
              <a:defRPr/>
            </a:lvl2pPr>
            <a:lvl3pPr marL="914396" indent="0" algn="ctr">
              <a:buNone/>
              <a:defRPr/>
            </a:lvl3pPr>
            <a:lvl4pPr marL="1371595" indent="0" algn="ctr">
              <a:buNone/>
              <a:defRPr/>
            </a:lvl4pPr>
            <a:lvl5pPr marL="1828793" indent="0" algn="ctr">
              <a:buNone/>
              <a:defRPr/>
            </a:lvl5pPr>
            <a:lvl6pPr marL="2285991" indent="0" algn="ctr">
              <a:buNone/>
              <a:defRPr/>
            </a:lvl6pPr>
            <a:lvl7pPr marL="2743189" indent="0" algn="ctr">
              <a:buNone/>
              <a:defRPr/>
            </a:lvl7pPr>
            <a:lvl8pPr marL="3200388" indent="0" algn="ctr">
              <a:buNone/>
              <a:defRPr/>
            </a:lvl8pPr>
            <a:lvl9pPr marL="3657586" indent="0" algn="ctr">
              <a:buNone/>
              <a:defRPr/>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489DF400-8CEC-4040-95AA-7F9A82091823}" type="slidenum">
              <a:rPr lang="en-US" altLang="zh-CN" smtClean="0">
                <a:solidFill>
                  <a:srgbClr val="FFFFFF"/>
                </a:solidFill>
                <a:cs typeface="Arial" panose="020B0604020202020204" pitchFamily="34" charset="0"/>
              </a:rPr>
              <a:pPr defTabSz="914396" fontAlgn="base">
                <a:spcBef>
                  <a:spcPct val="0"/>
                </a:spcBef>
                <a:spcAft>
                  <a:spcPct val="0"/>
                </a:spcAft>
                <a:defRPr/>
              </a:pPr>
              <a:t>‹#›</a:t>
            </a:fld>
            <a:endParaRPr lang="en-US" altLang="zh-CN">
              <a:solidFill>
                <a:srgbClr val="FFFFFF"/>
              </a:solidFill>
              <a:cs typeface="Arial" panose="020B0604020202020204" pitchFamily="34" charset="0"/>
            </a:endParaRPr>
          </a:p>
        </p:txBody>
      </p:sp>
    </p:spTree>
    <p:extLst>
      <p:ext uri="{BB962C8B-B14F-4D97-AF65-F5344CB8AC3E}">
        <p14:creationId xmlns:p14="http://schemas.microsoft.com/office/powerpoint/2010/main" val="1797128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53518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2023/3/12</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4054275202"/>
      </p:ext>
    </p:extLst>
  </p:cSld>
  <p:clrMapOvr>
    <a:masterClrMapping/>
  </p:clrMapOvr>
  <p:transition spd="slow" advTm="3000">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86"/>
        <p:cNvGrpSpPr/>
        <p:nvPr/>
      </p:nvGrpSpPr>
      <p:grpSpPr>
        <a:xfrm>
          <a:off x="0" y="0"/>
          <a:ext cx="0" cy="0"/>
          <a:chOff x="0" y="0"/>
          <a:chExt cx="0" cy="0"/>
        </a:xfrm>
      </p:grpSpPr>
      <p:sp>
        <p:nvSpPr>
          <p:cNvPr id="587" name="Google Shape;587;p15"/>
          <p:cNvSpPr/>
          <p:nvPr/>
        </p:nvSpPr>
        <p:spPr>
          <a:xfrm rot="2899140">
            <a:off x="-504456" y="1186220"/>
            <a:ext cx="5252765" cy="7197437"/>
          </a:xfrm>
          <a:custGeom>
            <a:avLst/>
            <a:gdLst/>
            <a:ahLst/>
            <a:cxnLst/>
            <a:rect l="l" t="t" r="r" b="b"/>
            <a:pathLst>
              <a:path w="11755" h="16107" extrusionOk="0">
                <a:moveTo>
                  <a:pt x="4723" y="0"/>
                </a:moveTo>
                <a:cubicBezTo>
                  <a:pt x="679" y="0"/>
                  <a:pt x="0" y="9466"/>
                  <a:pt x="1441" y="12310"/>
                </a:cubicBezTo>
                <a:cubicBezTo>
                  <a:pt x="2483" y="14342"/>
                  <a:pt x="4497" y="16106"/>
                  <a:pt x="6744" y="16106"/>
                </a:cubicBezTo>
                <a:cubicBezTo>
                  <a:pt x="6902" y="16106"/>
                  <a:pt x="7061" y="16098"/>
                  <a:pt x="7221" y="16080"/>
                </a:cubicBezTo>
                <a:cubicBezTo>
                  <a:pt x="9843" y="15774"/>
                  <a:pt x="11657" y="12999"/>
                  <a:pt x="11700" y="10355"/>
                </a:cubicBezTo>
                <a:cubicBezTo>
                  <a:pt x="11755" y="7711"/>
                  <a:pt x="10455" y="5231"/>
                  <a:pt x="8980" y="3024"/>
                </a:cubicBezTo>
                <a:cubicBezTo>
                  <a:pt x="8466" y="2259"/>
                  <a:pt x="7920" y="1505"/>
                  <a:pt x="7166" y="959"/>
                </a:cubicBezTo>
                <a:cubicBezTo>
                  <a:pt x="6244" y="291"/>
                  <a:pt x="5432" y="0"/>
                  <a:pt x="4723" y="0"/>
                </a:cubicBezTo>
                <a:close/>
              </a:path>
            </a:pathLst>
          </a:custGeom>
          <a:solidFill>
            <a:srgbClr val="FFCFC0">
              <a:alpha val="2277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8" name="Google Shape;588;p15"/>
          <p:cNvSpPr/>
          <p:nvPr/>
        </p:nvSpPr>
        <p:spPr>
          <a:xfrm rot="-2700000">
            <a:off x="-424349" y="-1246735"/>
            <a:ext cx="13040796" cy="8548376"/>
          </a:xfrm>
          <a:custGeom>
            <a:avLst/>
            <a:gdLst/>
            <a:ahLst/>
            <a:cxnLst/>
            <a:rect l="l" t="t" r="r" b="b"/>
            <a:pathLst>
              <a:path w="44489" h="29163" extrusionOk="0">
                <a:moveTo>
                  <a:pt x="15430" y="0"/>
                </a:moveTo>
                <a:cubicBezTo>
                  <a:pt x="9906" y="0"/>
                  <a:pt x="4387" y="3454"/>
                  <a:pt x="1803" y="8453"/>
                </a:cubicBezTo>
                <a:cubicBezTo>
                  <a:pt x="645" y="10703"/>
                  <a:pt x="1" y="13358"/>
                  <a:pt x="798" y="15762"/>
                </a:cubicBezTo>
                <a:cubicBezTo>
                  <a:pt x="1891" y="19083"/>
                  <a:pt x="5431" y="21017"/>
                  <a:pt x="8883" y="21596"/>
                </a:cubicBezTo>
                <a:cubicBezTo>
                  <a:pt x="14914" y="22623"/>
                  <a:pt x="21294" y="20809"/>
                  <a:pt x="26724" y="24480"/>
                </a:cubicBezTo>
                <a:cubicBezTo>
                  <a:pt x="29916" y="26636"/>
                  <a:pt x="33253" y="29163"/>
                  <a:pt x="37049" y="29163"/>
                </a:cubicBezTo>
                <a:cubicBezTo>
                  <a:pt x="38256" y="29163"/>
                  <a:pt x="39509" y="28907"/>
                  <a:pt x="40818" y="28304"/>
                </a:cubicBezTo>
                <a:cubicBezTo>
                  <a:pt x="42796" y="27386"/>
                  <a:pt x="44391" y="25431"/>
                  <a:pt x="44434" y="23246"/>
                </a:cubicBezTo>
                <a:cubicBezTo>
                  <a:pt x="44489" y="21148"/>
                  <a:pt x="43167" y="19236"/>
                  <a:pt x="41561" y="17892"/>
                </a:cubicBezTo>
                <a:cubicBezTo>
                  <a:pt x="39955" y="16548"/>
                  <a:pt x="38032" y="15631"/>
                  <a:pt x="36306" y="14451"/>
                </a:cubicBezTo>
                <a:cubicBezTo>
                  <a:pt x="30155" y="10244"/>
                  <a:pt x="26211" y="2695"/>
                  <a:pt x="19076" y="532"/>
                </a:cubicBezTo>
                <a:cubicBezTo>
                  <a:pt x="17882" y="170"/>
                  <a:pt x="16656" y="0"/>
                  <a:pt x="15430" y="0"/>
                </a:cubicBezTo>
                <a:close/>
              </a:path>
            </a:pathLst>
          </a:custGeom>
          <a:solidFill>
            <a:srgbClr val="FFCFC0">
              <a:alpha val="4911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9" name="Google Shape;589;p15"/>
          <p:cNvSpPr txBox="1">
            <a:spLocks noGrp="1"/>
          </p:cNvSpPr>
          <p:nvPr>
            <p:ph type="title"/>
          </p:nvPr>
        </p:nvSpPr>
        <p:spPr>
          <a:xfrm>
            <a:off x="5954304" y="3232800"/>
            <a:ext cx="2786800" cy="708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90" name="Google Shape;590;p15"/>
          <p:cNvSpPr txBox="1">
            <a:spLocks noGrp="1"/>
          </p:cNvSpPr>
          <p:nvPr>
            <p:ph type="subTitle" idx="1"/>
          </p:nvPr>
        </p:nvSpPr>
        <p:spPr>
          <a:xfrm>
            <a:off x="5954300" y="1343000"/>
            <a:ext cx="4913200" cy="18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193474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518055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8" name="图片 3"/>
          <p:cNvPicPr>
            <a:picLocks noChangeAspect="1"/>
          </p:cNvPicPr>
          <p:nvPr userDrawn="1"/>
        </p:nvPicPr>
        <p:blipFill rotWithShape="1">
          <a:blip r:embed="rId2"/>
          <a:srcRect l="626" t="832" r="626" b="1028"/>
          <a:stretch>
            <a:fillRect/>
          </a:stretch>
        </p:blipFill>
        <p:spPr>
          <a:xfrm>
            <a:off x="0" y="2"/>
            <a:ext cx="12219444" cy="6857999"/>
          </a:xfrm>
          <a:prstGeom prst="rect">
            <a:avLst/>
          </a:prstGeom>
        </p:spPr>
      </p:pic>
      <p:pic>
        <p:nvPicPr>
          <p:cNvPr id="9" name="图形 1"/>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212225"/>
            <a:ext cx="3308946" cy="1645775"/>
          </a:xfrm>
          <a:prstGeom prst="rect">
            <a:avLst/>
          </a:prstGeom>
        </p:spPr>
      </p:pic>
    </p:spTree>
    <p:extLst>
      <p:ext uri="{BB962C8B-B14F-4D97-AF65-F5344CB8AC3E}">
        <p14:creationId xmlns:p14="http://schemas.microsoft.com/office/powerpoint/2010/main" val="377806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727350"/>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18785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20733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655851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944967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2675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871209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77612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17170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916636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971587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845755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476059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379100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90809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1699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5956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5"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16AE0DF-F812-496E-BCC4-0CAAAC6F4620}"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4222759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617393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1698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423252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87570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879297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62355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919169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775809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0712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066678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4245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577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10596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373284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586101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255601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819804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021043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20887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332051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138151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6248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310042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50531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258400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626071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141016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031600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1850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210425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051668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953308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PhAnim="0" preserve="1" userDrawn="1">
  <p:cSld name="Title Slide">
    <p:spTree>
      <p:nvGrpSpPr>
        <p:cNvPr id="1" name=""/>
        <p:cNvGrpSpPr/>
        <p:nvPr/>
      </p:nvGrpSpPr>
      <p:grpSpPr>
        <a:xfrm>
          <a:off x="0" y="0"/>
          <a:ext cx="0" cy="0"/>
          <a:chOff x="0" y="0"/>
          <a:chExt cx="0" cy="0"/>
        </a:xfrm>
      </p:grpSpPr>
      <p:sp>
        <p:nvSpPr>
          <p:cNvPr id="4223" name="Rectangle 127"/>
          <p:cNvSpPr>
            <a:spLocks noChangeArrowheads="1"/>
          </p:cNvSpPr>
          <p:nvPr/>
        </p:nvSpPr>
        <p:spPr bwMode="gray">
          <a:xfrm>
            <a:off x="0" y="0"/>
            <a:ext cx="12192000" cy="1828800"/>
          </a:xfrm>
          <a:prstGeom prst="rect">
            <a:avLst/>
          </a:prstGeom>
          <a:gradFill rotWithShape="1">
            <a:gsLst>
              <a:gs pos="0">
                <a:schemeClr val="accent1"/>
              </a:gs>
              <a:gs pos="100000">
                <a:schemeClr val="accent1">
                  <a:gamma/>
                  <a:tint val="0"/>
                  <a:invGamma/>
                  <a:alpha val="0"/>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nvGrpSpPr>
          <p:cNvPr id="4111" name="Group 15"/>
          <p:cNvGrpSpPr>
            <a:grpSpLocks/>
          </p:cNvGrpSpPr>
          <p:nvPr/>
        </p:nvGrpSpPr>
        <p:grpSpPr bwMode="auto">
          <a:xfrm>
            <a:off x="203201" y="381000"/>
            <a:ext cx="9118600" cy="3365500"/>
            <a:chOff x="664" y="1951"/>
            <a:chExt cx="4308" cy="2120"/>
          </a:xfrm>
        </p:grpSpPr>
        <p:sp>
          <p:nvSpPr>
            <p:cNvPr id="4112" name="Freeform 16"/>
            <p:cNvSpPr>
              <a:spLocks/>
            </p:cNvSpPr>
            <p:nvPr/>
          </p:nvSpPr>
          <p:spPr bwMode="invGray">
            <a:xfrm>
              <a:off x="743" y="2045"/>
              <a:ext cx="1267" cy="1938"/>
            </a:xfrm>
            <a:custGeom>
              <a:avLst/>
              <a:gdLst/>
              <a:ahLst/>
              <a:cxnLst>
                <a:cxn ang="0">
                  <a:pos x="116" y="258"/>
                </a:cxn>
                <a:cxn ang="0">
                  <a:pos x="320" y="210"/>
                </a:cxn>
                <a:cxn ang="0">
                  <a:pos x="434" y="240"/>
                </a:cxn>
                <a:cxn ang="0">
                  <a:pos x="416" y="444"/>
                </a:cxn>
                <a:cxn ang="0">
                  <a:pos x="272" y="582"/>
                </a:cxn>
                <a:cxn ang="0">
                  <a:pos x="218" y="714"/>
                </a:cxn>
                <a:cxn ang="0">
                  <a:pos x="284" y="964"/>
                </a:cxn>
                <a:cxn ang="0">
                  <a:pos x="316" y="960"/>
                </a:cxn>
                <a:cxn ang="0">
                  <a:pos x="328" y="906"/>
                </a:cxn>
                <a:cxn ang="0">
                  <a:pos x="478" y="1154"/>
                </a:cxn>
                <a:cxn ang="0">
                  <a:pos x="650" y="1200"/>
                </a:cxn>
                <a:cxn ang="0">
                  <a:pos x="794" y="1350"/>
                </a:cxn>
                <a:cxn ang="0">
                  <a:pos x="854" y="1422"/>
                </a:cxn>
                <a:cxn ang="0">
                  <a:pos x="770" y="1608"/>
                </a:cxn>
                <a:cxn ang="0">
                  <a:pos x="916" y="1782"/>
                </a:cxn>
                <a:cxn ang="0">
                  <a:pos x="1034" y="2022"/>
                </a:cxn>
                <a:cxn ang="0">
                  <a:pos x="1094" y="2310"/>
                </a:cxn>
                <a:cxn ang="0">
                  <a:pos x="1194" y="2540"/>
                </a:cxn>
                <a:cxn ang="0">
                  <a:pos x="1280" y="2520"/>
                </a:cxn>
                <a:cxn ang="0">
                  <a:pos x="1244" y="2394"/>
                </a:cxn>
                <a:cxn ang="0">
                  <a:pos x="1288" y="2306"/>
                </a:cxn>
                <a:cxn ang="0">
                  <a:pos x="1368" y="2228"/>
                </a:cxn>
                <a:cxn ang="0">
                  <a:pos x="1448" y="2076"/>
                </a:cxn>
                <a:cxn ang="0">
                  <a:pos x="1568" y="1950"/>
                </a:cxn>
                <a:cxn ang="0">
                  <a:pos x="1622" y="1746"/>
                </a:cxn>
                <a:cxn ang="0">
                  <a:pos x="1552" y="1538"/>
                </a:cxn>
                <a:cxn ang="0">
                  <a:pos x="1376" y="1410"/>
                </a:cxn>
                <a:cxn ang="0">
                  <a:pos x="1104" y="1280"/>
                </a:cxn>
                <a:cxn ang="0">
                  <a:pos x="974" y="1260"/>
                </a:cxn>
                <a:cxn ang="0">
                  <a:pos x="904" y="1268"/>
                </a:cxn>
                <a:cxn ang="0">
                  <a:pos x="794" y="1308"/>
                </a:cxn>
                <a:cxn ang="0">
                  <a:pos x="758" y="1174"/>
                </a:cxn>
                <a:cxn ang="0">
                  <a:pos x="736" y="1062"/>
                </a:cxn>
                <a:cxn ang="0">
                  <a:pos x="632" y="1104"/>
                </a:cxn>
                <a:cxn ang="0">
                  <a:pos x="568" y="950"/>
                </a:cxn>
                <a:cxn ang="0">
                  <a:pos x="740" y="912"/>
                </a:cxn>
                <a:cxn ang="0">
                  <a:pos x="842" y="906"/>
                </a:cxn>
                <a:cxn ang="0">
                  <a:pos x="896" y="900"/>
                </a:cxn>
                <a:cxn ang="0">
                  <a:pos x="1058" y="750"/>
                </a:cxn>
                <a:cxn ang="0">
                  <a:pos x="1184" y="678"/>
                </a:cxn>
                <a:cxn ang="0">
                  <a:pos x="1278" y="636"/>
                </a:cxn>
                <a:cxn ang="0">
                  <a:pos x="1340" y="538"/>
                </a:cxn>
                <a:cxn ang="0">
                  <a:pos x="1288" y="512"/>
                </a:cxn>
                <a:cxn ang="0">
                  <a:pos x="1526" y="456"/>
                </a:cxn>
                <a:cxn ang="0">
                  <a:pos x="1406" y="342"/>
                </a:cxn>
                <a:cxn ang="0">
                  <a:pos x="1328" y="264"/>
                </a:cxn>
                <a:cxn ang="0">
                  <a:pos x="1222" y="364"/>
                </a:cxn>
                <a:cxn ang="0">
                  <a:pos x="1110" y="444"/>
                </a:cxn>
                <a:cxn ang="0">
                  <a:pos x="1022" y="304"/>
                </a:cxn>
                <a:cxn ang="0">
                  <a:pos x="1212" y="240"/>
                </a:cxn>
                <a:cxn ang="0">
                  <a:pos x="1266" y="198"/>
                </a:cxn>
                <a:cxn ang="0">
                  <a:pos x="1328" y="172"/>
                </a:cxn>
                <a:cxn ang="0">
                  <a:pos x="1286" y="144"/>
                </a:cxn>
                <a:cxn ang="0">
                  <a:pos x="1262" y="120"/>
                </a:cxn>
                <a:cxn ang="0">
                  <a:pos x="1202" y="102"/>
                </a:cxn>
                <a:cxn ang="0">
                  <a:pos x="1106" y="136"/>
                </a:cxn>
                <a:cxn ang="0">
                  <a:pos x="950" y="120"/>
                </a:cxn>
                <a:cxn ang="0">
                  <a:pos x="550" y="0"/>
                </a:cxn>
                <a:cxn ang="0">
                  <a:pos x="344" y="32"/>
                </a:cxn>
                <a:cxn ang="0">
                  <a:pos x="290" y="102"/>
                </a:cxn>
                <a:cxn ang="0">
                  <a:pos x="128" y="174"/>
                </a:cxn>
                <a:cxn ang="0">
                  <a:pos x="128" y="216"/>
                </a:cxn>
                <a:cxn ang="0">
                  <a:pos x="2" y="252"/>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3" name="Freeform 17"/>
            <p:cNvSpPr>
              <a:spLocks/>
            </p:cNvSpPr>
            <p:nvPr/>
          </p:nvSpPr>
          <p:spPr bwMode="invGray">
            <a:xfrm>
              <a:off x="703" y="2230"/>
              <a:ext cx="34" cy="28"/>
            </a:xfrm>
            <a:custGeom>
              <a:avLst/>
              <a:gdLst/>
              <a:ahLst/>
              <a:cxnLst>
                <a:cxn ang="0">
                  <a:pos x="16" y="4"/>
                </a:cxn>
                <a:cxn ang="0">
                  <a:pos x="0" y="22"/>
                </a:cxn>
                <a:cxn ang="0">
                  <a:pos x="22" y="38"/>
                </a:cxn>
                <a:cxn ang="0">
                  <a:pos x="46" y="26"/>
                </a:cxn>
                <a:cxn ang="0">
                  <a:pos x="30" y="0"/>
                </a:cxn>
                <a:cxn ang="0">
                  <a:pos x="16" y="4"/>
                </a:cxn>
              </a:cxnLst>
              <a:rect l="0" t="0" r="r" b="b"/>
              <a:pathLst>
                <a:path w="46" h="38">
                  <a:moveTo>
                    <a:pt x="16" y="4"/>
                  </a:moveTo>
                  <a:lnTo>
                    <a:pt x="0" y="22"/>
                  </a:lnTo>
                  <a:lnTo>
                    <a:pt x="22" y="38"/>
                  </a:lnTo>
                  <a:lnTo>
                    <a:pt x="46" y="26"/>
                  </a:lnTo>
                  <a:lnTo>
                    <a:pt x="30" y="0"/>
                  </a:lnTo>
                  <a:lnTo>
                    <a:pt x="16" y="4"/>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4" name="Freeform 18"/>
            <p:cNvSpPr>
              <a:spLocks/>
            </p:cNvSpPr>
            <p:nvPr/>
          </p:nvSpPr>
          <p:spPr bwMode="invGray">
            <a:xfrm>
              <a:off x="1010" y="2353"/>
              <a:ext cx="39" cy="32"/>
            </a:xfrm>
            <a:custGeom>
              <a:avLst/>
              <a:gdLst/>
              <a:ahLst/>
              <a:cxnLst>
                <a:cxn ang="0">
                  <a:pos x="12" y="0"/>
                </a:cxn>
                <a:cxn ang="0">
                  <a:pos x="26" y="44"/>
                </a:cxn>
                <a:cxn ang="0">
                  <a:pos x="42" y="42"/>
                </a:cxn>
                <a:cxn ang="0">
                  <a:pos x="38" y="16"/>
                </a:cxn>
                <a:cxn ang="0">
                  <a:pos x="26" y="2"/>
                </a:cxn>
                <a:cxn ang="0">
                  <a:pos x="12" y="0"/>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5" name="Freeform 19"/>
            <p:cNvSpPr>
              <a:spLocks/>
            </p:cNvSpPr>
            <p:nvPr/>
          </p:nvSpPr>
          <p:spPr bwMode="invGray">
            <a:xfrm>
              <a:off x="1792" y="2409"/>
              <a:ext cx="98" cy="74"/>
            </a:xfrm>
            <a:custGeom>
              <a:avLst/>
              <a:gdLst/>
              <a:ahLst/>
              <a:cxnLst>
                <a:cxn ang="0">
                  <a:pos x="97" y="0"/>
                </a:cxn>
                <a:cxn ang="0">
                  <a:pos x="79" y="8"/>
                </a:cxn>
                <a:cxn ang="0">
                  <a:pos x="53" y="24"/>
                </a:cxn>
                <a:cxn ang="0">
                  <a:pos x="39" y="40"/>
                </a:cxn>
                <a:cxn ang="0">
                  <a:pos x="21" y="52"/>
                </a:cxn>
                <a:cxn ang="0">
                  <a:pos x="63" y="82"/>
                </a:cxn>
                <a:cxn ang="0">
                  <a:pos x="79" y="94"/>
                </a:cxn>
                <a:cxn ang="0">
                  <a:pos x="85" y="92"/>
                </a:cxn>
                <a:cxn ang="0">
                  <a:pos x="89" y="86"/>
                </a:cxn>
                <a:cxn ang="0">
                  <a:pos x="97" y="98"/>
                </a:cxn>
                <a:cxn ang="0">
                  <a:pos x="123" y="86"/>
                </a:cxn>
                <a:cxn ang="0">
                  <a:pos x="129" y="74"/>
                </a:cxn>
                <a:cxn ang="0">
                  <a:pos x="101" y="40"/>
                </a:cxn>
                <a:cxn ang="0">
                  <a:pos x="115" y="24"/>
                </a:cxn>
                <a:cxn ang="0">
                  <a:pos x="111" y="4"/>
                </a:cxn>
                <a:cxn ang="0">
                  <a:pos x="97" y="0"/>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6" name="Freeform 20"/>
            <p:cNvSpPr>
              <a:spLocks/>
            </p:cNvSpPr>
            <p:nvPr/>
          </p:nvSpPr>
          <p:spPr bwMode="invGray">
            <a:xfrm>
              <a:off x="1318" y="2793"/>
              <a:ext cx="158" cy="84"/>
            </a:xfrm>
            <a:custGeom>
              <a:avLst/>
              <a:gdLst/>
              <a:ahLst/>
              <a:cxnLst>
                <a:cxn ang="0">
                  <a:pos x="47" y="12"/>
                </a:cxn>
                <a:cxn ang="0">
                  <a:pos x="17" y="12"/>
                </a:cxn>
                <a:cxn ang="0">
                  <a:pos x="5" y="16"/>
                </a:cxn>
                <a:cxn ang="0">
                  <a:pos x="25" y="52"/>
                </a:cxn>
                <a:cxn ang="0">
                  <a:pos x="51" y="44"/>
                </a:cxn>
                <a:cxn ang="0">
                  <a:pos x="93" y="54"/>
                </a:cxn>
                <a:cxn ang="0">
                  <a:pos x="111" y="60"/>
                </a:cxn>
                <a:cxn ang="0">
                  <a:pos x="133" y="88"/>
                </a:cxn>
                <a:cxn ang="0">
                  <a:pos x="141" y="112"/>
                </a:cxn>
                <a:cxn ang="0">
                  <a:pos x="157" y="100"/>
                </a:cxn>
                <a:cxn ang="0">
                  <a:pos x="169" y="96"/>
                </a:cxn>
                <a:cxn ang="0">
                  <a:pos x="187" y="102"/>
                </a:cxn>
                <a:cxn ang="0">
                  <a:pos x="195" y="80"/>
                </a:cxn>
                <a:cxn ang="0">
                  <a:pos x="153" y="54"/>
                </a:cxn>
                <a:cxn ang="0">
                  <a:pos x="105" y="20"/>
                </a:cxn>
                <a:cxn ang="0">
                  <a:pos x="53" y="26"/>
                </a:cxn>
                <a:cxn ang="0">
                  <a:pos x="47" y="12"/>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7" name="Freeform 21"/>
            <p:cNvSpPr>
              <a:spLocks/>
            </p:cNvSpPr>
            <p:nvPr/>
          </p:nvSpPr>
          <p:spPr bwMode="invGray">
            <a:xfrm>
              <a:off x="1448" y="2857"/>
              <a:ext cx="99" cy="41"/>
            </a:xfrm>
            <a:custGeom>
              <a:avLst/>
              <a:gdLst/>
              <a:ahLst/>
              <a:cxnLst>
                <a:cxn ang="0">
                  <a:pos x="57" y="0"/>
                </a:cxn>
                <a:cxn ang="0">
                  <a:pos x="43" y="6"/>
                </a:cxn>
                <a:cxn ang="0">
                  <a:pos x="31" y="30"/>
                </a:cxn>
                <a:cxn ang="0">
                  <a:pos x="15" y="34"/>
                </a:cxn>
                <a:cxn ang="0">
                  <a:pos x="3" y="42"/>
                </a:cxn>
                <a:cxn ang="0">
                  <a:pos x="13" y="54"/>
                </a:cxn>
                <a:cxn ang="0">
                  <a:pos x="133" y="34"/>
                </a:cxn>
                <a:cxn ang="0">
                  <a:pos x="123" y="16"/>
                </a:cxn>
                <a:cxn ang="0">
                  <a:pos x="105" y="8"/>
                </a:cxn>
                <a:cxn ang="0">
                  <a:pos x="101" y="24"/>
                </a:cxn>
                <a:cxn ang="0">
                  <a:pos x="89" y="18"/>
                </a:cxn>
                <a:cxn ang="0">
                  <a:pos x="67" y="14"/>
                </a:cxn>
                <a:cxn ang="0">
                  <a:pos x="57" y="0"/>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8" name="Freeform 22"/>
            <p:cNvSpPr>
              <a:spLocks/>
            </p:cNvSpPr>
            <p:nvPr/>
          </p:nvSpPr>
          <p:spPr bwMode="invGray">
            <a:xfrm>
              <a:off x="1553" y="288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9" name="Freeform 23"/>
            <p:cNvSpPr>
              <a:spLocks/>
            </p:cNvSpPr>
            <p:nvPr/>
          </p:nvSpPr>
          <p:spPr bwMode="invGray">
            <a:xfrm>
              <a:off x="1609" y="2886"/>
              <a:ext cx="12" cy="25"/>
            </a:xfrm>
            <a:custGeom>
              <a:avLst/>
              <a:gdLst/>
              <a:ahLst/>
              <a:cxnLst>
                <a:cxn ang="0">
                  <a:pos x="14" y="0"/>
                </a:cxn>
                <a:cxn ang="0">
                  <a:pos x="0" y="14"/>
                </a:cxn>
                <a:cxn ang="0">
                  <a:pos x="16" y="34"/>
                </a:cxn>
                <a:cxn ang="0">
                  <a:pos x="12" y="18"/>
                </a:cxn>
                <a:cxn ang="0">
                  <a:pos x="16" y="6"/>
                </a:cxn>
                <a:cxn ang="0">
                  <a:pos x="14" y="0"/>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0" name="Freeform 24"/>
            <p:cNvSpPr>
              <a:spLocks/>
            </p:cNvSpPr>
            <p:nvPr/>
          </p:nvSpPr>
          <p:spPr bwMode="invGray">
            <a:xfrm>
              <a:off x="1426" y="2040"/>
              <a:ext cx="180" cy="88"/>
            </a:xfrm>
            <a:custGeom>
              <a:avLst/>
              <a:gdLst/>
              <a:ahLst/>
              <a:cxnLst>
                <a:cxn ang="0">
                  <a:pos x="64" y="1"/>
                </a:cxn>
                <a:cxn ang="0">
                  <a:pos x="24" y="31"/>
                </a:cxn>
                <a:cxn ang="0">
                  <a:pos x="6" y="37"/>
                </a:cxn>
                <a:cxn ang="0">
                  <a:pos x="0" y="39"/>
                </a:cxn>
                <a:cxn ang="0">
                  <a:pos x="26" y="59"/>
                </a:cxn>
                <a:cxn ang="0">
                  <a:pos x="38" y="63"/>
                </a:cxn>
                <a:cxn ang="0">
                  <a:pos x="68" y="47"/>
                </a:cxn>
                <a:cxn ang="0">
                  <a:pos x="80" y="43"/>
                </a:cxn>
                <a:cxn ang="0">
                  <a:pos x="82" y="55"/>
                </a:cxn>
                <a:cxn ang="0">
                  <a:pos x="64" y="61"/>
                </a:cxn>
                <a:cxn ang="0">
                  <a:pos x="72" y="73"/>
                </a:cxn>
                <a:cxn ang="0">
                  <a:pos x="40" y="87"/>
                </a:cxn>
                <a:cxn ang="0">
                  <a:pos x="70" y="109"/>
                </a:cxn>
                <a:cxn ang="0">
                  <a:pos x="82" y="113"/>
                </a:cxn>
                <a:cxn ang="0">
                  <a:pos x="118" y="103"/>
                </a:cxn>
                <a:cxn ang="0">
                  <a:pos x="150" y="105"/>
                </a:cxn>
                <a:cxn ang="0">
                  <a:pos x="168" y="117"/>
                </a:cxn>
                <a:cxn ang="0">
                  <a:pos x="204" y="109"/>
                </a:cxn>
                <a:cxn ang="0">
                  <a:pos x="224" y="103"/>
                </a:cxn>
                <a:cxn ang="0">
                  <a:pos x="222" y="77"/>
                </a:cxn>
                <a:cxn ang="0">
                  <a:pos x="234" y="69"/>
                </a:cxn>
                <a:cxn ang="0">
                  <a:pos x="238" y="47"/>
                </a:cxn>
                <a:cxn ang="0">
                  <a:pos x="210" y="57"/>
                </a:cxn>
                <a:cxn ang="0">
                  <a:pos x="200" y="43"/>
                </a:cxn>
                <a:cxn ang="0">
                  <a:pos x="172" y="45"/>
                </a:cxn>
                <a:cxn ang="0">
                  <a:pos x="134" y="9"/>
                </a:cxn>
                <a:cxn ang="0">
                  <a:pos x="94" y="11"/>
                </a:cxn>
                <a:cxn ang="0">
                  <a:pos x="82" y="1"/>
                </a:cxn>
                <a:cxn ang="0">
                  <a:pos x="64" y="1"/>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1" name="Freeform 25"/>
            <p:cNvSpPr>
              <a:spLocks/>
            </p:cNvSpPr>
            <p:nvPr/>
          </p:nvSpPr>
          <p:spPr bwMode="invGray">
            <a:xfrm>
              <a:off x="1506" y="1999"/>
              <a:ext cx="146" cy="60"/>
            </a:xfrm>
            <a:custGeom>
              <a:avLst/>
              <a:gdLst/>
              <a:ahLst/>
              <a:cxnLst>
                <a:cxn ang="0">
                  <a:pos x="97" y="10"/>
                </a:cxn>
                <a:cxn ang="0">
                  <a:pos x="13" y="24"/>
                </a:cxn>
                <a:cxn ang="0">
                  <a:pos x="9" y="34"/>
                </a:cxn>
                <a:cxn ang="0">
                  <a:pos x="57" y="52"/>
                </a:cxn>
                <a:cxn ang="0">
                  <a:pos x="135" y="74"/>
                </a:cxn>
                <a:cxn ang="0">
                  <a:pos x="175" y="68"/>
                </a:cxn>
                <a:cxn ang="0">
                  <a:pos x="187" y="64"/>
                </a:cxn>
                <a:cxn ang="0">
                  <a:pos x="175" y="44"/>
                </a:cxn>
                <a:cxn ang="0">
                  <a:pos x="163" y="36"/>
                </a:cxn>
                <a:cxn ang="0">
                  <a:pos x="129" y="26"/>
                </a:cxn>
                <a:cxn ang="0">
                  <a:pos x="97" y="10"/>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2" name="Freeform 26"/>
            <p:cNvSpPr>
              <a:spLocks/>
            </p:cNvSpPr>
            <p:nvPr/>
          </p:nvSpPr>
          <p:spPr bwMode="invGray">
            <a:xfrm>
              <a:off x="1711" y="2069"/>
              <a:ext cx="233" cy="190"/>
            </a:xfrm>
            <a:custGeom>
              <a:avLst/>
              <a:gdLst/>
              <a:ahLst/>
              <a:cxnLst>
                <a:cxn ang="0">
                  <a:pos x="67" y="9"/>
                </a:cxn>
                <a:cxn ang="0">
                  <a:pos x="51" y="23"/>
                </a:cxn>
                <a:cxn ang="0">
                  <a:pos x="21" y="39"/>
                </a:cxn>
                <a:cxn ang="0">
                  <a:pos x="53" y="77"/>
                </a:cxn>
                <a:cxn ang="0">
                  <a:pos x="79" y="85"/>
                </a:cxn>
                <a:cxn ang="0">
                  <a:pos x="103" y="99"/>
                </a:cxn>
                <a:cxn ang="0">
                  <a:pos x="127" y="85"/>
                </a:cxn>
                <a:cxn ang="0">
                  <a:pos x="143" y="101"/>
                </a:cxn>
                <a:cxn ang="0">
                  <a:pos x="149" y="127"/>
                </a:cxn>
                <a:cxn ang="0">
                  <a:pos x="115" y="151"/>
                </a:cxn>
                <a:cxn ang="0">
                  <a:pos x="89" y="173"/>
                </a:cxn>
                <a:cxn ang="0">
                  <a:pos x="69" y="169"/>
                </a:cxn>
                <a:cxn ang="0">
                  <a:pos x="57" y="165"/>
                </a:cxn>
                <a:cxn ang="0">
                  <a:pos x="43" y="187"/>
                </a:cxn>
                <a:cxn ang="0">
                  <a:pos x="39" y="199"/>
                </a:cxn>
                <a:cxn ang="0">
                  <a:pos x="73" y="205"/>
                </a:cxn>
                <a:cxn ang="0">
                  <a:pos x="95" y="203"/>
                </a:cxn>
                <a:cxn ang="0">
                  <a:pos x="115" y="231"/>
                </a:cxn>
                <a:cxn ang="0">
                  <a:pos x="127" y="235"/>
                </a:cxn>
                <a:cxn ang="0">
                  <a:pos x="139" y="239"/>
                </a:cxn>
                <a:cxn ang="0">
                  <a:pos x="155" y="251"/>
                </a:cxn>
                <a:cxn ang="0">
                  <a:pos x="181" y="237"/>
                </a:cxn>
                <a:cxn ang="0">
                  <a:pos x="203" y="235"/>
                </a:cxn>
                <a:cxn ang="0">
                  <a:pos x="229" y="213"/>
                </a:cxn>
                <a:cxn ang="0">
                  <a:pos x="225" y="185"/>
                </a:cxn>
                <a:cxn ang="0">
                  <a:pos x="217" y="173"/>
                </a:cxn>
                <a:cxn ang="0">
                  <a:pos x="233" y="167"/>
                </a:cxn>
                <a:cxn ang="0">
                  <a:pos x="245" y="183"/>
                </a:cxn>
                <a:cxn ang="0">
                  <a:pos x="247" y="197"/>
                </a:cxn>
                <a:cxn ang="0">
                  <a:pos x="261" y="193"/>
                </a:cxn>
                <a:cxn ang="0">
                  <a:pos x="303" y="169"/>
                </a:cxn>
                <a:cxn ang="0">
                  <a:pos x="293" y="147"/>
                </a:cxn>
                <a:cxn ang="0">
                  <a:pos x="259" y="123"/>
                </a:cxn>
                <a:cxn ang="0">
                  <a:pos x="265" y="107"/>
                </a:cxn>
                <a:cxn ang="0">
                  <a:pos x="277" y="103"/>
                </a:cxn>
                <a:cxn ang="0">
                  <a:pos x="253" y="63"/>
                </a:cxn>
                <a:cxn ang="0">
                  <a:pos x="233" y="59"/>
                </a:cxn>
                <a:cxn ang="0">
                  <a:pos x="221" y="55"/>
                </a:cxn>
                <a:cxn ang="0">
                  <a:pos x="201" y="33"/>
                </a:cxn>
                <a:cxn ang="0">
                  <a:pos x="155" y="45"/>
                </a:cxn>
                <a:cxn ang="0">
                  <a:pos x="167" y="25"/>
                </a:cxn>
                <a:cxn ang="0">
                  <a:pos x="139" y="17"/>
                </a:cxn>
                <a:cxn ang="0">
                  <a:pos x="119" y="19"/>
                </a:cxn>
                <a:cxn ang="0">
                  <a:pos x="67" y="9"/>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3" name="Freeform 27"/>
            <p:cNvSpPr>
              <a:spLocks/>
            </p:cNvSpPr>
            <p:nvPr/>
          </p:nvSpPr>
          <p:spPr bwMode="invGray">
            <a:xfrm>
              <a:off x="1709" y="1987"/>
              <a:ext cx="44" cy="37"/>
            </a:xfrm>
            <a:custGeom>
              <a:avLst/>
              <a:gdLst/>
              <a:ahLst/>
              <a:cxnLst>
                <a:cxn ang="0">
                  <a:pos x="26" y="0"/>
                </a:cxn>
                <a:cxn ang="0">
                  <a:pos x="0" y="10"/>
                </a:cxn>
                <a:cxn ang="0">
                  <a:pos x="30" y="40"/>
                </a:cxn>
                <a:cxn ang="0">
                  <a:pos x="48" y="50"/>
                </a:cxn>
                <a:cxn ang="0">
                  <a:pos x="58" y="28"/>
                </a:cxn>
                <a:cxn ang="0">
                  <a:pos x="44" y="8"/>
                </a:cxn>
                <a:cxn ang="0">
                  <a:pos x="26" y="0"/>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4" name="Freeform 28"/>
            <p:cNvSpPr>
              <a:spLocks/>
            </p:cNvSpPr>
            <p:nvPr/>
          </p:nvSpPr>
          <p:spPr bwMode="invGray">
            <a:xfrm>
              <a:off x="1625" y="2057"/>
              <a:ext cx="65" cy="42"/>
            </a:xfrm>
            <a:custGeom>
              <a:avLst/>
              <a:gdLst/>
              <a:ahLst/>
              <a:cxnLst>
                <a:cxn ang="0">
                  <a:pos x="44" y="7"/>
                </a:cxn>
                <a:cxn ang="0">
                  <a:pos x="24" y="25"/>
                </a:cxn>
                <a:cxn ang="0">
                  <a:pos x="4" y="27"/>
                </a:cxn>
                <a:cxn ang="0">
                  <a:pos x="16" y="57"/>
                </a:cxn>
                <a:cxn ang="0">
                  <a:pos x="74" y="35"/>
                </a:cxn>
                <a:cxn ang="0">
                  <a:pos x="86" y="17"/>
                </a:cxn>
                <a:cxn ang="0">
                  <a:pos x="56" y="7"/>
                </a:cxn>
                <a:cxn ang="0">
                  <a:pos x="44" y="7"/>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5" name="Freeform 29"/>
            <p:cNvSpPr>
              <a:spLocks/>
            </p:cNvSpPr>
            <p:nvPr/>
          </p:nvSpPr>
          <p:spPr bwMode="invGray">
            <a:xfrm>
              <a:off x="1693" y="2065"/>
              <a:ext cx="54" cy="25"/>
            </a:xfrm>
            <a:custGeom>
              <a:avLst/>
              <a:gdLst/>
              <a:ahLst/>
              <a:cxnLst>
                <a:cxn ang="0">
                  <a:pos x="40" y="0"/>
                </a:cxn>
                <a:cxn ang="0">
                  <a:pos x="10" y="16"/>
                </a:cxn>
                <a:cxn ang="0">
                  <a:pos x="24" y="34"/>
                </a:cxn>
                <a:cxn ang="0">
                  <a:pos x="52" y="28"/>
                </a:cxn>
                <a:cxn ang="0">
                  <a:pos x="64" y="20"/>
                </a:cxn>
                <a:cxn ang="0">
                  <a:pos x="40" y="0"/>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6" name="Freeform 30"/>
            <p:cNvSpPr>
              <a:spLocks/>
            </p:cNvSpPr>
            <p:nvPr/>
          </p:nvSpPr>
          <p:spPr bwMode="invGray">
            <a:xfrm>
              <a:off x="1664" y="2029"/>
              <a:ext cx="64" cy="34"/>
            </a:xfrm>
            <a:custGeom>
              <a:avLst/>
              <a:gdLst/>
              <a:ahLst/>
              <a:cxnLst>
                <a:cxn ang="0">
                  <a:pos x="58" y="10"/>
                </a:cxn>
                <a:cxn ang="0">
                  <a:pos x="28" y="4"/>
                </a:cxn>
                <a:cxn ang="0">
                  <a:pos x="0" y="18"/>
                </a:cxn>
                <a:cxn ang="0">
                  <a:pos x="40" y="32"/>
                </a:cxn>
                <a:cxn ang="0">
                  <a:pos x="64" y="40"/>
                </a:cxn>
                <a:cxn ang="0">
                  <a:pos x="84" y="18"/>
                </a:cxn>
                <a:cxn ang="0">
                  <a:pos x="82" y="6"/>
                </a:cxn>
                <a:cxn ang="0">
                  <a:pos x="64" y="0"/>
                </a:cxn>
                <a:cxn ang="0">
                  <a:pos x="58" y="10"/>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7" name="Freeform 31"/>
            <p:cNvSpPr>
              <a:spLocks/>
            </p:cNvSpPr>
            <p:nvPr/>
          </p:nvSpPr>
          <p:spPr bwMode="invGray">
            <a:xfrm>
              <a:off x="1637" y="1997"/>
              <a:ext cx="44" cy="24"/>
            </a:xfrm>
            <a:custGeom>
              <a:avLst/>
              <a:gdLst/>
              <a:ahLst/>
              <a:cxnLst>
                <a:cxn ang="0">
                  <a:pos x="16" y="4"/>
                </a:cxn>
                <a:cxn ang="0">
                  <a:pos x="0" y="18"/>
                </a:cxn>
                <a:cxn ang="0">
                  <a:pos x="20" y="28"/>
                </a:cxn>
                <a:cxn ang="0">
                  <a:pos x="28" y="20"/>
                </a:cxn>
                <a:cxn ang="0">
                  <a:pos x="52" y="12"/>
                </a:cxn>
                <a:cxn ang="0">
                  <a:pos x="44" y="0"/>
                </a:cxn>
                <a:cxn ang="0">
                  <a:pos x="16" y="4"/>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8" name="Freeform 32"/>
            <p:cNvSpPr>
              <a:spLocks/>
            </p:cNvSpPr>
            <p:nvPr/>
          </p:nvSpPr>
          <p:spPr bwMode="invGray">
            <a:xfrm>
              <a:off x="1751" y="2000"/>
              <a:ext cx="114" cy="77"/>
            </a:xfrm>
            <a:custGeom>
              <a:avLst/>
              <a:gdLst/>
              <a:ahLst/>
              <a:cxnLst>
                <a:cxn ang="0">
                  <a:pos x="38" y="0"/>
                </a:cxn>
                <a:cxn ang="0">
                  <a:pos x="14" y="6"/>
                </a:cxn>
                <a:cxn ang="0">
                  <a:pos x="4" y="38"/>
                </a:cxn>
                <a:cxn ang="0">
                  <a:pos x="12" y="56"/>
                </a:cxn>
                <a:cxn ang="0">
                  <a:pos x="0" y="72"/>
                </a:cxn>
                <a:cxn ang="0">
                  <a:pos x="56" y="86"/>
                </a:cxn>
                <a:cxn ang="0">
                  <a:pos x="82" y="92"/>
                </a:cxn>
                <a:cxn ang="0">
                  <a:pos x="152" y="86"/>
                </a:cxn>
                <a:cxn ang="0">
                  <a:pos x="76" y="70"/>
                </a:cxn>
                <a:cxn ang="0">
                  <a:pos x="54" y="62"/>
                </a:cxn>
                <a:cxn ang="0">
                  <a:pos x="44" y="52"/>
                </a:cxn>
                <a:cxn ang="0">
                  <a:pos x="50" y="34"/>
                </a:cxn>
                <a:cxn ang="0">
                  <a:pos x="38" y="0"/>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9" name="Freeform 33"/>
            <p:cNvSpPr>
              <a:spLocks/>
            </p:cNvSpPr>
            <p:nvPr/>
          </p:nvSpPr>
          <p:spPr bwMode="invGray">
            <a:xfrm>
              <a:off x="664" y="2245"/>
              <a:ext cx="25" cy="15"/>
            </a:xfrm>
            <a:custGeom>
              <a:avLst/>
              <a:gdLst/>
              <a:ahLst/>
              <a:cxnLst>
                <a:cxn ang="0">
                  <a:pos x="34" y="0"/>
                </a:cxn>
                <a:cxn ang="0">
                  <a:pos x="24" y="20"/>
                </a:cxn>
                <a:cxn ang="0">
                  <a:pos x="4" y="18"/>
                </a:cxn>
                <a:cxn ang="0">
                  <a:pos x="4" y="6"/>
                </a:cxn>
                <a:cxn ang="0">
                  <a:pos x="34" y="0"/>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0" name="Freeform 34"/>
            <p:cNvSpPr>
              <a:spLocks/>
            </p:cNvSpPr>
            <p:nvPr/>
          </p:nvSpPr>
          <p:spPr bwMode="invGray">
            <a:xfrm>
              <a:off x="1421" y="2756"/>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1" name="Freeform 35"/>
            <p:cNvSpPr>
              <a:spLocks/>
            </p:cNvSpPr>
            <p:nvPr/>
          </p:nvSpPr>
          <p:spPr bwMode="invGray">
            <a:xfrm>
              <a:off x="1424" y="2781"/>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2" name="Freeform 36"/>
            <p:cNvSpPr>
              <a:spLocks/>
            </p:cNvSpPr>
            <p:nvPr/>
          </p:nvSpPr>
          <p:spPr bwMode="invGray">
            <a:xfrm>
              <a:off x="1628" y="2913"/>
              <a:ext cx="15"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3" name="Freeform 37"/>
            <p:cNvSpPr>
              <a:spLocks/>
            </p:cNvSpPr>
            <p:nvPr/>
          </p:nvSpPr>
          <p:spPr bwMode="invGray">
            <a:xfrm>
              <a:off x="1752" y="2429"/>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4" name="Freeform 38"/>
            <p:cNvSpPr>
              <a:spLocks/>
            </p:cNvSpPr>
            <p:nvPr/>
          </p:nvSpPr>
          <p:spPr bwMode="invGray">
            <a:xfrm>
              <a:off x="1652" y="2224"/>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5" name="Freeform 39"/>
            <p:cNvSpPr>
              <a:spLocks/>
            </p:cNvSpPr>
            <p:nvPr/>
          </p:nvSpPr>
          <p:spPr bwMode="invGray">
            <a:xfrm>
              <a:off x="1717" y="2045"/>
              <a:ext cx="39"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6" name="Freeform 40"/>
            <p:cNvSpPr>
              <a:spLocks/>
            </p:cNvSpPr>
            <p:nvPr/>
          </p:nvSpPr>
          <p:spPr bwMode="invGray">
            <a:xfrm>
              <a:off x="1780" y="215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7" name="Freeform 41"/>
            <p:cNvSpPr>
              <a:spLocks/>
            </p:cNvSpPr>
            <p:nvPr/>
          </p:nvSpPr>
          <p:spPr bwMode="invGray">
            <a:xfrm>
              <a:off x="1796" y="1951"/>
              <a:ext cx="696" cy="346"/>
            </a:xfrm>
            <a:custGeom>
              <a:avLst/>
              <a:gdLst/>
              <a:ahLst/>
              <a:cxnLst>
                <a:cxn ang="0">
                  <a:pos x="28" y="56"/>
                </a:cxn>
                <a:cxn ang="0">
                  <a:pos x="6" y="92"/>
                </a:cxn>
                <a:cxn ang="0">
                  <a:pos x="36" y="100"/>
                </a:cxn>
                <a:cxn ang="0">
                  <a:pos x="16" y="116"/>
                </a:cxn>
                <a:cxn ang="0">
                  <a:pos x="104" y="136"/>
                </a:cxn>
                <a:cxn ang="0">
                  <a:pos x="142" y="130"/>
                </a:cxn>
                <a:cxn ang="0">
                  <a:pos x="250" y="78"/>
                </a:cxn>
                <a:cxn ang="0">
                  <a:pos x="300" y="66"/>
                </a:cxn>
                <a:cxn ang="0">
                  <a:pos x="324" y="80"/>
                </a:cxn>
                <a:cxn ang="0">
                  <a:pos x="272" y="88"/>
                </a:cxn>
                <a:cxn ang="0">
                  <a:pos x="242" y="112"/>
                </a:cxn>
                <a:cxn ang="0">
                  <a:pos x="254" y="120"/>
                </a:cxn>
                <a:cxn ang="0">
                  <a:pos x="260" y="158"/>
                </a:cxn>
                <a:cxn ang="0">
                  <a:pos x="350" y="192"/>
                </a:cxn>
                <a:cxn ang="0">
                  <a:pos x="336" y="210"/>
                </a:cxn>
                <a:cxn ang="0">
                  <a:pos x="368" y="246"/>
                </a:cxn>
                <a:cxn ang="0">
                  <a:pos x="348" y="266"/>
                </a:cxn>
                <a:cxn ang="0">
                  <a:pos x="324" y="294"/>
                </a:cxn>
                <a:cxn ang="0">
                  <a:pos x="294" y="324"/>
                </a:cxn>
                <a:cxn ang="0">
                  <a:pos x="292" y="420"/>
                </a:cxn>
                <a:cxn ang="0">
                  <a:pos x="332" y="446"/>
                </a:cxn>
                <a:cxn ang="0">
                  <a:pos x="388" y="448"/>
                </a:cxn>
                <a:cxn ang="0">
                  <a:pos x="412" y="422"/>
                </a:cxn>
                <a:cxn ang="0">
                  <a:pos x="506" y="356"/>
                </a:cxn>
                <a:cxn ang="0">
                  <a:pos x="572" y="334"/>
                </a:cxn>
                <a:cxn ang="0">
                  <a:pos x="646" y="308"/>
                </a:cxn>
                <a:cxn ang="0">
                  <a:pos x="720" y="290"/>
                </a:cxn>
                <a:cxn ang="0">
                  <a:pos x="762" y="260"/>
                </a:cxn>
                <a:cxn ang="0">
                  <a:pos x="800" y="200"/>
                </a:cxn>
                <a:cxn ang="0">
                  <a:pos x="802" y="154"/>
                </a:cxn>
                <a:cxn ang="0">
                  <a:pos x="802" y="124"/>
                </a:cxn>
                <a:cxn ang="0">
                  <a:pos x="832" y="90"/>
                </a:cxn>
                <a:cxn ang="0">
                  <a:pos x="876" y="94"/>
                </a:cxn>
                <a:cxn ang="0">
                  <a:pos x="922" y="52"/>
                </a:cxn>
                <a:cxn ang="0">
                  <a:pos x="888" y="56"/>
                </a:cxn>
                <a:cxn ang="0">
                  <a:pos x="848" y="46"/>
                </a:cxn>
                <a:cxn ang="0">
                  <a:pos x="794" y="22"/>
                </a:cxn>
                <a:cxn ang="0">
                  <a:pos x="642" y="26"/>
                </a:cxn>
                <a:cxn ang="0">
                  <a:pos x="584" y="38"/>
                </a:cxn>
                <a:cxn ang="0">
                  <a:pos x="556" y="38"/>
                </a:cxn>
                <a:cxn ang="0">
                  <a:pos x="516" y="54"/>
                </a:cxn>
                <a:cxn ang="0">
                  <a:pos x="478" y="30"/>
                </a:cxn>
                <a:cxn ang="0">
                  <a:pos x="432" y="40"/>
                </a:cxn>
                <a:cxn ang="0">
                  <a:pos x="366" y="52"/>
                </a:cxn>
                <a:cxn ang="0">
                  <a:pos x="410" y="38"/>
                </a:cxn>
                <a:cxn ang="0">
                  <a:pos x="352" y="8"/>
                </a:cxn>
                <a:cxn ang="0">
                  <a:pos x="334" y="2"/>
                </a:cxn>
                <a:cxn ang="0">
                  <a:pos x="314" y="8"/>
                </a:cxn>
                <a:cxn ang="0">
                  <a:pos x="240" y="16"/>
                </a:cxn>
                <a:cxn ang="0">
                  <a:pos x="160" y="28"/>
                </a:cxn>
                <a:cxn ang="0">
                  <a:pos x="108" y="26"/>
                </a:cxn>
                <a:cxn ang="0">
                  <a:pos x="114" y="68"/>
                </a:cxn>
                <a:cxn ang="0">
                  <a:pos x="104" y="52"/>
                </a:cxn>
                <a:cxn ang="0">
                  <a:pos x="60" y="42"/>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8" name="Freeform 42"/>
            <p:cNvSpPr>
              <a:spLocks/>
            </p:cNvSpPr>
            <p:nvPr/>
          </p:nvSpPr>
          <p:spPr bwMode="invGray">
            <a:xfrm>
              <a:off x="2009" y="2135"/>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9" name="Freeform 43"/>
            <p:cNvSpPr>
              <a:spLocks/>
            </p:cNvSpPr>
            <p:nvPr/>
          </p:nvSpPr>
          <p:spPr bwMode="invGray">
            <a:xfrm>
              <a:off x="2292" y="2201"/>
              <a:ext cx="128" cy="54"/>
            </a:xfrm>
            <a:custGeom>
              <a:avLst/>
              <a:gdLst/>
              <a:ahLst/>
              <a:cxnLst>
                <a:cxn ang="0">
                  <a:pos x="102" y="8"/>
                </a:cxn>
                <a:cxn ang="0">
                  <a:pos x="66" y="4"/>
                </a:cxn>
                <a:cxn ang="0">
                  <a:pos x="54" y="0"/>
                </a:cxn>
                <a:cxn ang="0">
                  <a:pos x="0" y="28"/>
                </a:cxn>
                <a:cxn ang="0">
                  <a:pos x="28" y="40"/>
                </a:cxn>
                <a:cxn ang="0">
                  <a:pos x="42" y="60"/>
                </a:cxn>
                <a:cxn ang="0">
                  <a:pos x="66" y="68"/>
                </a:cxn>
                <a:cxn ang="0">
                  <a:pos x="78" y="72"/>
                </a:cxn>
                <a:cxn ang="0">
                  <a:pos x="130" y="60"/>
                </a:cxn>
                <a:cxn ang="0">
                  <a:pos x="172" y="44"/>
                </a:cxn>
                <a:cxn ang="0">
                  <a:pos x="148" y="18"/>
                </a:cxn>
                <a:cxn ang="0">
                  <a:pos x="136" y="4"/>
                </a:cxn>
                <a:cxn ang="0">
                  <a:pos x="102" y="8"/>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0" name="Freeform 44"/>
            <p:cNvSpPr>
              <a:spLocks/>
            </p:cNvSpPr>
            <p:nvPr/>
          </p:nvSpPr>
          <p:spPr bwMode="invGray">
            <a:xfrm>
              <a:off x="2393" y="2038"/>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1" name="Freeform 45"/>
            <p:cNvSpPr>
              <a:spLocks/>
            </p:cNvSpPr>
            <p:nvPr/>
          </p:nvSpPr>
          <p:spPr bwMode="invGray">
            <a:xfrm>
              <a:off x="2662" y="2006"/>
              <a:ext cx="155" cy="63"/>
            </a:xfrm>
            <a:custGeom>
              <a:avLst/>
              <a:gdLst/>
              <a:ahLst/>
              <a:cxnLst>
                <a:cxn ang="0">
                  <a:pos x="191" y="7"/>
                </a:cxn>
                <a:cxn ang="0">
                  <a:pos x="103" y="9"/>
                </a:cxn>
                <a:cxn ang="0">
                  <a:pos x="109" y="25"/>
                </a:cxn>
                <a:cxn ang="0">
                  <a:pos x="107" y="33"/>
                </a:cxn>
                <a:cxn ang="0">
                  <a:pos x="89" y="27"/>
                </a:cxn>
                <a:cxn ang="0">
                  <a:pos x="77" y="19"/>
                </a:cxn>
                <a:cxn ang="0">
                  <a:pos x="23" y="27"/>
                </a:cxn>
                <a:cxn ang="0">
                  <a:pos x="31" y="49"/>
                </a:cxn>
                <a:cxn ang="0">
                  <a:pos x="55" y="53"/>
                </a:cxn>
                <a:cxn ang="0">
                  <a:pos x="75" y="73"/>
                </a:cxn>
                <a:cxn ang="0">
                  <a:pos x="89" y="85"/>
                </a:cxn>
                <a:cxn ang="0">
                  <a:pos x="109" y="67"/>
                </a:cxn>
                <a:cxn ang="0">
                  <a:pos x="121" y="59"/>
                </a:cxn>
                <a:cxn ang="0">
                  <a:pos x="127" y="47"/>
                </a:cxn>
                <a:cxn ang="0">
                  <a:pos x="167" y="35"/>
                </a:cxn>
                <a:cxn ang="0">
                  <a:pos x="187" y="31"/>
                </a:cxn>
                <a:cxn ang="0">
                  <a:pos x="199" y="27"/>
                </a:cxn>
                <a:cxn ang="0">
                  <a:pos x="191" y="7"/>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2" name="Freeform 46"/>
            <p:cNvSpPr>
              <a:spLocks/>
            </p:cNvSpPr>
            <p:nvPr/>
          </p:nvSpPr>
          <p:spPr bwMode="invGray">
            <a:xfrm>
              <a:off x="2759" y="2039"/>
              <a:ext cx="48" cy="21"/>
            </a:xfrm>
            <a:custGeom>
              <a:avLst/>
              <a:gdLst/>
              <a:ahLst/>
              <a:cxnLst>
                <a:cxn ang="0">
                  <a:pos x="36" y="6"/>
                </a:cxn>
                <a:cxn ang="0">
                  <a:pos x="8" y="4"/>
                </a:cxn>
                <a:cxn ang="0">
                  <a:pos x="24" y="28"/>
                </a:cxn>
                <a:cxn ang="0">
                  <a:pos x="54" y="14"/>
                </a:cxn>
                <a:cxn ang="0">
                  <a:pos x="36" y="6"/>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3" name="Freeform 47"/>
            <p:cNvSpPr>
              <a:spLocks/>
            </p:cNvSpPr>
            <p:nvPr/>
          </p:nvSpPr>
          <p:spPr bwMode="invGray">
            <a:xfrm>
              <a:off x="2467" y="2311"/>
              <a:ext cx="109" cy="132"/>
            </a:xfrm>
            <a:custGeom>
              <a:avLst/>
              <a:gdLst/>
              <a:ahLst/>
              <a:cxnLst>
                <a:cxn ang="0">
                  <a:pos x="24" y="19"/>
                </a:cxn>
                <a:cxn ang="0">
                  <a:pos x="0" y="25"/>
                </a:cxn>
                <a:cxn ang="0">
                  <a:pos x="14" y="43"/>
                </a:cxn>
                <a:cxn ang="0">
                  <a:pos x="34" y="87"/>
                </a:cxn>
                <a:cxn ang="0">
                  <a:pos x="52" y="91"/>
                </a:cxn>
                <a:cxn ang="0">
                  <a:pos x="50" y="107"/>
                </a:cxn>
                <a:cxn ang="0">
                  <a:pos x="28" y="113"/>
                </a:cxn>
                <a:cxn ang="0">
                  <a:pos x="16" y="131"/>
                </a:cxn>
                <a:cxn ang="0">
                  <a:pos x="18" y="137"/>
                </a:cxn>
                <a:cxn ang="0">
                  <a:pos x="30" y="141"/>
                </a:cxn>
                <a:cxn ang="0">
                  <a:pos x="18" y="169"/>
                </a:cxn>
                <a:cxn ang="0">
                  <a:pos x="20" y="175"/>
                </a:cxn>
                <a:cxn ang="0">
                  <a:pos x="34" y="171"/>
                </a:cxn>
                <a:cxn ang="0">
                  <a:pos x="58" y="169"/>
                </a:cxn>
                <a:cxn ang="0">
                  <a:pos x="92" y="171"/>
                </a:cxn>
                <a:cxn ang="0">
                  <a:pos x="110" y="169"/>
                </a:cxn>
                <a:cxn ang="0">
                  <a:pos x="122" y="165"/>
                </a:cxn>
                <a:cxn ang="0">
                  <a:pos x="128" y="141"/>
                </a:cxn>
                <a:cxn ang="0">
                  <a:pos x="146" y="133"/>
                </a:cxn>
                <a:cxn ang="0">
                  <a:pos x="110" y="109"/>
                </a:cxn>
                <a:cxn ang="0">
                  <a:pos x="88" y="83"/>
                </a:cxn>
                <a:cxn ang="0">
                  <a:pos x="82" y="69"/>
                </a:cxn>
                <a:cxn ang="0">
                  <a:pos x="64" y="61"/>
                </a:cxn>
                <a:cxn ang="0">
                  <a:pos x="86" y="45"/>
                </a:cxn>
                <a:cxn ang="0">
                  <a:pos x="64" y="31"/>
                </a:cxn>
                <a:cxn ang="0">
                  <a:pos x="70" y="13"/>
                </a:cxn>
                <a:cxn ang="0">
                  <a:pos x="46" y="1"/>
                </a:cxn>
                <a:cxn ang="0">
                  <a:pos x="30" y="9"/>
                </a:cxn>
                <a:cxn ang="0">
                  <a:pos x="24" y="19"/>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4" name="Freeform 48"/>
            <p:cNvSpPr>
              <a:spLocks/>
            </p:cNvSpPr>
            <p:nvPr/>
          </p:nvSpPr>
          <p:spPr bwMode="invGray">
            <a:xfrm>
              <a:off x="2413" y="2359"/>
              <a:ext cx="69" cy="68"/>
            </a:xfrm>
            <a:custGeom>
              <a:avLst/>
              <a:gdLst/>
              <a:ahLst/>
              <a:cxnLst>
                <a:cxn ang="0">
                  <a:pos x="58" y="6"/>
                </a:cxn>
                <a:cxn ang="0">
                  <a:pos x="82" y="8"/>
                </a:cxn>
                <a:cxn ang="0">
                  <a:pos x="92" y="26"/>
                </a:cxn>
                <a:cxn ang="0">
                  <a:pos x="78" y="48"/>
                </a:cxn>
                <a:cxn ang="0">
                  <a:pos x="46" y="76"/>
                </a:cxn>
                <a:cxn ang="0">
                  <a:pos x="18" y="92"/>
                </a:cxn>
                <a:cxn ang="0">
                  <a:pos x="8" y="72"/>
                </a:cxn>
                <a:cxn ang="0">
                  <a:pos x="20" y="64"/>
                </a:cxn>
                <a:cxn ang="0">
                  <a:pos x="14" y="46"/>
                </a:cxn>
                <a:cxn ang="0">
                  <a:pos x="40" y="28"/>
                </a:cxn>
                <a:cxn ang="0">
                  <a:pos x="58" y="6"/>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5" name="Freeform 49"/>
            <p:cNvSpPr>
              <a:spLocks/>
            </p:cNvSpPr>
            <p:nvPr/>
          </p:nvSpPr>
          <p:spPr bwMode="invGray">
            <a:xfrm>
              <a:off x="4099" y="3502"/>
              <a:ext cx="474" cy="495"/>
            </a:xfrm>
            <a:custGeom>
              <a:avLst/>
              <a:gdLst/>
              <a:ahLst/>
              <a:cxnLst>
                <a:cxn ang="0">
                  <a:pos x="212" y="11"/>
                </a:cxn>
                <a:cxn ang="0">
                  <a:pos x="176" y="19"/>
                </a:cxn>
                <a:cxn ang="0">
                  <a:pos x="144" y="51"/>
                </a:cxn>
                <a:cxn ang="0">
                  <a:pos x="104" y="59"/>
                </a:cxn>
                <a:cxn ang="0">
                  <a:pos x="84" y="75"/>
                </a:cxn>
                <a:cxn ang="0">
                  <a:pos x="68" y="115"/>
                </a:cxn>
                <a:cxn ang="0">
                  <a:pos x="36" y="167"/>
                </a:cxn>
                <a:cxn ang="0">
                  <a:pos x="0" y="179"/>
                </a:cxn>
                <a:cxn ang="0">
                  <a:pos x="72" y="323"/>
                </a:cxn>
                <a:cxn ang="0">
                  <a:pos x="120" y="427"/>
                </a:cxn>
                <a:cxn ang="0">
                  <a:pos x="144" y="443"/>
                </a:cxn>
                <a:cxn ang="0">
                  <a:pos x="168" y="451"/>
                </a:cxn>
                <a:cxn ang="0">
                  <a:pos x="228" y="431"/>
                </a:cxn>
                <a:cxn ang="0">
                  <a:pos x="252" y="423"/>
                </a:cxn>
                <a:cxn ang="0">
                  <a:pos x="300" y="451"/>
                </a:cxn>
                <a:cxn ang="0">
                  <a:pos x="324" y="527"/>
                </a:cxn>
                <a:cxn ang="0">
                  <a:pos x="336" y="523"/>
                </a:cxn>
                <a:cxn ang="0">
                  <a:pos x="344" y="511"/>
                </a:cxn>
                <a:cxn ang="0">
                  <a:pos x="368" y="547"/>
                </a:cxn>
                <a:cxn ang="0">
                  <a:pos x="404" y="571"/>
                </a:cxn>
                <a:cxn ang="0">
                  <a:pos x="436" y="603"/>
                </a:cxn>
                <a:cxn ang="0">
                  <a:pos x="444" y="615"/>
                </a:cxn>
                <a:cxn ang="0">
                  <a:pos x="456" y="623"/>
                </a:cxn>
                <a:cxn ang="0">
                  <a:pos x="484" y="655"/>
                </a:cxn>
                <a:cxn ang="0">
                  <a:pos x="492" y="631"/>
                </a:cxn>
                <a:cxn ang="0">
                  <a:pos x="540" y="659"/>
                </a:cxn>
                <a:cxn ang="0">
                  <a:pos x="588" y="655"/>
                </a:cxn>
                <a:cxn ang="0">
                  <a:pos x="616" y="531"/>
                </a:cxn>
                <a:cxn ang="0">
                  <a:pos x="632" y="463"/>
                </a:cxn>
                <a:cxn ang="0">
                  <a:pos x="620" y="367"/>
                </a:cxn>
                <a:cxn ang="0">
                  <a:pos x="536" y="271"/>
                </a:cxn>
                <a:cxn ang="0">
                  <a:pos x="528" y="235"/>
                </a:cxn>
                <a:cxn ang="0">
                  <a:pos x="460" y="179"/>
                </a:cxn>
                <a:cxn ang="0">
                  <a:pos x="472" y="155"/>
                </a:cxn>
                <a:cxn ang="0">
                  <a:pos x="456" y="131"/>
                </a:cxn>
                <a:cxn ang="0">
                  <a:pos x="416" y="79"/>
                </a:cxn>
                <a:cxn ang="0">
                  <a:pos x="392" y="31"/>
                </a:cxn>
                <a:cxn ang="0">
                  <a:pos x="388" y="19"/>
                </a:cxn>
                <a:cxn ang="0">
                  <a:pos x="364" y="151"/>
                </a:cxn>
                <a:cxn ang="0">
                  <a:pos x="324" y="115"/>
                </a:cxn>
                <a:cxn ang="0">
                  <a:pos x="292" y="111"/>
                </a:cxn>
                <a:cxn ang="0">
                  <a:pos x="272" y="87"/>
                </a:cxn>
                <a:cxn ang="0">
                  <a:pos x="264" y="63"/>
                </a:cxn>
                <a:cxn ang="0">
                  <a:pos x="276" y="55"/>
                </a:cxn>
                <a:cxn ang="0">
                  <a:pos x="240" y="19"/>
                </a:cxn>
                <a:cxn ang="0">
                  <a:pos x="216" y="11"/>
                </a:cxn>
                <a:cxn ang="0">
                  <a:pos x="204" y="7"/>
                </a:cxn>
                <a:cxn ang="0">
                  <a:pos x="212" y="11"/>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6" name="Freeform 50"/>
            <p:cNvSpPr>
              <a:spLocks/>
            </p:cNvSpPr>
            <p:nvPr/>
          </p:nvSpPr>
          <p:spPr bwMode="invGray">
            <a:xfrm>
              <a:off x="4246" y="3241"/>
              <a:ext cx="319" cy="210"/>
            </a:xfrm>
            <a:custGeom>
              <a:avLst/>
              <a:gdLst/>
              <a:ahLst/>
              <a:cxnLst>
                <a:cxn ang="0">
                  <a:pos x="84" y="60"/>
                </a:cxn>
                <a:cxn ang="0">
                  <a:pos x="68" y="36"/>
                </a:cxn>
                <a:cxn ang="0">
                  <a:pos x="64" y="16"/>
                </a:cxn>
                <a:cxn ang="0">
                  <a:pos x="52" y="12"/>
                </a:cxn>
                <a:cxn ang="0">
                  <a:pos x="16" y="16"/>
                </a:cxn>
                <a:cxn ang="0">
                  <a:pos x="44" y="40"/>
                </a:cxn>
                <a:cxn ang="0">
                  <a:pos x="48" y="52"/>
                </a:cxn>
                <a:cxn ang="0">
                  <a:pos x="24" y="68"/>
                </a:cxn>
                <a:cxn ang="0">
                  <a:pos x="88" y="92"/>
                </a:cxn>
                <a:cxn ang="0">
                  <a:pos x="124" y="112"/>
                </a:cxn>
                <a:cxn ang="0">
                  <a:pos x="128" y="124"/>
                </a:cxn>
                <a:cxn ang="0">
                  <a:pos x="140" y="132"/>
                </a:cxn>
                <a:cxn ang="0">
                  <a:pos x="148" y="156"/>
                </a:cxn>
                <a:cxn ang="0">
                  <a:pos x="132" y="196"/>
                </a:cxn>
                <a:cxn ang="0">
                  <a:pos x="180" y="188"/>
                </a:cxn>
                <a:cxn ang="0">
                  <a:pos x="192" y="216"/>
                </a:cxn>
                <a:cxn ang="0">
                  <a:pos x="216" y="224"/>
                </a:cxn>
                <a:cxn ang="0">
                  <a:pos x="228" y="228"/>
                </a:cxn>
                <a:cxn ang="0">
                  <a:pos x="252" y="224"/>
                </a:cxn>
                <a:cxn ang="0">
                  <a:pos x="276" y="196"/>
                </a:cxn>
                <a:cxn ang="0">
                  <a:pos x="336" y="252"/>
                </a:cxn>
                <a:cxn ang="0">
                  <a:pos x="364" y="280"/>
                </a:cxn>
                <a:cxn ang="0">
                  <a:pos x="360" y="224"/>
                </a:cxn>
                <a:cxn ang="0">
                  <a:pos x="336" y="200"/>
                </a:cxn>
                <a:cxn ang="0">
                  <a:pos x="372" y="168"/>
                </a:cxn>
                <a:cxn ang="0">
                  <a:pos x="408" y="156"/>
                </a:cxn>
                <a:cxn ang="0">
                  <a:pos x="420" y="152"/>
                </a:cxn>
                <a:cxn ang="0">
                  <a:pos x="424" y="140"/>
                </a:cxn>
                <a:cxn ang="0">
                  <a:pos x="356" y="148"/>
                </a:cxn>
                <a:cxn ang="0">
                  <a:pos x="304" y="140"/>
                </a:cxn>
                <a:cxn ang="0">
                  <a:pos x="300" y="128"/>
                </a:cxn>
                <a:cxn ang="0">
                  <a:pos x="292" y="116"/>
                </a:cxn>
                <a:cxn ang="0">
                  <a:pos x="220" y="80"/>
                </a:cxn>
                <a:cxn ang="0">
                  <a:pos x="160" y="60"/>
                </a:cxn>
                <a:cxn ang="0">
                  <a:pos x="136" y="52"/>
                </a:cxn>
                <a:cxn ang="0">
                  <a:pos x="80" y="52"/>
                </a:cxn>
                <a:cxn ang="0">
                  <a:pos x="68" y="32"/>
                </a:cxn>
                <a:cxn ang="0">
                  <a:pos x="68" y="0"/>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7" name="Freeform 51"/>
            <p:cNvSpPr>
              <a:spLocks/>
            </p:cNvSpPr>
            <p:nvPr/>
          </p:nvSpPr>
          <p:spPr bwMode="invGray">
            <a:xfrm>
              <a:off x="4255" y="3243"/>
              <a:ext cx="311" cy="211"/>
            </a:xfrm>
            <a:custGeom>
              <a:avLst/>
              <a:gdLst/>
              <a:ahLst/>
              <a:cxnLst>
                <a:cxn ang="0">
                  <a:pos x="0" y="1"/>
                </a:cxn>
                <a:cxn ang="0">
                  <a:pos x="20" y="37"/>
                </a:cxn>
                <a:cxn ang="0">
                  <a:pos x="28" y="49"/>
                </a:cxn>
                <a:cxn ang="0">
                  <a:pos x="84" y="89"/>
                </a:cxn>
                <a:cxn ang="0">
                  <a:pos x="120" y="113"/>
                </a:cxn>
                <a:cxn ang="0">
                  <a:pos x="132" y="121"/>
                </a:cxn>
                <a:cxn ang="0">
                  <a:pos x="136" y="169"/>
                </a:cxn>
                <a:cxn ang="0">
                  <a:pos x="116" y="201"/>
                </a:cxn>
                <a:cxn ang="0">
                  <a:pos x="136" y="197"/>
                </a:cxn>
                <a:cxn ang="0">
                  <a:pos x="148" y="189"/>
                </a:cxn>
                <a:cxn ang="0">
                  <a:pos x="160" y="201"/>
                </a:cxn>
                <a:cxn ang="0">
                  <a:pos x="184" y="217"/>
                </a:cxn>
                <a:cxn ang="0">
                  <a:pos x="208" y="233"/>
                </a:cxn>
                <a:cxn ang="0">
                  <a:pos x="240" y="221"/>
                </a:cxn>
                <a:cxn ang="0">
                  <a:pos x="248" y="197"/>
                </a:cxn>
                <a:cxn ang="0">
                  <a:pos x="268" y="201"/>
                </a:cxn>
                <a:cxn ang="0">
                  <a:pos x="292" y="209"/>
                </a:cxn>
                <a:cxn ang="0">
                  <a:pos x="340" y="281"/>
                </a:cxn>
                <a:cxn ang="0">
                  <a:pos x="356" y="277"/>
                </a:cxn>
                <a:cxn ang="0">
                  <a:pos x="352" y="253"/>
                </a:cxn>
                <a:cxn ang="0">
                  <a:pos x="316" y="197"/>
                </a:cxn>
                <a:cxn ang="0">
                  <a:pos x="360" y="173"/>
                </a:cxn>
                <a:cxn ang="0">
                  <a:pos x="408" y="145"/>
                </a:cxn>
                <a:cxn ang="0">
                  <a:pos x="409" y="120"/>
                </a:cxn>
                <a:cxn ang="0">
                  <a:pos x="367" y="138"/>
                </a:cxn>
                <a:cxn ang="0">
                  <a:pos x="308" y="137"/>
                </a:cxn>
                <a:cxn ang="0">
                  <a:pos x="264" y="97"/>
                </a:cxn>
                <a:cxn ang="0">
                  <a:pos x="180" y="61"/>
                </a:cxn>
                <a:cxn ang="0">
                  <a:pos x="132" y="33"/>
                </a:cxn>
                <a:cxn ang="0">
                  <a:pos x="92" y="41"/>
                </a:cxn>
                <a:cxn ang="0">
                  <a:pos x="76" y="57"/>
                </a:cxn>
                <a:cxn ang="0">
                  <a:pos x="56" y="17"/>
                </a:cxn>
                <a:cxn ang="0">
                  <a:pos x="0" y="1"/>
                </a:cxn>
              </a:cxnLst>
              <a:rect l="0" t="0"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8" name="Freeform 52"/>
            <p:cNvSpPr>
              <a:spLocks/>
            </p:cNvSpPr>
            <p:nvPr/>
          </p:nvSpPr>
          <p:spPr bwMode="invGray">
            <a:xfrm>
              <a:off x="4485" y="4013"/>
              <a:ext cx="45" cy="58"/>
            </a:xfrm>
            <a:custGeom>
              <a:avLst/>
              <a:gdLst/>
              <a:ahLst/>
              <a:cxnLst>
                <a:cxn ang="0">
                  <a:pos x="32" y="18"/>
                </a:cxn>
                <a:cxn ang="0">
                  <a:pos x="0" y="18"/>
                </a:cxn>
                <a:cxn ang="0">
                  <a:pos x="20" y="42"/>
                </a:cxn>
                <a:cxn ang="0">
                  <a:pos x="28" y="66"/>
                </a:cxn>
                <a:cxn ang="0">
                  <a:pos x="32" y="78"/>
                </a:cxn>
                <a:cxn ang="0">
                  <a:pos x="60" y="50"/>
                </a:cxn>
                <a:cxn ang="0">
                  <a:pos x="32" y="18"/>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9" name="Freeform 53"/>
            <p:cNvSpPr>
              <a:spLocks/>
            </p:cNvSpPr>
            <p:nvPr/>
          </p:nvSpPr>
          <p:spPr bwMode="invGray">
            <a:xfrm>
              <a:off x="4621" y="3923"/>
              <a:ext cx="164" cy="85"/>
            </a:xfrm>
            <a:custGeom>
              <a:avLst/>
              <a:gdLst/>
              <a:ahLst/>
              <a:cxnLst>
                <a:cxn ang="0">
                  <a:pos x="47" y="73"/>
                </a:cxn>
                <a:cxn ang="0">
                  <a:pos x="39" y="61"/>
                </a:cxn>
                <a:cxn ang="0">
                  <a:pos x="15" y="69"/>
                </a:cxn>
                <a:cxn ang="0">
                  <a:pos x="39" y="113"/>
                </a:cxn>
                <a:cxn ang="0">
                  <a:pos x="123" y="89"/>
                </a:cxn>
                <a:cxn ang="0">
                  <a:pos x="147" y="73"/>
                </a:cxn>
                <a:cxn ang="0">
                  <a:pos x="171" y="65"/>
                </a:cxn>
                <a:cxn ang="0">
                  <a:pos x="219" y="19"/>
                </a:cxn>
                <a:cxn ang="0">
                  <a:pos x="210" y="0"/>
                </a:cxn>
                <a:cxn ang="0">
                  <a:pos x="179" y="17"/>
                </a:cxn>
                <a:cxn ang="0">
                  <a:pos x="107" y="41"/>
                </a:cxn>
                <a:cxn ang="0">
                  <a:pos x="83" y="45"/>
                </a:cxn>
                <a:cxn ang="0">
                  <a:pos x="59" y="53"/>
                </a:cxn>
                <a:cxn ang="0">
                  <a:pos x="47" y="73"/>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0" name="Freeform 54"/>
            <p:cNvSpPr>
              <a:spLocks/>
            </p:cNvSpPr>
            <p:nvPr/>
          </p:nvSpPr>
          <p:spPr bwMode="invGray">
            <a:xfrm>
              <a:off x="4791" y="3873"/>
              <a:ext cx="104" cy="92"/>
            </a:xfrm>
            <a:custGeom>
              <a:avLst/>
              <a:gdLst/>
              <a:ahLst/>
              <a:cxnLst>
                <a:cxn ang="0">
                  <a:pos x="12" y="60"/>
                </a:cxn>
                <a:cxn ang="0">
                  <a:pos x="8" y="84"/>
                </a:cxn>
                <a:cxn ang="0">
                  <a:pos x="0" y="108"/>
                </a:cxn>
                <a:cxn ang="0">
                  <a:pos x="36" y="116"/>
                </a:cxn>
                <a:cxn ang="0">
                  <a:pos x="52" y="96"/>
                </a:cxn>
                <a:cxn ang="0">
                  <a:pos x="124" y="68"/>
                </a:cxn>
                <a:cxn ang="0">
                  <a:pos x="136" y="44"/>
                </a:cxn>
                <a:cxn ang="0">
                  <a:pos x="112" y="28"/>
                </a:cxn>
                <a:cxn ang="0">
                  <a:pos x="100" y="20"/>
                </a:cxn>
                <a:cxn ang="0">
                  <a:pos x="64" y="12"/>
                </a:cxn>
                <a:cxn ang="0">
                  <a:pos x="52" y="36"/>
                </a:cxn>
                <a:cxn ang="0">
                  <a:pos x="12" y="60"/>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1" name="Freeform 55"/>
            <p:cNvSpPr>
              <a:spLocks/>
            </p:cNvSpPr>
            <p:nvPr/>
          </p:nvSpPr>
          <p:spPr bwMode="invGray">
            <a:xfrm>
              <a:off x="4846" y="3832"/>
              <a:ext cx="37" cy="26"/>
            </a:xfrm>
            <a:custGeom>
              <a:avLst/>
              <a:gdLst/>
              <a:ahLst/>
              <a:cxnLst>
                <a:cxn ang="0">
                  <a:pos x="29" y="0"/>
                </a:cxn>
                <a:cxn ang="0">
                  <a:pos x="8" y="11"/>
                </a:cxn>
                <a:cxn ang="0">
                  <a:pos x="24" y="35"/>
                </a:cxn>
                <a:cxn ang="0">
                  <a:pos x="39" y="26"/>
                </a:cxn>
                <a:cxn ang="0">
                  <a:pos x="29" y="0"/>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2" name="Freeform 56"/>
            <p:cNvSpPr>
              <a:spLocks/>
            </p:cNvSpPr>
            <p:nvPr/>
          </p:nvSpPr>
          <p:spPr bwMode="invGray">
            <a:xfrm>
              <a:off x="3123" y="3346"/>
              <a:ext cx="123" cy="201"/>
            </a:xfrm>
            <a:custGeom>
              <a:avLst/>
              <a:gdLst/>
              <a:ahLst/>
              <a:cxnLst>
                <a:cxn ang="0">
                  <a:pos x="128" y="0"/>
                </a:cxn>
                <a:cxn ang="0">
                  <a:pos x="104" y="28"/>
                </a:cxn>
                <a:cxn ang="0">
                  <a:pos x="88" y="64"/>
                </a:cxn>
                <a:cxn ang="0">
                  <a:pos x="36" y="84"/>
                </a:cxn>
                <a:cxn ang="0">
                  <a:pos x="28" y="96"/>
                </a:cxn>
                <a:cxn ang="0">
                  <a:pos x="16" y="100"/>
                </a:cxn>
                <a:cxn ang="0">
                  <a:pos x="20" y="132"/>
                </a:cxn>
                <a:cxn ang="0">
                  <a:pos x="28" y="156"/>
                </a:cxn>
                <a:cxn ang="0">
                  <a:pos x="0" y="200"/>
                </a:cxn>
                <a:cxn ang="0">
                  <a:pos x="28" y="260"/>
                </a:cxn>
                <a:cxn ang="0">
                  <a:pos x="52" y="268"/>
                </a:cxn>
                <a:cxn ang="0">
                  <a:pos x="88" y="216"/>
                </a:cxn>
                <a:cxn ang="0">
                  <a:pos x="104" y="192"/>
                </a:cxn>
                <a:cxn ang="0">
                  <a:pos x="128" y="116"/>
                </a:cxn>
                <a:cxn ang="0">
                  <a:pos x="140" y="76"/>
                </a:cxn>
                <a:cxn ang="0">
                  <a:pos x="164" y="72"/>
                </a:cxn>
                <a:cxn ang="0">
                  <a:pos x="128" y="0"/>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3" name="Freeform 57"/>
            <p:cNvSpPr>
              <a:spLocks/>
            </p:cNvSpPr>
            <p:nvPr/>
          </p:nvSpPr>
          <p:spPr bwMode="invGray">
            <a:xfrm>
              <a:off x="3655" y="3034"/>
              <a:ext cx="49" cy="61"/>
            </a:xfrm>
            <a:custGeom>
              <a:avLst/>
              <a:gdLst/>
              <a:ahLst/>
              <a:cxnLst>
                <a:cxn ang="0">
                  <a:pos x="29" y="0"/>
                </a:cxn>
                <a:cxn ang="0">
                  <a:pos x="25" y="60"/>
                </a:cxn>
                <a:cxn ang="0">
                  <a:pos x="29" y="76"/>
                </a:cxn>
                <a:cxn ang="0">
                  <a:pos x="41" y="80"/>
                </a:cxn>
                <a:cxn ang="0">
                  <a:pos x="57" y="76"/>
                </a:cxn>
                <a:cxn ang="0">
                  <a:pos x="29" y="0"/>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4" name="Freeform 58"/>
            <p:cNvSpPr>
              <a:spLocks/>
            </p:cNvSpPr>
            <p:nvPr/>
          </p:nvSpPr>
          <p:spPr bwMode="invGray">
            <a:xfrm>
              <a:off x="3988" y="3100"/>
              <a:ext cx="111" cy="183"/>
            </a:xfrm>
            <a:custGeom>
              <a:avLst/>
              <a:gdLst/>
              <a:ahLst/>
              <a:cxnLst>
                <a:cxn ang="0">
                  <a:pos x="96" y="0"/>
                </a:cxn>
                <a:cxn ang="0">
                  <a:pos x="60" y="84"/>
                </a:cxn>
                <a:cxn ang="0">
                  <a:pos x="36" y="92"/>
                </a:cxn>
                <a:cxn ang="0">
                  <a:pos x="12" y="108"/>
                </a:cxn>
                <a:cxn ang="0">
                  <a:pos x="40" y="188"/>
                </a:cxn>
                <a:cxn ang="0">
                  <a:pos x="52" y="224"/>
                </a:cxn>
                <a:cxn ang="0">
                  <a:pos x="60" y="236"/>
                </a:cxn>
                <a:cxn ang="0">
                  <a:pos x="84" y="244"/>
                </a:cxn>
                <a:cxn ang="0">
                  <a:pos x="96" y="196"/>
                </a:cxn>
                <a:cxn ang="0">
                  <a:pos x="124" y="168"/>
                </a:cxn>
                <a:cxn ang="0">
                  <a:pos x="112" y="68"/>
                </a:cxn>
                <a:cxn ang="0">
                  <a:pos x="140" y="48"/>
                </a:cxn>
                <a:cxn ang="0">
                  <a:pos x="112" y="20"/>
                </a:cxn>
                <a:cxn ang="0">
                  <a:pos x="96" y="0"/>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5" name="Freeform 59"/>
            <p:cNvSpPr>
              <a:spLocks/>
            </p:cNvSpPr>
            <p:nvPr/>
          </p:nvSpPr>
          <p:spPr bwMode="invGray">
            <a:xfrm>
              <a:off x="3894" y="3043"/>
              <a:ext cx="72" cy="137"/>
            </a:xfrm>
            <a:custGeom>
              <a:avLst/>
              <a:gdLst/>
              <a:ahLst/>
              <a:cxnLst>
                <a:cxn ang="0">
                  <a:pos x="48" y="2"/>
                </a:cxn>
                <a:cxn ang="0">
                  <a:pos x="51" y="35"/>
                </a:cxn>
                <a:cxn ang="0">
                  <a:pos x="60" y="62"/>
                </a:cxn>
                <a:cxn ang="0">
                  <a:pos x="62" y="92"/>
                </a:cxn>
                <a:cxn ang="0">
                  <a:pos x="68" y="105"/>
                </a:cxn>
                <a:cxn ang="0">
                  <a:pos x="71" y="126"/>
                </a:cxn>
                <a:cxn ang="0">
                  <a:pos x="57" y="93"/>
                </a:cxn>
                <a:cxn ang="0">
                  <a:pos x="35" y="78"/>
                </a:cxn>
                <a:cxn ang="0">
                  <a:pos x="5" y="83"/>
                </a:cxn>
                <a:cxn ang="0">
                  <a:pos x="8" y="102"/>
                </a:cxn>
                <a:cxn ang="0">
                  <a:pos x="41" y="114"/>
                </a:cxn>
                <a:cxn ang="0">
                  <a:pos x="57" y="135"/>
                </a:cxn>
                <a:cxn ang="0">
                  <a:pos x="71" y="135"/>
                </a:cxn>
                <a:cxn ang="0">
                  <a:pos x="78" y="150"/>
                </a:cxn>
                <a:cxn ang="0">
                  <a:pos x="96" y="179"/>
                </a:cxn>
                <a:cxn ang="0">
                  <a:pos x="81" y="126"/>
                </a:cxn>
                <a:cxn ang="0">
                  <a:pos x="80" y="93"/>
                </a:cxn>
                <a:cxn ang="0">
                  <a:pos x="71" y="63"/>
                </a:cxn>
                <a:cxn ang="0">
                  <a:pos x="63" y="41"/>
                </a:cxn>
                <a:cxn ang="0">
                  <a:pos x="57" y="20"/>
                </a:cxn>
                <a:cxn ang="0">
                  <a:pos x="48" y="2"/>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6" name="Freeform 60"/>
            <p:cNvSpPr>
              <a:spLocks/>
            </p:cNvSpPr>
            <p:nvPr/>
          </p:nvSpPr>
          <p:spPr bwMode="invGray">
            <a:xfrm>
              <a:off x="3943" y="3153"/>
              <a:ext cx="40" cy="131"/>
            </a:xfrm>
            <a:custGeom>
              <a:avLst/>
              <a:gdLst/>
              <a:ahLst/>
              <a:cxnLst>
                <a:cxn ang="0">
                  <a:pos x="6" y="0"/>
                </a:cxn>
                <a:cxn ang="0">
                  <a:pos x="0" y="25"/>
                </a:cxn>
                <a:cxn ang="0">
                  <a:pos x="9" y="54"/>
                </a:cxn>
                <a:cxn ang="0">
                  <a:pos x="18" y="94"/>
                </a:cxn>
                <a:cxn ang="0">
                  <a:pos x="34" y="129"/>
                </a:cxn>
                <a:cxn ang="0">
                  <a:pos x="54" y="175"/>
                </a:cxn>
                <a:cxn ang="0">
                  <a:pos x="40" y="115"/>
                </a:cxn>
                <a:cxn ang="0">
                  <a:pos x="34" y="93"/>
                </a:cxn>
                <a:cxn ang="0">
                  <a:pos x="28" y="61"/>
                </a:cxn>
                <a:cxn ang="0">
                  <a:pos x="25" y="46"/>
                </a:cxn>
                <a:cxn ang="0">
                  <a:pos x="16" y="37"/>
                </a:cxn>
                <a:cxn ang="0">
                  <a:pos x="6" y="0"/>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7" name="Freeform 61"/>
            <p:cNvSpPr>
              <a:spLocks/>
            </p:cNvSpPr>
            <p:nvPr/>
          </p:nvSpPr>
          <p:spPr bwMode="invGray">
            <a:xfrm>
              <a:off x="3988" y="3290"/>
              <a:ext cx="65" cy="54"/>
            </a:xfrm>
            <a:custGeom>
              <a:avLst/>
              <a:gdLst/>
              <a:ahLst/>
              <a:cxnLst>
                <a:cxn ang="0">
                  <a:pos x="2" y="0"/>
                </a:cxn>
                <a:cxn ang="0">
                  <a:pos x="8" y="34"/>
                </a:cxn>
                <a:cxn ang="0">
                  <a:pos x="23" y="43"/>
                </a:cxn>
                <a:cxn ang="0">
                  <a:pos x="48" y="49"/>
                </a:cxn>
                <a:cxn ang="0">
                  <a:pos x="62" y="57"/>
                </a:cxn>
                <a:cxn ang="0">
                  <a:pos x="74" y="66"/>
                </a:cxn>
                <a:cxn ang="0">
                  <a:pos x="86" y="69"/>
                </a:cxn>
                <a:cxn ang="0">
                  <a:pos x="72" y="39"/>
                </a:cxn>
                <a:cxn ang="0">
                  <a:pos x="63" y="22"/>
                </a:cxn>
                <a:cxn ang="0">
                  <a:pos x="36" y="24"/>
                </a:cxn>
                <a:cxn ang="0">
                  <a:pos x="24" y="19"/>
                </a:cxn>
                <a:cxn ang="0">
                  <a:pos x="6" y="0"/>
                </a:cxn>
                <a:cxn ang="0">
                  <a:pos x="2" y="0"/>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8" name="Freeform 62"/>
            <p:cNvSpPr>
              <a:spLocks/>
            </p:cNvSpPr>
            <p:nvPr/>
          </p:nvSpPr>
          <p:spPr bwMode="invGray">
            <a:xfrm>
              <a:off x="4092" y="3195"/>
              <a:ext cx="83" cy="117"/>
            </a:xfrm>
            <a:custGeom>
              <a:avLst/>
              <a:gdLst/>
              <a:ahLst/>
              <a:cxnLst>
                <a:cxn ang="0">
                  <a:pos x="98" y="0"/>
                </a:cxn>
                <a:cxn ang="0">
                  <a:pos x="75" y="10"/>
                </a:cxn>
                <a:cxn ang="0">
                  <a:pos x="23" y="15"/>
                </a:cxn>
                <a:cxn ang="0">
                  <a:pos x="14" y="33"/>
                </a:cxn>
                <a:cxn ang="0">
                  <a:pos x="11" y="61"/>
                </a:cxn>
                <a:cxn ang="0">
                  <a:pos x="14" y="75"/>
                </a:cxn>
                <a:cxn ang="0">
                  <a:pos x="3" y="88"/>
                </a:cxn>
                <a:cxn ang="0">
                  <a:pos x="14" y="109"/>
                </a:cxn>
                <a:cxn ang="0">
                  <a:pos x="23" y="124"/>
                </a:cxn>
                <a:cxn ang="0">
                  <a:pos x="15" y="144"/>
                </a:cxn>
                <a:cxn ang="0">
                  <a:pos x="24" y="156"/>
                </a:cxn>
                <a:cxn ang="0">
                  <a:pos x="42" y="144"/>
                </a:cxn>
                <a:cxn ang="0">
                  <a:pos x="50" y="93"/>
                </a:cxn>
                <a:cxn ang="0">
                  <a:pos x="56" y="126"/>
                </a:cxn>
                <a:cxn ang="0">
                  <a:pos x="65" y="145"/>
                </a:cxn>
                <a:cxn ang="0">
                  <a:pos x="62" y="112"/>
                </a:cxn>
                <a:cxn ang="0">
                  <a:pos x="72" y="73"/>
                </a:cxn>
                <a:cxn ang="0">
                  <a:pos x="69" y="51"/>
                </a:cxn>
                <a:cxn ang="0">
                  <a:pos x="54" y="60"/>
                </a:cxn>
                <a:cxn ang="0">
                  <a:pos x="35" y="54"/>
                </a:cxn>
                <a:cxn ang="0">
                  <a:pos x="41" y="36"/>
                </a:cxn>
                <a:cxn ang="0">
                  <a:pos x="62" y="34"/>
                </a:cxn>
                <a:cxn ang="0">
                  <a:pos x="78" y="39"/>
                </a:cxn>
                <a:cxn ang="0">
                  <a:pos x="98" y="30"/>
                </a:cxn>
                <a:cxn ang="0">
                  <a:pos x="111" y="13"/>
                </a:cxn>
                <a:cxn ang="0">
                  <a:pos x="98" y="0"/>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9" name="Freeform 63"/>
            <p:cNvSpPr>
              <a:spLocks/>
            </p:cNvSpPr>
            <p:nvPr/>
          </p:nvSpPr>
          <p:spPr bwMode="invGray">
            <a:xfrm>
              <a:off x="4064" y="2777"/>
              <a:ext cx="22" cy="71"/>
            </a:xfrm>
            <a:custGeom>
              <a:avLst/>
              <a:gdLst/>
              <a:ahLst/>
              <a:cxnLst>
                <a:cxn ang="0">
                  <a:pos x="12" y="0"/>
                </a:cxn>
                <a:cxn ang="0">
                  <a:pos x="0" y="16"/>
                </a:cxn>
                <a:cxn ang="0">
                  <a:pos x="6" y="37"/>
                </a:cxn>
                <a:cxn ang="0">
                  <a:pos x="1" y="61"/>
                </a:cxn>
                <a:cxn ang="0">
                  <a:pos x="16" y="94"/>
                </a:cxn>
                <a:cxn ang="0">
                  <a:pos x="30" y="82"/>
                </a:cxn>
                <a:cxn ang="0">
                  <a:pos x="22" y="61"/>
                </a:cxn>
                <a:cxn ang="0">
                  <a:pos x="12" y="0"/>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0" name="Freeform 64"/>
            <p:cNvSpPr>
              <a:spLocks/>
            </p:cNvSpPr>
            <p:nvPr/>
          </p:nvSpPr>
          <p:spPr bwMode="invGray">
            <a:xfrm>
              <a:off x="4078" y="2896"/>
              <a:ext cx="61" cy="118"/>
            </a:xfrm>
            <a:custGeom>
              <a:avLst/>
              <a:gdLst/>
              <a:ahLst/>
              <a:cxnLst>
                <a:cxn ang="0">
                  <a:pos x="12" y="2"/>
                </a:cxn>
                <a:cxn ang="0">
                  <a:pos x="0" y="20"/>
                </a:cxn>
                <a:cxn ang="0">
                  <a:pos x="8" y="49"/>
                </a:cxn>
                <a:cxn ang="0">
                  <a:pos x="6" y="107"/>
                </a:cxn>
                <a:cxn ang="0">
                  <a:pos x="17" y="103"/>
                </a:cxn>
                <a:cxn ang="0">
                  <a:pos x="20" y="115"/>
                </a:cxn>
                <a:cxn ang="0">
                  <a:pos x="29" y="122"/>
                </a:cxn>
                <a:cxn ang="0">
                  <a:pos x="38" y="140"/>
                </a:cxn>
                <a:cxn ang="0">
                  <a:pos x="48" y="128"/>
                </a:cxn>
                <a:cxn ang="0">
                  <a:pos x="65" y="134"/>
                </a:cxn>
                <a:cxn ang="0">
                  <a:pos x="63" y="109"/>
                </a:cxn>
                <a:cxn ang="0">
                  <a:pos x="48" y="104"/>
                </a:cxn>
                <a:cxn ang="0">
                  <a:pos x="39" y="91"/>
                </a:cxn>
                <a:cxn ang="0">
                  <a:pos x="33" y="73"/>
                </a:cxn>
                <a:cxn ang="0">
                  <a:pos x="41" y="53"/>
                </a:cxn>
                <a:cxn ang="0">
                  <a:pos x="35" y="35"/>
                </a:cxn>
                <a:cxn ang="0">
                  <a:pos x="42" y="20"/>
                </a:cxn>
                <a:cxn ang="0">
                  <a:pos x="29" y="4"/>
                </a:cxn>
                <a:cxn ang="0">
                  <a:pos x="18" y="7"/>
                </a:cxn>
                <a:cxn ang="0">
                  <a:pos x="12" y="2"/>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1" name="Freeform 65"/>
            <p:cNvSpPr>
              <a:spLocks/>
            </p:cNvSpPr>
            <p:nvPr/>
          </p:nvSpPr>
          <p:spPr bwMode="invGray">
            <a:xfrm>
              <a:off x="4121" y="3052"/>
              <a:ext cx="64" cy="79"/>
            </a:xfrm>
            <a:custGeom>
              <a:avLst/>
              <a:gdLst/>
              <a:ahLst/>
              <a:cxnLst>
                <a:cxn ang="0">
                  <a:pos x="52" y="0"/>
                </a:cxn>
                <a:cxn ang="0">
                  <a:pos x="44" y="18"/>
                </a:cxn>
                <a:cxn ang="0">
                  <a:pos x="32" y="30"/>
                </a:cxn>
                <a:cxn ang="0">
                  <a:pos x="16" y="35"/>
                </a:cxn>
                <a:cxn ang="0">
                  <a:pos x="8" y="48"/>
                </a:cxn>
                <a:cxn ang="0">
                  <a:pos x="4" y="74"/>
                </a:cxn>
                <a:cxn ang="0">
                  <a:pos x="13" y="71"/>
                </a:cxn>
                <a:cxn ang="0">
                  <a:pos x="25" y="62"/>
                </a:cxn>
                <a:cxn ang="0">
                  <a:pos x="34" y="69"/>
                </a:cxn>
                <a:cxn ang="0">
                  <a:pos x="58" y="99"/>
                </a:cxn>
                <a:cxn ang="0">
                  <a:pos x="71" y="72"/>
                </a:cxn>
                <a:cxn ang="0">
                  <a:pos x="85" y="68"/>
                </a:cxn>
                <a:cxn ang="0">
                  <a:pos x="74" y="39"/>
                </a:cxn>
                <a:cxn ang="0">
                  <a:pos x="52" y="0"/>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2" name="Freeform 66"/>
            <p:cNvSpPr>
              <a:spLocks/>
            </p:cNvSpPr>
            <p:nvPr/>
          </p:nvSpPr>
          <p:spPr bwMode="invGray">
            <a:xfrm>
              <a:off x="4197" y="3193"/>
              <a:ext cx="29" cy="49"/>
            </a:xfrm>
            <a:custGeom>
              <a:avLst/>
              <a:gdLst/>
              <a:ahLst/>
              <a:cxnLst>
                <a:cxn ang="0">
                  <a:pos x="6" y="27"/>
                </a:cxn>
                <a:cxn ang="0">
                  <a:pos x="26" y="66"/>
                </a:cxn>
                <a:cxn ang="0">
                  <a:pos x="30" y="52"/>
                </a:cxn>
                <a:cxn ang="0">
                  <a:pos x="38" y="40"/>
                </a:cxn>
                <a:cxn ang="0">
                  <a:pos x="30" y="25"/>
                </a:cxn>
                <a:cxn ang="0">
                  <a:pos x="20" y="13"/>
                </a:cxn>
                <a:cxn ang="0">
                  <a:pos x="11" y="1"/>
                </a:cxn>
                <a:cxn ang="0">
                  <a:pos x="2" y="12"/>
                </a:cxn>
                <a:cxn ang="0">
                  <a:pos x="6" y="2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3" name="Freeform 67"/>
            <p:cNvSpPr>
              <a:spLocks/>
            </p:cNvSpPr>
            <p:nvPr/>
          </p:nvSpPr>
          <p:spPr bwMode="invGray">
            <a:xfrm>
              <a:off x="4181" y="3275"/>
              <a:ext cx="18" cy="17"/>
            </a:xfrm>
            <a:custGeom>
              <a:avLst/>
              <a:gdLst/>
              <a:ahLst/>
              <a:cxnLst>
                <a:cxn ang="0">
                  <a:pos x="0" y="0"/>
                </a:cxn>
                <a:cxn ang="0">
                  <a:pos x="6" y="23"/>
                </a:cxn>
                <a:cxn ang="0">
                  <a:pos x="24" y="11"/>
                </a:cxn>
                <a:cxn ang="0">
                  <a:pos x="0" y="0"/>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4" name="Freeform 68"/>
            <p:cNvSpPr>
              <a:spLocks/>
            </p:cNvSpPr>
            <p:nvPr/>
          </p:nvSpPr>
          <p:spPr bwMode="invGray">
            <a:xfrm>
              <a:off x="4208" y="3265"/>
              <a:ext cx="45" cy="37"/>
            </a:xfrm>
            <a:custGeom>
              <a:avLst/>
              <a:gdLst/>
              <a:ahLst/>
              <a:cxnLst>
                <a:cxn ang="0">
                  <a:pos x="9" y="0"/>
                </a:cxn>
                <a:cxn ang="0">
                  <a:pos x="0" y="18"/>
                </a:cxn>
                <a:cxn ang="0">
                  <a:pos x="28" y="33"/>
                </a:cxn>
                <a:cxn ang="0">
                  <a:pos x="42" y="46"/>
                </a:cxn>
                <a:cxn ang="0">
                  <a:pos x="60" y="42"/>
                </a:cxn>
                <a:cxn ang="0">
                  <a:pos x="49" y="24"/>
                </a:cxn>
                <a:cxn ang="0">
                  <a:pos x="28" y="3"/>
                </a:cxn>
                <a:cxn ang="0">
                  <a:pos x="19" y="16"/>
                </a:cxn>
                <a:cxn ang="0">
                  <a:pos x="9" y="0"/>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5" name="Freeform 69"/>
            <p:cNvSpPr>
              <a:spLocks/>
            </p:cNvSpPr>
            <p:nvPr/>
          </p:nvSpPr>
          <p:spPr bwMode="invGray">
            <a:xfrm>
              <a:off x="4277" y="3335"/>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6" name="Freeform 70"/>
            <p:cNvSpPr>
              <a:spLocks/>
            </p:cNvSpPr>
            <p:nvPr/>
          </p:nvSpPr>
          <p:spPr bwMode="invGray">
            <a:xfrm>
              <a:off x="4544" y="3293"/>
              <a:ext cx="46" cy="47"/>
            </a:xfrm>
            <a:custGeom>
              <a:avLst/>
              <a:gdLst/>
              <a:ahLst/>
              <a:cxnLst>
                <a:cxn ang="0">
                  <a:pos x="7" y="0"/>
                </a:cxn>
                <a:cxn ang="0">
                  <a:pos x="0" y="14"/>
                </a:cxn>
                <a:cxn ang="0">
                  <a:pos x="24" y="35"/>
                </a:cxn>
                <a:cxn ang="0">
                  <a:pos x="36" y="54"/>
                </a:cxn>
                <a:cxn ang="0">
                  <a:pos x="46" y="63"/>
                </a:cxn>
                <a:cxn ang="0">
                  <a:pos x="61" y="56"/>
                </a:cxn>
                <a:cxn ang="0">
                  <a:pos x="33" y="17"/>
                </a:cxn>
                <a:cxn ang="0">
                  <a:pos x="7" y="0"/>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7" name="Freeform 71"/>
            <p:cNvSpPr>
              <a:spLocks/>
            </p:cNvSpPr>
            <p:nvPr/>
          </p:nvSpPr>
          <p:spPr bwMode="invGray">
            <a:xfrm>
              <a:off x="4147" y="3352"/>
              <a:ext cx="46" cy="50"/>
            </a:xfrm>
            <a:custGeom>
              <a:avLst/>
              <a:gdLst/>
              <a:ahLst/>
              <a:cxnLst>
                <a:cxn ang="0">
                  <a:pos x="28" y="7"/>
                </a:cxn>
                <a:cxn ang="0">
                  <a:pos x="30" y="34"/>
                </a:cxn>
                <a:cxn ang="0">
                  <a:pos x="16" y="43"/>
                </a:cxn>
                <a:cxn ang="0">
                  <a:pos x="22" y="67"/>
                </a:cxn>
                <a:cxn ang="0">
                  <a:pos x="48" y="58"/>
                </a:cxn>
                <a:cxn ang="0">
                  <a:pos x="60" y="47"/>
                </a:cxn>
                <a:cxn ang="0">
                  <a:pos x="51" y="28"/>
                </a:cxn>
                <a:cxn ang="0">
                  <a:pos x="57" y="14"/>
                </a:cxn>
                <a:cxn ang="0">
                  <a:pos x="55" y="2"/>
                </a:cxn>
                <a:cxn ang="0">
                  <a:pos x="46" y="4"/>
                </a:cxn>
                <a:cxn ang="0">
                  <a:pos x="51" y="5"/>
                </a:cxn>
                <a:cxn ang="0">
                  <a:pos x="49" y="16"/>
                </a:cxn>
                <a:cxn ang="0">
                  <a:pos x="43" y="23"/>
                </a:cxn>
                <a:cxn ang="0">
                  <a:pos x="28" y="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8" name="Freeform 72"/>
            <p:cNvSpPr>
              <a:spLocks/>
            </p:cNvSpPr>
            <p:nvPr/>
          </p:nvSpPr>
          <p:spPr bwMode="invGray">
            <a:xfrm>
              <a:off x="4098" y="3371"/>
              <a:ext cx="32" cy="27"/>
            </a:xfrm>
            <a:custGeom>
              <a:avLst/>
              <a:gdLst/>
              <a:ahLst/>
              <a:cxnLst>
                <a:cxn ang="0">
                  <a:pos x="21" y="3"/>
                </a:cxn>
                <a:cxn ang="0">
                  <a:pos x="6" y="6"/>
                </a:cxn>
                <a:cxn ang="0">
                  <a:pos x="33" y="36"/>
                </a:cxn>
                <a:cxn ang="0">
                  <a:pos x="42" y="30"/>
                </a:cxn>
                <a:cxn ang="0">
                  <a:pos x="21" y="3"/>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9" name="Freeform 73"/>
            <p:cNvSpPr>
              <a:spLocks/>
            </p:cNvSpPr>
            <p:nvPr/>
          </p:nvSpPr>
          <p:spPr bwMode="invGray">
            <a:xfrm>
              <a:off x="4077" y="3342"/>
              <a:ext cx="24" cy="31"/>
            </a:xfrm>
            <a:custGeom>
              <a:avLst/>
              <a:gdLst/>
              <a:ahLst/>
              <a:cxnLst>
                <a:cxn ang="0">
                  <a:pos x="21" y="0"/>
                </a:cxn>
                <a:cxn ang="0">
                  <a:pos x="0" y="26"/>
                </a:cxn>
                <a:cxn ang="0">
                  <a:pos x="16" y="24"/>
                </a:cxn>
                <a:cxn ang="0">
                  <a:pos x="19" y="29"/>
                </a:cxn>
                <a:cxn ang="0">
                  <a:pos x="16" y="35"/>
                </a:cxn>
                <a:cxn ang="0">
                  <a:pos x="30" y="21"/>
                </a:cxn>
                <a:cxn ang="0">
                  <a:pos x="24" y="9"/>
                </a:cxn>
                <a:cxn ang="0">
                  <a:pos x="21" y="0"/>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0" name="Freeform 74"/>
            <p:cNvSpPr>
              <a:spLocks/>
            </p:cNvSpPr>
            <p:nvPr/>
          </p:nvSpPr>
          <p:spPr bwMode="invGray">
            <a:xfrm>
              <a:off x="4111" y="3353"/>
              <a:ext cx="34" cy="24"/>
            </a:xfrm>
            <a:custGeom>
              <a:avLst/>
              <a:gdLst/>
              <a:ahLst/>
              <a:cxnLst>
                <a:cxn ang="0">
                  <a:pos x="21" y="0"/>
                </a:cxn>
                <a:cxn ang="0">
                  <a:pos x="0" y="7"/>
                </a:cxn>
                <a:cxn ang="0">
                  <a:pos x="27" y="31"/>
                </a:cxn>
                <a:cxn ang="0">
                  <a:pos x="45" y="24"/>
                </a:cxn>
                <a:cxn ang="0">
                  <a:pos x="22" y="10"/>
                </a:cxn>
                <a:cxn ang="0">
                  <a:pos x="21" y="0"/>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1" name="Freeform 75"/>
            <p:cNvSpPr>
              <a:spLocks/>
            </p:cNvSpPr>
            <p:nvPr/>
          </p:nvSpPr>
          <p:spPr bwMode="invGray">
            <a:xfrm>
              <a:off x="4062" y="3021"/>
              <a:ext cx="27" cy="55"/>
            </a:xfrm>
            <a:custGeom>
              <a:avLst/>
              <a:gdLst/>
              <a:ahLst/>
              <a:cxnLst>
                <a:cxn ang="0">
                  <a:pos x="30" y="0"/>
                </a:cxn>
                <a:cxn ang="0">
                  <a:pos x="21" y="15"/>
                </a:cxn>
                <a:cxn ang="0">
                  <a:pos x="9" y="36"/>
                </a:cxn>
                <a:cxn ang="0">
                  <a:pos x="0" y="59"/>
                </a:cxn>
                <a:cxn ang="0">
                  <a:pos x="8" y="74"/>
                </a:cxn>
                <a:cxn ang="0">
                  <a:pos x="20" y="59"/>
                </a:cxn>
                <a:cxn ang="0">
                  <a:pos x="35" y="32"/>
                </a:cxn>
                <a:cxn ang="0">
                  <a:pos x="30" y="0"/>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2" name="Freeform 76"/>
            <p:cNvSpPr>
              <a:spLocks/>
            </p:cNvSpPr>
            <p:nvPr/>
          </p:nvSpPr>
          <p:spPr bwMode="invGray">
            <a:xfrm>
              <a:off x="4113" y="3012"/>
              <a:ext cx="19" cy="55"/>
            </a:xfrm>
            <a:custGeom>
              <a:avLst/>
              <a:gdLst/>
              <a:ahLst/>
              <a:cxnLst>
                <a:cxn ang="0">
                  <a:pos x="13" y="7"/>
                </a:cxn>
                <a:cxn ang="0">
                  <a:pos x="4" y="8"/>
                </a:cxn>
                <a:cxn ang="0">
                  <a:pos x="0" y="22"/>
                </a:cxn>
                <a:cxn ang="0">
                  <a:pos x="15" y="41"/>
                </a:cxn>
                <a:cxn ang="0">
                  <a:pos x="25" y="56"/>
                </a:cxn>
                <a:cxn ang="0">
                  <a:pos x="16" y="20"/>
                </a:cxn>
                <a:cxn ang="0">
                  <a:pos x="13" y="7"/>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3" name="Freeform 77"/>
            <p:cNvSpPr>
              <a:spLocks/>
            </p:cNvSpPr>
            <p:nvPr/>
          </p:nvSpPr>
          <p:spPr bwMode="invGray">
            <a:xfrm>
              <a:off x="4135" y="2995"/>
              <a:ext cx="10" cy="25"/>
            </a:xfrm>
            <a:custGeom>
              <a:avLst/>
              <a:gdLst/>
              <a:ahLst/>
              <a:cxnLst>
                <a:cxn ang="0">
                  <a:pos x="11" y="0"/>
                </a:cxn>
                <a:cxn ang="0">
                  <a:pos x="1" y="10"/>
                </a:cxn>
                <a:cxn ang="0">
                  <a:pos x="11" y="25"/>
                </a:cxn>
                <a:cxn ang="0">
                  <a:pos x="11" y="0"/>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4" name="Freeform 78"/>
            <p:cNvSpPr>
              <a:spLocks/>
            </p:cNvSpPr>
            <p:nvPr/>
          </p:nvSpPr>
          <p:spPr bwMode="invGray">
            <a:xfrm>
              <a:off x="4145" y="3007"/>
              <a:ext cx="21" cy="48"/>
            </a:xfrm>
            <a:custGeom>
              <a:avLst/>
              <a:gdLst/>
              <a:ahLst/>
              <a:cxnLst>
                <a:cxn ang="0">
                  <a:pos x="5" y="0"/>
                </a:cxn>
                <a:cxn ang="0">
                  <a:pos x="11" y="14"/>
                </a:cxn>
                <a:cxn ang="0">
                  <a:pos x="20" y="21"/>
                </a:cxn>
                <a:cxn ang="0">
                  <a:pos x="8" y="39"/>
                </a:cxn>
                <a:cxn ang="0">
                  <a:pos x="0" y="56"/>
                </a:cxn>
                <a:cxn ang="0">
                  <a:pos x="11" y="57"/>
                </a:cxn>
                <a:cxn ang="0">
                  <a:pos x="26" y="26"/>
                </a:cxn>
                <a:cxn ang="0">
                  <a:pos x="5" y="0"/>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5" name="Freeform 79"/>
            <p:cNvSpPr>
              <a:spLocks/>
            </p:cNvSpPr>
            <p:nvPr/>
          </p:nvSpPr>
          <p:spPr bwMode="invGray">
            <a:xfrm>
              <a:off x="3876" y="3076"/>
              <a:ext cx="12" cy="27"/>
            </a:xfrm>
            <a:custGeom>
              <a:avLst/>
              <a:gdLst/>
              <a:ahLst/>
              <a:cxnLst>
                <a:cxn ang="0">
                  <a:pos x="14" y="3"/>
                </a:cxn>
                <a:cxn ang="0">
                  <a:pos x="0" y="7"/>
                </a:cxn>
                <a:cxn ang="0">
                  <a:pos x="8" y="22"/>
                </a:cxn>
                <a:cxn ang="0">
                  <a:pos x="14" y="3"/>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6" name="Freeform 80"/>
            <p:cNvSpPr>
              <a:spLocks/>
            </p:cNvSpPr>
            <p:nvPr/>
          </p:nvSpPr>
          <p:spPr bwMode="invGray">
            <a:xfrm>
              <a:off x="3866" y="305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7" name="Freeform 81"/>
            <p:cNvSpPr>
              <a:spLocks/>
            </p:cNvSpPr>
            <p:nvPr/>
          </p:nvSpPr>
          <p:spPr bwMode="invGray">
            <a:xfrm>
              <a:off x="3862" y="3035"/>
              <a:ext cx="12" cy="14"/>
            </a:xfrm>
            <a:custGeom>
              <a:avLst/>
              <a:gdLst/>
              <a:ahLst/>
              <a:cxnLst>
                <a:cxn ang="0">
                  <a:pos x="10" y="5"/>
                </a:cxn>
                <a:cxn ang="0">
                  <a:pos x="0" y="10"/>
                </a:cxn>
                <a:cxn ang="0">
                  <a:pos x="12" y="19"/>
                </a:cxn>
                <a:cxn ang="0">
                  <a:pos x="10" y="5"/>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8" name="Freeform 82"/>
            <p:cNvSpPr>
              <a:spLocks/>
            </p:cNvSpPr>
            <p:nvPr/>
          </p:nvSpPr>
          <p:spPr bwMode="invGray">
            <a:xfrm>
              <a:off x="3850" y="2995"/>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9" name="Freeform 83"/>
            <p:cNvSpPr>
              <a:spLocks/>
            </p:cNvSpPr>
            <p:nvPr/>
          </p:nvSpPr>
          <p:spPr bwMode="invGray">
            <a:xfrm>
              <a:off x="3852" y="3020"/>
              <a:ext cx="16" cy="13"/>
            </a:xfrm>
            <a:custGeom>
              <a:avLst/>
              <a:gdLst/>
              <a:ahLst/>
              <a:cxnLst>
                <a:cxn ang="0">
                  <a:pos x="13" y="0"/>
                </a:cxn>
                <a:cxn ang="0">
                  <a:pos x="19" y="18"/>
                </a:cxn>
                <a:cxn ang="0">
                  <a:pos x="14" y="6"/>
                </a:cxn>
                <a:cxn ang="0">
                  <a:pos x="13" y="0"/>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0" name="Freeform 84"/>
            <p:cNvSpPr>
              <a:spLocks/>
            </p:cNvSpPr>
            <p:nvPr/>
          </p:nvSpPr>
          <p:spPr bwMode="invGray">
            <a:xfrm>
              <a:off x="4688" y="3643"/>
              <a:ext cx="45" cy="60"/>
            </a:xfrm>
            <a:custGeom>
              <a:avLst/>
              <a:gdLst/>
              <a:ahLst/>
              <a:cxnLst>
                <a:cxn ang="0">
                  <a:pos x="10" y="7"/>
                </a:cxn>
                <a:cxn ang="0">
                  <a:pos x="3" y="18"/>
                </a:cxn>
                <a:cxn ang="0">
                  <a:pos x="15" y="39"/>
                </a:cxn>
                <a:cxn ang="0">
                  <a:pos x="27" y="54"/>
                </a:cxn>
                <a:cxn ang="0">
                  <a:pos x="40" y="63"/>
                </a:cxn>
                <a:cxn ang="0">
                  <a:pos x="51" y="81"/>
                </a:cxn>
                <a:cxn ang="0">
                  <a:pos x="52" y="57"/>
                </a:cxn>
                <a:cxn ang="0">
                  <a:pos x="43" y="37"/>
                </a:cxn>
                <a:cxn ang="0">
                  <a:pos x="25" y="18"/>
                </a:cxn>
                <a:cxn ang="0">
                  <a:pos x="10" y="7"/>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1" name="Freeform 85"/>
            <p:cNvSpPr>
              <a:spLocks/>
            </p:cNvSpPr>
            <p:nvPr/>
          </p:nvSpPr>
          <p:spPr bwMode="invGray">
            <a:xfrm>
              <a:off x="4919" y="3594"/>
              <a:ext cx="53" cy="46"/>
            </a:xfrm>
            <a:custGeom>
              <a:avLst/>
              <a:gdLst/>
              <a:ahLst/>
              <a:cxnLst>
                <a:cxn ang="0">
                  <a:pos x="28" y="23"/>
                </a:cxn>
                <a:cxn ang="0">
                  <a:pos x="13" y="32"/>
                </a:cxn>
                <a:cxn ang="0">
                  <a:pos x="1" y="44"/>
                </a:cxn>
                <a:cxn ang="0">
                  <a:pos x="13" y="59"/>
                </a:cxn>
                <a:cxn ang="0">
                  <a:pos x="28" y="44"/>
                </a:cxn>
                <a:cxn ang="0">
                  <a:pos x="40" y="23"/>
                </a:cxn>
                <a:cxn ang="0">
                  <a:pos x="55" y="0"/>
                </a:cxn>
                <a:cxn ang="0">
                  <a:pos x="71" y="11"/>
                </a:cxn>
                <a:cxn ang="0">
                  <a:pos x="35" y="23"/>
                </a:cxn>
                <a:cxn ang="0">
                  <a:pos x="28" y="23"/>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2" name="Freeform 86"/>
            <p:cNvSpPr>
              <a:spLocks/>
            </p:cNvSpPr>
            <p:nvPr/>
          </p:nvSpPr>
          <p:spPr bwMode="invGray">
            <a:xfrm>
              <a:off x="4759" y="3569"/>
              <a:ext cx="17" cy="23"/>
            </a:xfrm>
            <a:custGeom>
              <a:avLst/>
              <a:gdLst/>
              <a:ahLst/>
              <a:cxnLst>
                <a:cxn ang="0">
                  <a:pos x="9" y="0"/>
                </a:cxn>
                <a:cxn ang="0">
                  <a:pos x="0" y="14"/>
                </a:cxn>
                <a:cxn ang="0">
                  <a:pos x="12" y="30"/>
                </a:cxn>
                <a:cxn ang="0">
                  <a:pos x="9" y="0"/>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3" name="Freeform 87"/>
            <p:cNvSpPr>
              <a:spLocks/>
            </p:cNvSpPr>
            <p:nvPr/>
          </p:nvSpPr>
          <p:spPr bwMode="invGray">
            <a:xfrm>
              <a:off x="4751" y="3547"/>
              <a:ext cx="20" cy="17"/>
            </a:xfrm>
            <a:custGeom>
              <a:avLst/>
              <a:gdLst/>
              <a:ahLst/>
              <a:cxnLst>
                <a:cxn ang="0">
                  <a:pos x="19" y="0"/>
                </a:cxn>
                <a:cxn ang="0">
                  <a:pos x="0" y="14"/>
                </a:cxn>
                <a:cxn ang="0">
                  <a:pos x="21" y="20"/>
                </a:cxn>
                <a:cxn ang="0">
                  <a:pos x="19" y="0"/>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4" name="Freeform 88"/>
            <p:cNvSpPr>
              <a:spLocks/>
            </p:cNvSpPr>
            <p:nvPr/>
          </p:nvSpPr>
          <p:spPr bwMode="invGray">
            <a:xfrm>
              <a:off x="4598" y="3353"/>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5" name="Freeform 89"/>
            <p:cNvSpPr>
              <a:spLocks/>
            </p:cNvSpPr>
            <p:nvPr/>
          </p:nvSpPr>
          <p:spPr bwMode="invGray">
            <a:xfrm>
              <a:off x="4632" y="3396"/>
              <a:ext cx="26" cy="33"/>
            </a:xfrm>
            <a:custGeom>
              <a:avLst/>
              <a:gdLst/>
              <a:ahLst/>
              <a:cxnLst>
                <a:cxn ang="0">
                  <a:pos x="30" y="0"/>
                </a:cxn>
                <a:cxn ang="0">
                  <a:pos x="10" y="9"/>
                </a:cxn>
                <a:cxn ang="0">
                  <a:pos x="14" y="32"/>
                </a:cxn>
                <a:cxn ang="0">
                  <a:pos x="26" y="36"/>
                </a:cxn>
                <a:cxn ang="0">
                  <a:pos x="30" y="0"/>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6" name="Freeform 90"/>
            <p:cNvSpPr>
              <a:spLocks/>
            </p:cNvSpPr>
            <p:nvPr/>
          </p:nvSpPr>
          <p:spPr bwMode="invGray">
            <a:xfrm>
              <a:off x="4659" y="3459"/>
              <a:ext cx="28" cy="28"/>
            </a:xfrm>
            <a:custGeom>
              <a:avLst/>
              <a:gdLst/>
              <a:ahLst/>
              <a:cxnLst>
                <a:cxn ang="0">
                  <a:pos x="34" y="2"/>
                </a:cxn>
                <a:cxn ang="0">
                  <a:pos x="10" y="2"/>
                </a:cxn>
                <a:cxn ang="0">
                  <a:pos x="14" y="25"/>
                </a:cxn>
                <a:cxn ang="0">
                  <a:pos x="26" y="29"/>
                </a:cxn>
                <a:cxn ang="0">
                  <a:pos x="34" y="2"/>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7" name="Freeform 91"/>
            <p:cNvSpPr>
              <a:spLocks/>
            </p:cNvSpPr>
            <p:nvPr/>
          </p:nvSpPr>
          <p:spPr bwMode="invGray">
            <a:xfrm>
              <a:off x="4693" y="3449"/>
              <a:ext cx="28" cy="26"/>
            </a:xfrm>
            <a:custGeom>
              <a:avLst/>
              <a:gdLst/>
              <a:ahLst/>
              <a:cxnLst>
                <a:cxn ang="0">
                  <a:pos x="34" y="2"/>
                </a:cxn>
                <a:cxn ang="0">
                  <a:pos x="10" y="2"/>
                </a:cxn>
                <a:cxn ang="0">
                  <a:pos x="16" y="22"/>
                </a:cxn>
                <a:cxn ang="0">
                  <a:pos x="27" y="22"/>
                </a:cxn>
                <a:cxn ang="0">
                  <a:pos x="34" y="2"/>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8" name="Freeform 92"/>
            <p:cNvSpPr>
              <a:spLocks/>
            </p:cNvSpPr>
            <p:nvPr/>
          </p:nvSpPr>
          <p:spPr bwMode="invGray">
            <a:xfrm>
              <a:off x="4683" y="3413"/>
              <a:ext cx="26" cy="20"/>
            </a:xfrm>
            <a:custGeom>
              <a:avLst/>
              <a:gdLst/>
              <a:ahLst/>
              <a:cxnLst>
                <a:cxn ang="0">
                  <a:pos x="31" y="1"/>
                </a:cxn>
                <a:cxn ang="0">
                  <a:pos x="10" y="2"/>
                </a:cxn>
                <a:cxn ang="0">
                  <a:pos x="13" y="15"/>
                </a:cxn>
                <a:cxn ang="0">
                  <a:pos x="25" y="19"/>
                </a:cxn>
                <a:cxn ang="0">
                  <a:pos x="31" y="1"/>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9" name="Freeform 93"/>
            <p:cNvSpPr>
              <a:spLocks/>
            </p:cNvSpPr>
            <p:nvPr/>
          </p:nvSpPr>
          <p:spPr bwMode="invGray">
            <a:xfrm>
              <a:off x="4657" y="3388"/>
              <a:ext cx="26" cy="35"/>
            </a:xfrm>
            <a:custGeom>
              <a:avLst/>
              <a:gdLst/>
              <a:ahLst/>
              <a:cxnLst>
                <a:cxn ang="0">
                  <a:pos x="28" y="16"/>
                </a:cxn>
                <a:cxn ang="0">
                  <a:pos x="19" y="2"/>
                </a:cxn>
                <a:cxn ang="0">
                  <a:pos x="10" y="25"/>
                </a:cxn>
                <a:cxn ang="0">
                  <a:pos x="19" y="35"/>
                </a:cxn>
                <a:cxn ang="0">
                  <a:pos x="27" y="29"/>
                </a:cxn>
                <a:cxn ang="0">
                  <a:pos x="28" y="16"/>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0" name="Freeform 94"/>
            <p:cNvSpPr>
              <a:spLocks/>
            </p:cNvSpPr>
            <p:nvPr/>
          </p:nvSpPr>
          <p:spPr bwMode="invGray">
            <a:xfrm>
              <a:off x="4625" y="3372"/>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1" name="Freeform 95"/>
            <p:cNvSpPr>
              <a:spLocks/>
            </p:cNvSpPr>
            <p:nvPr/>
          </p:nvSpPr>
          <p:spPr bwMode="invGray">
            <a:xfrm>
              <a:off x="4665" y="3425"/>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2" name="Freeform 96"/>
            <p:cNvSpPr>
              <a:spLocks/>
            </p:cNvSpPr>
            <p:nvPr/>
          </p:nvSpPr>
          <p:spPr bwMode="invGray">
            <a:xfrm>
              <a:off x="3055" y="2051"/>
              <a:ext cx="141" cy="108"/>
            </a:xfrm>
            <a:custGeom>
              <a:avLst/>
              <a:gdLst/>
              <a:ahLst/>
              <a:cxnLst>
                <a:cxn ang="0">
                  <a:pos x="171" y="4"/>
                </a:cxn>
                <a:cxn ang="0">
                  <a:pos x="185" y="4"/>
                </a:cxn>
                <a:cxn ang="0">
                  <a:pos x="189" y="16"/>
                </a:cxn>
                <a:cxn ang="0">
                  <a:pos x="187" y="24"/>
                </a:cxn>
                <a:cxn ang="0">
                  <a:pos x="131" y="44"/>
                </a:cxn>
                <a:cxn ang="0">
                  <a:pos x="109" y="58"/>
                </a:cxn>
                <a:cxn ang="0">
                  <a:pos x="97" y="62"/>
                </a:cxn>
                <a:cxn ang="0">
                  <a:pos x="71" y="82"/>
                </a:cxn>
                <a:cxn ang="0">
                  <a:pos x="75" y="92"/>
                </a:cxn>
                <a:cxn ang="0">
                  <a:pos x="83" y="116"/>
                </a:cxn>
                <a:cxn ang="0">
                  <a:pos x="107" y="126"/>
                </a:cxn>
                <a:cxn ang="0">
                  <a:pos x="93" y="140"/>
                </a:cxn>
                <a:cxn ang="0">
                  <a:pos x="83" y="130"/>
                </a:cxn>
                <a:cxn ang="0">
                  <a:pos x="71" y="134"/>
                </a:cxn>
                <a:cxn ang="0">
                  <a:pos x="21" y="122"/>
                </a:cxn>
                <a:cxn ang="0">
                  <a:pos x="19" y="106"/>
                </a:cxn>
                <a:cxn ang="0">
                  <a:pos x="47" y="90"/>
                </a:cxn>
                <a:cxn ang="0">
                  <a:pos x="51" y="76"/>
                </a:cxn>
                <a:cxn ang="0">
                  <a:pos x="47" y="64"/>
                </a:cxn>
                <a:cxn ang="0">
                  <a:pos x="73" y="46"/>
                </a:cxn>
                <a:cxn ang="0">
                  <a:pos x="97" y="36"/>
                </a:cxn>
                <a:cxn ang="0">
                  <a:pos x="113" y="24"/>
                </a:cxn>
                <a:cxn ang="0">
                  <a:pos x="171" y="4"/>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3" name="Freeform 97"/>
            <p:cNvSpPr>
              <a:spLocks/>
            </p:cNvSpPr>
            <p:nvPr/>
          </p:nvSpPr>
          <p:spPr bwMode="invGray">
            <a:xfrm>
              <a:off x="3139" y="2155"/>
              <a:ext cx="40" cy="12"/>
            </a:xfrm>
            <a:custGeom>
              <a:avLst/>
              <a:gdLst/>
              <a:ahLst/>
              <a:cxnLst>
                <a:cxn ang="0">
                  <a:pos x="24" y="0"/>
                </a:cxn>
                <a:cxn ang="0">
                  <a:pos x="12" y="2"/>
                </a:cxn>
                <a:cxn ang="0">
                  <a:pos x="32" y="16"/>
                </a:cxn>
                <a:cxn ang="0">
                  <a:pos x="44" y="14"/>
                </a:cxn>
                <a:cxn ang="0">
                  <a:pos x="24" y="0"/>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4" name="Freeform 98"/>
            <p:cNvSpPr>
              <a:spLocks/>
            </p:cNvSpPr>
            <p:nvPr/>
          </p:nvSpPr>
          <p:spPr bwMode="invGray">
            <a:xfrm>
              <a:off x="3344" y="1999"/>
              <a:ext cx="42" cy="28"/>
            </a:xfrm>
            <a:custGeom>
              <a:avLst/>
              <a:gdLst/>
              <a:ahLst/>
              <a:cxnLst>
                <a:cxn ang="0">
                  <a:pos x="57" y="4"/>
                </a:cxn>
                <a:cxn ang="0">
                  <a:pos x="25" y="24"/>
                </a:cxn>
                <a:cxn ang="0">
                  <a:pos x="11" y="34"/>
                </a:cxn>
                <a:cxn ang="0">
                  <a:pos x="9" y="4"/>
                </a:cxn>
                <a:cxn ang="0">
                  <a:pos x="21" y="0"/>
                </a:cxn>
                <a:cxn ang="0">
                  <a:pos x="57" y="4"/>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5" name="Freeform 99"/>
            <p:cNvSpPr>
              <a:spLocks/>
            </p:cNvSpPr>
            <p:nvPr/>
          </p:nvSpPr>
          <p:spPr bwMode="invGray">
            <a:xfrm>
              <a:off x="3374" y="2012"/>
              <a:ext cx="50" cy="20"/>
            </a:xfrm>
            <a:custGeom>
              <a:avLst/>
              <a:gdLst/>
              <a:ahLst/>
              <a:cxnLst>
                <a:cxn ang="0">
                  <a:pos x="29" y="0"/>
                </a:cxn>
                <a:cxn ang="0">
                  <a:pos x="11" y="6"/>
                </a:cxn>
                <a:cxn ang="0">
                  <a:pos x="57" y="26"/>
                </a:cxn>
                <a:cxn ang="0">
                  <a:pos x="63" y="24"/>
                </a:cxn>
                <a:cxn ang="0">
                  <a:pos x="29" y="0"/>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6" name="Freeform 100"/>
            <p:cNvSpPr>
              <a:spLocks/>
            </p:cNvSpPr>
            <p:nvPr/>
          </p:nvSpPr>
          <p:spPr bwMode="invGray">
            <a:xfrm>
              <a:off x="3428" y="2015"/>
              <a:ext cx="50" cy="32"/>
            </a:xfrm>
            <a:custGeom>
              <a:avLst/>
              <a:gdLst/>
              <a:ahLst/>
              <a:cxnLst>
                <a:cxn ang="0">
                  <a:pos x="50" y="9"/>
                </a:cxn>
                <a:cxn ang="0">
                  <a:pos x="26" y="9"/>
                </a:cxn>
                <a:cxn ang="0">
                  <a:pos x="10" y="9"/>
                </a:cxn>
                <a:cxn ang="0">
                  <a:pos x="8" y="35"/>
                </a:cxn>
                <a:cxn ang="0">
                  <a:pos x="32" y="43"/>
                </a:cxn>
                <a:cxn ang="0">
                  <a:pos x="62" y="27"/>
                </a:cxn>
                <a:cxn ang="0">
                  <a:pos x="50" y="9"/>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7" name="Freeform 101"/>
            <p:cNvSpPr>
              <a:spLocks/>
            </p:cNvSpPr>
            <p:nvPr/>
          </p:nvSpPr>
          <p:spPr bwMode="invGray">
            <a:xfrm>
              <a:off x="3777" y="2042"/>
              <a:ext cx="88" cy="31"/>
            </a:xfrm>
            <a:custGeom>
              <a:avLst/>
              <a:gdLst/>
              <a:ahLst/>
              <a:cxnLst>
                <a:cxn ang="0">
                  <a:pos x="14" y="0"/>
                </a:cxn>
                <a:cxn ang="0">
                  <a:pos x="8" y="16"/>
                </a:cxn>
                <a:cxn ang="0">
                  <a:pos x="50" y="30"/>
                </a:cxn>
                <a:cxn ang="0">
                  <a:pos x="76" y="36"/>
                </a:cxn>
                <a:cxn ang="0">
                  <a:pos x="112" y="22"/>
                </a:cxn>
                <a:cxn ang="0">
                  <a:pos x="78" y="4"/>
                </a:cxn>
                <a:cxn ang="0">
                  <a:pos x="14" y="0"/>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8" name="Freeform 102"/>
            <p:cNvSpPr>
              <a:spLocks/>
            </p:cNvSpPr>
            <p:nvPr/>
          </p:nvSpPr>
          <p:spPr bwMode="invGray">
            <a:xfrm>
              <a:off x="3867" y="2041"/>
              <a:ext cx="46" cy="24"/>
            </a:xfrm>
            <a:custGeom>
              <a:avLst/>
              <a:gdLst/>
              <a:ahLst/>
              <a:cxnLst>
                <a:cxn ang="0">
                  <a:pos x="32" y="4"/>
                </a:cxn>
                <a:cxn ang="0">
                  <a:pos x="62" y="10"/>
                </a:cxn>
                <a:cxn ang="0">
                  <a:pos x="30" y="32"/>
                </a:cxn>
                <a:cxn ang="0">
                  <a:pos x="6" y="22"/>
                </a:cxn>
                <a:cxn ang="0">
                  <a:pos x="32" y="4"/>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9" name="Freeform 103"/>
            <p:cNvSpPr>
              <a:spLocks/>
            </p:cNvSpPr>
            <p:nvPr/>
          </p:nvSpPr>
          <p:spPr bwMode="invGray">
            <a:xfrm>
              <a:off x="3846" y="2070"/>
              <a:ext cx="37" cy="17"/>
            </a:xfrm>
            <a:custGeom>
              <a:avLst/>
              <a:gdLst/>
              <a:ahLst/>
              <a:cxnLst>
                <a:cxn ang="0">
                  <a:pos x="20" y="1"/>
                </a:cxn>
                <a:cxn ang="0">
                  <a:pos x="6" y="5"/>
                </a:cxn>
                <a:cxn ang="0">
                  <a:pos x="38" y="23"/>
                </a:cxn>
                <a:cxn ang="0">
                  <a:pos x="20" y="1"/>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0" name="Freeform 104"/>
            <p:cNvSpPr>
              <a:spLocks/>
            </p:cNvSpPr>
            <p:nvPr/>
          </p:nvSpPr>
          <p:spPr bwMode="invGray">
            <a:xfrm>
              <a:off x="4098" y="2294"/>
              <a:ext cx="76" cy="114"/>
            </a:xfrm>
            <a:custGeom>
              <a:avLst/>
              <a:gdLst/>
              <a:ahLst/>
              <a:cxnLst>
                <a:cxn ang="0">
                  <a:pos x="6" y="0"/>
                </a:cxn>
                <a:cxn ang="0">
                  <a:pos x="0" y="18"/>
                </a:cxn>
                <a:cxn ang="0">
                  <a:pos x="14" y="42"/>
                </a:cxn>
                <a:cxn ang="0">
                  <a:pos x="32" y="72"/>
                </a:cxn>
                <a:cxn ang="0">
                  <a:pos x="36" y="104"/>
                </a:cxn>
                <a:cxn ang="0">
                  <a:pos x="80" y="152"/>
                </a:cxn>
                <a:cxn ang="0">
                  <a:pos x="86" y="124"/>
                </a:cxn>
                <a:cxn ang="0">
                  <a:pos x="74" y="102"/>
                </a:cxn>
                <a:cxn ang="0">
                  <a:pos x="62" y="92"/>
                </a:cxn>
                <a:cxn ang="0">
                  <a:pos x="52" y="74"/>
                </a:cxn>
                <a:cxn ang="0">
                  <a:pos x="42" y="44"/>
                </a:cxn>
                <a:cxn ang="0">
                  <a:pos x="4" y="12"/>
                </a:cxn>
                <a:cxn ang="0">
                  <a:pos x="6" y="0"/>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1" name="Freeform 105"/>
            <p:cNvSpPr>
              <a:spLocks/>
            </p:cNvSpPr>
            <p:nvPr/>
          </p:nvSpPr>
          <p:spPr bwMode="invGray">
            <a:xfrm>
              <a:off x="4159" y="2412"/>
              <a:ext cx="55" cy="78"/>
            </a:xfrm>
            <a:custGeom>
              <a:avLst/>
              <a:gdLst/>
              <a:ahLst/>
              <a:cxnLst>
                <a:cxn ang="0">
                  <a:pos x="64" y="22"/>
                </a:cxn>
                <a:cxn ang="0">
                  <a:pos x="74" y="40"/>
                </a:cxn>
                <a:cxn ang="0">
                  <a:pos x="30" y="84"/>
                </a:cxn>
                <a:cxn ang="0">
                  <a:pos x="32" y="100"/>
                </a:cxn>
                <a:cxn ang="0">
                  <a:pos x="20" y="94"/>
                </a:cxn>
                <a:cxn ang="0">
                  <a:pos x="6" y="84"/>
                </a:cxn>
                <a:cxn ang="0">
                  <a:pos x="0" y="82"/>
                </a:cxn>
                <a:cxn ang="0">
                  <a:pos x="10" y="58"/>
                </a:cxn>
                <a:cxn ang="0">
                  <a:pos x="12" y="52"/>
                </a:cxn>
                <a:cxn ang="0">
                  <a:pos x="2" y="24"/>
                </a:cxn>
                <a:cxn ang="0">
                  <a:pos x="4" y="14"/>
                </a:cxn>
                <a:cxn ang="0">
                  <a:pos x="26" y="22"/>
                </a:cxn>
                <a:cxn ang="0">
                  <a:pos x="36" y="36"/>
                </a:cxn>
                <a:cxn ang="0">
                  <a:pos x="64" y="22"/>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2" name="Freeform 106"/>
            <p:cNvSpPr>
              <a:spLocks/>
            </p:cNvSpPr>
            <p:nvPr/>
          </p:nvSpPr>
          <p:spPr bwMode="invGray">
            <a:xfrm>
              <a:off x="4123" y="2492"/>
              <a:ext cx="109" cy="189"/>
            </a:xfrm>
            <a:custGeom>
              <a:avLst/>
              <a:gdLst/>
              <a:ahLst/>
              <a:cxnLst>
                <a:cxn ang="0">
                  <a:pos x="82" y="100"/>
                </a:cxn>
                <a:cxn ang="0">
                  <a:pos x="66" y="106"/>
                </a:cxn>
                <a:cxn ang="0">
                  <a:pos x="64" y="132"/>
                </a:cxn>
                <a:cxn ang="0">
                  <a:pos x="22" y="146"/>
                </a:cxn>
                <a:cxn ang="0">
                  <a:pos x="8" y="168"/>
                </a:cxn>
                <a:cxn ang="0">
                  <a:pos x="20" y="182"/>
                </a:cxn>
                <a:cxn ang="0">
                  <a:pos x="8" y="198"/>
                </a:cxn>
                <a:cxn ang="0">
                  <a:pos x="24" y="252"/>
                </a:cxn>
                <a:cxn ang="0">
                  <a:pos x="28" y="214"/>
                </a:cxn>
                <a:cxn ang="0">
                  <a:pos x="22" y="192"/>
                </a:cxn>
                <a:cxn ang="0">
                  <a:pos x="42" y="176"/>
                </a:cxn>
                <a:cxn ang="0">
                  <a:pos x="52" y="158"/>
                </a:cxn>
                <a:cxn ang="0">
                  <a:pos x="66" y="174"/>
                </a:cxn>
                <a:cxn ang="0">
                  <a:pos x="44" y="190"/>
                </a:cxn>
                <a:cxn ang="0">
                  <a:pos x="56" y="200"/>
                </a:cxn>
                <a:cxn ang="0">
                  <a:pos x="68" y="178"/>
                </a:cxn>
                <a:cxn ang="0">
                  <a:pos x="84" y="184"/>
                </a:cxn>
                <a:cxn ang="0">
                  <a:pos x="104" y="148"/>
                </a:cxn>
                <a:cxn ang="0">
                  <a:pos x="114" y="156"/>
                </a:cxn>
                <a:cxn ang="0">
                  <a:pos x="136" y="148"/>
                </a:cxn>
                <a:cxn ang="0">
                  <a:pos x="146" y="130"/>
                </a:cxn>
                <a:cxn ang="0">
                  <a:pos x="142" y="110"/>
                </a:cxn>
                <a:cxn ang="0">
                  <a:pos x="134" y="98"/>
                </a:cxn>
                <a:cxn ang="0">
                  <a:pos x="122" y="40"/>
                </a:cxn>
                <a:cxn ang="0">
                  <a:pos x="94" y="0"/>
                </a:cxn>
                <a:cxn ang="0">
                  <a:pos x="78" y="12"/>
                </a:cxn>
                <a:cxn ang="0">
                  <a:pos x="96" y="34"/>
                </a:cxn>
                <a:cxn ang="0">
                  <a:pos x="96" y="64"/>
                </a:cxn>
                <a:cxn ang="0">
                  <a:pos x="82" y="100"/>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3" name="Freeform 107"/>
            <p:cNvSpPr>
              <a:spLocks/>
            </p:cNvSpPr>
            <p:nvPr/>
          </p:nvSpPr>
          <p:spPr bwMode="invGray">
            <a:xfrm>
              <a:off x="3062" y="1988"/>
              <a:ext cx="52" cy="30"/>
            </a:xfrm>
            <a:custGeom>
              <a:avLst/>
              <a:gdLst/>
              <a:ahLst/>
              <a:cxnLst>
                <a:cxn ang="0">
                  <a:pos x="59" y="0"/>
                </a:cxn>
                <a:cxn ang="0">
                  <a:pos x="65" y="20"/>
                </a:cxn>
                <a:cxn ang="0">
                  <a:pos x="41" y="24"/>
                </a:cxn>
                <a:cxn ang="0">
                  <a:pos x="31" y="40"/>
                </a:cxn>
                <a:cxn ang="0">
                  <a:pos x="7" y="38"/>
                </a:cxn>
                <a:cxn ang="0">
                  <a:pos x="1" y="36"/>
                </a:cxn>
                <a:cxn ang="0">
                  <a:pos x="33" y="20"/>
                </a:cxn>
                <a:cxn ang="0">
                  <a:pos x="59" y="0"/>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4" name="Freeform 108"/>
            <p:cNvSpPr>
              <a:spLocks/>
            </p:cNvSpPr>
            <p:nvPr/>
          </p:nvSpPr>
          <p:spPr bwMode="invGray">
            <a:xfrm>
              <a:off x="2955" y="1997"/>
              <a:ext cx="19" cy="22"/>
            </a:xfrm>
            <a:custGeom>
              <a:avLst/>
              <a:gdLst/>
              <a:ahLst/>
              <a:cxnLst>
                <a:cxn ang="0">
                  <a:pos x="18" y="0"/>
                </a:cxn>
                <a:cxn ang="0">
                  <a:pos x="0" y="18"/>
                </a:cxn>
                <a:cxn ang="0">
                  <a:pos x="18" y="26"/>
                </a:cxn>
                <a:cxn ang="0">
                  <a:pos x="18" y="0"/>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5" name="Freeform 109"/>
            <p:cNvSpPr>
              <a:spLocks/>
            </p:cNvSpPr>
            <p:nvPr/>
          </p:nvSpPr>
          <p:spPr bwMode="invGray">
            <a:xfrm>
              <a:off x="2979" y="1996"/>
              <a:ext cx="37" cy="27"/>
            </a:xfrm>
            <a:custGeom>
              <a:avLst/>
              <a:gdLst/>
              <a:ahLst/>
              <a:cxnLst>
                <a:cxn ang="0">
                  <a:pos x="14" y="6"/>
                </a:cxn>
                <a:cxn ang="0">
                  <a:pos x="0" y="18"/>
                </a:cxn>
                <a:cxn ang="0">
                  <a:pos x="6" y="32"/>
                </a:cxn>
                <a:cxn ang="0">
                  <a:pos x="18" y="36"/>
                </a:cxn>
                <a:cxn ang="0">
                  <a:pos x="40" y="26"/>
                </a:cxn>
                <a:cxn ang="0">
                  <a:pos x="14" y="6"/>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6" name="Freeform 110"/>
            <p:cNvSpPr>
              <a:spLocks/>
            </p:cNvSpPr>
            <p:nvPr/>
          </p:nvSpPr>
          <p:spPr bwMode="invGray">
            <a:xfrm>
              <a:off x="3040" y="1987"/>
              <a:ext cx="20" cy="16"/>
            </a:xfrm>
            <a:custGeom>
              <a:avLst/>
              <a:gdLst/>
              <a:ahLst/>
              <a:cxnLst>
                <a:cxn ang="0">
                  <a:pos x="11" y="0"/>
                </a:cxn>
                <a:cxn ang="0">
                  <a:pos x="3" y="12"/>
                </a:cxn>
                <a:cxn ang="0">
                  <a:pos x="19" y="22"/>
                </a:cxn>
                <a:cxn ang="0">
                  <a:pos x="11" y="0"/>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7" name="Freeform 111"/>
            <p:cNvSpPr>
              <a:spLocks/>
            </p:cNvSpPr>
            <p:nvPr/>
          </p:nvSpPr>
          <p:spPr bwMode="invGray">
            <a:xfrm>
              <a:off x="3022" y="2005"/>
              <a:ext cx="15" cy="13"/>
            </a:xfrm>
            <a:custGeom>
              <a:avLst/>
              <a:gdLst/>
              <a:ahLst/>
              <a:cxnLst>
                <a:cxn ang="0">
                  <a:pos x="11" y="0"/>
                </a:cxn>
                <a:cxn ang="0">
                  <a:pos x="9" y="18"/>
                </a:cxn>
                <a:cxn ang="0">
                  <a:pos x="11" y="0"/>
                </a:cxn>
              </a:cxnLst>
              <a:rect l="0" t="0" r="r" b="b"/>
              <a:pathLst>
                <a:path w="20" h="18">
                  <a:moveTo>
                    <a:pt x="11" y="0"/>
                  </a:moveTo>
                  <a:cubicBezTo>
                    <a:pt x="1" y="14"/>
                    <a:pt x="0" y="9"/>
                    <a:pt x="9" y="18"/>
                  </a:cubicBezTo>
                  <a:cubicBezTo>
                    <a:pt x="20" y="14"/>
                    <a:pt x="16" y="18"/>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8" name="Freeform 112"/>
            <p:cNvSpPr>
              <a:spLocks/>
            </p:cNvSpPr>
            <p:nvPr/>
          </p:nvSpPr>
          <p:spPr bwMode="invGray">
            <a:xfrm>
              <a:off x="4162" y="2021"/>
              <a:ext cx="18" cy="33"/>
            </a:xfrm>
            <a:custGeom>
              <a:avLst/>
              <a:gdLst/>
              <a:ahLst/>
              <a:cxnLst>
                <a:cxn ang="0">
                  <a:pos x="24" y="0"/>
                </a:cxn>
                <a:cxn ang="0">
                  <a:pos x="8" y="16"/>
                </a:cxn>
                <a:cxn ang="0">
                  <a:pos x="0" y="34"/>
                </a:cxn>
                <a:cxn ang="0">
                  <a:pos x="16" y="40"/>
                </a:cxn>
                <a:cxn ang="0">
                  <a:pos x="24" y="0"/>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9" name="Freeform 113"/>
            <p:cNvSpPr>
              <a:spLocks/>
            </p:cNvSpPr>
            <p:nvPr/>
          </p:nvSpPr>
          <p:spPr bwMode="invGray">
            <a:xfrm>
              <a:off x="3278" y="3473"/>
              <a:ext cx="31" cy="18"/>
            </a:xfrm>
            <a:custGeom>
              <a:avLst/>
              <a:gdLst/>
              <a:ahLst/>
              <a:cxnLst>
                <a:cxn ang="0">
                  <a:pos x="30" y="0"/>
                </a:cxn>
                <a:cxn ang="0">
                  <a:pos x="26" y="24"/>
                </a:cxn>
                <a:cxn ang="0">
                  <a:pos x="30" y="0"/>
                </a:cxn>
              </a:cxnLst>
              <a:rect l="0" t="0" r="r" b="b"/>
              <a:pathLst>
                <a:path w="41" h="24">
                  <a:moveTo>
                    <a:pt x="30" y="0"/>
                  </a:moveTo>
                  <a:cubicBezTo>
                    <a:pt x="4" y="4"/>
                    <a:pt x="0" y="17"/>
                    <a:pt x="26" y="24"/>
                  </a:cubicBezTo>
                  <a:cubicBezTo>
                    <a:pt x="41" y="19"/>
                    <a:pt x="38" y="10"/>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0" name="Freeform 114"/>
            <p:cNvSpPr>
              <a:spLocks/>
            </p:cNvSpPr>
            <p:nvPr/>
          </p:nvSpPr>
          <p:spPr bwMode="invGray">
            <a:xfrm>
              <a:off x="3318" y="3466"/>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1" name="Freeform 115"/>
            <p:cNvSpPr>
              <a:spLocks/>
            </p:cNvSpPr>
            <p:nvPr/>
          </p:nvSpPr>
          <p:spPr bwMode="invGray">
            <a:xfrm>
              <a:off x="3251" y="3312"/>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2" name="Freeform 116"/>
            <p:cNvSpPr>
              <a:spLocks/>
            </p:cNvSpPr>
            <p:nvPr/>
          </p:nvSpPr>
          <p:spPr bwMode="invGray">
            <a:xfrm>
              <a:off x="3311" y="3239"/>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3" name="Freeform 117"/>
            <p:cNvSpPr>
              <a:spLocks/>
            </p:cNvSpPr>
            <p:nvPr/>
          </p:nvSpPr>
          <p:spPr bwMode="invGray">
            <a:xfrm>
              <a:off x="3287" y="3238"/>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4" name="Freeform 118"/>
            <p:cNvSpPr>
              <a:spLocks/>
            </p:cNvSpPr>
            <p:nvPr/>
          </p:nvSpPr>
          <p:spPr bwMode="invGray">
            <a:xfrm>
              <a:off x="3276" y="3260"/>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5" name="Freeform 119"/>
            <p:cNvSpPr>
              <a:spLocks/>
            </p:cNvSpPr>
            <p:nvPr/>
          </p:nvSpPr>
          <p:spPr bwMode="invGray">
            <a:xfrm>
              <a:off x="3251" y="3294"/>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6" name="Freeform 120"/>
            <p:cNvSpPr>
              <a:spLocks/>
            </p:cNvSpPr>
            <p:nvPr/>
          </p:nvSpPr>
          <p:spPr bwMode="invGray">
            <a:xfrm>
              <a:off x="3270" y="3281"/>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7" name="Freeform 121"/>
            <p:cNvSpPr>
              <a:spLocks/>
            </p:cNvSpPr>
            <p:nvPr/>
          </p:nvSpPr>
          <p:spPr bwMode="invGray">
            <a:xfrm>
              <a:off x="2537" y="229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8" name="Freeform 122"/>
            <p:cNvSpPr>
              <a:spLocks/>
            </p:cNvSpPr>
            <p:nvPr/>
          </p:nvSpPr>
          <p:spPr bwMode="invGray">
            <a:xfrm>
              <a:off x="2476" y="2259"/>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9" name="Freeform 123"/>
            <p:cNvSpPr>
              <a:spLocks/>
            </p:cNvSpPr>
            <p:nvPr/>
          </p:nvSpPr>
          <p:spPr bwMode="invGray">
            <a:xfrm>
              <a:off x="2238" y="2042"/>
              <a:ext cx="2060" cy="1644"/>
            </a:xfrm>
            <a:custGeom>
              <a:avLst/>
              <a:gdLst/>
              <a:ahLst/>
              <a:cxnLst>
                <a:cxn ang="0">
                  <a:pos x="452" y="653"/>
                </a:cxn>
                <a:cxn ang="0">
                  <a:pos x="333" y="595"/>
                </a:cxn>
                <a:cxn ang="0">
                  <a:pos x="158" y="645"/>
                </a:cxn>
                <a:cxn ang="0">
                  <a:pos x="46" y="759"/>
                </a:cxn>
                <a:cxn ang="0">
                  <a:pos x="12" y="941"/>
                </a:cxn>
                <a:cxn ang="0">
                  <a:pos x="146" y="1059"/>
                </a:cxn>
                <a:cxn ang="0">
                  <a:pos x="308" y="1041"/>
                </a:cxn>
                <a:cxn ang="0">
                  <a:pos x="396" y="1138"/>
                </a:cxn>
                <a:cxn ang="0">
                  <a:pos x="452" y="1447"/>
                </a:cxn>
                <a:cxn ang="0">
                  <a:pos x="497" y="1628"/>
                </a:cxn>
                <a:cxn ang="0">
                  <a:pos x="704" y="1574"/>
                </a:cxn>
                <a:cxn ang="0">
                  <a:pos x="817" y="1380"/>
                </a:cxn>
                <a:cxn ang="0">
                  <a:pos x="885" y="1153"/>
                </a:cxn>
                <a:cxn ang="0">
                  <a:pos x="998" y="999"/>
                </a:cxn>
                <a:cxn ang="0">
                  <a:pos x="796" y="856"/>
                </a:cxn>
                <a:cxn ang="0">
                  <a:pos x="817" y="819"/>
                </a:cxn>
                <a:cxn ang="0">
                  <a:pos x="1003" y="916"/>
                </a:cxn>
                <a:cxn ang="0">
                  <a:pos x="1098" y="792"/>
                </a:cxn>
                <a:cxn ang="0">
                  <a:pos x="1046" y="763"/>
                </a:cxn>
                <a:cxn ang="0">
                  <a:pos x="929" y="716"/>
                </a:cxn>
                <a:cxn ang="0">
                  <a:pos x="1141" y="761"/>
                </a:cxn>
                <a:cxn ang="0">
                  <a:pos x="1296" y="852"/>
                </a:cxn>
                <a:cxn ang="0">
                  <a:pos x="1373" y="1033"/>
                </a:cxn>
                <a:cxn ang="0">
                  <a:pos x="1608" y="847"/>
                </a:cxn>
                <a:cxn ang="0">
                  <a:pos x="1704" y="1030"/>
                </a:cxn>
                <a:cxn ang="0">
                  <a:pos x="1707" y="874"/>
                </a:cxn>
                <a:cxn ang="0">
                  <a:pos x="1759" y="800"/>
                </a:cxn>
                <a:cxn ang="0">
                  <a:pos x="1783" y="544"/>
                </a:cxn>
                <a:cxn ang="0">
                  <a:pos x="1824" y="528"/>
                </a:cxn>
                <a:cxn ang="0">
                  <a:pos x="1844" y="427"/>
                </a:cxn>
                <a:cxn ang="0">
                  <a:pos x="1805" y="226"/>
                </a:cxn>
                <a:cxn ang="0">
                  <a:pos x="1899" y="108"/>
                </a:cxn>
                <a:cxn ang="0">
                  <a:pos x="1947" y="209"/>
                </a:cxn>
                <a:cxn ang="0">
                  <a:pos x="1943" y="123"/>
                </a:cxn>
                <a:cxn ang="0">
                  <a:pos x="1975" y="51"/>
                </a:cxn>
                <a:cxn ang="0">
                  <a:pos x="2038" y="0"/>
                </a:cxn>
                <a:cxn ang="0">
                  <a:pos x="1820" y="63"/>
                </a:cxn>
                <a:cxn ang="0">
                  <a:pos x="1583" y="83"/>
                </a:cxn>
                <a:cxn ang="0">
                  <a:pos x="1349" y="30"/>
                </a:cxn>
                <a:cxn ang="0">
                  <a:pos x="1132" y="65"/>
                </a:cxn>
                <a:cxn ang="0">
                  <a:pos x="1040" y="170"/>
                </a:cxn>
                <a:cxn ang="0">
                  <a:pos x="926" y="137"/>
                </a:cxn>
                <a:cxn ang="0">
                  <a:pos x="758" y="183"/>
                </a:cxn>
                <a:cxn ang="0">
                  <a:pos x="667" y="140"/>
                </a:cxn>
                <a:cxn ang="0">
                  <a:pos x="364" y="248"/>
                </a:cxn>
                <a:cxn ang="0">
                  <a:pos x="535" y="213"/>
                </a:cxn>
                <a:cxn ang="0">
                  <a:pos x="638" y="276"/>
                </a:cxn>
                <a:cxn ang="0">
                  <a:pos x="443" y="357"/>
                </a:cxn>
                <a:cxn ang="0">
                  <a:pos x="275" y="416"/>
                </a:cxn>
                <a:cxn ang="0">
                  <a:pos x="167" y="537"/>
                </a:cxn>
                <a:cxn ang="0">
                  <a:pos x="283" y="552"/>
                </a:cxn>
                <a:cxn ang="0">
                  <a:pos x="381" y="573"/>
                </a:cxn>
                <a:cxn ang="0">
                  <a:pos x="493" y="590"/>
                </a:cxn>
                <a:cxn ang="0">
                  <a:pos x="487" y="512"/>
                </a:cxn>
                <a:cxn ang="0">
                  <a:pos x="592" y="548"/>
                </a:cxn>
                <a:cxn ang="0">
                  <a:pos x="686" y="470"/>
                </a:cxn>
                <a:cxn ang="0">
                  <a:pos x="772" y="480"/>
                </a:cxn>
                <a:cxn ang="0">
                  <a:pos x="639" y="598"/>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sp>
        <p:nvSpPr>
          <p:cNvPr id="4101" name="Rectangle 5"/>
          <p:cNvSpPr>
            <a:spLocks noGrp="1" noChangeArrowheads="1"/>
          </p:cNvSpPr>
          <p:nvPr>
            <p:ph type="ftr" sz="quarter" idx="3"/>
          </p:nvPr>
        </p:nvSpPr>
        <p:spPr>
          <a:xfrm>
            <a:off x="8940800" y="6477002"/>
            <a:ext cx="3048000" cy="168275"/>
          </a:xfrm>
          <a:prstGeom prst="rect">
            <a:avLst/>
          </a:prstGeom>
        </p:spPr>
        <p:txBody>
          <a:bodyPr/>
          <a:lstStyle>
            <a:lvl1pPr algn="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102" name="Rectangle 6"/>
          <p:cNvSpPr>
            <a:spLocks noGrp="1" noChangeArrowheads="1"/>
          </p:cNvSpPr>
          <p:nvPr>
            <p:ph type="sldNum" sz="quarter" idx="4"/>
          </p:nvPr>
        </p:nvSpPr>
        <p:spPr>
          <a:xfrm>
            <a:off x="4876800" y="6477002"/>
            <a:ext cx="2844800" cy="168275"/>
          </a:xfrm>
        </p:spPr>
        <p:txBody>
          <a:bodyPr/>
          <a:lstStyle>
            <a:lvl1pPr algn="ctr">
              <a:defRPr/>
            </a:lvl1pPr>
          </a:lstStyle>
          <a:p>
            <a:pPr defTabSz="914396" fontAlgn="base">
              <a:spcBef>
                <a:spcPct val="0"/>
              </a:spcBef>
              <a:spcAft>
                <a:spcPct val="0"/>
              </a:spcAft>
            </a:pPr>
            <a:fld id="{C8AF1AFF-9E7F-4D80-8D1C-666315FFE84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4108" name="Picture 12" descr="artplus_nature_naturalcity42_i"/>
          <p:cNvPicPr>
            <a:picLocks noChangeAspect="1" noChangeArrowheads="1"/>
          </p:cNvPicPr>
          <p:nvPr/>
        </p:nvPicPr>
        <p:blipFill>
          <a:blip r:embed="rId2"/>
          <a:srcRect/>
          <a:stretch>
            <a:fillRect/>
          </a:stretch>
        </p:blipFill>
        <p:spPr bwMode="auto">
          <a:xfrm>
            <a:off x="9275234" y="3352800"/>
            <a:ext cx="2205567" cy="877888"/>
          </a:xfrm>
          <a:prstGeom prst="rect">
            <a:avLst/>
          </a:prstGeom>
          <a:noFill/>
        </p:spPr>
      </p:pic>
      <p:pic>
        <p:nvPicPr>
          <p:cNvPr id="4106" name="Picture 10" descr="artplus_nature_naturalcity42_c"/>
          <p:cNvPicPr>
            <a:picLocks noChangeAspect="1" noChangeArrowheads="1"/>
          </p:cNvPicPr>
          <p:nvPr/>
        </p:nvPicPr>
        <p:blipFill>
          <a:blip r:embed="rId3"/>
          <a:srcRect/>
          <a:stretch>
            <a:fillRect/>
          </a:stretch>
        </p:blipFill>
        <p:spPr bwMode="auto">
          <a:xfrm>
            <a:off x="12395200" y="2895601"/>
            <a:ext cx="1483784" cy="866775"/>
          </a:xfrm>
          <a:prstGeom prst="rect">
            <a:avLst/>
          </a:prstGeom>
          <a:noFill/>
        </p:spPr>
      </p:pic>
      <p:pic>
        <p:nvPicPr>
          <p:cNvPr id="4109" name="Picture 13" descr="artplus_nature_naturalcity42_f"/>
          <p:cNvPicPr>
            <a:picLocks noChangeAspect="1" noChangeArrowheads="1"/>
          </p:cNvPicPr>
          <p:nvPr/>
        </p:nvPicPr>
        <p:blipFill>
          <a:blip r:embed="rId4"/>
          <a:srcRect/>
          <a:stretch>
            <a:fillRect/>
          </a:stretch>
        </p:blipFill>
        <p:spPr bwMode="auto">
          <a:xfrm>
            <a:off x="6659035" y="4594227"/>
            <a:ext cx="6548967" cy="1882775"/>
          </a:xfrm>
          <a:prstGeom prst="rect">
            <a:avLst/>
          </a:prstGeom>
          <a:noFill/>
        </p:spPr>
      </p:pic>
      <p:sp>
        <p:nvSpPr>
          <p:cNvPr id="4222" name="Text Box 126"/>
          <p:cNvSpPr txBox="1">
            <a:spLocks noChangeArrowheads="1"/>
          </p:cNvSpPr>
          <p:nvPr/>
        </p:nvSpPr>
        <p:spPr bwMode="auto">
          <a:xfrm>
            <a:off x="10996221" y="152402"/>
            <a:ext cx="992580" cy="400110"/>
          </a:xfrm>
          <a:prstGeom prst="rect">
            <a:avLst/>
          </a:prstGeom>
          <a:noFill/>
          <a:ln w="9525">
            <a:noFill/>
            <a:miter lim="800000"/>
            <a:headEnd/>
            <a:tailEnd/>
          </a:ln>
          <a:effectLst/>
        </p:spPr>
        <p:txBody>
          <a:bodyPr wrap="none">
            <a:spAutoFit/>
          </a:bodyPr>
          <a:lstStyle/>
          <a:p>
            <a:pPr marL="0" marR="0" lvl="0" indent="0" algn="r" defTabSz="914396"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Verdana" pitchFamily="34" charset="0"/>
                <a:ea typeface="+mn-ea"/>
                <a:cs typeface="Arial" panose="020B0604020202020204" pitchFamily="34" charset="0"/>
              </a:rPr>
              <a:t>LOGO</a:t>
            </a:r>
          </a:p>
        </p:txBody>
      </p:sp>
      <p:pic>
        <p:nvPicPr>
          <p:cNvPr id="4105" name="Picture 9" descr="artplus_nature_naturalcity42_b"/>
          <p:cNvPicPr>
            <a:picLocks noChangeAspect="1" noChangeArrowheads="1"/>
          </p:cNvPicPr>
          <p:nvPr/>
        </p:nvPicPr>
        <p:blipFill>
          <a:blip r:embed="rId5"/>
          <a:srcRect/>
          <a:stretch>
            <a:fillRect/>
          </a:stretch>
        </p:blipFill>
        <p:spPr bwMode="auto">
          <a:xfrm>
            <a:off x="6927851" y="3097213"/>
            <a:ext cx="3962400" cy="571500"/>
          </a:xfrm>
          <a:prstGeom prst="rect">
            <a:avLst/>
          </a:prstGeom>
          <a:noFill/>
        </p:spPr>
      </p:pic>
      <p:pic>
        <p:nvPicPr>
          <p:cNvPr id="4107" name="Picture 11" descr="artplus_nature_naturalcity42_d"/>
          <p:cNvPicPr>
            <a:picLocks noChangeAspect="1" noChangeArrowheads="1"/>
          </p:cNvPicPr>
          <p:nvPr/>
        </p:nvPicPr>
        <p:blipFill>
          <a:blip r:embed="rId6"/>
          <a:srcRect/>
          <a:stretch>
            <a:fillRect/>
          </a:stretch>
        </p:blipFill>
        <p:spPr bwMode="auto">
          <a:xfrm>
            <a:off x="7501467" y="2862265"/>
            <a:ext cx="831851" cy="579437"/>
          </a:xfrm>
          <a:prstGeom prst="rect">
            <a:avLst/>
          </a:prstGeom>
          <a:noFill/>
        </p:spPr>
      </p:pic>
      <p:pic>
        <p:nvPicPr>
          <p:cNvPr id="4224" name="Picture 128" descr="a1"/>
          <p:cNvPicPr>
            <a:picLocks noChangeAspect="1" noChangeArrowheads="1"/>
          </p:cNvPicPr>
          <p:nvPr userDrawn="1"/>
        </p:nvPicPr>
        <p:blipFill>
          <a:blip r:embed="rId7"/>
          <a:srcRect/>
          <a:stretch>
            <a:fillRect/>
          </a:stretch>
        </p:blipFill>
        <p:spPr bwMode="auto">
          <a:xfrm>
            <a:off x="12479868" y="95250"/>
            <a:ext cx="2404533" cy="2070100"/>
          </a:xfrm>
          <a:prstGeom prst="rect">
            <a:avLst/>
          </a:prstGeom>
          <a:noFill/>
        </p:spPr>
      </p:pic>
      <p:pic>
        <p:nvPicPr>
          <p:cNvPr id="4225" name="Picture 129" descr="b_1"/>
          <p:cNvPicPr>
            <a:picLocks noChangeAspect="1" noChangeArrowheads="1"/>
          </p:cNvPicPr>
          <p:nvPr userDrawn="1"/>
        </p:nvPicPr>
        <p:blipFill>
          <a:blip r:embed="rId8"/>
          <a:srcRect/>
          <a:stretch>
            <a:fillRect/>
          </a:stretch>
        </p:blipFill>
        <p:spPr bwMode="auto">
          <a:xfrm>
            <a:off x="13605934" y="1968500"/>
            <a:ext cx="1439333" cy="469900"/>
          </a:xfrm>
          <a:prstGeom prst="rect">
            <a:avLst/>
          </a:prstGeom>
          <a:noFill/>
        </p:spPr>
      </p:pic>
      <p:sp>
        <p:nvSpPr>
          <p:cNvPr id="127" name="TextBox 126"/>
          <p:cNvSpPr txBox="1"/>
          <p:nvPr userDrawn="1"/>
        </p:nvSpPr>
        <p:spPr>
          <a:xfrm>
            <a:off x="-281509" y="6499802"/>
            <a:ext cx="1608133" cy="230832"/>
          </a:xfrm>
          <a:prstGeom prst="rect">
            <a:avLst/>
          </a:prstGeom>
          <a:noFill/>
        </p:spPr>
        <p:txBody>
          <a:bodyPr wrap="none" rtlCol="0">
            <a:spAutoFit/>
          </a:bodyPr>
          <a:lstStyle/>
          <a:p>
            <a:pPr marL="0" marR="0" lvl="0" indent="0" algn="l" defTabSz="914396"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www.trungtamtinhoc.edu.vn</a:t>
            </a:r>
          </a:p>
        </p:txBody>
      </p:sp>
    </p:spTree>
    <p:extLst>
      <p:ext uri="{BB962C8B-B14F-4D97-AF65-F5344CB8AC3E}">
        <p14:creationId xmlns:p14="http://schemas.microsoft.com/office/powerpoint/2010/main" val="336562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23"/>
                                        </p:tgtEl>
                                        <p:attrNameLst>
                                          <p:attrName>style.visibility</p:attrName>
                                        </p:attrNameLst>
                                      </p:cBhvr>
                                      <p:to>
                                        <p:strVal val="visible"/>
                                      </p:to>
                                    </p:set>
                                    <p:animEffect transition="in" filter="fade">
                                      <p:cBhvr>
                                        <p:cTn id="7" dur="2000"/>
                                        <p:tgtEl>
                                          <p:spTgt spid="422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05"/>
                                        </p:tgtEl>
                                        <p:attrNameLst>
                                          <p:attrName>style.visibility</p:attrName>
                                        </p:attrNameLst>
                                      </p:cBhvr>
                                      <p:to>
                                        <p:strVal val="visible"/>
                                      </p:to>
                                    </p:set>
                                    <p:animEffect transition="in" filter="fade">
                                      <p:cBhvr>
                                        <p:cTn id="11" dur="1000"/>
                                        <p:tgtEl>
                                          <p:spTgt spid="4105"/>
                                        </p:tgtEl>
                                      </p:cBhvr>
                                    </p:animEffect>
                                  </p:childTnLst>
                                </p:cTn>
                              </p:par>
                            </p:childTnLst>
                          </p:cTn>
                        </p:par>
                        <p:par>
                          <p:cTn id="12" fill="hold">
                            <p:stCondLst>
                              <p:cond delay="3000"/>
                            </p:stCondLst>
                            <p:childTnLst>
                              <p:par>
                                <p:cTn id="13" presetID="22" presetClass="entr" presetSubtype="4" fill="hold" nodeType="afterEffect">
                                  <p:stCondLst>
                                    <p:cond delay="0"/>
                                  </p:stCondLst>
                                  <p:childTnLst>
                                    <p:set>
                                      <p:cBhvr>
                                        <p:cTn id="14" dur="1" fill="hold">
                                          <p:stCondLst>
                                            <p:cond delay="0"/>
                                          </p:stCondLst>
                                        </p:cTn>
                                        <p:tgtEl>
                                          <p:spTgt spid="4107"/>
                                        </p:tgtEl>
                                        <p:attrNameLst>
                                          <p:attrName>style.visibility</p:attrName>
                                        </p:attrNameLst>
                                      </p:cBhvr>
                                      <p:to>
                                        <p:strVal val="visible"/>
                                      </p:to>
                                    </p:set>
                                    <p:animEffect transition="in" filter="wipe(down)">
                                      <p:cBhvr>
                                        <p:cTn id="15" dur="500"/>
                                        <p:tgtEl>
                                          <p:spTgt spid="4107"/>
                                        </p:tgtEl>
                                      </p:cBhvr>
                                    </p:animEffect>
                                  </p:childTnLst>
                                </p:cTn>
                              </p:par>
                            </p:childTnLst>
                          </p:cTn>
                        </p:par>
                        <p:par>
                          <p:cTn id="16" fill="hold">
                            <p:stCondLst>
                              <p:cond delay="3500"/>
                            </p:stCondLst>
                            <p:childTnLst>
                              <p:par>
                                <p:cTn id="17" presetID="35" presetClass="path" presetSubtype="0" accel="50000" decel="50000" fill="hold" nodeType="afterEffect">
                                  <p:stCondLst>
                                    <p:cond delay="0"/>
                                  </p:stCondLst>
                                  <p:childTnLst>
                                    <p:animMotion origin="layout" path="M -5.55556E-7 2.37743E-6 L -0.21076 0.04787 " pathEditMode="relative" rAng="0" ptsTypes="AA">
                                      <p:cBhvr>
                                        <p:cTn id="18" dur="2000" fill="hold"/>
                                        <p:tgtEl>
                                          <p:spTgt spid="4106"/>
                                        </p:tgtEl>
                                        <p:attrNameLst>
                                          <p:attrName>ppt_x</p:attrName>
                                          <p:attrName>ppt_y</p:attrName>
                                        </p:attrNameLst>
                                      </p:cBhvr>
                                      <p:rCtr x="-10500" y="2400"/>
                                    </p:animMotion>
                                  </p:childTnLst>
                                </p:cTn>
                              </p:par>
                              <p:par>
                                <p:cTn id="19" presetID="10" presetClass="entr" presetSubtype="0" fill="hold" nodeType="withEffect">
                                  <p:stCondLst>
                                    <p:cond delay="0"/>
                                  </p:stCondLst>
                                  <p:childTnLst>
                                    <p:set>
                                      <p:cBhvr>
                                        <p:cTn id="20" dur="1" fill="hold">
                                          <p:stCondLst>
                                            <p:cond delay="0"/>
                                          </p:stCondLst>
                                        </p:cTn>
                                        <p:tgtEl>
                                          <p:spTgt spid="4106"/>
                                        </p:tgtEl>
                                        <p:attrNameLst>
                                          <p:attrName>style.visibility</p:attrName>
                                        </p:attrNameLst>
                                      </p:cBhvr>
                                      <p:to>
                                        <p:strVal val="visible"/>
                                      </p:to>
                                    </p:set>
                                    <p:animEffect transition="in" filter="fade">
                                      <p:cBhvr>
                                        <p:cTn id="21" dur="1000"/>
                                        <p:tgtEl>
                                          <p:spTgt spid="4106"/>
                                        </p:tgtEl>
                                      </p:cBhvr>
                                    </p:animEffect>
                                  </p:childTnLst>
                                </p:cTn>
                              </p:par>
                            </p:childTnLst>
                          </p:cTn>
                        </p:par>
                        <p:par>
                          <p:cTn id="22" fill="hold">
                            <p:stCondLst>
                              <p:cond delay="5500"/>
                            </p:stCondLst>
                            <p:childTnLst>
                              <p:par>
                                <p:cTn id="23" presetID="22" presetClass="entr" presetSubtype="4" fill="hold" nodeType="afterEffect">
                                  <p:stCondLst>
                                    <p:cond delay="0"/>
                                  </p:stCondLst>
                                  <p:childTnLst>
                                    <p:set>
                                      <p:cBhvr>
                                        <p:cTn id="24" dur="1" fill="hold">
                                          <p:stCondLst>
                                            <p:cond delay="0"/>
                                          </p:stCondLst>
                                        </p:cTn>
                                        <p:tgtEl>
                                          <p:spTgt spid="4108"/>
                                        </p:tgtEl>
                                        <p:attrNameLst>
                                          <p:attrName>style.visibility</p:attrName>
                                        </p:attrNameLst>
                                      </p:cBhvr>
                                      <p:to>
                                        <p:strVal val="visible"/>
                                      </p:to>
                                    </p:set>
                                    <p:animEffect transition="in" filter="wipe(down)">
                                      <p:cBhvr>
                                        <p:cTn id="25" dur="500"/>
                                        <p:tgtEl>
                                          <p:spTgt spid="4108"/>
                                        </p:tgtEl>
                                      </p:cBhvr>
                                    </p:animEffect>
                                  </p:childTnLst>
                                </p:cTn>
                              </p:par>
                            </p:childTnLst>
                          </p:cTn>
                        </p:par>
                        <p:par>
                          <p:cTn id="26" fill="hold">
                            <p:stCondLst>
                              <p:cond delay="6000"/>
                            </p:stCondLst>
                            <p:childTnLst>
                              <p:par>
                                <p:cTn id="27" presetID="22" presetClass="entr" presetSubtype="4" fill="hold" nodeType="afterEffect">
                                  <p:stCondLst>
                                    <p:cond delay="0"/>
                                  </p:stCondLst>
                                  <p:childTnLst>
                                    <p:set>
                                      <p:cBhvr>
                                        <p:cTn id="28" dur="1" fill="hold">
                                          <p:stCondLst>
                                            <p:cond delay="0"/>
                                          </p:stCondLst>
                                        </p:cTn>
                                        <p:tgtEl>
                                          <p:spTgt spid="4109"/>
                                        </p:tgtEl>
                                        <p:attrNameLst>
                                          <p:attrName>style.visibility</p:attrName>
                                        </p:attrNameLst>
                                      </p:cBhvr>
                                      <p:to>
                                        <p:strVal val="visible"/>
                                      </p:to>
                                    </p:set>
                                    <p:animEffect transition="in" filter="wipe(down)">
                                      <p:cBhvr>
                                        <p:cTn id="29" dur="1000"/>
                                        <p:tgtEl>
                                          <p:spTgt spid="4109"/>
                                        </p:tgtEl>
                                      </p:cBhvr>
                                    </p:animEffect>
                                  </p:childTnLst>
                                </p:cTn>
                              </p:par>
                              <p:par>
                                <p:cTn id="30" presetID="10" presetClass="entr" presetSubtype="0" fill="hold" nodeType="withEffect">
                                  <p:stCondLst>
                                    <p:cond delay="800"/>
                                  </p:stCondLst>
                                  <p:childTnLst>
                                    <p:set>
                                      <p:cBhvr>
                                        <p:cTn id="31" dur="1" fill="hold">
                                          <p:stCondLst>
                                            <p:cond delay="0"/>
                                          </p:stCondLst>
                                        </p:cTn>
                                        <p:tgtEl>
                                          <p:spTgt spid="4111"/>
                                        </p:tgtEl>
                                        <p:attrNameLst>
                                          <p:attrName>style.visibility</p:attrName>
                                        </p:attrNameLst>
                                      </p:cBhvr>
                                      <p:to>
                                        <p:strVal val="visible"/>
                                      </p:to>
                                    </p:set>
                                    <p:animEffect transition="in" filter="fade">
                                      <p:cBhvr>
                                        <p:cTn id="32" dur="2000"/>
                                        <p:tgtEl>
                                          <p:spTgt spid="4111"/>
                                        </p:tgtEl>
                                      </p:cBhvr>
                                    </p:animEffect>
                                  </p:childTnLst>
                                </p:cTn>
                              </p:par>
                            </p:childTnLst>
                          </p:cTn>
                        </p:par>
                        <p:par>
                          <p:cTn id="33" fill="hold">
                            <p:stCondLst>
                              <p:cond delay="8800"/>
                            </p:stCondLst>
                            <p:childTnLst>
                              <p:par>
                                <p:cTn id="34" presetID="0" presetClass="path" presetSubtype="0" accel="50000" decel="50000" fill="hold" nodeType="afterEffect">
                                  <p:stCondLst>
                                    <p:cond delay="0"/>
                                  </p:stCondLst>
                                  <p:childTnLst>
                                    <p:animMotion origin="layout" path="M -2.22222E-6 -4.81481E-6 C -0.08906 0.01505 -0.38802 0.03033 -0.53472 0.09075 C -0.68142 0.15116 -0.81198 0.322 -0.88055 0.36297 C -0.94913 0.40394 -0.93229 0.34237 -0.94583 0.33704 " pathEditMode="relative" rAng="0" ptsTypes="aaaa">
                                      <p:cBhvr>
                                        <p:cTn id="35" dur="2000" fill="hold"/>
                                        <p:tgtEl>
                                          <p:spTgt spid="4224"/>
                                        </p:tgtEl>
                                        <p:attrNameLst>
                                          <p:attrName>ppt_x</p:attrName>
                                          <p:attrName>ppt_y</p:attrName>
                                        </p:attrNameLst>
                                      </p:cBhvr>
                                      <p:rCtr x="-47500" y="20200"/>
                                    </p:animMotion>
                                  </p:childTnLst>
                                </p:cTn>
                              </p:par>
                              <p:par>
                                <p:cTn id="36" presetID="0" presetClass="path" presetSubtype="0" accel="50000" decel="50000" fill="hold" nodeType="withEffect">
                                  <p:stCondLst>
                                    <p:cond delay="500"/>
                                  </p:stCondLst>
                                  <p:childTnLst>
                                    <p:animMotion origin="layout" path="M 0 0.04629 C -0.07778 0.05393 -0.34948 0.0956 -0.46667 0.09166 C -0.58385 0.08773 -0.63611 -0.0007 -0.70278 0.02314 C -0.76944 0.04699 -0.83247 0.19027 -0.86667 0.23426 " pathEditMode="relative" rAng="0" ptsTypes="aaaa">
                                      <p:cBhvr>
                                        <p:cTn id="37" dur="2000" fill="hold"/>
                                        <p:tgtEl>
                                          <p:spTgt spid="4225"/>
                                        </p:tgtEl>
                                        <p:attrNameLst>
                                          <p:attrName>ppt_x</p:attrName>
                                          <p:attrName>ppt_y</p:attrName>
                                        </p:attrNameLst>
                                      </p:cBhvr>
                                      <p:rCtr x="-43300" y="7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3"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254730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93528755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a:prstGeom prst="rect">
            <a:avLst/>
          </a:prstGeom>
        </p:spPr>
        <p:txBody>
          <a:bodyPr anchor="b"/>
          <a:lstStyle>
            <a:lvl1pPr marL="0" indent="0">
              <a:buNone/>
              <a:defRPr sz="2000"/>
            </a:lvl1pPr>
            <a:lvl2pPr marL="457198" indent="0">
              <a:buNone/>
              <a:defRPr sz="1800"/>
            </a:lvl2pPr>
            <a:lvl3pPr marL="914396" indent="0">
              <a:buNone/>
              <a:defRPr sz="1600"/>
            </a:lvl3pPr>
            <a:lvl4pPr marL="1371595" indent="0">
              <a:buNone/>
              <a:defRPr sz="1400"/>
            </a:lvl4pPr>
            <a:lvl5pPr marL="1828793" indent="0">
              <a:buNone/>
              <a:defRPr sz="1400"/>
            </a:lvl5pPr>
            <a:lvl6pPr marL="2285991" indent="0">
              <a:buNone/>
              <a:defRPr sz="1400"/>
            </a:lvl6pPr>
            <a:lvl7pPr marL="2743189" indent="0">
              <a:buNone/>
              <a:defRPr sz="1400"/>
            </a:lvl7pPr>
            <a:lvl8pPr marL="3200388" indent="0">
              <a:buNone/>
              <a:defRPr sz="1400"/>
            </a:lvl8pPr>
            <a:lvl9pPr marL="3657586" indent="0">
              <a:buNone/>
              <a:defRPr sz="1400"/>
            </a:lvl9pPr>
          </a:lstStyle>
          <a:p>
            <a:pPr lvl="0"/>
            <a:r>
              <a:rPr lang="en-US"/>
              <a:t>Click to edit Master text styles</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F7561CDB-809F-4F01-8B1D-FE5EAC24373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27263562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5FBBEBBD-17BD-4560-87E4-547DA4A47EB6}"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42534604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8" name="Footer Placeholder 7"/>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defTabSz="914396" fontAlgn="base">
              <a:spcBef>
                <a:spcPct val="0"/>
              </a:spcBef>
              <a:spcAft>
                <a:spcPct val="0"/>
              </a:spcAft>
            </a:pPr>
            <a:fld id="{2E4299E6-7C00-4D22-A89F-1F9B3615D595}"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81572600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Footer Placeholder 3"/>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defTabSz="914396" fontAlgn="base">
              <a:spcBef>
                <a:spcPct val="0"/>
              </a:spcBef>
              <a:spcAft>
                <a:spcPct val="0"/>
              </a:spcAft>
            </a:pPr>
            <a:fld id="{05941182-25CA-4852-8295-F5606E806368}"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38149816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31221950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AA7A2312-82E8-4FE4-9A01-ADEF37E3AE1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57000015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D7B3CDFB-B3A1-4232-AA4B-479C24C388B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6246527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295400"/>
            <a:ext cx="10972800" cy="5029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D063A193-151D-48F6-ABE6-FDDB0BC0AEC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60036054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60960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6096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30164F13-48D1-4ADC-B1EB-3904AA61B639}"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609007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61061" indent="0" algn="ctr">
              <a:buNone/>
              <a:defRPr/>
            </a:lvl2pPr>
            <a:lvl3pPr marL="1122121" indent="0" algn="ctr">
              <a:buNone/>
              <a:defRPr/>
            </a:lvl3pPr>
            <a:lvl4pPr marL="1683182" indent="0" algn="ctr">
              <a:buNone/>
              <a:defRPr/>
            </a:lvl4pPr>
            <a:lvl5pPr marL="2244242" indent="0" algn="ctr">
              <a:buNone/>
              <a:defRPr/>
            </a:lvl5pPr>
            <a:lvl6pPr marL="2805303" indent="0" algn="ctr">
              <a:buNone/>
              <a:defRPr/>
            </a:lvl6pPr>
            <a:lvl7pPr marL="3366364" indent="0" algn="ctr">
              <a:buNone/>
              <a:defRPr/>
            </a:lvl7pPr>
            <a:lvl8pPr marL="3927423" indent="0" algn="ctr">
              <a:buNone/>
              <a:defRPr/>
            </a:lvl8pPr>
            <a:lvl9pPr marL="4488484"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5"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2EFC6EB-5899-4113-A1E8-6E0FF185C6EA}"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192025255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295400"/>
            <a:ext cx="10972800" cy="5029200"/>
          </a:xfrm>
          <a:prstGeom prst="rect">
            <a:avLst/>
          </a:prstGeom>
        </p:spPr>
        <p:txBody>
          <a:bodyPr/>
          <a:lstStyle/>
          <a:p>
            <a:r>
              <a:rPr lang="en-US"/>
              <a:t>Click icon to add table</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a:xfrm>
            <a:off x="8737600" y="6537327"/>
            <a:ext cx="2844800" cy="244475"/>
          </a:xfrm>
        </p:spPr>
        <p:txBody>
          <a:bodyPr/>
          <a:lstStyle>
            <a:lvl1pPr>
              <a:defRPr/>
            </a:lvl1pPr>
          </a:lstStyle>
          <a:p>
            <a:pPr defTabSz="914396" fontAlgn="base">
              <a:spcBef>
                <a:spcPct val="0"/>
              </a:spcBef>
              <a:spcAft>
                <a:spcPct val="0"/>
              </a:spcAft>
            </a:pPr>
            <a:fld id="{37BA5889-3889-48EB-8ABB-7988F2FA738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84741485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98" indent="0" algn="ctr">
              <a:buNone/>
              <a:defRPr/>
            </a:lvl2pPr>
            <a:lvl3pPr marL="914396" indent="0" algn="ctr">
              <a:buNone/>
              <a:defRPr/>
            </a:lvl3pPr>
            <a:lvl4pPr marL="1371595" indent="0" algn="ctr">
              <a:buNone/>
              <a:defRPr/>
            </a:lvl4pPr>
            <a:lvl5pPr marL="1828793" indent="0" algn="ctr">
              <a:buNone/>
              <a:defRPr/>
            </a:lvl5pPr>
            <a:lvl6pPr marL="2285991" indent="0" algn="ctr">
              <a:buNone/>
              <a:defRPr/>
            </a:lvl6pPr>
            <a:lvl7pPr marL="2743189" indent="0" algn="ctr">
              <a:buNone/>
              <a:defRPr/>
            </a:lvl7pPr>
            <a:lvl8pPr marL="3200388" indent="0" algn="ctr">
              <a:buNone/>
              <a:defRPr/>
            </a:lvl8pPr>
            <a:lvl9pPr marL="3657586" indent="0" algn="ctr">
              <a:buNone/>
              <a:defRPr/>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489DF400-8CEC-4040-95AA-7F9A82091823}" type="slidenum">
              <a:rPr lang="en-US" altLang="zh-CN" smtClean="0">
                <a:solidFill>
                  <a:srgbClr val="FFFFFF"/>
                </a:solidFill>
                <a:cs typeface="Arial" panose="020B0604020202020204" pitchFamily="34" charset="0"/>
              </a:rPr>
              <a:pPr defTabSz="914396" fontAlgn="base">
                <a:spcBef>
                  <a:spcPct val="0"/>
                </a:spcBef>
                <a:spcAft>
                  <a:spcPct val="0"/>
                </a:spcAft>
                <a:defRPr/>
              </a:pPr>
              <a:t>‹#›</a:t>
            </a:fld>
            <a:endParaRPr lang="en-US" altLang="zh-CN">
              <a:solidFill>
                <a:srgbClr val="FFFFFF"/>
              </a:solidFill>
              <a:cs typeface="Arial" panose="020B0604020202020204" pitchFamily="34" charset="0"/>
            </a:endParaRPr>
          </a:p>
        </p:txBody>
      </p:sp>
    </p:spTree>
    <p:extLst>
      <p:ext uri="{BB962C8B-B14F-4D97-AF65-F5344CB8AC3E}">
        <p14:creationId xmlns:p14="http://schemas.microsoft.com/office/powerpoint/2010/main" val="182968314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2023/3/12</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2239658291"/>
      </p:ext>
    </p:extLst>
  </p:cSld>
  <p:clrMapOvr>
    <a:masterClrMapping/>
  </p:clrMapOvr>
  <p:transition spd="slow" advTm="3000">
    <p:random/>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86"/>
        <p:cNvGrpSpPr/>
        <p:nvPr/>
      </p:nvGrpSpPr>
      <p:grpSpPr>
        <a:xfrm>
          <a:off x="0" y="0"/>
          <a:ext cx="0" cy="0"/>
          <a:chOff x="0" y="0"/>
          <a:chExt cx="0" cy="0"/>
        </a:xfrm>
      </p:grpSpPr>
      <p:sp>
        <p:nvSpPr>
          <p:cNvPr id="587" name="Google Shape;587;p15"/>
          <p:cNvSpPr/>
          <p:nvPr/>
        </p:nvSpPr>
        <p:spPr>
          <a:xfrm rot="2899140">
            <a:off x="-504456" y="1186220"/>
            <a:ext cx="5252765" cy="7197437"/>
          </a:xfrm>
          <a:custGeom>
            <a:avLst/>
            <a:gdLst/>
            <a:ahLst/>
            <a:cxnLst/>
            <a:rect l="l" t="t" r="r" b="b"/>
            <a:pathLst>
              <a:path w="11755" h="16107" extrusionOk="0">
                <a:moveTo>
                  <a:pt x="4723" y="0"/>
                </a:moveTo>
                <a:cubicBezTo>
                  <a:pt x="679" y="0"/>
                  <a:pt x="0" y="9466"/>
                  <a:pt x="1441" y="12310"/>
                </a:cubicBezTo>
                <a:cubicBezTo>
                  <a:pt x="2483" y="14342"/>
                  <a:pt x="4497" y="16106"/>
                  <a:pt x="6744" y="16106"/>
                </a:cubicBezTo>
                <a:cubicBezTo>
                  <a:pt x="6902" y="16106"/>
                  <a:pt x="7061" y="16098"/>
                  <a:pt x="7221" y="16080"/>
                </a:cubicBezTo>
                <a:cubicBezTo>
                  <a:pt x="9843" y="15774"/>
                  <a:pt x="11657" y="12999"/>
                  <a:pt x="11700" y="10355"/>
                </a:cubicBezTo>
                <a:cubicBezTo>
                  <a:pt x="11755" y="7711"/>
                  <a:pt x="10455" y="5231"/>
                  <a:pt x="8980" y="3024"/>
                </a:cubicBezTo>
                <a:cubicBezTo>
                  <a:pt x="8466" y="2259"/>
                  <a:pt x="7920" y="1505"/>
                  <a:pt x="7166" y="959"/>
                </a:cubicBezTo>
                <a:cubicBezTo>
                  <a:pt x="6244" y="291"/>
                  <a:pt x="5432" y="0"/>
                  <a:pt x="4723" y="0"/>
                </a:cubicBezTo>
                <a:close/>
              </a:path>
            </a:pathLst>
          </a:custGeom>
          <a:solidFill>
            <a:srgbClr val="FFCFC0">
              <a:alpha val="2277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8" name="Google Shape;588;p15"/>
          <p:cNvSpPr/>
          <p:nvPr/>
        </p:nvSpPr>
        <p:spPr>
          <a:xfrm rot="-2700000">
            <a:off x="-424349" y="-1246735"/>
            <a:ext cx="13040796" cy="8548376"/>
          </a:xfrm>
          <a:custGeom>
            <a:avLst/>
            <a:gdLst/>
            <a:ahLst/>
            <a:cxnLst/>
            <a:rect l="l" t="t" r="r" b="b"/>
            <a:pathLst>
              <a:path w="44489" h="29163" extrusionOk="0">
                <a:moveTo>
                  <a:pt x="15430" y="0"/>
                </a:moveTo>
                <a:cubicBezTo>
                  <a:pt x="9906" y="0"/>
                  <a:pt x="4387" y="3454"/>
                  <a:pt x="1803" y="8453"/>
                </a:cubicBezTo>
                <a:cubicBezTo>
                  <a:pt x="645" y="10703"/>
                  <a:pt x="1" y="13358"/>
                  <a:pt x="798" y="15762"/>
                </a:cubicBezTo>
                <a:cubicBezTo>
                  <a:pt x="1891" y="19083"/>
                  <a:pt x="5431" y="21017"/>
                  <a:pt x="8883" y="21596"/>
                </a:cubicBezTo>
                <a:cubicBezTo>
                  <a:pt x="14914" y="22623"/>
                  <a:pt x="21294" y="20809"/>
                  <a:pt x="26724" y="24480"/>
                </a:cubicBezTo>
                <a:cubicBezTo>
                  <a:pt x="29916" y="26636"/>
                  <a:pt x="33253" y="29163"/>
                  <a:pt x="37049" y="29163"/>
                </a:cubicBezTo>
                <a:cubicBezTo>
                  <a:pt x="38256" y="29163"/>
                  <a:pt x="39509" y="28907"/>
                  <a:pt x="40818" y="28304"/>
                </a:cubicBezTo>
                <a:cubicBezTo>
                  <a:pt x="42796" y="27386"/>
                  <a:pt x="44391" y="25431"/>
                  <a:pt x="44434" y="23246"/>
                </a:cubicBezTo>
                <a:cubicBezTo>
                  <a:pt x="44489" y="21148"/>
                  <a:pt x="43167" y="19236"/>
                  <a:pt x="41561" y="17892"/>
                </a:cubicBezTo>
                <a:cubicBezTo>
                  <a:pt x="39955" y="16548"/>
                  <a:pt x="38032" y="15631"/>
                  <a:pt x="36306" y="14451"/>
                </a:cubicBezTo>
                <a:cubicBezTo>
                  <a:pt x="30155" y="10244"/>
                  <a:pt x="26211" y="2695"/>
                  <a:pt x="19076" y="532"/>
                </a:cubicBezTo>
                <a:cubicBezTo>
                  <a:pt x="17882" y="170"/>
                  <a:pt x="16656" y="0"/>
                  <a:pt x="15430" y="0"/>
                </a:cubicBezTo>
                <a:close/>
              </a:path>
            </a:pathLst>
          </a:custGeom>
          <a:solidFill>
            <a:srgbClr val="FFCFC0">
              <a:alpha val="4911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9" name="Google Shape;589;p15"/>
          <p:cNvSpPr txBox="1">
            <a:spLocks noGrp="1"/>
          </p:cNvSpPr>
          <p:nvPr>
            <p:ph type="title"/>
          </p:nvPr>
        </p:nvSpPr>
        <p:spPr>
          <a:xfrm>
            <a:off x="5954304" y="3232800"/>
            <a:ext cx="2786800" cy="708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90" name="Google Shape;590;p15"/>
          <p:cNvSpPr txBox="1">
            <a:spLocks noGrp="1"/>
          </p:cNvSpPr>
          <p:nvPr>
            <p:ph type="subTitle" idx="1"/>
          </p:nvPr>
        </p:nvSpPr>
        <p:spPr>
          <a:xfrm>
            <a:off x="5954300" y="1343000"/>
            <a:ext cx="4913200" cy="18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28562918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08218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8" name="图片 3"/>
          <p:cNvPicPr>
            <a:picLocks noChangeAspect="1"/>
          </p:cNvPicPr>
          <p:nvPr userDrawn="1"/>
        </p:nvPicPr>
        <p:blipFill rotWithShape="1">
          <a:blip r:embed="rId2"/>
          <a:srcRect l="626" t="832" r="626" b="1028"/>
          <a:stretch>
            <a:fillRect/>
          </a:stretch>
        </p:blipFill>
        <p:spPr>
          <a:xfrm>
            <a:off x="0" y="2"/>
            <a:ext cx="12219444" cy="6857999"/>
          </a:xfrm>
          <a:prstGeom prst="rect">
            <a:avLst/>
          </a:prstGeom>
        </p:spPr>
      </p:pic>
      <p:pic>
        <p:nvPicPr>
          <p:cNvPr id="9" name="图形 1"/>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212225"/>
            <a:ext cx="3308946" cy="1645775"/>
          </a:xfrm>
          <a:prstGeom prst="rect">
            <a:avLst/>
          </a:prstGeom>
        </p:spPr>
      </p:pic>
    </p:spTree>
    <p:extLst>
      <p:ext uri="{BB962C8B-B14F-4D97-AF65-F5344CB8AC3E}">
        <p14:creationId xmlns:p14="http://schemas.microsoft.com/office/powerpoint/2010/main" val="290729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968920"/>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879363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103956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6837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5"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16AE0DF-F812-496E-BCC4-0CAAAC6F4620}"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228579594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243841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270088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702678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396964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366739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170889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890212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881459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A6F76816-6012-4329-A06D-4C4C185E85DC}"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1697EE25-008E-43A5-9C42-F9CC90157F04}"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654920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1A15D907-769F-4388-8CC6-816DA66253FF}"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43262AD-9397-4F57-A945-C3AF3F5C784C}"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84731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889"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444"/>
            </a:lvl1pPr>
            <a:lvl2pPr marL="561061" indent="0">
              <a:buNone/>
              <a:defRPr sz="2222"/>
            </a:lvl2pPr>
            <a:lvl3pPr marL="1122121" indent="0">
              <a:buNone/>
              <a:defRPr sz="2000"/>
            </a:lvl3pPr>
            <a:lvl4pPr marL="1683182" indent="0">
              <a:buNone/>
              <a:defRPr sz="1704"/>
            </a:lvl4pPr>
            <a:lvl5pPr marL="2244242" indent="0">
              <a:buNone/>
              <a:defRPr sz="1704"/>
            </a:lvl5pPr>
            <a:lvl6pPr marL="2805303" indent="0">
              <a:buNone/>
              <a:defRPr sz="1704"/>
            </a:lvl6pPr>
            <a:lvl7pPr marL="3366364" indent="0">
              <a:buNone/>
              <a:defRPr sz="1704"/>
            </a:lvl7pPr>
            <a:lvl8pPr marL="3927423" indent="0">
              <a:buNone/>
              <a:defRPr sz="1704"/>
            </a:lvl8pPr>
            <a:lvl9pPr marL="4488484" indent="0">
              <a:buNone/>
              <a:defRPr sz="170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5"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750206CF-8A48-4DD3-90E8-910A1CB78D9A}"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362609317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198" indent="0">
              <a:buNone/>
              <a:defRPr sz="2000"/>
            </a:lvl2pPr>
            <a:lvl3pPr marL="914396" indent="0">
              <a:buNone/>
              <a:defRPr sz="1800"/>
            </a:lvl3pPr>
            <a:lvl4pPr marL="1371595" indent="0">
              <a:buNone/>
              <a:defRPr sz="1600"/>
            </a:lvl4pPr>
            <a:lvl5pPr marL="1828793" indent="0">
              <a:buNone/>
              <a:defRPr sz="1600"/>
            </a:lvl5pPr>
            <a:lvl6pPr marL="2285991" indent="0">
              <a:buNone/>
              <a:defRPr sz="1600"/>
            </a:lvl6pPr>
            <a:lvl7pPr marL="2743189" indent="0">
              <a:buNone/>
              <a:defRPr sz="1600"/>
            </a:lvl7pPr>
            <a:lvl8pPr marL="3200388" indent="0">
              <a:buNone/>
              <a:defRPr sz="1600"/>
            </a:lvl8pPr>
            <a:lvl9pPr marL="3657586"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9FDB75A8-90EC-4196-AD35-FACB0E568B32}"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B529528-2984-4BDF-B057-7D960218E2D0}"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762242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D33C1D67-8AF0-40C3-A6BF-B3203181A5A5}"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AE996126-4CE0-49D1-B0B2-4A3DCB748E9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4652627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E8608F15-282A-47CD-806E-6216A3C5022B}"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129574A2-EA5B-41A3-86A4-05D0B74A0D4E}"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2843105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808D75D6-6812-493C-9111-D74D57EC35B9}"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D92EEDE6-6D3A-4353-AB3E-98B63B59FE27}"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8967821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0B46A321-E7FA-496A-BDA1-4BF0EF080E01}"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B39346E0-9DEA-4B84-B605-3896D79E9195}"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2284384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DDBC6308-43CA-4155-8767-6BD89C80D93E}"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6D540D95-0217-4980-B062-5537A2B35271}"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7677906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B670E3F9-6FB2-455F-B95C-88F8ABE0F2BF}"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4953F175-4289-4F5A-A5AF-1A410EF3DDD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9414716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B4FF825A-84A1-4174-BB80-A21EFFC7E9CA}"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6F14F62A-293C-4C13-A74E-F3BC043D3A49}"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0164983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9F9A8F1B-302C-4369-B0F0-E736023E0495}"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D009C579-3376-4F55-9B1A-23D3BEA2ABF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4033866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F542BB1D-63D0-4CE0-91B5-E0B946E4A436}"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67FB014-5789-4F40-AF80-2AABEABD8D0F}"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327476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3407"/>
            </a:lvl1pPr>
            <a:lvl2pPr>
              <a:defRPr sz="2963"/>
            </a:lvl2pPr>
            <a:lvl3pPr>
              <a:defRPr sz="2444"/>
            </a:lvl3pPr>
            <a:lvl4pPr>
              <a:defRPr sz="2222"/>
            </a:lvl4pPr>
            <a:lvl5pPr>
              <a:defRPr sz="2222"/>
            </a:lvl5pPr>
            <a:lvl6pPr>
              <a:defRPr sz="2222"/>
            </a:lvl6pPr>
            <a:lvl7pPr>
              <a:defRPr sz="2222"/>
            </a:lvl7pPr>
            <a:lvl8pPr>
              <a:defRPr sz="2222"/>
            </a:lvl8pPr>
            <a:lvl9pPr>
              <a:defRPr sz="22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3407"/>
            </a:lvl1pPr>
            <a:lvl2pPr>
              <a:defRPr sz="2963"/>
            </a:lvl2pPr>
            <a:lvl3pPr>
              <a:defRPr sz="2444"/>
            </a:lvl3pPr>
            <a:lvl4pPr>
              <a:defRPr sz="2222"/>
            </a:lvl4pPr>
            <a:lvl5pPr>
              <a:defRPr sz="2222"/>
            </a:lvl5pPr>
            <a:lvl6pPr>
              <a:defRPr sz="2222"/>
            </a:lvl6pPr>
            <a:lvl7pPr>
              <a:defRPr sz="2222"/>
            </a:lvl7pPr>
            <a:lvl8pPr>
              <a:defRPr sz="2222"/>
            </a:lvl8pPr>
            <a:lvl9pPr>
              <a:defRPr sz="22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6"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7"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BA0A3F2-FC7E-4960-BF7D-A9B1B5779135}"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8806903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A6F76816-6012-4329-A06D-4C4C185E85DC}"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1697EE25-008E-43A5-9C42-F9CC90157F04}"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5330610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1A15D907-769F-4388-8CC6-816DA66253FF}"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43262AD-9397-4F57-A945-C3AF3F5C784C}"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1445985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198" indent="0">
              <a:buNone/>
              <a:defRPr sz="2000"/>
            </a:lvl2pPr>
            <a:lvl3pPr marL="914396" indent="0">
              <a:buNone/>
              <a:defRPr sz="1800"/>
            </a:lvl3pPr>
            <a:lvl4pPr marL="1371595" indent="0">
              <a:buNone/>
              <a:defRPr sz="1600"/>
            </a:lvl4pPr>
            <a:lvl5pPr marL="1828793" indent="0">
              <a:buNone/>
              <a:defRPr sz="1600"/>
            </a:lvl5pPr>
            <a:lvl6pPr marL="2285991" indent="0">
              <a:buNone/>
              <a:defRPr sz="1600"/>
            </a:lvl6pPr>
            <a:lvl7pPr marL="2743189" indent="0">
              <a:buNone/>
              <a:defRPr sz="1600"/>
            </a:lvl7pPr>
            <a:lvl8pPr marL="3200388" indent="0">
              <a:buNone/>
              <a:defRPr sz="1600"/>
            </a:lvl8pPr>
            <a:lvl9pPr marL="3657586"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9FDB75A8-90EC-4196-AD35-FACB0E568B32}"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B529528-2984-4BDF-B057-7D960218E2D0}"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9255976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D33C1D67-8AF0-40C3-A6BF-B3203181A5A5}"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AE996126-4CE0-49D1-B0B2-4A3DCB748E9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6664082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E8608F15-282A-47CD-806E-6216A3C5022B}"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129574A2-EA5B-41A3-86A4-05D0B74A0D4E}"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6080349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808D75D6-6812-493C-9111-D74D57EC35B9}"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D92EEDE6-6D3A-4353-AB3E-98B63B59FE27}"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8005812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0B46A321-E7FA-496A-BDA1-4BF0EF080E01}"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B39346E0-9DEA-4B84-B605-3896D79E9195}"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9047064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DDBC6308-43CA-4155-8767-6BD89C80D93E}"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6D540D95-0217-4980-B062-5537A2B35271}"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2098808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B670E3F9-6FB2-455F-B95C-88F8ABE0F2BF}"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4953F175-4289-4F5A-A5AF-1A410EF3DDD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6179892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B4FF825A-84A1-4174-BB80-A21EFFC7E9CA}"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6F14F62A-293C-4C13-A74E-F3BC043D3A49}"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819642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963" b="1"/>
            </a:lvl1pPr>
            <a:lvl2pPr marL="561061" indent="0">
              <a:buNone/>
              <a:defRPr sz="2444" b="1"/>
            </a:lvl2pPr>
            <a:lvl3pPr marL="1122121" indent="0">
              <a:buNone/>
              <a:defRPr sz="2222" b="1"/>
            </a:lvl3pPr>
            <a:lvl4pPr marL="1683182" indent="0">
              <a:buNone/>
              <a:defRPr sz="2000" b="1"/>
            </a:lvl4pPr>
            <a:lvl5pPr marL="2244242" indent="0">
              <a:buNone/>
              <a:defRPr sz="2000" b="1"/>
            </a:lvl5pPr>
            <a:lvl6pPr marL="2805303" indent="0">
              <a:buNone/>
              <a:defRPr sz="2000" b="1"/>
            </a:lvl6pPr>
            <a:lvl7pPr marL="3366364" indent="0">
              <a:buNone/>
              <a:defRPr sz="2000" b="1"/>
            </a:lvl7pPr>
            <a:lvl8pPr marL="3927423" indent="0">
              <a:buNone/>
              <a:defRPr sz="2000" b="1"/>
            </a:lvl8pPr>
            <a:lvl9pPr marL="4488484"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963"/>
            </a:lvl1pPr>
            <a:lvl2pPr>
              <a:defRPr sz="2444"/>
            </a:lvl2pPr>
            <a:lvl3pPr>
              <a:defRPr sz="2222"/>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4" cy="639762"/>
          </a:xfrm>
        </p:spPr>
        <p:txBody>
          <a:bodyPr anchor="b"/>
          <a:lstStyle>
            <a:lvl1pPr marL="0" indent="0">
              <a:buNone/>
              <a:defRPr sz="2963" b="1"/>
            </a:lvl1pPr>
            <a:lvl2pPr marL="561061" indent="0">
              <a:buNone/>
              <a:defRPr sz="2444" b="1"/>
            </a:lvl2pPr>
            <a:lvl3pPr marL="1122121" indent="0">
              <a:buNone/>
              <a:defRPr sz="2222" b="1"/>
            </a:lvl3pPr>
            <a:lvl4pPr marL="1683182" indent="0">
              <a:buNone/>
              <a:defRPr sz="2000" b="1"/>
            </a:lvl4pPr>
            <a:lvl5pPr marL="2244242" indent="0">
              <a:buNone/>
              <a:defRPr sz="2000" b="1"/>
            </a:lvl5pPr>
            <a:lvl6pPr marL="2805303" indent="0">
              <a:buNone/>
              <a:defRPr sz="2000" b="1"/>
            </a:lvl6pPr>
            <a:lvl7pPr marL="3366364" indent="0">
              <a:buNone/>
              <a:defRPr sz="2000" b="1"/>
            </a:lvl7pPr>
            <a:lvl8pPr marL="3927423" indent="0">
              <a:buNone/>
              <a:defRPr sz="2000" b="1"/>
            </a:lvl8pPr>
            <a:lvl9pPr marL="4488484"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4" cy="3951288"/>
          </a:xfrm>
        </p:spPr>
        <p:txBody>
          <a:bodyPr/>
          <a:lstStyle>
            <a:lvl1pPr>
              <a:defRPr sz="2963"/>
            </a:lvl1pPr>
            <a:lvl2pPr>
              <a:defRPr sz="2444"/>
            </a:lvl2pPr>
            <a:lvl3pPr>
              <a:defRPr sz="2222"/>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8"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9"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72C4BFFB-7531-4FD1-99CA-783371621EB2}"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427145691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9F9A8F1B-302C-4369-B0F0-E736023E0495}"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D009C579-3376-4F55-9B1A-23D3BEA2ABF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8405453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F542BB1D-63D0-4CE0-91B5-E0B946E4A436}"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67FB014-5789-4F40-AF80-2AABEABD8D0F}"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90853263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A6F76816-6012-4329-A06D-4C4C185E85DC}"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1697EE25-008E-43A5-9C42-F9CC90157F04}"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2564651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1A15D907-769F-4388-8CC6-816DA66253FF}"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43262AD-9397-4F57-A945-C3AF3F5C784C}"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1902740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198" indent="0">
              <a:buNone/>
              <a:defRPr sz="2000"/>
            </a:lvl2pPr>
            <a:lvl3pPr marL="914396" indent="0">
              <a:buNone/>
              <a:defRPr sz="1800"/>
            </a:lvl3pPr>
            <a:lvl4pPr marL="1371595" indent="0">
              <a:buNone/>
              <a:defRPr sz="1600"/>
            </a:lvl4pPr>
            <a:lvl5pPr marL="1828793" indent="0">
              <a:buNone/>
              <a:defRPr sz="1600"/>
            </a:lvl5pPr>
            <a:lvl6pPr marL="2285991" indent="0">
              <a:buNone/>
              <a:defRPr sz="1600"/>
            </a:lvl6pPr>
            <a:lvl7pPr marL="2743189" indent="0">
              <a:buNone/>
              <a:defRPr sz="1600"/>
            </a:lvl7pPr>
            <a:lvl8pPr marL="3200388" indent="0">
              <a:buNone/>
              <a:defRPr sz="1600"/>
            </a:lvl8pPr>
            <a:lvl9pPr marL="3657586"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9FDB75A8-90EC-4196-AD35-FACB0E568B32}"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B529528-2984-4BDF-B057-7D960218E2D0}"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3469788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D33C1D67-8AF0-40C3-A6BF-B3203181A5A5}"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AE996126-4CE0-49D1-B0B2-4A3DCB748E9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8820243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E8608F15-282A-47CD-806E-6216A3C5022B}"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129574A2-EA5B-41A3-86A4-05D0B74A0D4E}"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9397132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808D75D6-6812-493C-9111-D74D57EC35B9}"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D92EEDE6-6D3A-4353-AB3E-98B63B59FE27}"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18611327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0B46A321-E7FA-496A-BDA1-4BF0EF080E01}"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B39346E0-9DEA-4B84-B605-3896D79E9195}"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6175573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DDBC6308-43CA-4155-8767-6BD89C80D93E}"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6D540D95-0217-4980-B062-5537A2B35271}"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68642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4"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5"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9FA03E3-DADE-43DC-961F-EB6C7A0E320C}"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172941554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B670E3F9-6FB2-455F-B95C-88F8ABE0F2BF}"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4953F175-4289-4F5A-A5AF-1A410EF3DDD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9974654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B4FF825A-84A1-4174-BB80-A21EFFC7E9CA}"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6F14F62A-293C-4C13-A74E-F3BC043D3A49}"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1047522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9F9A8F1B-302C-4369-B0F0-E736023E0495}"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D009C579-3376-4F55-9B1A-23D3BEA2ABF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1927674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F542BB1D-63D0-4CE0-91B5-E0B946E4A436}"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67FB014-5789-4F40-AF80-2AABEABD8D0F}"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63728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A6F76816-6012-4329-A06D-4C4C185E85DC}"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1697EE25-008E-43A5-9C42-F9CC90157F04}"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8214266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1A15D907-769F-4388-8CC6-816DA66253FF}"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43262AD-9397-4F57-A945-C3AF3F5C784C}"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7025230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198" indent="0">
              <a:buNone/>
              <a:defRPr sz="2000"/>
            </a:lvl2pPr>
            <a:lvl3pPr marL="914396" indent="0">
              <a:buNone/>
              <a:defRPr sz="1800"/>
            </a:lvl3pPr>
            <a:lvl4pPr marL="1371595" indent="0">
              <a:buNone/>
              <a:defRPr sz="1600"/>
            </a:lvl4pPr>
            <a:lvl5pPr marL="1828793" indent="0">
              <a:buNone/>
              <a:defRPr sz="1600"/>
            </a:lvl5pPr>
            <a:lvl6pPr marL="2285991" indent="0">
              <a:buNone/>
              <a:defRPr sz="1600"/>
            </a:lvl6pPr>
            <a:lvl7pPr marL="2743189" indent="0">
              <a:buNone/>
              <a:defRPr sz="1600"/>
            </a:lvl7pPr>
            <a:lvl8pPr marL="3200388" indent="0">
              <a:buNone/>
              <a:defRPr sz="1600"/>
            </a:lvl8pPr>
            <a:lvl9pPr marL="3657586"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9FDB75A8-90EC-4196-AD35-FACB0E568B32}"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B529528-2984-4BDF-B057-7D960218E2D0}"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348584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D33C1D67-8AF0-40C3-A6BF-B3203181A5A5}"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AE996126-4CE0-49D1-B0B2-4A3DCB748E9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9843962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E8608F15-282A-47CD-806E-6216A3C5022B}"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129574A2-EA5B-41A3-86A4-05D0B74A0D4E}"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742618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808D75D6-6812-493C-9111-D74D57EC35B9}"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D92EEDE6-6D3A-4353-AB3E-98B63B59FE27}"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8225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889"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444"/>
            </a:lvl1pPr>
            <a:lvl2pPr marL="561061" indent="0">
              <a:buNone/>
              <a:defRPr sz="2222"/>
            </a:lvl2pPr>
            <a:lvl3pPr marL="1122121" indent="0">
              <a:buNone/>
              <a:defRPr sz="2000"/>
            </a:lvl3pPr>
            <a:lvl4pPr marL="1683182" indent="0">
              <a:buNone/>
              <a:defRPr sz="1704"/>
            </a:lvl4pPr>
            <a:lvl5pPr marL="2244242" indent="0">
              <a:buNone/>
              <a:defRPr sz="1704"/>
            </a:lvl5pPr>
            <a:lvl6pPr marL="2805303" indent="0">
              <a:buNone/>
              <a:defRPr sz="1704"/>
            </a:lvl6pPr>
            <a:lvl7pPr marL="3366364" indent="0">
              <a:buNone/>
              <a:defRPr sz="1704"/>
            </a:lvl7pPr>
            <a:lvl8pPr marL="3927423" indent="0">
              <a:buNone/>
              <a:defRPr sz="1704"/>
            </a:lvl8pPr>
            <a:lvl9pPr marL="4488484" indent="0">
              <a:buNone/>
              <a:defRPr sz="170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5"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750206CF-8A48-4DD3-90E8-910A1CB78D9A}"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3613791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3"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4"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D31826DB-8D24-4491-A183-837A74124596}"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154903997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0B46A321-E7FA-496A-BDA1-4BF0EF080E01}"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B39346E0-9DEA-4B84-B605-3896D79E9195}"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6626956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DDBC6308-43CA-4155-8767-6BD89C80D93E}"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6D540D95-0217-4980-B062-5537A2B35271}"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6246405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B670E3F9-6FB2-455F-B95C-88F8ABE0F2BF}"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4953F175-4289-4F5A-A5AF-1A410EF3DDD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6727679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B4FF825A-84A1-4174-BB80-A21EFFC7E9CA}"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6F14F62A-293C-4C13-A74E-F3BC043D3A49}"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17891924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9F9A8F1B-302C-4369-B0F0-E736023E0495}"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D009C579-3376-4F55-9B1A-23D3BEA2ABF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17059146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F542BB1D-63D0-4CE0-91B5-E0B946E4A436}"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67FB014-5789-4F40-AF80-2AABEABD8D0F}"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9267907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A6F76816-6012-4329-A06D-4C4C185E85DC}"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1697EE25-008E-43A5-9C42-F9CC90157F04}"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7854892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1A15D907-769F-4388-8CC6-816DA66253FF}"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43262AD-9397-4F57-A945-C3AF3F5C784C}"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6915161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198" indent="0">
              <a:buNone/>
              <a:defRPr sz="2000"/>
            </a:lvl2pPr>
            <a:lvl3pPr marL="914396" indent="0">
              <a:buNone/>
              <a:defRPr sz="1800"/>
            </a:lvl3pPr>
            <a:lvl4pPr marL="1371595" indent="0">
              <a:buNone/>
              <a:defRPr sz="1600"/>
            </a:lvl4pPr>
            <a:lvl5pPr marL="1828793" indent="0">
              <a:buNone/>
              <a:defRPr sz="1600"/>
            </a:lvl5pPr>
            <a:lvl6pPr marL="2285991" indent="0">
              <a:buNone/>
              <a:defRPr sz="1600"/>
            </a:lvl6pPr>
            <a:lvl7pPr marL="2743189" indent="0">
              <a:buNone/>
              <a:defRPr sz="1600"/>
            </a:lvl7pPr>
            <a:lvl8pPr marL="3200388" indent="0">
              <a:buNone/>
              <a:defRPr sz="1600"/>
            </a:lvl8pPr>
            <a:lvl9pPr marL="3657586"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9FDB75A8-90EC-4196-AD35-FACB0E568B32}"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B529528-2984-4BDF-B057-7D960218E2D0}"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0197068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D33C1D67-8AF0-40C3-A6BF-B3203181A5A5}"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AE996126-4CE0-49D1-B0B2-4A3DCB748E9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968861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0"/>
            <a:ext cx="4011084" cy="1162050"/>
          </a:xfrm>
        </p:spPr>
        <p:txBody>
          <a:bodyPr anchor="b"/>
          <a:lstStyle>
            <a:lvl1pPr algn="l">
              <a:defRPr sz="2444"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926"/>
            </a:lvl1pPr>
            <a:lvl2pPr>
              <a:defRPr sz="3407"/>
            </a:lvl2pPr>
            <a:lvl3pPr>
              <a:defRPr sz="2963"/>
            </a:lvl3pPr>
            <a:lvl4pPr>
              <a:defRPr sz="2444"/>
            </a:lvl4pPr>
            <a:lvl5pPr>
              <a:defRPr sz="2444"/>
            </a:lvl5pPr>
            <a:lvl6pPr>
              <a:defRPr sz="2444"/>
            </a:lvl6pPr>
            <a:lvl7pPr>
              <a:defRPr sz="2444"/>
            </a:lvl7pPr>
            <a:lvl8pPr>
              <a:defRPr sz="2444"/>
            </a:lvl8pPr>
            <a:lvl9pPr>
              <a:defRPr sz="24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4" y="1435101"/>
            <a:ext cx="4011084" cy="4691063"/>
          </a:xfrm>
        </p:spPr>
        <p:txBody>
          <a:bodyPr/>
          <a:lstStyle>
            <a:lvl1pPr marL="0" indent="0">
              <a:buNone/>
              <a:defRPr sz="1704"/>
            </a:lvl1pPr>
            <a:lvl2pPr marL="561061" indent="0">
              <a:buNone/>
              <a:defRPr sz="1482"/>
            </a:lvl2pPr>
            <a:lvl3pPr marL="1122121" indent="0">
              <a:buNone/>
              <a:defRPr sz="1259"/>
            </a:lvl3pPr>
            <a:lvl4pPr marL="1683182" indent="0">
              <a:buNone/>
              <a:defRPr sz="1111"/>
            </a:lvl4pPr>
            <a:lvl5pPr marL="2244242" indent="0">
              <a:buNone/>
              <a:defRPr sz="1111"/>
            </a:lvl5pPr>
            <a:lvl6pPr marL="2805303" indent="0">
              <a:buNone/>
              <a:defRPr sz="1111"/>
            </a:lvl6pPr>
            <a:lvl7pPr marL="3366364" indent="0">
              <a:buNone/>
              <a:defRPr sz="1111"/>
            </a:lvl7pPr>
            <a:lvl8pPr marL="3927423" indent="0">
              <a:buNone/>
              <a:defRPr sz="1111"/>
            </a:lvl8pPr>
            <a:lvl9pPr marL="4488484" indent="0">
              <a:buNone/>
              <a:defRPr sz="1111"/>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6"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7"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05B56A9-3217-4C28-8C69-2F59D140FC89}"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276931555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E8608F15-282A-47CD-806E-6216A3C5022B}"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129574A2-EA5B-41A3-86A4-05D0B74A0D4E}"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7876192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808D75D6-6812-493C-9111-D74D57EC35B9}"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D92EEDE6-6D3A-4353-AB3E-98B63B59FE27}"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6817579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0B46A321-E7FA-496A-BDA1-4BF0EF080E01}"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B39346E0-9DEA-4B84-B605-3896D79E9195}"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5987821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DDBC6308-43CA-4155-8767-6BD89C80D93E}"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6D540D95-0217-4980-B062-5537A2B35271}"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027074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B670E3F9-6FB2-455F-B95C-88F8ABE0F2BF}"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4953F175-4289-4F5A-A5AF-1A410EF3DDD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4576226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B4FF825A-84A1-4174-BB80-A21EFFC7E9CA}"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6F14F62A-293C-4C13-A74E-F3BC043D3A49}"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7907994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9F9A8F1B-302C-4369-B0F0-E736023E0495}"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D009C579-3376-4F55-9B1A-23D3BEA2ABF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1956888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F542BB1D-63D0-4CE0-91B5-E0B946E4A436}"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67FB014-5789-4F40-AF80-2AABEABD8D0F}"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5782137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PhAnim="0" preserve="1" userDrawn="1">
  <p:cSld name="Title Slide">
    <p:spTree>
      <p:nvGrpSpPr>
        <p:cNvPr id="1" name=""/>
        <p:cNvGrpSpPr/>
        <p:nvPr/>
      </p:nvGrpSpPr>
      <p:grpSpPr>
        <a:xfrm>
          <a:off x="0" y="0"/>
          <a:ext cx="0" cy="0"/>
          <a:chOff x="0" y="0"/>
          <a:chExt cx="0" cy="0"/>
        </a:xfrm>
      </p:grpSpPr>
      <p:sp>
        <p:nvSpPr>
          <p:cNvPr id="4223" name="Rectangle 127"/>
          <p:cNvSpPr>
            <a:spLocks noChangeArrowheads="1"/>
          </p:cNvSpPr>
          <p:nvPr/>
        </p:nvSpPr>
        <p:spPr bwMode="gray">
          <a:xfrm>
            <a:off x="0" y="0"/>
            <a:ext cx="12192000" cy="1828800"/>
          </a:xfrm>
          <a:prstGeom prst="rect">
            <a:avLst/>
          </a:prstGeom>
          <a:gradFill rotWithShape="1">
            <a:gsLst>
              <a:gs pos="0">
                <a:schemeClr val="accent1"/>
              </a:gs>
              <a:gs pos="100000">
                <a:schemeClr val="accent1">
                  <a:gamma/>
                  <a:tint val="0"/>
                  <a:invGamma/>
                  <a:alpha val="0"/>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nvGrpSpPr>
          <p:cNvPr id="4111" name="Group 15"/>
          <p:cNvGrpSpPr>
            <a:grpSpLocks/>
          </p:cNvGrpSpPr>
          <p:nvPr/>
        </p:nvGrpSpPr>
        <p:grpSpPr bwMode="auto">
          <a:xfrm>
            <a:off x="203201" y="381000"/>
            <a:ext cx="9118600" cy="3365500"/>
            <a:chOff x="664" y="1951"/>
            <a:chExt cx="4308" cy="2120"/>
          </a:xfrm>
        </p:grpSpPr>
        <p:sp>
          <p:nvSpPr>
            <p:cNvPr id="4112" name="Freeform 16"/>
            <p:cNvSpPr>
              <a:spLocks/>
            </p:cNvSpPr>
            <p:nvPr/>
          </p:nvSpPr>
          <p:spPr bwMode="invGray">
            <a:xfrm>
              <a:off x="743" y="2045"/>
              <a:ext cx="1267" cy="1938"/>
            </a:xfrm>
            <a:custGeom>
              <a:avLst/>
              <a:gdLst/>
              <a:ahLst/>
              <a:cxnLst>
                <a:cxn ang="0">
                  <a:pos x="116" y="258"/>
                </a:cxn>
                <a:cxn ang="0">
                  <a:pos x="320" y="210"/>
                </a:cxn>
                <a:cxn ang="0">
                  <a:pos x="434" y="240"/>
                </a:cxn>
                <a:cxn ang="0">
                  <a:pos x="416" y="444"/>
                </a:cxn>
                <a:cxn ang="0">
                  <a:pos x="272" y="582"/>
                </a:cxn>
                <a:cxn ang="0">
                  <a:pos x="218" y="714"/>
                </a:cxn>
                <a:cxn ang="0">
                  <a:pos x="284" y="964"/>
                </a:cxn>
                <a:cxn ang="0">
                  <a:pos x="316" y="960"/>
                </a:cxn>
                <a:cxn ang="0">
                  <a:pos x="328" y="906"/>
                </a:cxn>
                <a:cxn ang="0">
                  <a:pos x="478" y="1154"/>
                </a:cxn>
                <a:cxn ang="0">
                  <a:pos x="650" y="1200"/>
                </a:cxn>
                <a:cxn ang="0">
                  <a:pos x="794" y="1350"/>
                </a:cxn>
                <a:cxn ang="0">
                  <a:pos x="854" y="1422"/>
                </a:cxn>
                <a:cxn ang="0">
                  <a:pos x="770" y="1608"/>
                </a:cxn>
                <a:cxn ang="0">
                  <a:pos x="916" y="1782"/>
                </a:cxn>
                <a:cxn ang="0">
                  <a:pos x="1034" y="2022"/>
                </a:cxn>
                <a:cxn ang="0">
                  <a:pos x="1094" y="2310"/>
                </a:cxn>
                <a:cxn ang="0">
                  <a:pos x="1194" y="2540"/>
                </a:cxn>
                <a:cxn ang="0">
                  <a:pos x="1280" y="2520"/>
                </a:cxn>
                <a:cxn ang="0">
                  <a:pos x="1244" y="2394"/>
                </a:cxn>
                <a:cxn ang="0">
                  <a:pos x="1288" y="2306"/>
                </a:cxn>
                <a:cxn ang="0">
                  <a:pos x="1368" y="2228"/>
                </a:cxn>
                <a:cxn ang="0">
                  <a:pos x="1448" y="2076"/>
                </a:cxn>
                <a:cxn ang="0">
                  <a:pos x="1568" y="1950"/>
                </a:cxn>
                <a:cxn ang="0">
                  <a:pos x="1622" y="1746"/>
                </a:cxn>
                <a:cxn ang="0">
                  <a:pos x="1552" y="1538"/>
                </a:cxn>
                <a:cxn ang="0">
                  <a:pos x="1376" y="1410"/>
                </a:cxn>
                <a:cxn ang="0">
                  <a:pos x="1104" y="1280"/>
                </a:cxn>
                <a:cxn ang="0">
                  <a:pos x="974" y="1260"/>
                </a:cxn>
                <a:cxn ang="0">
                  <a:pos x="904" y="1268"/>
                </a:cxn>
                <a:cxn ang="0">
                  <a:pos x="794" y="1308"/>
                </a:cxn>
                <a:cxn ang="0">
                  <a:pos x="758" y="1174"/>
                </a:cxn>
                <a:cxn ang="0">
                  <a:pos x="736" y="1062"/>
                </a:cxn>
                <a:cxn ang="0">
                  <a:pos x="632" y="1104"/>
                </a:cxn>
                <a:cxn ang="0">
                  <a:pos x="568" y="950"/>
                </a:cxn>
                <a:cxn ang="0">
                  <a:pos x="740" y="912"/>
                </a:cxn>
                <a:cxn ang="0">
                  <a:pos x="842" y="906"/>
                </a:cxn>
                <a:cxn ang="0">
                  <a:pos x="896" y="900"/>
                </a:cxn>
                <a:cxn ang="0">
                  <a:pos x="1058" y="750"/>
                </a:cxn>
                <a:cxn ang="0">
                  <a:pos x="1184" y="678"/>
                </a:cxn>
                <a:cxn ang="0">
                  <a:pos x="1278" y="636"/>
                </a:cxn>
                <a:cxn ang="0">
                  <a:pos x="1340" y="538"/>
                </a:cxn>
                <a:cxn ang="0">
                  <a:pos x="1288" y="512"/>
                </a:cxn>
                <a:cxn ang="0">
                  <a:pos x="1526" y="456"/>
                </a:cxn>
                <a:cxn ang="0">
                  <a:pos x="1406" y="342"/>
                </a:cxn>
                <a:cxn ang="0">
                  <a:pos x="1328" y="264"/>
                </a:cxn>
                <a:cxn ang="0">
                  <a:pos x="1222" y="364"/>
                </a:cxn>
                <a:cxn ang="0">
                  <a:pos x="1110" y="444"/>
                </a:cxn>
                <a:cxn ang="0">
                  <a:pos x="1022" y="304"/>
                </a:cxn>
                <a:cxn ang="0">
                  <a:pos x="1212" y="240"/>
                </a:cxn>
                <a:cxn ang="0">
                  <a:pos x="1266" y="198"/>
                </a:cxn>
                <a:cxn ang="0">
                  <a:pos x="1328" y="172"/>
                </a:cxn>
                <a:cxn ang="0">
                  <a:pos x="1286" y="144"/>
                </a:cxn>
                <a:cxn ang="0">
                  <a:pos x="1262" y="120"/>
                </a:cxn>
                <a:cxn ang="0">
                  <a:pos x="1202" y="102"/>
                </a:cxn>
                <a:cxn ang="0">
                  <a:pos x="1106" y="136"/>
                </a:cxn>
                <a:cxn ang="0">
                  <a:pos x="950" y="120"/>
                </a:cxn>
                <a:cxn ang="0">
                  <a:pos x="550" y="0"/>
                </a:cxn>
                <a:cxn ang="0">
                  <a:pos x="344" y="32"/>
                </a:cxn>
                <a:cxn ang="0">
                  <a:pos x="290" y="102"/>
                </a:cxn>
                <a:cxn ang="0">
                  <a:pos x="128" y="174"/>
                </a:cxn>
                <a:cxn ang="0">
                  <a:pos x="128" y="216"/>
                </a:cxn>
                <a:cxn ang="0">
                  <a:pos x="2" y="252"/>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3" name="Freeform 17"/>
            <p:cNvSpPr>
              <a:spLocks/>
            </p:cNvSpPr>
            <p:nvPr/>
          </p:nvSpPr>
          <p:spPr bwMode="invGray">
            <a:xfrm>
              <a:off x="703" y="2230"/>
              <a:ext cx="34" cy="28"/>
            </a:xfrm>
            <a:custGeom>
              <a:avLst/>
              <a:gdLst/>
              <a:ahLst/>
              <a:cxnLst>
                <a:cxn ang="0">
                  <a:pos x="16" y="4"/>
                </a:cxn>
                <a:cxn ang="0">
                  <a:pos x="0" y="22"/>
                </a:cxn>
                <a:cxn ang="0">
                  <a:pos x="22" y="38"/>
                </a:cxn>
                <a:cxn ang="0">
                  <a:pos x="46" y="26"/>
                </a:cxn>
                <a:cxn ang="0">
                  <a:pos x="30" y="0"/>
                </a:cxn>
                <a:cxn ang="0">
                  <a:pos x="16" y="4"/>
                </a:cxn>
              </a:cxnLst>
              <a:rect l="0" t="0" r="r" b="b"/>
              <a:pathLst>
                <a:path w="46" h="38">
                  <a:moveTo>
                    <a:pt x="16" y="4"/>
                  </a:moveTo>
                  <a:lnTo>
                    <a:pt x="0" y="22"/>
                  </a:lnTo>
                  <a:lnTo>
                    <a:pt x="22" y="38"/>
                  </a:lnTo>
                  <a:lnTo>
                    <a:pt x="46" y="26"/>
                  </a:lnTo>
                  <a:lnTo>
                    <a:pt x="30" y="0"/>
                  </a:lnTo>
                  <a:lnTo>
                    <a:pt x="16" y="4"/>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4" name="Freeform 18"/>
            <p:cNvSpPr>
              <a:spLocks/>
            </p:cNvSpPr>
            <p:nvPr/>
          </p:nvSpPr>
          <p:spPr bwMode="invGray">
            <a:xfrm>
              <a:off x="1010" y="2353"/>
              <a:ext cx="39" cy="32"/>
            </a:xfrm>
            <a:custGeom>
              <a:avLst/>
              <a:gdLst/>
              <a:ahLst/>
              <a:cxnLst>
                <a:cxn ang="0">
                  <a:pos x="12" y="0"/>
                </a:cxn>
                <a:cxn ang="0">
                  <a:pos x="26" y="44"/>
                </a:cxn>
                <a:cxn ang="0">
                  <a:pos x="42" y="42"/>
                </a:cxn>
                <a:cxn ang="0">
                  <a:pos x="38" y="16"/>
                </a:cxn>
                <a:cxn ang="0">
                  <a:pos x="26" y="2"/>
                </a:cxn>
                <a:cxn ang="0">
                  <a:pos x="12" y="0"/>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5" name="Freeform 19"/>
            <p:cNvSpPr>
              <a:spLocks/>
            </p:cNvSpPr>
            <p:nvPr/>
          </p:nvSpPr>
          <p:spPr bwMode="invGray">
            <a:xfrm>
              <a:off x="1792" y="2409"/>
              <a:ext cx="98" cy="74"/>
            </a:xfrm>
            <a:custGeom>
              <a:avLst/>
              <a:gdLst/>
              <a:ahLst/>
              <a:cxnLst>
                <a:cxn ang="0">
                  <a:pos x="97" y="0"/>
                </a:cxn>
                <a:cxn ang="0">
                  <a:pos x="79" y="8"/>
                </a:cxn>
                <a:cxn ang="0">
                  <a:pos x="53" y="24"/>
                </a:cxn>
                <a:cxn ang="0">
                  <a:pos x="39" y="40"/>
                </a:cxn>
                <a:cxn ang="0">
                  <a:pos x="21" y="52"/>
                </a:cxn>
                <a:cxn ang="0">
                  <a:pos x="63" y="82"/>
                </a:cxn>
                <a:cxn ang="0">
                  <a:pos x="79" y="94"/>
                </a:cxn>
                <a:cxn ang="0">
                  <a:pos x="85" y="92"/>
                </a:cxn>
                <a:cxn ang="0">
                  <a:pos x="89" y="86"/>
                </a:cxn>
                <a:cxn ang="0">
                  <a:pos x="97" y="98"/>
                </a:cxn>
                <a:cxn ang="0">
                  <a:pos x="123" y="86"/>
                </a:cxn>
                <a:cxn ang="0">
                  <a:pos x="129" y="74"/>
                </a:cxn>
                <a:cxn ang="0">
                  <a:pos x="101" y="40"/>
                </a:cxn>
                <a:cxn ang="0">
                  <a:pos x="115" y="24"/>
                </a:cxn>
                <a:cxn ang="0">
                  <a:pos x="111" y="4"/>
                </a:cxn>
                <a:cxn ang="0">
                  <a:pos x="97" y="0"/>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6" name="Freeform 20"/>
            <p:cNvSpPr>
              <a:spLocks/>
            </p:cNvSpPr>
            <p:nvPr/>
          </p:nvSpPr>
          <p:spPr bwMode="invGray">
            <a:xfrm>
              <a:off x="1318" y="2793"/>
              <a:ext cx="158" cy="84"/>
            </a:xfrm>
            <a:custGeom>
              <a:avLst/>
              <a:gdLst/>
              <a:ahLst/>
              <a:cxnLst>
                <a:cxn ang="0">
                  <a:pos x="47" y="12"/>
                </a:cxn>
                <a:cxn ang="0">
                  <a:pos x="17" y="12"/>
                </a:cxn>
                <a:cxn ang="0">
                  <a:pos x="5" y="16"/>
                </a:cxn>
                <a:cxn ang="0">
                  <a:pos x="25" y="52"/>
                </a:cxn>
                <a:cxn ang="0">
                  <a:pos x="51" y="44"/>
                </a:cxn>
                <a:cxn ang="0">
                  <a:pos x="93" y="54"/>
                </a:cxn>
                <a:cxn ang="0">
                  <a:pos x="111" y="60"/>
                </a:cxn>
                <a:cxn ang="0">
                  <a:pos x="133" y="88"/>
                </a:cxn>
                <a:cxn ang="0">
                  <a:pos x="141" y="112"/>
                </a:cxn>
                <a:cxn ang="0">
                  <a:pos x="157" y="100"/>
                </a:cxn>
                <a:cxn ang="0">
                  <a:pos x="169" y="96"/>
                </a:cxn>
                <a:cxn ang="0">
                  <a:pos x="187" y="102"/>
                </a:cxn>
                <a:cxn ang="0">
                  <a:pos x="195" y="80"/>
                </a:cxn>
                <a:cxn ang="0">
                  <a:pos x="153" y="54"/>
                </a:cxn>
                <a:cxn ang="0">
                  <a:pos x="105" y="20"/>
                </a:cxn>
                <a:cxn ang="0">
                  <a:pos x="53" y="26"/>
                </a:cxn>
                <a:cxn ang="0">
                  <a:pos x="47" y="12"/>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7" name="Freeform 21"/>
            <p:cNvSpPr>
              <a:spLocks/>
            </p:cNvSpPr>
            <p:nvPr/>
          </p:nvSpPr>
          <p:spPr bwMode="invGray">
            <a:xfrm>
              <a:off x="1448" y="2857"/>
              <a:ext cx="99" cy="41"/>
            </a:xfrm>
            <a:custGeom>
              <a:avLst/>
              <a:gdLst/>
              <a:ahLst/>
              <a:cxnLst>
                <a:cxn ang="0">
                  <a:pos x="57" y="0"/>
                </a:cxn>
                <a:cxn ang="0">
                  <a:pos x="43" y="6"/>
                </a:cxn>
                <a:cxn ang="0">
                  <a:pos x="31" y="30"/>
                </a:cxn>
                <a:cxn ang="0">
                  <a:pos x="15" y="34"/>
                </a:cxn>
                <a:cxn ang="0">
                  <a:pos x="3" y="42"/>
                </a:cxn>
                <a:cxn ang="0">
                  <a:pos x="13" y="54"/>
                </a:cxn>
                <a:cxn ang="0">
                  <a:pos x="133" y="34"/>
                </a:cxn>
                <a:cxn ang="0">
                  <a:pos x="123" y="16"/>
                </a:cxn>
                <a:cxn ang="0">
                  <a:pos x="105" y="8"/>
                </a:cxn>
                <a:cxn ang="0">
                  <a:pos x="101" y="24"/>
                </a:cxn>
                <a:cxn ang="0">
                  <a:pos x="89" y="18"/>
                </a:cxn>
                <a:cxn ang="0">
                  <a:pos x="67" y="14"/>
                </a:cxn>
                <a:cxn ang="0">
                  <a:pos x="57" y="0"/>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8" name="Freeform 22"/>
            <p:cNvSpPr>
              <a:spLocks/>
            </p:cNvSpPr>
            <p:nvPr/>
          </p:nvSpPr>
          <p:spPr bwMode="invGray">
            <a:xfrm>
              <a:off x="1553" y="288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9" name="Freeform 23"/>
            <p:cNvSpPr>
              <a:spLocks/>
            </p:cNvSpPr>
            <p:nvPr/>
          </p:nvSpPr>
          <p:spPr bwMode="invGray">
            <a:xfrm>
              <a:off x="1609" y="2886"/>
              <a:ext cx="12" cy="25"/>
            </a:xfrm>
            <a:custGeom>
              <a:avLst/>
              <a:gdLst/>
              <a:ahLst/>
              <a:cxnLst>
                <a:cxn ang="0">
                  <a:pos x="14" y="0"/>
                </a:cxn>
                <a:cxn ang="0">
                  <a:pos x="0" y="14"/>
                </a:cxn>
                <a:cxn ang="0">
                  <a:pos x="16" y="34"/>
                </a:cxn>
                <a:cxn ang="0">
                  <a:pos x="12" y="18"/>
                </a:cxn>
                <a:cxn ang="0">
                  <a:pos x="16" y="6"/>
                </a:cxn>
                <a:cxn ang="0">
                  <a:pos x="14" y="0"/>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0" name="Freeform 24"/>
            <p:cNvSpPr>
              <a:spLocks/>
            </p:cNvSpPr>
            <p:nvPr/>
          </p:nvSpPr>
          <p:spPr bwMode="invGray">
            <a:xfrm>
              <a:off x="1426" y="2040"/>
              <a:ext cx="180" cy="88"/>
            </a:xfrm>
            <a:custGeom>
              <a:avLst/>
              <a:gdLst/>
              <a:ahLst/>
              <a:cxnLst>
                <a:cxn ang="0">
                  <a:pos x="64" y="1"/>
                </a:cxn>
                <a:cxn ang="0">
                  <a:pos x="24" y="31"/>
                </a:cxn>
                <a:cxn ang="0">
                  <a:pos x="6" y="37"/>
                </a:cxn>
                <a:cxn ang="0">
                  <a:pos x="0" y="39"/>
                </a:cxn>
                <a:cxn ang="0">
                  <a:pos x="26" y="59"/>
                </a:cxn>
                <a:cxn ang="0">
                  <a:pos x="38" y="63"/>
                </a:cxn>
                <a:cxn ang="0">
                  <a:pos x="68" y="47"/>
                </a:cxn>
                <a:cxn ang="0">
                  <a:pos x="80" y="43"/>
                </a:cxn>
                <a:cxn ang="0">
                  <a:pos x="82" y="55"/>
                </a:cxn>
                <a:cxn ang="0">
                  <a:pos x="64" y="61"/>
                </a:cxn>
                <a:cxn ang="0">
                  <a:pos x="72" y="73"/>
                </a:cxn>
                <a:cxn ang="0">
                  <a:pos x="40" y="87"/>
                </a:cxn>
                <a:cxn ang="0">
                  <a:pos x="70" y="109"/>
                </a:cxn>
                <a:cxn ang="0">
                  <a:pos x="82" y="113"/>
                </a:cxn>
                <a:cxn ang="0">
                  <a:pos x="118" y="103"/>
                </a:cxn>
                <a:cxn ang="0">
                  <a:pos x="150" y="105"/>
                </a:cxn>
                <a:cxn ang="0">
                  <a:pos x="168" y="117"/>
                </a:cxn>
                <a:cxn ang="0">
                  <a:pos x="204" y="109"/>
                </a:cxn>
                <a:cxn ang="0">
                  <a:pos x="224" y="103"/>
                </a:cxn>
                <a:cxn ang="0">
                  <a:pos x="222" y="77"/>
                </a:cxn>
                <a:cxn ang="0">
                  <a:pos x="234" y="69"/>
                </a:cxn>
                <a:cxn ang="0">
                  <a:pos x="238" y="47"/>
                </a:cxn>
                <a:cxn ang="0">
                  <a:pos x="210" y="57"/>
                </a:cxn>
                <a:cxn ang="0">
                  <a:pos x="200" y="43"/>
                </a:cxn>
                <a:cxn ang="0">
                  <a:pos x="172" y="45"/>
                </a:cxn>
                <a:cxn ang="0">
                  <a:pos x="134" y="9"/>
                </a:cxn>
                <a:cxn ang="0">
                  <a:pos x="94" y="11"/>
                </a:cxn>
                <a:cxn ang="0">
                  <a:pos x="82" y="1"/>
                </a:cxn>
                <a:cxn ang="0">
                  <a:pos x="64" y="1"/>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1" name="Freeform 25"/>
            <p:cNvSpPr>
              <a:spLocks/>
            </p:cNvSpPr>
            <p:nvPr/>
          </p:nvSpPr>
          <p:spPr bwMode="invGray">
            <a:xfrm>
              <a:off x="1506" y="1999"/>
              <a:ext cx="146" cy="60"/>
            </a:xfrm>
            <a:custGeom>
              <a:avLst/>
              <a:gdLst/>
              <a:ahLst/>
              <a:cxnLst>
                <a:cxn ang="0">
                  <a:pos x="97" y="10"/>
                </a:cxn>
                <a:cxn ang="0">
                  <a:pos x="13" y="24"/>
                </a:cxn>
                <a:cxn ang="0">
                  <a:pos x="9" y="34"/>
                </a:cxn>
                <a:cxn ang="0">
                  <a:pos x="57" y="52"/>
                </a:cxn>
                <a:cxn ang="0">
                  <a:pos x="135" y="74"/>
                </a:cxn>
                <a:cxn ang="0">
                  <a:pos x="175" y="68"/>
                </a:cxn>
                <a:cxn ang="0">
                  <a:pos x="187" y="64"/>
                </a:cxn>
                <a:cxn ang="0">
                  <a:pos x="175" y="44"/>
                </a:cxn>
                <a:cxn ang="0">
                  <a:pos x="163" y="36"/>
                </a:cxn>
                <a:cxn ang="0">
                  <a:pos x="129" y="26"/>
                </a:cxn>
                <a:cxn ang="0">
                  <a:pos x="97" y="10"/>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2" name="Freeform 26"/>
            <p:cNvSpPr>
              <a:spLocks/>
            </p:cNvSpPr>
            <p:nvPr/>
          </p:nvSpPr>
          <p:spPr bwMode="invGray">
            <a:xfrm>
              <a:off x="1711" y="2069"/>
              <a:ext cx="233" cy="190"/>
            </a:xfrm>
            <a:custGeom>
              <a:avLst/>
              <a:gdLst/>
              <a:ahLst/>
              <a:cxnLst>
                <a:cxn ang="0">
                  <a:pos x="67" y="9"/>
                </a:cxn>
                <a:cxn ang="0">
                  <a:pos x="51" y="23"/>
                </a:cxn>
                <a:cxn ang="0">
                  <a:pos x="21" y="39"/>
                </a:cxn>
                <a:cxn ang="0">
                  <a:pos x="53" y="77"/>
                </a:cxn>
                <a:cxn ang="0">
                  <a:pos x="79" y="85"/>
                </a:cxn>
                <a:cxn ang="0">
                  <a:pos x="103" y="99"/>
                </a:cxn>
                <a:cxn ang="0">
                  <a:pos x="127" y="85"/>
                </a:cxn>
                <a:cxn ang="0">
                  <a:pos x="143" y="101"/>
                </a:cxn>
                <a:cxn ang="0">
                  <a:pos x="149" y="127"/>
                </a:cxn>
                <a:cxn ang="0">
                  <a:pos x="115" y="151"/>
                </a:cxn>
                <a:cxn ang="0">
                  <a:pos x="89" y="173"/>
                </a:cxn>
                <a:cxn ang="0">
                  <a:pos x="69" y="169"/>
                </a:cxn>
                <a:cxn ang="0">
                  <a:pos x="57" y="165"/>
                </a:cxn>
                <a:cxn ang="0">
                  <a:pos x="43" y="187"/>
                </a:cxn>
                <a:cxn ang="0">
                  <a:pos x="39" y="199"/>
                </a:cxn>
                <a:cxn ang="0">
                  <a:pos x="73" y="205"/>
                </a:cxn>
                <a:cxn ang="0">
                  <a:pos x="95" y="203"/>
                </a:cxn>
                <a:cxn ang="0">
                  <a:pos x="115" y="231"/>
                </a:cxn>
                <a:cxn ang="0">
                  <a:pos x="127" y="235"/>
                </a:cxn>
                <a:cxn ang="0">
                  <a:pos x="139" y="239"/>
                </a:cxn>
                <a:cxn ang="0">
                  <a:pos x="155" y="251"/>
                </a:cxn>
                <a:cxn ang="0">
                  <a:pos x="181" y="237"/>
                </a:cxn>
                <a:cxn ang="0">
                  <a:pos x="203" y="235"/>
                </a:cxn>
                <a:cxn ang="0">
                  <a:pos x="229" y="213"/>
                </a:cxn>
                <a:cxn ang="0">
                  <a:pos x="225" y="185"/>
                </a:cxn>
                <a:cxn ang="0">
                  <a:pos x="217" y="173"/>
                </a:cxn>
                <a:cxn ang="0">
                  <a:pos x="233" y="167"/>
                </a:cxn>
                <a:cxn ang="0">
                  <a:pos x="245" y="183"/>
                </a:cxn>
                <a:cxn ang="0">
                  <a:pos x="247" y="197"/>
                </a:cxn>
                <a:cxn ang="0">
                  <a:pos x="261" y="193"/>
                </a:cxn>
                <a:cxn ang="0">
                  <a:pos x="303" y="169"/>
                </a:cxn>
                <a:cxn ang="0">
                  <a:pos x="293" y="147"/>
                </a:cxn>
                <a:cxn ang="0">
                  <a:pos x="259" y="123"/>
                </a:cxn>
                <a:cxn ang="0">
                  <a:pos x="265" y="107"/>
                </a:cxn>
                <a:cxn ang="0">
                  <a:pos x="277" y="103"/>
                </a:cxn>
                <a:cxn ang="0">
                  <a:pos x="253" y="63"/>
                </a:cxn>
                <a:cxn ang="0">
                  <a:pos x="233" y="59"/>
                </a:cxn>
                <a:cxn ang="0">
                  <a:pos x="221" y="55"/>
                </a:cxn>
                <a:cxn ang="0">
                  <a:pos x="201" y="33"/>
                </a:cxn>
                <a:cxn ang="0">
                  <a:pos x="155" y="45"/>
                </a:cxn>
                <a:cxn ang="0">
                  <a:pos x="167" y="25"/>
                </a:cxn>
                <a:cxn ang="0">
                  <a:pos x="139" y="17"/>
                </a:cxn>
                <a:cxn ang="0">
                  <a:pos x="119" y="19"/>
                </a:cxn>
                <a:cxn ang="0">
                  <a:pos x="67" y="9"/>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3" name="Freeform 27"/>
            <p:cNvSpPr>
              <a:spLocks/>
            </p:cNvSpPr>
            <p:nvPr/>
          </p:nvSpPr>
          <p:spPr bwMode="invGray">
            <a:xfrm>
              <a:off x="1709" y="1987"/>
              <a:ext cx="44" cy="37"/>
            </a:xfrm>
            <a:custGeom>
              <a:avLst/>
              <a:gdLst/>
              <a:ahLst/>
              <a:cxnLst>
                <a:cxn ang="0">
                  <a:pos x="26" y="0"/>
                </a:cxn>
                <a:cxn ang="0">
                  <a:pos x="0" y="10"/>
                </a:cxn>
                <a:cxn ang="0">
                  <a:pos x="30" y="40"/>
                </a:cxn>
                <a:cxn ang="0">
                  <a:pos x="48" y="50"/>
                </a:cxn>
                <a:cxn ang="0">
                  <a:pos x="58" y="28"/>
                </a:cxn>
                <a:cxn ang="0">
                  <a:pos x="44" y="8"/>
                </a:cxn>
                <a:cxn ang="0">
                  <a:pos x="26" y="0"/>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4" name="Freeform 28"/>
            <p:cNvSpPr>
              <a:spLocks/>
            </p:cNvSpPr>
            <p:nvPr/>
          </p:nvSpPr>
          <p:spPr bwMode="invGray">
            <a:xfrm>
              <a:off x="1625" y="2057"/>
              <a:ext cx="65" cy="42"/>
            </a:xfrm>
            <a:custGeom>
              <a:avLst/>
              <a:gdLst/>
              <a:ahLst/>
              <a:cxnLst>
                <a:cxn ang="0">
                  <a:pos x="44" y="7"/>
                </a:cxn>
                <a:cxn ang="0">
                  <a:pos x="24" y="25"/>
                </a:cxn>
                <a:cxn ang="0">
                  <a:pos x="4" y="27"/>
                </a:cxn>
                <a:cxn ang="0">
                  <a:pos x="16" y="57"/>
                </a:cxn>
                <a:cxn ang="0">
                  <a:pos x="74" y="35"/>
                </a:cxn>
                <a:cxn ang="0">
                  <a:pos x="86" y="17"/>
                </a:cxn>
                <a:cxn ang="0">
                  <a:pos x="56" y="7"/>
                </a:cxn>
                <a:cxn ang="0">
                  <a:pos x="44" y="7"/>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5" name="Freeform 29"/>
            <p:cNvSpPr>
              <a:spLocks/>
            </p:cNvSpPr>
            <p:nvPr/>
          </p:nvSpPr>
          <p:spPr bwMode="invGray">
            <a:xfrm>
              <a:off x="1693" y="2065"/>
              <a:ext cx="54" cy="25"/>
            </a:xfrm>
            <a:custGeom>
              <a:avLst/>
              <a:gdLst/>
              <a:ahLst/>
              <a:cxnLst>
                <a:cxn ang="0">
                  <a:pos x="40" y="0"/>
                </a:cxn>
                <a:cxn ang="0">
                  <a:pos x="10" y="16"/>
                </a:cxn>
                <a:cxn ang="0">
                  <a:pos x="24" y="34"/>
                </a:cxn>
                <a:cxn ang="0">
                  <a:pos x="52" y="28"/>
                </a:cxn>
                <a:cxn ang="0">
                  <a:pos x="64" y="20"/>
                </a:cxn>
                <a:cxn ang="0">
                  <a:pos x="40" y="0"/>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6" name="Freeform 30"/>
            <p:cNvSpPr>
              <a:spLocks/>
            </p:cNvSpPr>
            <p:nvPr/>
          </p:nvSpPr>
          <p:spPr bwMode="invGray">
            <a:xfrm>
              <a:off x="1664" y="2029"/>
              <a:ext cx="64" cy="34"/>
            </a:xfrm>
            <a:custGeom>
              <a:avLst/>
              <a:gdLst/>
              <a:ahLst/>
              <a:cxnLst>
                <a:cxn ang="0">
                  <a:pos x="58" y="10"/>
                </a:cxn>
                <a:cxn ang="0">
                  <a:pos x="28" y="4"/>
                </a:cxn>
                <a:cxn ang="0">
                  <a:pos x="0" y="18"/>
                </a:cxn>
                <a:cxn ang="0">
                  <a:pos x="40" y="32"/>
                </a:cxn>
                <a:cxn ang="0">
                  <a:pos x="64" y="40"/>
                </a:cxn>
                <a:cxn ang="0">
                  <a:pos x="84" y="18"/>
                </a:cxn>
                <a:cxn ang="0">
                  <a:pos x="82" y="6"/>
                </a:cxn>
                <a:cxn ang="0">
                  <a:pos x="64" y="0"/>
                </a:cxn>
                <a:cxn ang="0">
                  <a:pos x="58" y="10"/>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7" name="Freeform 31"/>
            <p:cNvSpPr>
              <a:spLocks/>
            </p:cNvSpPr>
            <p:nvPr/>
          </p:nvSpPr>
          <p:spPr bwMode="invGray">
            <a:xfrm>
              <a:off x="1637" y="1997"/>
              <a:ext cx="44" cy="24"/>
            </a:xfrm>
            <a:custGeom>
              <a:avLst/>
              <a:gdLst/>
              <a:ahLst/>
              <a:cxnLst>
                <a:cxn ang="0">
                  <a:pos x="16" y="4"/>
                </a:cxn>
                <a:cxn ang="0">
                  <a:pos x="0" y="18"/>
                </a:cxn>
                <a:cxn ang="0">
                  <a:pos x="20" y="28"/>
                </a:cxn>
                <a:cxn ang="0">
                  <a:pos x="28" y="20"/>
                </a:cxn>
                <a:cxn ang="0">
                  <a:pos x="52" y="12"/>
                </a:cxn>
                <a:cxn ang="0">
                  <a:pos x="44" y="0"/>
                </a:cxn>
                <a:cxn ang="0">
                  <a:pos x="16" y="4"/>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8" name="Freeform 32"/>
            <p:cNvSpPr>
              <a:spLocks/>
            </p:cNvSpPr>
            <p:nvPr/>
          </p:nvSpPr>
          <p:spPr bwMode="invGray">
            <a:xfrm>
              <a:off x="1751" y="2000"/>
              <a:ext cx="114" cy="77"/>
            </a:xfrm>
            <a:custGeom>
              <a:avLst/>
              <a:gdLst/>
              <a:ahLst/>
              <a:cxnLst>
                <a:cxn ang="0">
                  <a:pos x="38" y="0"/>
                </a:cxn>
                <a:cxn ang="0">
                  <a:pos x="14" y="6"/>
                </a:cxn>
                <a:cxn ang="0">
                  <a:pos x="4" y="38"/>
                </a:cxn>
                <a:cxn ang="0">
                  <a:pos x="12" y="56"/>
                </a:cxn>
                <a:cxn ang="0">
                  <a:pos x="0" y="72"/>
                </a:cxn>
                <a:cxn ang="0">
                  <a:pos x="56" y="86"/>
                </a:cxn>
                <a:cxn ang="0">
                  <a:pos x="82" y="92"/>
                </a:cxn>
                <a:cxn ang="0">
                  <a:pos x="152" y="86"/>
                </a:cxn>
                <a:cxn ang="0">
                  <a:pos x="76" y="70"/>
                </a:cxn>
                <a:cxn ang="0">
                  <a:pos x="54" y="62"/>
                </a:cxn>
                <a:cxn ang="0">
                  <a:pos x="44" y="52"/>
                </a:cxn>
                <a:cxn ang="0">
                  <a:pos x="50" y="34"/>
                </a:cxn>
                <a:cxn ang="0">
                  <a:pos x="38" y="0"/>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9" name="Freeform 33"/>
            <p:cNvSpPr>
              <a:spLocks/>
            </p:cNvSpPr>
            <p:nvPr/>
          </p:nvSpPr>
          <p:spPr bwMode="invGray">
            <a:xfrm>
              <a:off x="664" y="2245"/>
              <a:ext cx="25" cy="15"/>
            </a:xfrm>
            <a:custGeom>
              <a:avLst/>
              <a:gdLst/>
              <a:ahLst/>
              <a:cxnLst>
                <a:cxn ang="0">
                  <a:pos x="34" y="0"/>
                </a:cxn>
                <a:cxn ang="0">
                  <a:pos x="24" y="20"/>
                </a:cxn>
                <a:cxn ang="0">
                  <a:pos x="4" y="18"/>
                </a:cxn>
                <a:cxn ang="0">
                  <a:pos x="4" y="6"/>
                </a:cxn>
                <a:cxn ang="0">
                  <a:pos x="34" y="0"/>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0" name="Freeform 34"/>
            <p:cNvSpPr>
              <a:spLocks/>
            </p:cNvSpPr>
            <p:nvPr/>
          </p:nvSpPr>
          <p:spPr bwMode="invGray">
            <a:xfrm>
              <a:off x="1421" y="2756"/>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1" name="Freeform 35"/>
            <p:cNvSpPr>
              <a:spLocks/>
            </p:cNvSpPr>
            <p:nvPr/>
          </p:nvSpPr>
          <p:spPr bwMode="invGray">
            <a:xfrm>
              <a:off x="1424" y="2781"/>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2" name="Freeform 36"/>
            <p:cNvSpPr>
              <a:spLocks/>
            </p:cNvSpPr>
            <p:nvPr/>
          </p:nvSpPr>
          <p:spPr bwMode="invGray">
            <a:xfrm>
              <a:off x="1628" y="2913"/>
              <a:ext cx="15"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3" name="Freeform 37"/>
            <p:cNvSpPr>
              <a:spLocks/>
            </p:cNvSpPr>
            <p:nvPr/>
          </p:nvSpPr>
          <p:spPr bwMode="invGray">
            <a:xfrm>
              <a:off x="1752" y="2429"/>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4" name="Freeform 38"/>
            <p:cNvSpPr>
              <a:spLocks/>
            </p:cNvSpPr>
            <p:nvPr/>
          </p:nvSpPr>
          <p:spPr bwMode="invGray">
            <a:xfrm>
              <a:off x="1652" y="2224"/>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5" name="Freeform 39"/>
            <p:cNvSpPr>
              <a:spLocks/>
            </p:cNvSpPr>
            <p:nvPr/>
          </p:nvSpPr>
          <p:spPr bwMode="invGray">
            <a:xfrm>
              <a:off x="1717" y="2045"/>
              <a:ext cx="39"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6" name="Freeform 40"/>
            <p:cNvSpPr>
              <a:spLocks/>
            </p:cNvSpPr>
            <p:nvPr/>
          </p:nvSpPr>
          <p:spPr bwMode="invGray">
            <a:xfrm>
              <a:off x="1780" y="215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7" name="Freeform 41"/>
            <p:cNvSpPr>
              <a:spLocks/>
            </p:cNvSpPr>
            <p:nvPr/>
          </p:nvSpPr>
          <p:spPr bwMode="invGray">
            <a:xfrm>
              <a:off x="1796" y="1951"/>
              <a:ext cx="696" cy="346"/>
            </a:xfrm>
            <a:custGeom>
              <a:avLst/>
              <a:gdLst/>
              <a:ahLst/>
              <a:cxnLst>
                <a:cxn ang="0">
                  <a:pos x="28" y="56"/>
                </a:cxn>
                <a:cxn ang="0">
                  <a:pos x="6" y="92"/>
                </a:cxn>
                <a:cxn ang="0">
                  <a:pos x="36" y="100"/>
                </a:cxn>
                <a:cxn ang="0">
                  <a:pos x="16" y="116"/>
                </a:cxn>
                <a:cxn ang="0">
                  <a:pos x="104" y="136"/>
                </a:cxn>
                <a:cxn ang="0">
                  <a:pos x="142" y="130"/>
                </a:cxn>
                <a:cxn ang="0">
                  <a:pos x="250" y="78"/>
                </a:cxn>
                <a:cxn ang="0">
                  <a:pos x="300" y="66"/>
                </a:cxn>
                <a:cxn ang="0">
                  <a:pos x="324" y="80"/>
                </a:cxn>
                <a:cxn ang="0">
                  <a:pos x="272" y="88"/>
                </a:cxn>
                <a:cxn ang="0">
                  <a:pos x="242" y="112"/>
                </a:cxn>
                <a:cxn ang="0">
                  <a:pos x="254" y="120"/>
                </a:cxn>
                <a:cxn ang="0">
                  <a:pos x="260" y="158"/>
                </a:cxn>
                <a:cxn ang="0">
                  <a:pos x="350" y="192"/>
                </a:cxn>
                <a:cxn ang="0">
                  <a:pos x="336" y="210"/>
                </a:cxn>
                <a:cxn ang="0">
                  <a:pos x="368" y="246"/>
                </a:cxn>
                <a:cxn ang="0">
                  <a:pos x="348" y="266"/>
                </a:cxn>
                <a:cxn ang="0">
                  <a:pos x="324" y="294"/>
                </a:cxn>
                <a:cxn ang="0">
                  <a:pos x="294" y="324"/>
                </a:cxn>
                <a:cxn ang="0">
                  <a:pos x="292" y="420"/>
                </a:cxn>
                <a:cxn ang="0">
                  <a:pos x="332" y="446"/>
                </a:cxn>
                <a:cxn ang="0">
                  <a:pos x="388" y="448"/>
                </a:cxn>
                <a:cxn ang="0">
                  <a:pos x="412" y="422"/>
                </a:cxn>
                <a:cxn ang="0">
                  <a:pos x="506" y="356"/>
                </a:cxn>
                <a:cxn ang="0">
                  <a:pos x="572" y="334"/>
                </a:cxn>
                <a:cxn ang="0">
                  <a:pos x="646" y="308"/>
                </a:cxn>
                <a:cxn ang="0">
                  <a:pos x="720" y="290"/>
                </a:cxn>
                <a:cxn ang="0">
                  <a:pos x="762" y="260"/>
                </a:cxn>
                <a:cxn ang="0">
                  <a:pos x="800" y="200"/>
                </a:cxn>
                <a:cxn ang="0">
                  <a:pos x="802" y="154"/>
                </a:cxn>
                <a:cxn ang="0">
                  <a:pos x="802" y="124"/>
                </a:cxn>
                <a:cxn ang="0">
                  <a:pos x="832" y="90"/>
                </a:cxn>
                <a:cxn ang="0">
                  <a:pos x="876" y="94"/>
                </a:cxn>
                <a:cxn ang="0">
                  <a:pos x="922" y="52"/>
                </a:cxn>
                <a:cxn ang="0">
                  <a:pos x="888" y="56"/>
                </a:cxn>
                <a:cxn ang="0">
                  <a:pos x="848" y="46"/>
                </a:cxn>
                <a:cxn ang="0">
                  <a:pos x="794" y="22"/>
                </a:cxn>
                <a:cxn ang="0">
                  <a:pos x="642" y="26"/>
                </a:cxn>
                <a:cxn ang="0">
                  <a:pos x="584" y="38"/>
                </a:cxn>
                <a:cxn ang="0">
                  <a:pos x="556" y="38"/>
                </a:cxn>
                <a:cxn ang="0">
                  <a:pos x="516" y="54"/>
                </a:cxn>
                <a:cxn ang="0">
                  <a:pos x="478" y="30"/>
                </a:cxn>
                <a:cxn ang="0">
                  <a:pos x="432" y="40"/>
                </a:cxn>
                <a:cxn ang="0">
                  <a:pos x="366" y="52"/>
                </a:cxn>
                <a:cxn ang="0">
                  <a:pos x="410" y="38"/>
                </a:cxn>
                <a:cxn ang="0">
                  <a:pos x="352" y="8"/>
                </a:cxn>
                <a:cxn ang="0">
                  <a:pos x="334" y="2"/>
                </a:cxn>
                <a:cxn ang="0">
                  <a:pos x="314" y="8"/>
                </a:cxn>
                <a:cxn ang="0">
                  <a:pos x="240" y="16"/>
                </a:cxn>
                <a:cxn ang="0">
                  <a:pos x="160" y="28"/>
                </a:cxn>
                <a:cxn ang="0">
                  <a:pos x="108" y="26"/>
                </a:cxn>
                <a:cxn ang="0">
                  <a:pos x="114" y="68"/>
                </a:cxn>
                <a:cxn ang="0">
                  <a:pos x="104" y="52"/>
                </a:cxn>
                <a:cxn ang="0">
                  <a:pos x="60" y="42"/>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8" name="Freeform 42"/>
            <p:cNvSpPr>
              <a:spLocks/>
            </p:cNvSpPr>
            <p:nvPr/>
          </p:nvSpPr>
          <p:spPr bwMode="invGray">
            <a:xfrm>
              <a:off x="2009" y="2135"/>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9" name="Freeform 43"/>
            <p:cNvSpPr>
              <a:spLocks/>
            </p:cNvSpPr>
            <p:nvPr/>
          </p:nvSpPr>
          <p:spPr bwMode="invGray">
            <a:xfrm>
              <a:off x="2292" y="2201"/>
              <a:ext cx="128" cy="54"/>
            </a:xfrm>
            <a:custGeom>
              <a:avLst/>
              <a:gdLst/>
              <a:ahLst/>
              <a:cxnLst>
                <a:cxn ang="0">
                  <a:pos x="102" y="8"/>
                </a:cxn>
                <a:cxn ang="0">
                  <a:pos x="66" y="4"/>
                </a:cxn>
                <a:cxn ang="0">
                  <a:pos x="54" y="0"/>
                </a:cxn>
                <a:cxn ang="0">
                  <a:pos x="0" y="28"/>
                </a:cxn>
                <a:cxn ang="0">
                  <a:pos x="28" y="40"/>
                </a:cxn>
                <a:cxn ang="0">
                  <a:pos x="42" y="60"/>
                </a:cxn>
                <a:cxn ang="0">
                  <a:pos x="66" y="68"/>
                </a:cxn>
                <a:cxn ang="0">
                  <a:pos x="78" y="72"/>
                </a:cxn>
                <a:cxn ang="0">
                  <a:pos x="130" y="60"/>
                </a:cxn>
                <a:cxn ang="0">
                  <a:pos x="172" y="44"/>
                </a:cxn>
                <a:cxn ang="0">
                  <a:pos x="148" y="18"/>
                </a:cxn>
                <a:cxn ang="0">
                  <a:pos x="136" y="4"/>
                </a:cxn>
                <a:cxn ang="0">
                  <a:pos x="102" y="8"/>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0" name="Freeform 44"/>
            <p:cNvSpPr>
              <a:spLocks/>
            </p:cNvSpPr>
            <p:nvPr/>
          </p:nvSpPr>
          <p:spPr bwMode="invGray">
            <a:xfrm>
              <a:off x="2393" y="2038"/>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1" name="Freeform 45"/>
            <p:cNvSpPr>
              <a:spLocks/>
            </p:cNvSpPr>
            <p:nvPr/>
          </p:nvSpPr>
          <p:spPr bwMode="invGray">
            <a:xfrm>
              <a:off x="2662" y="2006"/>
              <a:ext cx="155" cy="63"/>
            </a:xfrm>
            <a:custGeom>
              <a:avLst/>
              <a:gdLst/>
              <a:ahLst/>
              <a:cxnLst>
                <a:cxn ang="0">
                  <a:pos x="191" y="7"/>
                </a:cxn>
                <a:cxn ang="0">
                  <a:pos x="103" y="9"/>
                </a:cxn>
                <a:cxn ang="0">
                  <a:pos x="109" y="25"/>
                </a:cxn>
                <a:cxn ang="0">
                  <a:pos x="107" y="33"/>
                </a:cxn>
                <a:cxn ang="0">
                  <a:pos x="89" y="27"/>
                </a:cxn>
                <a:cxn ang="0">
                  <a:pos x="77" y="19"/>
                </a:cxn>
                <a:cxn ang="0">
                  <a:pos x="23" y="27"/>
                </a:cxn>
                <a:cxn ang="0">
                  <a:pos x="31" y="49"/>
                </a:cxn>
                <a:cxn ang="0">
                  <a:pos x="55" y="53"/>
                </a:cxn>
                <a:cxn ang="0">
                  <a:pos x="75" y="73"/>
                </a:cxn>
                <a:cxn ang="0">
                  <a:pos x="89" y="85"/>
                </a:cxn>
                <a:cxn ang="0">
                  <a:pos x="109" y="67"/>
                </a:cxn>
                <a:cxn ang="0">
                  <a:pos x="121" y="59"/>
                </a:cxn>
                <a:cxn ang="0">
                  <a:pos x="127" y="47"/>
                </a:cxn>
                <a:cxn ang="0">
                  <a:pos x="167" y="35"/>
                </a:cxn>
                <a:cxn ang="0">
                  <a:pos x="187" y="31"/>
                </a:cxn>
                <a:cxn ang="0">
                  <a:pos x="199" y="27"/>
                </a:cxn>
                <a:cxn ang="0">
                  <a:pos x="191" y="7"/>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2" name="Freeform 46"/>
            <p:cNvSpPr>
              <a:spLocks/>
            </p:cNvSpPr>
            <p:nvPr/>
          </p:nvSpPr>
          <p:spPr bwMode="invGray">
            <a:xfrm>
              <a:off x="2759" y="2039"/>
              <a:ext cx="48" cy="21"/>
            </a:xfrm>
            <a:custGeom>
              <a:avLst/>
              <a:gdLst/>
              <a:ahLst/>
              <a:cxnLst>
                <a:cxn ang="0">
                  <a:pos x="36" y="6"/>
                </a:cxn>
                <a:cxn ang="0">
                  <a:pos x="8" y="4"/>
                </a:cxn>
                <a:cxn ang="0">
                  <a:pos x="24" y="28"/>
                </a:cxn>
                <a:cxn ang="0">
                  <a:pos x="54" y="14"/>
                </a:cxn>
                <a:cxn ang="0">
                  <a:pos x="36" y="6"/>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3" name="Freeform 47"/>
            <p:cNvSpPr>
              <a:spLocks/>
            </p:cNvSpPr>
            <p:nvPr/>
          </p:nvSpPr>
          <p:spPr bwMode="invGray">
            <a:xfrm>
              <a:off x="2467" y="2311"/>
              <a:ext cx="109" cy="132"/>
            </a:xfrm>
            <a:custGeom>
              <a:avLst/>
              <a:gdLst/>
              <a:ahLst/>
              <a:cxnLst>
                <a:cxn ang="0">
                  <a:pos x="24" y="19"/>
                </a:cxn>
                <a:cxn ang="0">
                  <a:pos x="0" y="25"/>
                </a:cxn>
                <a:cxn ang="0">
                  <a:pos x="14" y="43"/>
                </a:cxn>
                <a:cxn ang="0">
                  <a:pos x="34" y="87"/>
                </a:cxn>
                <a:cxn ang="0">
                  <a:pos x="52" y="91"/>
                </a:cxn>
                <a:cxn ang="0">
                  <a:pos x="50" y="107"/>
                </a:cxn>
                <a:cxn ang="0">
                  <a:pos x="28" y="113"/>
                </a:cxn>
                <a:cxn ang="0">
                  <a:pos x="16" y="131"/>
                </a:cxn>
                <a:cxn ang="0">
                  <a:pos x="18" y="137"/>
                </a:cxn>
                <a:cxn ang="0">
                  <a:pos x="30" y="141"/>
                </a:cxn>
                <a:cxn ang="0">
                  <a:pos x="18" y="169"/>
                </a:cxn>
                <a:cxn ang="0">
                  <a:pos x="20" y="175"/>
                </a:cxn>
                <a:cxn ang="0">
                  <a:pos x="34" y="171"/>
                </a:cxn>
                <a:cxn ang="0">
                  <a:pos x="58" y="169"/>
                </a:cxn>
                <a:cxn ang="0">
                  <a:pos x="92" y="171"/>
                </a:cxn>
                <a:cxn ang="0">
                  <a:pos x="110" y="169"/>
                </a:cxn>
                <a:cxn ang="0">
                  <a:pos x="122" y="165"/>
                </a:cxn>
                <a:cxn ang="0">
                  <a:pos x="128" y="141"/>
                </a:cxn>
                <a:cxn ang="0">
                  <a:pos x="146" y="133"/>
                </a:cxn>
                <a:cxn ang="0">
                  <a:pos x="110" y="109"/>
                </a:cxn>
                <a:cxn ang="0">
                  <a:pos x="88" y="83"/>
                </a:cxn>
                <a:cxn ang="0">
                  <a:pos x="82" y="69"/>
                </a:cxn>
                <a:cxn ang="0">
                  <a:pos x="64" y="61"/>
                </a:cxn>
                <a:cxn ang="0">
                  <a:pos x="86" y="45"/>
                </a:cxn>
                <a:cxn ang="0">
                  <a:pos x="64" y="31"/>
                </a:cxn>
                <a:cxn ang="0">
                  <a:pos x="70" y="13"/>
                </a:cxn>
                <a:cxn ang="0">
                  <a:pos x="46" y="1"/>
                </a:cxn>
                <a:cxn ang="0">
                  <a:pos x="30" y="9"/>
                </a:cxn>
                <a:cxn ang="0">
                  <a:pos x="24" y="19"/>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4" name="Freeform 48"/>
            <p:cNvSpPr>
              <a:spLocks/>
            </p:cNvSpPr>
            <p:nvPr/>
          </p:nvSpPr>
          <p:spPr bwMode="invGray">
            <a:xfrm>
              <a:off x="2413" y="2359"/>
              <a:ext cx="69" cy="68"/>
            </a:xfrm>
            <a:custGeom>
              <a:avLst/>
              <a:gdLst/>
              <a:ahLst/>
              <a:cxnLst>
                <a:cxn ang="0">
                  <a:pos x="58" y="6"/>
                </a:cxn>
                <a:cxn ang="0">
                  <a:pos x="82" y="8"/>
                </a:cxn>
                <a:cxn ang="0">
                  <a:pos x="92" y="26"/>
                </a:cxn>
                <a:cxn ang="0">
                  <a:pos x="78" y="48"/>
                </a:cxn>
                <a:cxn ang="0">
                  <a:pos x="46" y="76"/>
                </a:cxn>
                <a:cxn ang="0">
                  <a:pos x="18" y="92"/>
                </a:cxn>
                <a:cxn ang="0">
                  <a:pos x="8" y="72"/>
                </a:cxn>
                <a:cxn ang="0">
                  <a:pos x="20" y="64"/>
                </a:cxn>
                <a:cxn ang="0">
                  <a:pos x="14" y="46"/>
                </a:cxn>
                <a:cxn ang="0">
                  <a:pos x="40" y="28"/>
                </a:cxn>
                <a:cxn ang="0">
                  <a:pos x="58" y="6"/>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5" name="Freeform 49"/>
            <p:cNvSpPr>
              <a:spLocks/>
            </p:cNvSpPr>
            <p:nvPr/>
          </p:nvSpPr>
          <p:spPr bwMode="invGray">
            <a:xfrm>
              <a:off x="4099" y="3502"/>
              <a:ext cx="474" cy="495"/>
            </a:xfrm>
            <a:custGeom>
              <a:avLst/>
              <a:gdLst/>
              <a:ahLst/>
              <a:cxnLst>
                <a:cxn ang="0">
                  <a:pos x="212" y="11"/>
                </a:cxn>
                <a:cxn ang="0">
                  <a:pos x="176" y="19"/>
                </a:cxn>
                <a:cxn ang="0">
                  <a:pos x="144" y="51"/>
                </a:cxn>
                <a:cxn ang="0">
                  <a:pos x="104" y="59"/>
                </a:cxn>
                <a:cxn ang="0">
                  <a:pos x="84" y="75"/>
                </a:cxn>
                <a:cxn ang="0">
                  <a:pos x="68" y="115"/>
                </a:cxn>
                <a:cxn ang="0">
                  <a:pos x="36" y="167"/>
                </a:cxn>
                <a:cxn ang="0">
                  <a:pos x="0" y="179"/>
                </a:cxn>
                <a:cxn ang="0">
                  <a:pos x="72" y="323"/>
                </a:cxn>
                <a:cxn ang="0">
                  <a:pos x="120" y="427"/>
                </a:cxn>
                <a:cxn ang="0">
                  <a:pos x="144" y="443"/>
                </a:cxn>
                <a:cxn ang="0">
                  <a:pos x="168" y="451"/>
                </a:cxn>
                <a:cxn ang="0">
                  <a:pos x="228" y="431"/>
                </a:cxn>
                <a:cxn ang="0">
                  <a:pos x="252" y="423"/>
                </a:cxn>
                <a:cxn ang="0">
                  <a:pos x="300" y="451"/>
                </a:cxn>
                <a:cxn ang="0">
                  <a:pos x="324" y="527"/>
                </a:cxn>
                <a:cxn ang="0">
                  <a:pos x="336" y="523"/>
                </a:cxn>
                <a:cxn ang="0">
                  <a:pos x="344" y="511"/>
                </a:cxn>
                <a:cxn ang="0">
                  <a:pos x="368" y="547"/>
                </a:cxn>
                <a:cxn ang="0">
                  <a:pos x="404" y="571"/>
                </a:cxn>
                <a:cxn ang="0">
                  <a:pos x="436" y="603"/>
                </a:cxn>
                <a:cxn ang="0">
                  <a:pos x="444" y="615"/>
                </a:cxn>
                <a:cxn ang="0">
                  <a:pos x="456" y="623"/>
                </a:cxn>
                <a:cxn ang="0">
                  <a:pos x="484" y="655"/>
                </a:cxn>
                <a:cxn ang="0">
                  <a:pos x="492" y="631"/>
                </a:cxn>
                <a:cxn ang="0">
                  <a:pos x="540" y="659"/>
                </a:cxn>
                <a:cxn ang="0">
                  <a:pos x="588" y="655"/>
                </a:cxn>
                <a:cxn ang="0">
                  <a:pos x="616" y="531"/>
                </a:cxn>
                <a:cxn ang="0">
                  <a:pos x="632" y="463"/>
                </a:cxn>
                <a:cxn ang="0">
                  <a:pos x="620" y="367"/>
                </a:cxn>
                <a:cxn ang="0">
                  <a:pos x="536" y="271"/>
                </a:cxn>
                <a:cxn ang="0">
                  <a:pos x="528" y="235"/>
                </a:cxn>
                <a:cxn ang="0">
                  <a:pos x="460" y="179"/>
                </a:cxn>
                <a:cxn ang="0">
                  <a:pos x="472" y="155"/>
                </a:cxn>
                <a:cxn ang="0">
                  <a:pos x="456" y="131"/>
                </a:cxn>
                <a:cxn ang="0">
                  <a:pos x="416" y="79"/>
                </a:cxn>
                <a:cxn ang="0">
                  <a:pos x="392" y="31"/>
                </a:cxn>
                <a:cxn ang="0">
                  <a:pos x="388" y="19"/>
                </a:cxn>
                <a:cxn ang="0">
                  <a:pos x="364" y="151"/>
                </a:cxn>
                <a:cxn ang="0">
                  <a:pos x="324" y="115"/>
                </a:cxn>
                <a:cxn ang="0">
                  <a:pos x="292" y="111"/>
                </a:cxn>
                <a:cxn ang="0">
                  <a:pos x="272" y="87"/>
                </a:cxn>
                <a:cxn ang="0">
                  <a:pos x="264" y="63"/>
                </a:cxn>
                <a:cxn ang="0">
                  <a:pos x="276" y="55"/>
                </a:cxn>
                <a:cxn ang="0">
                  <a:pos x="240" y="19"/>
                </a:cxn>
                <a:cxn ang="0">
                  <a:pos x="216" y="11"/>
                </a:cxn>
                <a:cxn ang="0">
                  <a:pos x="204" y="7"/>
                </a:cxn>
                <a:cxn ang="0">
                  <a:pos x="212" y="11"/>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6" name="Freeform 50"/>
            <p:cNvSpPr>
              <a:spLocks/>
            </p:cNvSpPr>
            <p:nvPr/>
          </p:nvSpPr>
          <p:spPr bwMode="invGray">
            <a:xfrm>
              <a:off x="4246" y="3241"/>
              <a:ext cx="319" cy="210"/>
            </a:xfrm>
            <a:custGeom>
              <a:avLst/>
              <a:gdLst/>
              <a:ahLst/>
              <a:cxnLst>
                <a:cxn ang="0">
                  <a:pos x="84" y="60"/>
                </a:cxn>
                <a:cxn ang="0">
                  <a:pos x="68" y="36"/>
                </a:cxn>
                <a:cxn ang="0">
                  <a:pos x="64" y="16"/>
                </a:cxn>
                <a:cxn ang="0">
                  <a:pos x="52" y="12"/>
                </a:cxn>
                <a:cxn ang="0">
                  <a:pos x="16" y="16"/>
                </a:cxn>
                <a:cxn ang="0">
                  <a:pos x="44" y="40"/>
                </a:cxn>
                <a:cxn ang="0">
                  <a:pos x="48" y="52"/>
                </a:cxn>
                <a:cxn ang="0">
                  <a:pos x="24" y="68"/>
                </a:cxn>
                <a:cxn ang="0">
                  <a:pos x="88" y="92"/>
                </a:cxn>
                <a:cxn ang="0">
                  <a:pos x="124" y="112"/>
                </a:cxn>
                <a:cxn ang="0">
                  <a:pos x="128" y="124"/>
                </a:cxn>
                <a:cxn ang="0">
                  <a:pos x="140" y="132"/>
                </a:cxn>
                <a:cxn ang="0">
                  <a:pos x="148" y="156"/>
                </a:cxn>
                <a:cxn ang="0">
                  <a:pos x="132" y="196"/>
                </a:cxn>
                <a:cxn ang="0">
                  <a:pos x="180" y="188"/>
                </a:cxn>
                <a:cxn ang="0">
                  <a:pos x="192" y="216"/>
                </a:cxn>
                <a:cxn ang="0">
                  <a:pos x="216" y="224"/>
                </a:cxn>
                <a:cxn ang="0">
                  <a:pos x="228" y="228"/>
                </a:cxn>
                <a:cxn ang="0">
                  <a:pos x="252" y="224"/>
                </a:cxn>
                <a:cxn ang="0">
                  <a:pos x="276" y="196"/>
                </a:cxn>
                <a:cxn ang="0">
                  <a:pos x="336" y="252"/>
                </a:cxn>
                <a:cxn ang="0">
                  <a:pos x="364" y="280"/>
                </a:cxn>
                <a:cxn ang="0">
                  <a:pos x="360" y="224"/>
                </a:cxn>
                <a:cxn ang="0">
                  <a:pos x="336" y="200"/>
                </a:cxn>
                <a:cxn ang="0">
                  <a:pos x="372" y="168"/>
                </a:cxn>
                <a:cxn ang="0">
                  <a:pos x="408" y="156"/>
                </a:cxn>
                <a:cxn ang="0">
                  <a:pos x="420" y="152"/>
                </a:cxn>
                <a:cxn ang="0">
                  <a:pos x="424" y="140"/>
                </a:cxn>
                <a:cxn ang="0">
                  <a:pos x="356" y="148"/>
                </a:cxn>
                <a:cxn ang="0">
                  <a:pos x="304" y="140"/>
                </a:cxn>
                <a:cxn ang="0">
                  <a:pos x="300" y="128"/>
                </a:cxn>
                <a:cxn ang="0">
                  <a:pos x="292" y="116"/>
                </a:cxn>
                <a:cxn ang="0">
                  <a:pos x="220" y="80"/>
                </a:cxn>
                <a:cxn ang="0">
                  <a:pos x="160" y="60"/>
                </a:cxn>
                <a:cxn ang="0">
                  <a:pos x="136" y="52"/>
                </a:cxn>
                <a:cxn ang="0">
                  <a:pos x="80" y="52"/>
                </a:cxn>
                <a:cxn ang="0">
                  <a:pos x="68" y="32"/>
                </a:cxn>
                <a:cxn ang="0">
                  <a:pos x="68" y="0"/>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7" name="Freeform 51"/>
            <p:cNvSpPr>
              <a:spLocks/>
            </p:cNvSpPr>
            <p:nvPr/>
          </p:nvSpPr>
          <p:spPr bwMode="invGray">
            <a:xfrm>
              <a:off x="4255" y="3243"/>
              <a:ext cx="311" cy="211"/>
            </a:xfrm>
            <a:custGeom>
              <a:avLst/>
              <a:gdLst/>
              <a:ahLst/>
              <a:cxnLst>
                <a:cxn ang="0">
                  <a:pos x="0" y="1"/>
                </a:cxn>
                <a:cxn ang="0">
                  <a:pos x="20" y="37"/>
                </a:cxn>
                <a:cxn ang="0">
                  <a:pos x="28" y="49"/>
                </a:cxn>
                <a:cxn ang="0">
                  <a:pos x="84" y="89"/>
                </a:cxn>
                <a:cxn ang="0">
                  <a:pos x="120" y="113"/>
                </a:cxn>
                <a:cxn ang="0">
                  <a:pos x="132" y="121"/>
                </a:cxn>
                <a:cxn ang="0">
                  <a:pos x="136" y="169"/>
                </a:cxn>
                <a:cxn ang="0">
                  <a:pos x="116" y="201"/>
                </a:cxn>
                <a:cxn ang="0">
                  <a:pos x="136" y="197"/>
                </a:cxn>
                <a:cxn ang="0">
                  <a:pos x="148" y="189"/>
                </a:cxn>
                <a:cxn ang="0">
                  <a:pos x="160" y="201"/>
                </a:cxn>
                <a:cxn ang="0">
                  <a:pos x="184" y="217"/>
                </a:cxn>
                <a:cxn ang="0">
                  <a:pos x="208" y="233"/>
                </a:cxn>
                <a:cxn ang="0">
                  <a:pos x="240" y="221"/>
                </a:cxn>
                <a:cxn ang="0">
                  <a:pos x="248" y="197"/>
                </a:cxn>
                <a:cxn ang="0">
                  <a:pos x="268" y="201"/>
                </a:cxn>
                <a:cxn ang="0">
                  <a:pos x="292" y="209"/>
                </a:cxn>
                <a:cxn ang="0">
                  <a:pos x="340" y="281"/>
                </a:cxn>
                <a:cxn ang="0">
                  <a:pos x="356" y="277"/>
                </a:cxn>
                <a:cxn ang="0">
                  <a:pos x="352" y="253"/>
                </a:cxn>
                <a:cxn ang="0">
                  <a:pos x="316" y="197"/>
                </a:cxn>
                <a:cxn ang="0">
                  <a:pos x="360" y="173"/>
                </a:cxn>
                <a:cxn ang="0">
                  <a:pos x="408" y="145"/>
                </a:cxn>
                <a:cxn ang="0">
                  <a:pos x="409" y="120"/>
                </a:cxn>
                <a:cxn ang="0">
                  <a:pos x="367" y="138"/>
                </a:cxn>
                <a:cxn ang="0">
                  <a:pos x="308" y="137"/>
                </a:cxn>
                <a:cxn ang="0">
                  <a:pos x="264" y="97"/>
                </a:cxn>
                <a:cxn ang="0">
                  <a:pos x="180" y="61"/>
                </a:cxn>
                <a:cxn ang="0">
                  <a:pos x="132" y="33"/>
                </a:cxn>
                <a:cxn ang="0">
                  <a:pos x="92" y="41"/>
                </a:cxn>
                <a:cxn ang="0">
                  <a:pos x="76" y="57"/>
                </a:cxn>
                <a:cxn ang="0">
                  <a:pos x="56" y="17"/>
                </a:cxn>
                <a:cxn ang="0">
                  <a:pos x="0" y="1"/>
                </a:cxn>
              </a:cxnLst>
              <a:rect l="0" t="0"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8" name="Freeform 52"/>
            <p:cNvSpPr>
              <a:spLocks/>
            </p:cNvSpPr>
            <p:nvPr/>
          </p:nvSpPr>
          <p:spPr bwMode="invGray">
            <a:xfrm>
              <a:off x="4485" y="4013"/>
              <a:ext cx="45" cy="58"/>
            </a:xfrm>
            <a:custGeom>
              <a:avLst/>
              <a:gdLst/>
              <a:ahLst/>
              <a:cxnLst>
                <a:cxn ang="0">
                  <a:pos x="32" y="18"/>
                </a:cxn>
                <a:cxn ang="0">
                  <a:pos x="0" y="18"/>
                </a:cxn>
                <a:cxn ang="0">
                  <a:pos x="20" y="42"/>
                </a:cxn>
                <a:cxn ang="0">
                  <a:pos x="28" y="66"/>
                </a:cxn>
                <a:cxn ang="0">
                  <a:pos x="32" y="78"/>
                </a:cxn>
                <a:cxn ang="0">
                  <a:pos x="60" y="50"/>
                </a:cxn>
                <a:cxn ang="0">
                  <a:pos x="32" y="18"/>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9" name="Freeform 53"/>
            <p:cNvSpPr>
              <a:spLocks/>
            </p:cNvSpPr>
            <p:nvPr/>
          </p:nvSpPr>
          <p:spPr bwMode="invGray">
            <a:xfrm>
              <a:off x="4621" y="3923"/>
              <a:ext cx="164" cy="85"/>
            </a:xfrm>
            <a:custGeom>
              <a:avLst/>
              <a:gdLst/>
              <a:ahLst/>
              <a:cxnLst>
                <a:cxn ang="0">
                  <a:pos x="47" y="73"/>
                </a:cxn>
                <a:cxn ang="0">
                  <a:pos x="39" y="61"/>
                </a:cxn>
                <a:cxn ang="0">
                  <a:pos x="15" y="69"/>
                </a:cxn>
                <a:cxn ang="0">
                  <a:pos x="39" y="113"/>
                </a:cxn>
                <a:cxn ang="0">
                  <a:pos x="123" y="89"/>
                </a:cxn>
                <a:cxn ang="0">
                  <a:pos x="147" y="73"/>
                </a:cxn>
                <a:cxn ang="0">
                  <a:pos x="171" y="65"/>
                </a:cxn>
                <a:cxn ang="0">
                  <a:pos x="219" y="19"/>
                </a:cxn>
                <a:cxn ang="0">
                  <a:pos x="210" y="0"/>
                </a:cxn>
                <a:cxn ang="0">
                  <a:pos x="179" y="17"/>
                </a:cxn>
                <a:cxn ang="0">
                  <a:pos x="107" y="41"/>
                </a:cxn>
                <a:cxn ang="0">
                  <a:pos x="83" y="45"/>
                </a:cxn>
                <a:cxn ang="0">
                  <a:pos x="59" y="53"/>
                </a:cxn>
                <a:cxn ang="0">
                  <a:pos x="47" y="73"/>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0" name="Freeform 54"/>
            <p:cNvSpPr>
              <a:spLocks/>
            </p:cNvSpPr>
            <p:nvPr/>
          </p:nvSpPr>
          <p:spPr bwMode="invGray">
            <a:xfrm>
              <a:off x="4791" y="3873"/>
              <a:ext cx="104" cy="92"/>
            </a:xfrm>
            <a:custGeom>
              <a:avLst/>
              <a:gdLst/>
              <a:ahLst/>
              <a:cxnLst>
                <a:cxn ang="0">
                  <a:pos x="12" y="60"/>
                </a:cxn>
                <a:cxn ang="0">
                  <a:pos x="8" y="84"/>
                </a:cxn>
                <a:cxn ang="0">
                  <a:pos x="0" y="108"/>
                </a:cxn>
                <a:cxn ang="0">
                  <a:pos x="36" y="116"/>
                </a:cxn>
                <a:cxn ang="0">
                  <a:pos x="52" y="96"/>
                </a:cxn>
                <a:cxn ang="0">
                  <a:pos x="124" y="68"/>
                </a:cxn>
                <a:cxn ang="0">
                  <a:pos x="136" y="44"/>
                </a:cxn>
                <a:cxn ang="0">
                  <a:pos x="112" y="28"/>
                </a:cxn>
                <a:cxn ang="0">
                  <a:pos x="100" y="20"/>
                </a:cxn>
                <a:cxn ang="0">
                  <a:pos x="64" y="12"/>
                </a:cxn>
                <a:cxn ang="0">
                  <a:pos x="52" y="36"/>
                </a:cxn>
                <a:cxn ang="0">
                  <a:pos x="12" y="60"/>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1" name="Freeform 55"/>
            <p:cNvSpPr>
              <a:spLocks/>
            </p:cNvSpPr>
            <p:nvPr/>
          </p:nvSpPr>
          <p:spPr bwMode="invGray">
            <a:xfrm>
              <a:off x="4846" y="3832"/>
              <a:ext cx="37" cy="26"/>
            </a:xfrm>
            <a:custGeom>
              <a:avLst/>
              <a:gdLst/>
              <a:ahLst/>
              <a:cxnLst>
                <a:cxn ang="0">
                  <a:pos x="29" y="0"/>
                </a:cxn>
                <a:cxn ang="0">
                  <a:pos x="8" y="11"/>
                </a:cxn>
                <a:cxn ang="0">
                  <a:pos x="24" y="35"/>
                </a:cxn>
                <a:cxn ang="0">
                  <a:pos x="39" y="26"/>
                </a:cxn>
                <a:cxn ang="0">
                  <a:pos x="29" y="0"/>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2" name="Freeform 56"/>
            <p:cNvSpPr>
              <a:spLocks/>
            </p:cNvSpPr>
            <p:nvPr/>
          </p:nvSpPr>
          <p:spPr bwMode="invGray">
            <a:xfrm>
              <a:off x="3123" y="3346"/>
              <a:ext cx="123" cy="201"/>
            </a:xfrm>
            <a:custGeom>
              <a:avLst/>
              <a:gdLst/>
              <a:ahLst/>
              <a:cxnLst>
                <a:cxn ang="0">
                  <a:pos x="128" y="0"/>
                </a:cxn>
                <a:cxn ang="0">
                  <a:pos x="104" y="28"/>
                </a:cxn>
                <a:cxn ang="0">
                  <a:pos x="88" y="64"/>
                </a:cxn>
                <a:cxn ang="0">
                  <a:pos x="36" y="84"/>
                </a:cxn>
                <a:cxn ang="0">
                  <a:pos x="28" y="96"/>
                </a:cxn>
                <a:cxn ang="0">
                  <a:pos x="16" y="100"/>
                </a:cxn>
                <a:cxn ang="0">
                  <a:pos x="20" y="132"/>
                </a:cxn>
                <a:cxn ang="0">
                  <a:pos x="28" y="156"/>
                </a:cxn>
                <a:cxn ang="0">
                  <a:pos x="0" y="200"/>
                </a:cxn>
                <a:cxn ang="0">
                  <a:pos x="28" y="260"/>
                </a:cxn>
                <a:cxn ang="0">
                  <a:pos x="52" y="268"/>
                </a:cxn>
                <a:cxn ang="0">
                  <a:pos x="88" y="216"/>
                </a:cxn>
                <a:cxn ang="0">
                  <a:pos x="104" y="192"/>
                </a:cxn>
                <a:cxn ang="0">
                  <a:pos x="128" y="116"/>
                </a:cxn>
                <a:cxn ang="0">
                  <a:pos x="140" y="76"/>
                </a:cxn>
                <a:cxn ang="0">
                  <a:pos x="164" y="72"/>
                </a:cxn>
                <a:cxn ang="0">
                  <a:pos x="128" y="0"/>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3" name="Freeform 57"/>
            <p:cNvSpPr>
              <a:spLocks/>
            </p:cNvSpPr>
            <p:nvPr/>
          </p:nvSpPr>
          <p:spPr bwMode="invGray">
            <a:xfrm>
              <a:off x="3655" y="3034"/>
              <a:ext cx="49" cy="61"/>
            </a:xfrm>
            <a:custGeom>
              <a:avLst/>
              <a:gdLst/>
              <a:ahLst/>
              <a:cxnLst>
                <a:cxn ang="0">
                  <a:pos x="29" y="0"/>
                </a:cxn>
                <a:cxn ang="0">
                  <a:pos x="25" y="60"/>
                </a:cxn>
                <a:cxn ang="0">
                  <a:pos x="29" y="76"/>
                </a:cxn>
                <a:cxn ang="0">
                  <a:pos x="41" y="80"/>
                </a:cxn>
                <a:cxn ang="0">
                  <a:pos x="57" y="76"/>
                </a:cxn>
                <a:cxn ang="0">
                  <a:pos x="29" y="0"/>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4" name="Freeform 58"/>
            <p:cNvSpPr>
              <a:spLocks/>
            </p:cNvSpPr>
            <p:nvPr/>
          </p:nvSpPr>
          <p:spPr bwMode="invGray">
            <a:xfrm>
              <a:off x="3988" y="3100"/>
              <a:ext cx="111" cy="183"/>
            </a:xfrm>
            <a:custGeom>
              <a:avLst/>
              <a:gdLst/>
              <a:ahLst/>
              <a:cxnLst>
                <a:cxn ang="0">
                  <a:pos x="96" y="0"/>
                </a:cxn>
                <a:cxn ang="0">
                  <a:pos x="60" y="84"/>
                </a:cxn>
                <a:cxn ang="0">
                  <a:pos x="36" y="92"/>
                </a:cxn>
                <a:cxn ang="0">
                  <a:pos x="12" y="108"/>
                </a:cxn>
                <a:cxn ang="0">
                  <a:pos x="40" y="188"/>
                </a:cxn>
                <a:cxn ang="0">
                  <a:pos x="52" y="224"/>
                </a:cxn>
                <a:cxn ang="0">
                  <a:pos x="60" y="236"/>
                </a:cxn>
                <a:cxn ang="0">
                  <a:pos x="84" y="244"/>
                </a:cxn>
                <a:cxn ang="0">
                  <a:pos x="96" y="196"/>
                </a:cxn>
                <a:cxn ang="0">
                  <a:pos x="124" y="168"/>
                </a:cxn>
                <a:cxn ang="0">
                  <a:pos x="112" y="68"/>
                </a:cxn>
                <a:cxn ang="0">
                  <a:pos x="140" y="48"/>
                </a:cxn>
                <a:cxn ang="0">
                  <a:pos x="112" y="20"/>
                </a:cxn>
                <a:cxn ang="0">
                  <a:pos x="96" y="0"/>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5" name="Freeform 59"/>
            <p:cNvSpPr>
              <a:spLocks/>
            </p:cNvSpPr>
            <p:nvPr/>
          </p:nvSpPr>
          <p:spPr bwMode="invGray">
            <a:xfrm>
              <a:off x="3894" y="3043"/>
              <a:ext cx="72" cy="137"/>
            </a:xfrm>
            <a:custGeom>
              <a:avLst/>
              <a:gdLst/>
              <a:ahLst/>
              <a:cxnLst>
                <a:cxn ang="0">
                  <a:pos x="48" y="2"/>
                </a:cxn>
                <a:cxn ang="0">
                  <a:pos x="51" y="35"/>
                </a:cxn>
                <a:cxn ang="0">
                  <a:pos x="60" y="62"/>
                </a:cxn>
                <a:cxn ang="0">
                  <a:pos x="62" y="92"/>
                </a:cxn>
                <a:cxn ang="0">
                  <a:pos x="68" y="105"/>
                </a:cxn>
                <a:cxn ang="0">
                  <a:pos x="71" y="126"/>
                </a:cxn>
                <a:cxn ang="0">
                  <a:pos x="57" y="93"/>
                </a:cxn>
                <a:cxn ang="0">
                  <a:pos x="35" y="78"/>
                </a:cxn>
                <a:cxn ang="0">
                  <a:pos x="5" y="83"/>
                </a:cxn>
                <a:cxn ang="0">
                  <a:pos x="8" y="102"/>
                </a:cxn>
                <a:cxn ang="0">
                  <a:pos x="41" y="114"/>
                </a:cxn>
                <a:cxn ang="0">
                  <a:pos x="57" y="135"/>
                </a:cxn>
                <a:cxn ang="0">
                  <a:pos x="71" y="135"/>
                </a:cxn>
                <a:cxn ang="0">
                  <a:pos x="78" y="150"/>
                </a:cxn>
                <a:cxn ang="0">
                  <a:pos x="96" y="179"/>
                </a:cxn>
                <a:cxn ang="0">
                  <a:pos x="81" y="126"/>
                </a:cxn>
                <a:cxn ang="0">
                  <a:pos x="80" y="93"/>
                </a:cxn>
                <a:cxn ang="0">
                  <a:pos x="71" y="63"/>
                </a:cxn>
                <a:cxn ang="0">
                  <a:pos x="63" y="41"/>
                </a:cxn>
                <a:cxn ang="0">
                  <a:pos x="57" y="20"/>
                </a:cxn>
                <a:cxn ang="0">
                  <a:pos x="48" y="2"/>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6" name="Freeform 60"/>
            <p:cNvSpPr>
              <a:spLocks/>
            </p:cNvSpPr>
            <p:nvPr/>
          </p:nvSpPr>
          <p:spPr bwMode="invGray">
            <a:xfrm>
              <a:off x="3943" y="3153"/>
              <a:ext cx="40" cy="131"/>
            </a:xfrm>
            <a:custGeom>
              <a:avLst/>
              <a:gdLst/>
              <a:ahLst/>
              <a:cxnLst>
                <a:cxn ang="0">
                  <a:pos x="6" y="0"/>
                </a:cxn>
                <a:cxn ang="0">
                  <a:pos x="0" y="25"/>
                </a:cxn>
                <a:cxn ang="0">
                  <a:pos x="9" y="54"/>
                </a:cxn>
                <a:cxn ang="0">
                  <a:pos x="18" y="94"/>
                </a:cxn>
                <a:cxn ang="0">
                  <a:pos x="34" y="129"/>
                </a:cxn>
                <a:cxn ang="0">
                  <a:pos x="54" y="175"/>
                </a:cxn>
                <a:cxn ang="0">
                  <a:pos x="40" y="115"/>
                </a:cxn>
                <a:cxn ang="0">
                  <a:pos x="34" y="93"/>
                </a:cxn>
                <a:cxn ang="0">
                  <a:pos x="28" y="61"/>
                </a:cxn>
                <a:cxn ang="0">
                  <a:pos x="25" y="46"/>
                </a:cxn>
                <a:cxn ang="0">
                  <a:pos x="16" y="37"/>
                </a:cxn>
                <a:cxn ang="0">
                  <a:pos x="6" y="0"/>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7" name="Freeform 61"/>
            <p:cNvSpPr>
              <a:spLocks/>
            </p:cNvSpPr>
            <p:nvPr/>
          </p:nvSpPr>
          <p:spPr bwMode="invGray">
            <a:xfrm>
              <a:off x="3988" y="3290"/>
              <a:ext cx="65" cy="54"/>
            </a:xfrm>
            <a:custGeom>
              <a:avLst/>
              <a:gdLst/>
              <a:ahLst/>
              <a:cxnLst>
                <a:cxn ang="0">
                  <a:pos x="2" y="0"/>
                </a:cxn>
                <a:cxn ang="0">
                  <a:pos x="8" y="34"/>
                </a:cxn>
                <a:cxn ang="0">
                  <a:pos x="23" y="43"/>
                </a:cxn>
                <a:cxn ang="0">
                  <a:pos x="48" y="49"/>
                </a:cxn>
                <a:cxn ang="0">
                  <a:pos x="62" y="57"/>
                </a:cxn>
                <a:cxn ang="0">
                  <a:pos x="74" y="66"/>
                </a:cxn>
                <a:cxn ang="0">
                  <a:pos x="86" y="69"/>
                </a:cxn>
                <a:cxn ang="0">
                  <a:pos x="72" y="39"/>
                </a:cxn>
                <a:cxn ang="0">
                  <a:pos x="63" y="22"/>
                </a:cxn>
                <a:cxn ang="0">
                  <a:pos x="36" y="24"/>
                </a:cxn>
                <a:cxn ang="0">
                  <a:pos x="24" y="19"/>
                </a:cxn>
                <a:cxn ang="0">
                  <a:pos x="6" y="0"/>
                </a:cxn>
                <a:cxn ang="0">
                  <a:pos x="2" y="0"/>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8" name="Freeform 62"/>
            <p:cNvSpPr>
              <a:spLocks/>
            </p:cNvSpPr>
            <p:nvPr/>
          </p:nvSpPr>
          <p:spPr bwMode="invGray">
            <a:xfrm>
              <a:off x="4092" y="3195"/>
              <a:ext cx="83" cy="117"/>
            </a:xfrm>
            <a:custGeom>
              <a:avLst/>
              <a:gdLst/>
              <a:ahLst/>
              <a:cxnLst>
                <a:cxn ang="0">
                  <a:pos x="98" y="0"/>
                </a:cxn>
                <a:cxn ang="0">
                  <a:pos x="75" y="10"/>
                </a:cxn>
                <a:cxn ang="0">
                  <a:pos x="23" y="15"/>
                </a:cxn>
                <a:cxn ang="0">
                  <a:pos x="14" y="33"/>
                </a:cxn>
                <a:cxn ang="0">
                  <a:pos x="11" y="61"/>
                </a:cxn>
                <a:cxn ang="0">
                  <a:pos x="14" y="75"/>
                </a:cxn>
                <a:cxn ang="0">
                  <a:pos x="3" y="88"/>
                </a:cxn>
                <a:cxn ang="0">
                  <a:pos x="14" y="109"/>
                </a:cxn>
                <a:cxn ang="0">
                  <a:pos x="23" y="124"/>
                </a:cxn>
                <a:cxn ang="0">
                  <a:pos x="15" y="144"/>
                </a:cxn>
                <a:cxn ang="0">
                  <a:pos x="24" y="156"/>
                </a:cxn>
                <a:cxn ang="0">
                  <a:pos x="42" y="144"/>
                </a:cxn>
                <a:cxn ang="0">
                  <a:pos x="50" y="93"/>
                </a:cxn>
                <a:cxn ang="0">
                  <a:pos x="56" y="126"/>
                </a:cxn>
                <a:cxn ang="0">
                  <a:pos x="65" y="145"/>
                </a:cxn>
                <a:cxn ang="0">
                  <a:pos x="62" y="112"/>
                </a:cxn>
                <a:cxn ang="0">
                  <a:pos x="72" y="73"/>
                </a:cxn>
                <a:cxn ang="0">
                  <a:pos x="69" y="51"/>
                </a:cxn>
                <a:cxn ang="0">
                  <a:pos x="54" y="60"/>
                </a:cxn>
                <a:cxn ang="0">
                  <a:pos x="35" y="54"/>
                </a:cxn>
                <a:cxn ang="0">
                  <a:pos x="41" y="36"/>
                </a:cxn>
                <a:cxn ang="0">
                  <a:pos x="62" y="34"/>
                </a:cxn>
                <a:cxn ang="0">
                  <a:pos x="78" y="39"/>
                </a:cxn>
                <a:cxn ang="0">
                  <a:pos x="98" y="30"/>
                </a:cxn>
                <a:cxn ang="0">
                  <a:pos x="111" y="13"/>
                </a:cxn>
                <a:cxn ang="0">
                  <a:pos x="98" y="0"/>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9" name="Freeform 63"/>
            <p:cNvSpPr>
              <a:spLocks/>
            </p:cNvSpPr>
            <p:nvPr/>
          </p:nvSpPr>
          <p:spPr bwMode="invGray">
            <a:xfrm>
              <a:off x="4064" y="2777"/>
              <a:ext cx="22" cy="71"/>
            </a:xfrm>
            <a:custGeom>
              <a:avLst/>
              <a:gdLst/>
              <a:ahLst/>
              <a:cxnLst>
                <a:cxn ang="0">
                  <a:pos x="12" y="0"/>
                </a:cxn>
                <a:cxn ang="0">
                  <a:pos x="0" y="16"/>
                </a:cxn>
                <a:cxn ang="0">
                  <a:pos x="6" y="37"/>
                </a:cxn>
                <a:cxn ang="0">
                  <a:pos x="1" y="61"/>
                </a:cxn>
                <a:cxn ang="0">
                  <a:pos x="16" y="94"/>
                </a:cxn>
                <a:cxn ang="0">
                  <a:pos x="30" y="82"/>
                </a:cxn>
                <a:cxn ang="0">
                  <a:pos x="22" y="61"/>
                </a:cxn>
                <a:cxn ang="0">
                  <a:pos x="12" y="0"/>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0" name="Freeform 64"/>
            <p:cNvSpPr>
              <a:spLocks/>
            </p:cNvSpPr>
            <p:nvPr/>
          </p:nvSpPr>
          <p:spPr bwMode="invGray">
            <a:xfrm>
              <a:off x="4078" y="2896"/>
              <a:ext cx="61" cy="118"/>
            </a:xfrm>
            <a:custGeom>
              <a:avLst/>
              <a:gdLst/>
              <a:ahLst/>
              <a:cxnLst>
                <a:cxn ang="0">
                  <a:pos x="12" y="2"/>
                </a:cxn>
                <a:cxn ang="0">
                  <a:pos x="0" y="20"/>
                </a:cxn>
                <a:cxn ang="0">
                  <a:pos x="8" y="49"/>
                </a:cxn>
                <a:cxn ang="0">
                  <a:pos x="6" y="107"/>
                </a:cxn>
                <a:cxn ang="0">
                  <a:pos x="17" y="103"/>
                </a:cxn>
                <a:cxn ang="0">
                  <a:pos x="20" y="115"/>
                </a:cxn>
                <a:cxn ang="0">
                  <a:pos x="29" y="122"/>
                </a:cxn>
                <a:cxn ang="0">
                  <a:pos x="38" y="140"/>
                </a:cxn>
                <a:cxn ang="0">
                  <a:pos x="48" y="128"/>
                </a:cxn>
                <a:cxn ang="0">
                  <a:pos x="65" y="134"/>
                </a:cxn>
                <a:cxn ang="0">
                  <a:pos x="63" y="109"/>
                </a:cxn>
                <a:cxn ang="0">
                  <a:pos x="48" y="104"/>
                </a:cxn>
                <a:cxn ang="0">
                  <a:pos x="39" y="91"/>
                </a:cxn>
                <a:cxn ang="0">
                  <a:pos x="33" y="73"/>
                </a:cxn>
                <a:cxn ang="0">
                  <a:pos x="41" y="53"/>
                </a:cxn>
                <a:cxn ang="0">
                  <a:pos x="35" y="35"/>
                </a:cxn>
                <a:cxn ang="0">
                  <a:pos x="42" y="20"/>
                </a:cxn>
                <a:cxn ang="0">
                  <a:pos x="29" y="4"/>
                </a:cxn>
                <a:cxn ang="0">
                  <a:pos x="18" y="7"/>
                </a:cxn>
                <a:cxn ang="0">
                  <a:pos x="12" y="2"/>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1" name="Freeform 65"/>
            <p:cNvSpPr>
              <a:spLocks/>
            </p:cNvSpPr>
            <p:nvPr/>
          </p:nvSpPr>
          <p:spPr bwMode="invGray">
            <a:xfrm>
              <a:off x="4121" y="3052"/>
              <a:ext cx="64" cy="79"/>
            </a:xfrm>
            <a:custGeom>
              <a:avLst/>
              <a:gdLst/>
              <a:ahLst/>
              <a:cxnLst>
                <a:cxn ang="0">
                  <a:pos x="52" y="0"/>
                </a:cxn>
                <a:cxn ang="0">
                  <a:pos x="44" y="18"/>
                </a:cxn>
                <a:cxn ang="0">
                  <a:pos x="32" y="30"/>
                </a:cxn>
                <a:cxn ang="0">
                  <a:pos x="16" y="35"/>
                </a:cxn>
                <a:cxn ang="0">
                  <a:pos x="8" y="48"/>
                </a:cxn>
                <a:cxn ang="0">
                  <a:pos x="4" y="74"/>
                </a:cxn>
                <a:cxn ang="0">
                  <a:pos x="13" y="71"/>
                </a:cxn>
                <a:cxn ang="0">
                  <a:pos x="25" y="62"/>
                </a:cxn>
                <a:cxn ang="0">
                  <a:pos x="34" y="69"/>
                </a:cxn>
                <a:cxn ang="0">
                  <a:pos x="58" y="99"/>
                </a:cxn>
                <a:cxn ang="0">
                  <a:pos x="71" y="72"/>
                </a:cxn>
                <a:cxn ang="0">
                  <a:pos x="85" y="68"/>
                </a:cxn>
                <a:cxn ang="0">
                  <a:pos x="74" y="39"/>
                </a:cxn>
                <a:cxn ang="0">
                  <a:pos x="52" y="0"/>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2" name="Freeform 66"/>
            <p:cNvSpPr>
              <a:spLocks/>
            </p:cNvSpPr>
            <p:nvPr/>
          </p:nvSpPr>
          <p:spPr bwMode="invGray">
            <a:xfrm>
              <a:off x="4197" y="3193"/>
              <a:ext cx="29" cy="49"/>
            </a:xfrm>
            <a:custGeom>
              <a:avLst/>
              <a:gdLst/>
              <a:ahLst/>
              <a:cxnLst>
                <a:cxn ang="0">
                  <a:pos x="6" y="27"/>
                </a:cxn>
                <a:cxn ang="0">
                  <a:pos x="26" y="66"/>
                </a:cxn>
                <a:cxn ang="0">
                  <a:pos x="30" y="52"/>
                </a:cxn>
                <a:cxn ang="0">
                  <a:pos x="38" y="40"/>
                </a:cxn>
                <a:cxn ang="0">
                  <a:pos x="30" y="25"/>
                </a:cxn>
                <a:cxn ang="0">
                  <a:pos x="20" y="13"/>
                </a:cxn>
                <a:cxn ang="0">
                  <a:pos x="11" y="1"/>
                </a:cxn>
                <a:cxn ang="0">
                  <a:pos x="2" y="12"/>
                </a:cxn>
                <a:cxn ang="0">
                  <a:pos x="6" y="2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3" name="Freeform 67"/>
            <p:cNvSpPr>
              <a:spLocks/>
            </p:cNvSpPr>
            <p:nvPr/>
          </p:nvSpPr>
          <p:spPr bwMode="invGray">
            <a:xfrm>
              <a:off x="4181" y="3275"/>
              <a:ext cx="18" cy="17"/>
            </a:xfrm>
            <a:custGeom>
              <a:avLst/>
              <a:gdLst/>
              <a:ahLst/>
              <a:cxnLst>
                <a:cxn ang="0">
                  <a:pos x="0" y="0"/>
                </a:cxn>
                <a:cxn ang="0">
                  <a:pos x="6" y="23"/>
                </a:cxn>
                <a:cxn ang="0">
                  <a:pos x="24" y="11"/>
                </a:cxn>
                <a:cxn ang="0">
                  <a:pos x="0" y="0"/>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4" name="Freeform 68"/>
            <p:cNvSpPr>
              <a:spLocks/>
            </p:cNvSpPr>
            <p:nvPr/>
          </p:nvSpPr>
          <p:spPr bwMode="invGray">
            <a:xfrm>
              <a:off x="4208" y="3265"/>
              <a:ext cx="45" cy="37"/>
            </a:xfrm>
            <a:custGeom>
              <a:avLst/>
              <a:gdLst/>
              <a:ahLst/>
              <a:cxnLst>
                <a:cxn ang="0">
                  <a:pos x="9" y="0"/>
                </a:cxn>
                <a:cxn ang="0">
                  <a:pos x="0" y="18"/>
                </a:cxn>
                <a:cxn ang="0">
                  <a:pos x="28" y="33"/>
                </a:cxn>
                <a:cxn ang="0">
                  <a:pos x="42" y="46"/>
                </a:cxn>
                <a:cxn ang="0">
                  <a:pos x="60" y="42"/>
                </a:cxn>
                <a:cxn ang="0">
                  <a:pos x="49" y="24"/>
                </a:cxn>
                <a:cxn ang="0">
                  <a:pos x="28" y="3"/>
                </a:cxn>
                <a:cxn ang="0">
                  <a:pos x="19" y="16"/>
                </a:cxn>
                <a:cxn ang="0">
                  <a:pos x="9" y="0"/>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5" name="Freeform 69"/>
            <p:cNvSpPr>
              <a:spLocks/>
            </p:cNvSpPr>
            <p:nvPr/>
          </p:nvSpPr>
          <p:spPr bwMode="invGray">
            <a:xfrm>
              <a:off x="4277" y="3335"/>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6" name="Freeform 70"/>
            <p:cNvSpPr>
              <a:spLocks/>
            </p:cNvSpPr>
            <p:nvPr/>
          </p:nvSpPr>
          <p:spPr bwMode="invGray">
            <a:xfrm>
              <a:off x="4544" y="3293"/>
              <a:ext cx="46" cy="47"/>
            </a:xfrm>
            <a:custGeom>
              <a:avLst/>
              <a:gdLst/>
              <a:ahLst/>
              <a:cxnLst>
                <a:cxn ang="0">
                  <a:pos x="7" y="0"/>
                </a:cxn>
                <a:cxn ang="0">
                  <a:pos x="0" y="14"/>
                </a:cxn>
                <a:cxn ang="0">
                  <a:pos x="24" y="35"/>
                </a:cxn>
                <a:cxn ang="0">
                  <a:pos x="36" y="54"/>
                </a:cxn>
                <a:cxn ang="0">
                  <a:pos x="46" y="63"/>
                </a:cxn>
                <a:cxn ang="0">
                  <a:pos x="61" y="56"/>
                </a:cxn>
                <a:cxn ang="0">
                  <a:pos x="33" y="17"/>
                </a:cxn>
                <a:cxn ang="0">
                  <a:pos x="7" y="0"/>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7" name="Freeform 71"/>
            <p:cNvSpPr>
              <a:spLocks/>
            </p:cNvSpPr>
            <p:nvPr/>
          </p:nvSpPr>
          <p:spPr bwMode="invGray">
            <a:xfrm>
              <a:off x="4147" y="3352"/>
              <a:ext cx="46" cy="50"/>
            </a:xfrm>
            <a:custGeom>
              <a:avLst/>
              <a:gdLst/>
              <a:ahLst/>
              <a:cxnLst>
                <a:cxn ang="0">
                  <a:pos x="28" y="7"/>
                </a:cxn>
                <a:cxn ang="0">
                  <a:pos x="30" y="34"/>
                </a:cxn>
                <a:cxn ang="0">
                  <a:pos x="16" y="43"/>
                </a:cxn>
                <a:cxn ang="0">
                  <a:pos x="22" y="67"/>
                </a:cxn>
                <a:cxn ang="0">
                  <a:pos x="48" y="58"/>
                </a:cxn>
                <a:cxn ang="0">
                  <a:pos x="60" y="47"/>
                </a:cxn>
                <a:cxn ang="0">
                  <a:pos x="51" y="28"/>
                </a:cxn>
                <a:cxn ang="0">
                  <a:pos x="57" y="14"/>
                </a:cxn>
                <a:cxn ang="0">
                  <a:pos x="55" y="2"/>
                </a:cxn>
                <a:cxn ang="0">
                  <a:pos x="46" y="4"/>
                </a:cxn>
                <a:cxn ang="0">
                  <a:pos x="51" y="5"/>
                </a:cxn>
                <a:cxn ang="0">
                  <a:pos x="49" y="16"/>
                </a:cxn>
                <a:cxn ang="0">
                  <a:pos x="43" y="23"/>
                </a:cxn>
                <a:cxn ang="0">
                  <a:pos x="28" y="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8" name="Freeform 72"/>
            <p:cNvSpPr>
              <a:spLocks/>
            </p:cNvSpPr>
            <p:nvPr/>
          </p:nvSpPr>
          <p:spPr bwMode="invGray">
            <a:xfrm>
              <a:off x="4098" y="3371"/>
              <a:ext cx="32" cy="27"/>
            </a:xfrm>
            <a:custGeom>
              <a:avLst/>
              <a:gdLst/>
              <a:ahLst/>
              <a:cxnLst>
                <a:cxn ang="0">
                  <a:pos x="21" y="3"/>
                </a:cxn>
                <a:cxn ang="0">
                  <a:pos x="6" y="6"/>
                </a:cxn>
                <a:cxn ang="0">
                  <a:pos x="33" y="36"/>
                </a:cxn>
                <a:cxn ang="0">
                  <a:pos x="42" y="30"/>
                </a:cxn>
                <a:cxn ang="0">
                  <a:pos x="21" y="3"/>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9" name="Freeform 73"/>
            <p:cNvSpPr>
              <a:spLocks/>
            </p:cNvSpPr>
            <p:nvPr/>
          </p:nvSpPr>
          <p:spPr bwMode="invGray">
            <a:xfrm>
              <a:off x="4077" y="3342"/>
              <a:ext cx="24" cy="31"/>
            </a:xfrm>
            <a:custGeom>
              <a:avLst/>
              <a:gdLst/>
              <a:ahLst/>
              <a:cxnLst>
                <a:cxn ang="0">
                  <a:pos x="21" y="0"/>
                </a:cxn>
                <a:cxn ang="0">
                  <a:pos x="0" y="26"/>
                </a:cxn>
                <a:cxn ang="0">
                  <a:pos x="16" y="24"/>
                </a:cxn>
                <a:cxn ang="0">
                  <a:pos x="19" y="29"/>
                </a:cxn>
                <a:cxn ang="0">
                  <a:pos x="16" y="35"/>
                </a:cxn>
                <a:cxn ang="0">
                  <a:pos x="30" y="21"/>
                </a:cxn>
                <a:cxn ang="0">
                  <a:pos x="24" y="9"/>
                </a:cxn>
                <a:cxn ang="0">
                  <a:pos x="21" y="0"/>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0" name="Freeform 74"/>
            <p:cNvSpPr>
              <a:spLocks/>
            </p:cNvSpPr>
            <p:nvPr/>
          </p:nvSpPr>
          <p:spPr bwMode="invGray">
            <a:xfrm>
              <a:off x="4111" y="3353"/>
              <a:ext cx="34" cy="24"/>
            </a:xfrm>
            <a:custGeom>
              <a:avLst/>
              <a:gdLst/>
              <a:ahLst/>
              <a:cxnLst>
                <a:cxn ang="0">
                  <a:pos x="21" y="0"/>
                </a:cxn>
                <a:cxn ang="0">
                  <a:pos x="0" y="7"/>
                </a:cxn>
                <a:cxn ang="0">
                  <a:pos x="27" y="31"/>
                </a:cxn>
                <a:cxn ang="0">
                  <a:pos x="45" y="24"/>
                </a:cxn>
                <a:cxn ang="0">
                  <a:pos x="22" y="10"/>
                </a:cxn>
                <a:cxn ang="0">
                  <a:pos x="21" y="0"/>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1" name="Freeform 75"/>
            <p:cNvSpPr>
              <a:spLocks/>
            </p:cNvSpPr>
            <p:nvPr/>
          </p:nvSpPr>
          <p:spPr bwMode="invGray">
            <a:xfrm>
              <a:off x="4062" y="3021"/>
              <a:ext cx="27" cy="55"/>
            </a:xfrm>
            <a:custGeom>
              <a:avLst/>
              <a:gdLst/>
              <a:ahLst/>
              <a:cxnLst>
                <a:cxn ang="0">
                  <a:pos x="30" y="0"/>
                </a:cxn>
                <a:cxn ang="0">
                  <a:pos x="21" y="15"/>
                </a:cxn>
                <a:cxn ang="0">
                  <a:pos x="9" y="36"/>
                </a:cxn>
                <a:cxn ang="0">
                  <a:pos x="0" y="59"/>
                </a:cxn>
                <a:cxn ang="0">
                  <a:pos x="8" y="74"/>
                </a:cxn>
                <a:cxn ang="0">
                  <a:pos x="20" y="59"/>
                </a:cxn>
                <a:cxn ang="0">
                  <a:pos x="35" y="32"/>
                </a:cxn>
                <a:cxn ang="0">
                  <a:pos x="30" y="0"/>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2" name="Freeform 76"/>
            <p:cNvSpPr>
              <a:spLocks/>
            </p:cNvSpPr>
            <p:nvPr/>
          </p:nvSpPr>
          <p:spPr bwMode="invGray">
            <a:xfrm>
              <a:off x="4113" y="3012"/>
              <a:ext cx="19" cy="55"/>
            </a:xfrm>
            <a:custGeom>
              <a:avLst/>
              <a:gdLst/>
              <a:ahLst/>
              <a:cxnLst>
                <a:cxn ang="0">
                  <a:pos x="13" y="7"/>
                </a:cxn>
                <a:cxn ang="0">
                  <a:pos x="4" y="8"/>
                </a:cxn>
                <a:cxn ang="0">
                  <a:pos x="0" y="22"/>
                </a:cxn>
                <a:cxn ang="0">
                  <a:pos x="15" y="41"/>
                </a:cxn>
                <a:cxn ang="0">
                  <a:pos x="25" y="56"/>
                </a:cxn>
                <a:cxn ang="0">
                  <a:pos x="16" y="20"/>
                </a:cxn>
                <a:cxn ang="0">
                  <a:pos x="13" y="7"/>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3" name="Freeform 77"/>
            <p:cNvSpPr>
              <a:spLocks/>
            </p:cNvSpPr>
            <p:nvPr/>
          </p:nvSpPr>
          <p:spPr bwMode="invGray">
            <a:xfrm>
              <a:off x="4135" y="2995"/>
              <a:ext cx="10" cy="25"/>
            </a:xfrm>
            <a:custGeom>
              <a:avLst/>
              <a:gdLst/>
              <a:ahLst/>
              <a:cxnLst>
                <a:cxn ang="0">
                  <a:pos x="11" y="0"/>
                </a:cxn>
                <a:cxn ang="0">
                  <a:pos x="1" y="10"/>
                </a:cxn>
                <a:cxn ang="0">
                  <a:pos x="11" y="25"/>
                </a:cxn>
                <a:cxn ang="0">
                  <a:pos x="11" y="0"/>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4" name="Freeform 78"/>
            <p:cNvSpPr>
              <a:spLocks/>
            </p:cNvSpPr>
            <p:nvPr/>
          </p:nvSpPr>
          <p:spPr bwMode="invGray">
            <a:xfrm>
              <a:off x="4145" y="3007"/>
              <a:ext cx="21" cy="48"/>
            </a:xfrm>
            <a:custGeom>
              <a:avLst/>
              <a:gdLst/>
              <a:ahLst/>
              <a:cxnLst>
                <a:cxn ang="0">
                  <a:pos x="5" y="0"/>
                </a:cxn>
                <a:cxn ang="0">
                  <a:pos x="11" y="14"/>
                </a:cxn>
                <a:cxn ang="0">
                  <a:pos x="20" y="21"/>
                </a:cxn>
                <a:cxn ang="0">
                  <a:pos x="8" y="39"/>
                </a:cxn>
                <a:cxn ang="0">
                  <a:pos x="0" y="56"/>
                </a:cxn>
                <a:cxn ang="0">
                  <a:pos x="11" y="57"/>
                </a:cxn>
                <a:cxn ang="0">
                  <a:pos x="26" y="26"/>
                </a:cxn>
                <a:cxn ang="0">
                  <a:pos x="5" y="0"/>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5" name="Freeform 79"/>
            <p:cNvSpPr>
              <a:spLocks/>
            </p:cNvSpPr>
            <p:nvPr/>
          </p:nvSpPr>
          <p:spPr bwMode="invGray">
            <a:xfrm>
              <a:off x="3876" y="3076"/>
              <a:ext cx="12" cy="27"/>
            </a:xfrm>
            <a:custGeom>
              <a:avLst/>
              <a:gdLst/>
              <a:ahLst/>
              <a:cxnLst>
                <a:cxn ang="0">
                  <a:pos x="14" y="3"/>
                </a:cxn>
                <a:cxn ang="0">
                  <a:pos x="0" y="7"/>
                </a:cxn>
                <a:cxn ang="0">
                  <a:pos x="8" y="22"/>
                </a:cxn>
                <a:cxn ang="0">
                  <a:pos x="14" y="3"/>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6" name="Freeform 80"/>
            <p:cNvSpPr>
              <a:spLocks/>
            </p:cNvSpPr>
            <p:nvPr/>
          </p:nvSpPr>
          <p:spPr bwMode="invGray">
            <a:xfrm>
              <a:off x="3866" y="305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7" name="Freeform 81"/>
            <p:cNvSpPr>
              <a:spLocks/>
            </p:cNvSpPr>
            <p:nvPr/>
          </p:nvSpPr>
          <p:spPr bwMode="invGray">
            <a:xfrm>
              <a:off x="3862" y="3035"/>
              <a:ext cx="12" cy="14"/>
            </a:xfrm>
            <a:custGeom>
              <a:avLst/>
              <a:gdLst/>
              <a:ahLst/>
              <a:cxnLst>
                <a:cxn ang="0">
                  <a:pos x="10" y="5"/>
                </a:cxn>
                <a:cxn ang="0">
                  <a:pos x="0" y="10"/>
                </a:cxn>
                <a:cxn ang="0">
                  <a:pos x="12" y="19"/>
                </a:cxn>
                <a:cxn ang="0">
                  <a:pos x="10" y="5"/>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8" name="Freeform 82"/>
            <p:cNvSpPr>
              <a:spLocks/>
            </p:cNvSpPr>
            <p:nvPr/>
          </p:nvSpPr>
          <p:spPr bwMode="invGray">
            <a:xfrm>
              <a:off x="3850" y="2995"/>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9" name="Freeform 83"/>
            <p:cNvSpPr>
              <a:spLocks/>
            </p:cNvSpPr>
            <p:nvPr/>
          </p:nvSpPr>
          <p:spPr bwMode="invGray">
            <a:xfrm>
              <a:off x="3852" y="3020"/>
              <a:ext cx="16" cy="13"/>
            </a:xfrm>
            <a:custGeom>
              <a:avLst/>
              <a:gdLst/>
              <a:ahLst/>
              <a:cxnLst>
                <a:cxn ang="0">
                  <a:pos x="13" y="0"/>
                </a:cxn>
                <a:cxn ang="0">
                  <a:pos x="19" y="18"/>
                </a:cxn>
                <a:cxn ang="0">
                  <a:pos x="14" y="6"/>
                </a:cxn>
                <a:cxn ang="0">
                  <a:pos x="13" y="0"/>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0" name="Freeform 84"/>
            <p:cNvSpPr>
              <a:spLocks/>
            </p:cNvSpPr>
            <p:nvPr/>
          </p:nvSpPr>
          <p:spPr bwMode="invGray">
            <a:xfrm>
              <a:off x="4688" y="3643"/>
              <a:ext cx="45" cy="60"/>
            </a:xfrm>
            <a:custGeom>
              <a:avLst/>
              <a:gdLst/>
              <a:ahLst/>
              <a:cxnLst>
                <a:cxn ang="0">
                  <a:pos x="10" y="7"/>
                </a:cxn>
                <a:cxn ang="0">
                  <a:pos x="3" y="18"/>
                </a:cxn>
                <a:cxn ang="0">
                  <a:pos x="15" y="39"/>
                </a:cxn>
                <a:cxn ang="0">
                  <a:pos x="27" y="54"/>
                </a:cxn>
                <a:cxn ang="0">
                  <a:pos x="40" y="63"/>
                </a:cxn>
                <a:cxn ang="0">
                  <a:pos x="51" y="81"/>
                </a:cxn>
                <a:cxn ang="0">
                  <a:pos x="52" y="57"/>
                </a:cxn>
                <a:cxn ang="0">
                  <a:pos x="43" y="37"/>
                </a:cxn>
                <a:cxn ang="0">
                  <a:pos x="25" y="18"/>
                </a:cxn>
                <a:cxn ang="0">
                  <a:pos x="10" y="7"/>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1" name="Freeform 85"/>
            <p:cNvSpPr>
              <a:spLocks/>
            </p:cNvSpPr>
            <p:nvPr/>
          </p:nvSpPr>
          <p:spPr bwMode="invGray">
            <a:xfrm>
              <a:off x="4919" y="3594"/>
              <a:ext cx="53" cy="46"/>
            </a:xfrm>
            <a:custGeom>
              <a:avLst/>
              <a:gdLst/>
              <a:ahLst/>
              <a:cxnLst>
                <a:cxn ang="0">
                  <a:pos x="28" y="23"/>
                </a:cxn>
                <a:cxn ang="0">
                  <a:pos x="13" y="32"/>
                </a:cxn>
                <a:cxn ang="0">
                  <a:pos x="1" y="44"/>
                </a:cxn>
                <a:cxn ang="0">
                  <a:pos x="13" y="59"/>
                </a:cxn>
                <a:cxn ang="0">
                  <a:pos x="28" y="44"/>
                </a:cxn>
                <a:cxn ang="0">
                  <a:pos x="40" y="23"/>
                </a:cxn>
                <a:cxn ang="0">
                  <a:pos x="55" y="0"/>
                </a:cxn>
                <a:cxn ang="0">
                  <a:pos x="71" y="11"/>
                </a:cxn>
                <a:cxn ang="0">
                  <a:pos x="35" y="23"/>
                </a:cxn>
                <a:cxn ang="0">
                  <a:pos x="28" y="23"/>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2" name="Freeform 86"/>
            <p:cNvSpPr>
              <a:spLocks/>
            </p:cNvSpPr>
            <p:nvPr/>
          </p:nvSpPr>
          <p:spPr bwMode="invGray">
            <a:xfrm>
              <a:off x="4759" y="3569"/>
              <a:ext cx="17" cy="23"/>
            </a:xfrm>
            <a:custGeom>
              <a:avLst/>
              <a:gdLst/>
              <a:ahLst/>
              <a:cxnLst>
                <a:cxn ang="0">
                  <a:pos x="9" y="0"/>
                </a:cxn>
                <a:cxn ang="0">
                  <a:pos x="0" y="14"/>
                </a:cxn>
                <a:cxn ang="0">
                  <a:pos x="12" y="30"/>
                </a:cxn>
                <a:cxn ang="0">
                  <a:pos x="9" y="0"/>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3" name="Freeform 87"/>
            <p:cNvSpPr>
              <a:spLocks/>
            </p:cNvSpPr>
            <p:nvPr/>
          </p:nvSpPr>
          <p:spPr bwMode="invGray">
            <a:xfrm>
              <a:off x="4751" y="3547"/>
              <a:ext cx="20" cy="17"/>
            </a:xfrm>
            <a:custGeom>
              <a:avLst/>
              <a:gdLst/>
              <a:ahLst/>
              <a:cxnLst>
                <a:cxn ang="0">
                  <a:pos x="19" y="0"/>
                </a:cxn>
                <a:cxn ang="0">
                  <a:pos x="0" y="14"/>
                </a:cxn>
                <a:cxn ang="0">
                  <a:pos x="21" y="20"/>
                </a:cxn>
                <a:cxn ang="0">
                  <a:pos x="19" y="0"/>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4" name="Freeform 88"/>
            <p:cNvSpPr>
              <a:spLocks/>
            </p:cNvSpPr>
            <p:nvPr/>
          </p:nvSpPr>
          <p:spPr bwMode="invGray">
            <a:xfrm>
              <a:off x="4598" y="3353"/>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5" name="Freeform 89"/>
            <p:cNvSpPr>
              <a:spLocks/>
            </p:cNvSpPr>
            <p:nvPr/>
          </p:nvSpPr>
          <p:spPr bwMode="invGray">
            <a:xfrm>
              <a:off x="4632" y="3396"/>
              <a:ext cx="26" cy="33"/>
            </a:xfrm>
            <a:custGeom>
              <a:avLst/>
              <a:gdLst/>
              <a:ahLst/>
              <a:cxnLst>
                <a:cxn ang="0">
                  <a:pos x="30" y="0"/>
                </a:cxn>
                <a:cxn ang="0">
                  <a:pos x="10" y="9"/>
                </a:cxn>
                <a:cxn ang="0">
                  <a:pos x="14" y="32"/>
                </a:cxn>
                <a:cxn ang="0">
                  <a:pos x="26" y="36"/>
                </a:cxn>
                <a:cxn ang="0">
                  <a:pos x="30" y="0"/>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6" name="Freeform 90"/>
            <p:cNvSpPr>
              <a:spLocks/>
            </p:cNvSpPr>
            <p:nvPr/>
          </p:nvSpPr>
          <p:spPr bwMode="invGray">
            <a:xfrm>
              <a:off x="4659" y="3459"/>
              <a:ext cx="28" cy="28"/>
            </a:xfrm>
            <a:custGeom>
              <a:avLst/>
              <a:gdLst/>
              <a:ahLst/>
              <a:cxnLst>
                <a:cxn ang="0">
                  <a:pos x="34" y="2"/>
                </a:cxn>
                <a:cxn ang="0">
                  <a:pos x="10" y="2"/>
                </a:cxn>
                <a:cxn ang="0">
                  <a:pos x="14" y="25"/>
                </a:cxn>
                <a:cxn ang="0">
                  <a:pos x="26" y="29"/>
                </a:cxn>
                <a:cxn ang="0">
                  <a:pos x="34" y="2"/>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7" name="Freeform 91"/>
            <p:cNvSpPr>
              <a:spLocks/>
            </p:cNvSpPr>
            <p:nvPr/>
          </p:nvSpPr>
          <p:spPr bwMode="invGray">
            <a:xfrm>
              <a:off x="4693" y="3449"/>
              <a:ext cx="28" cy="26"/>
            </a:xfrm>
            <a:custGeom>
              <a:avLst/>
              <a:gdLst/>
              <a:ahLst/>
              <a:cxnLst>
                <a:cxn ang="0">
                  <a:pos x="34" y="2"/>
                </a:cxn>
                <a:cxn ang="0">
                  <a:pos x="10" y="2"/>
                </a:cxn>
                <a:cxn ang="0">
                  <a:pos x="16" y="22"/>
                </a:cxn>
                <a:cxn ang="0">
                  <a:pos x="27" y="22"/>
                </a:cxn>
                <a:cxn ang="0">
                  <a:pos x="34" y="2"/>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8" name="Freeform 92"/>
            <p:cNvSpPr>
              <a:spLocks/>
            </p:cNvSpPr>
            <p:nvPr/>
          </p:nvSpPr>
          <p:spPr bwMode="invGray">
            <a:xfrm>
              <a:off x="4683" y="3413"/>
              <a:ext cx="26" cy="20"/>
            </a:xfrm>
            <a:custGeom>
              <a:avLst/>
              <a:gdLst/>
              <a:ahLst/>
              <a:cxnLst>
                <a:cxn ang="0">
                  <a:pos x="31" y="1"/>
                </a:cxn>
                <a:cxn ang="0">
                  <a:pos x="10" y="2"/>
                </a:cxn>
                <a:cxn ang="0">
                  <a:pos x="13" y="15"/>
                </a:cxn>
                <a:cxn ang="0">
                  <a:pos x="25" y="19"/>
                </a:cxn>
                <a:cxn ang="0">
                  <a:pos x="31" y="1"/>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9" name="Freeform 93"/>
            <p:cNvSpPr>
              <a:spLocks/>
            </p:cNvSpPr>
            <p:nvPr/>
          </p:nvSpPr>
          <p:spPr bwMode="invGray">
            <a:xfrm>
              <a:off x="4657" y="3388"/>
              <a:ext cx="26" cy="35"/>
            </a:xfrm>
            <a:custGeom>
              <a:avLst/>
              <a:gdLst/>
              <a:ahLst/>
              <a:cxnLst>
                <a:cxn ang="0">
                  <a:pos x="28" y="16"/>
                </a:cxn>
                <a:cxn ang="0">
                  <a:pos x="19" y="2"/>
                </a:cxn>
                <a:cxn ang="0">
                  <a:pos x="10" y="25"/>
                </a:cxn>
                <a:cxn ang="0">
                  <a:pos x="19" y="35"/>
                </a:cxn>
                <a:cxn ang="0">
                  <a:pos x="27" y="29"/>
                </a:cxn>
                <a:cxn ang="0">
                  <a:pos x="28" y="16"/>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0" name="Freeform 94"/>
            <p:cNvSpPr>
              <a:spLocks/>
            </p:cNvSpPr>
            <p:nvPr/>
          </p:nvSpPr>
          <p:spPr bwMode="invGray">
            <a:xfrm>
              <a:off x="4625" y="3372"/>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1" name="Freeform 95"/>
            <p:cNvSpPr>
              <a:spLocks/>
            </p:cNvSpPr>
            <p:nvPr/>
          </p:nvSpPr>
          <p:spPr bwMode="invGray">
            <a:xfrm>
              <a:off x="4665" y="3425"/>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2" name="Freeform 96"/>
            <p:cNvSpPr>
              <a:spLocks/>
            </p:cNvSpPr>
            <p:nvPr/>
          </p:nvSpPr>
          <p:spPr bwMode="invGray">
            <a:xfrm>
              <a:off x="3055" y="2051"/>
              <a:ext cx="141" cy="108"/>
            </a:xfrm>
            <a:custGeom>
              <a:avLst/>
              <a:gdLst/>
              <a:ahLst/>
              <a:cxnLst>
                <a:cxn ang="0">
                  <a:pos x="171" y="4"/>
                </a:cxn>
                <a:cxn ang="0">
                  <a:pos x="185" y="4"/>
                </a:cxn>
                <a:cxn ang="0">
                  <a:pos x="189" y="16"/>
                </a:cxn>
                <a:cxn ang="0">
                  <a:pos x="187" y="24"/>
                </a:cxn>
                <a:cxn ang="0">
                  <a:pos x="131" y="44"/>
                </a:cxn>
                <a:cxn ang="0">
                  <a:pos x="109" y="58"/>
                </a:cxn>
                <a:cxn ang="0">
                  <a:pos x="97" y="62"/>
                </a:cxn>
                <a:cxn ang="0">
                  <a:pos x="71" y="82"/>
                </a:cxn>
                <a:cxn ang="0">
                  <a:pos x="75" y="92"/>
                </a:cxn>
                <a:cxn ang="0">
                  <a:pos x="83" y="116"/>
                </a:cxn>
                <a:cxn ang="0">
                  <a:pos x="107" y="126"/>
                </a:cxn>
                <a:cxn ang="0">
                  <a:pos x="93" y="140"/>
                </a:cxn>
                <a:cxn ang="0">
                  <a:pos x="83" y="130"/>
                </a:cxn>
                <a:cxn ang="0">
                  <a:pos x="71" y="134"/>
                </a:cxn>
                <a:cxn ang="0">
                  <a:pos x="21" y="122"/>
                </a:cxn>
                <a:cxn ang="0">
                  <a:pos x="19" y="106"/>
                </a:cxn>
                <a:cxn ang="0">
                  <a:pos x="47" y="90"/>
                </a:cxn>
                <a:cxn ang="0">
                  <a:pos x="51" y="76"/>
                </a:cxn>
                <a:cxn ang="0">
                  <a:pos x="47" y="64"/>
                </a:cxn>
                <a:cxn ang="0">
                  <a:pos x="73" y="46"/>
                </a:cxn>
                <a:cxn ang="0">
                  <a:pos x="97" y="36"/>
                </a:cxn>
                <a:cxn ang="0">
                  <a:pos x="113" y="24"/>
                </a:cxn>
                <a:cxn ang="0">
                  <a:pos x="171" y="4"/>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3" name="Freeform 97"/>
            <p:cNvSpPr>
              <a:spLocks/>
            </p:cNvSpPr>
            <p:nvPr/>
          </p:nvSpPr>
          <p:spPr bwMode="invGray">
            <a:xfrm>
              <a:off x="3139" y="2155"/>
              <a:ext cx="40" cy="12"/>
            </a:xfrm>
            <a:custGeom>
              <a:avLst/>
              <a:gdLst/>
              <a:ahLst/>
              <a:cxnLst>
                <a:cxn ang="0">
                  <a:pos x="24" y="0"/>
                </a:cxn>
                <a:cxn ang="0">
                  <a:pos x="12" y="2"/>
                </a:cxn>
                <a:cxn ang="0">
                  <a:pos x="32" y="16"/>
                </a:cxn>
                <a:cxn ang="0">
                  <a:pos x="44" y="14"/>
                </a:cxn>
                <a:cxn ang="0">
                  <a:pos x="24" y="0"/>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4" name="Freeform 98"/>
            <p:cNvSpPr>
              <a:spLocks/>
            </p:cNvSpPr>
            <p:nvPr/>
          </p:nvSpPr>
          <p:spPr bwMode="invGray">
            <a:xfrm>
              <a:off x="3344" y="1999"/>
              <a:ext cx="42" cy="28"/>
            </a:xfrm>
            <a:custGeom>
              <a:avLst/>
              <a:gdLst/>
              <a:ahLst/>
              <a:cxnLst>
                <a:cxn ang="0">
                  <a:pos x="57" y="4"/>
                </a:cxn>
                <a:cxn ang="0">
                  <a:pos x="25" y="24"/>
                </a:cxn>
                <a:cxn ang="0">
                  <a:pos x="11" y="34"/>
                </a:cxn>
                <a:cxn ang="0">
                  <a:pos x="9" y="4"/>
                </a:cxn>
                <a:cxn ang="0">
                  <a:pos x="21" y="0"/>
                </a:cxn>
                <a:cxn ang="0">
                  <a:pos x="57" y="4"/>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5" name="Freeform 99"/>
            <p:cNvSpPr>
              <a:spLocks/>
            </p:cNvSpPr>
            <p:nvPr/>
          </p:nvSpPr>
          <p:spPr bwMode="invGray">
            <a:xfrm>
              <a:off x="3374" y="2012"/>
              <a:ext cx="50" cy="20"/>
            </a:xfrm>
            <a:custGeom>
              <a:avLst/>
              <a:gdLst/>
              <a:ahLst/>
              <a:cxnLst>
                <a:cxn ang="0">
                  <a:pos x="29" y="0"/>
                </a:cxn>
                <a:cxn ang="0">
                  <a:pos x="11" y="6"/>
                </a:cxn>
                <a:cxn ang="0">
                  <a:pos x="57" y="26"/>
                </a:cxn>
                <a:cxn ang="0">
                  <a:pos x="63" y="24"/>
                </a:cxn>
                <a:cxn ang="0">
                  <a:pos x="29" y="0"/>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6" name="Freeform 100"/>
            <p:cNvSpPr>
              <a:spLocks/>
            </p:cNvSpPr>
            <p:nvPr/>
          </p:nvSpPr>
          <p:spPr bwMode="invGray">
            <a:xfrm>
              <a:off x="3428" y="2015"/>
              <a:ext cx="50" cy="32"/>
            </a:xfrm>
            <a:custGeom>
              <a:avLst/>
              <a:gdLst/>
              <a:ahLst/>
              <a:cxnLst>
                <a:cxn ang="0">
                  <a:pos x="50" y="9"/>
                </a:cxn>
                <a:cxn ang="0">
                  <a:pos x="26" y="9"/>
                </a:cxn>
                <a:cxn ang="0">
                  <a:pos x="10" y="9"/>
                </a:cxn>
                <a:cxn ang="0">
                  <a:pos x="8" y="35"/>
                </a:cxn>
                <a:cxn ang="0">
                  <a:pos x="32" y="43"/>
                </a:cxn>
                <a:cxn ang="0">
                  <a:pos x="62" y="27"/>
                </a:cxn>
                <a:cxn ang="0">
                  <a:pos x="50" y="9"/>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7" name="Freeform 101"/>
            <p:cNvSpPr>
              <a:spLocks/>
            </p:cNvSpPr>
            <p:nvPr/>
          </p:nvSpPr>
          <p:spPr bwMode="invGray">
            <a:xfrm>
              <a:off x="3777" y="2042"/>
              <a:ext cx="88" cy="31"/>
            </a:xfrm>
            <a:custGeom>
              <a:avLst/>
              <a:gdLst/>
              <a:ahLst/>
              <a:cxnLst>
                <a:cxn ang="0">
                  <a:pos x="14" y="0"/>
                </a:cxn>
                <a:cxn ang="0">
                  <a:pos x="8" y="16"/>
                </a:cxn>
                <a:cxn ang="0">
                  <a:pos x="50" y="30"/>
                </a:cxn>
                <a:cxn ang="0">
                  <a:pos x="76" y="36"/>
                </a:cxn>
                <a:cxn ang="0">
                  <a:pos x="112" y="22"/>
                </a:cxn>
                <a:cxn ang="0">
                  <a:pos x="78" y="4"/>
                </a:cxn>
                <a:cxn ang="0">
                  <a:pos x="14" y="0"/>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8" name="Freeform 102"/>
            <p:cNvSpPr>
              <a:spLocks/>
            </p:cNvSpPr>
            <p:nvPr/>
          </p:nvSpPr>
          <p:spPr bwMode="invGray">
            <a:xfrm>
              <a:off x="3867" y="2041"/>
              <a:ext cx="46" cy="24"/>
            </a:xfrm>
            <a:custGeom>
              <a:avLst/>
              <a:gdLst/>
              <a:ahLst/>
              <a:cxnLst>
                <a:cxn ang="0">
                  <a:pos x="32" y="4"/>
                </a:cxn>
                <a:cxn ang="0">
                  <a:pos x="62" y="10"/>
                </a:cxn>
                <a:cxn ang="0">
                  <a:pos x="30" y="32"/>
                </a:cxn>
                <a:cxn ang="0">
                  <a:pos x="6" y="22"/>
                </a:cxn>
                <a:cxn ang="0">
                  <a:pos x="32" y="4"/>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9" name="Freeform 103"/>
            <p:cNvSpPr>
              <a:spLocks/>
            </p:cNvSpPr>
            <p:nvPr/>
          </p:nvSpPr>
          <p:spPr bwMode="invGray">
            <a:xfrm>
              <a:off x="3846" y="2070"/>
              <a:ext cx="37" cy="17"/>
            </a:xfrm>
            <a:custGeom>
              <a:avLst/>
              <a:gdLst/>
              <a:ahLst/>
              <a:cxnLst>
                <a:cxn ang="0">
                  <a:pos x="20" y="1"/>
                </a:cxn>
                <a:cxn ang="0">
                  <a:pos x="6" y="5"/>
                </a:cxn>
                <a:cxn ang="0">
                  <a:pos x="38" y="23"/>
                </a:cxn>
                <a:cxn ang="0">
                  <a:pos x="20" y="1"/>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0" name="Freeform 104"/>
            <p:cNvSpPr>
              <a:spLocks/>
            </p:cNvSpPr>
            <p:nvPr/>
          </p:nvSpPr>
          <p:spPr bwMode="invGray">
            <a:xfrm>
              <a:off x="4098" y="2294"/>
              <a:ext cx="76" cy="114"/>
            </a:xfrm>
            <a:custGeom>
              <a:avLst/>
              <a:gdLst/>
              <a:ahLst/>
              <a:cxnLst>
                <a:cxn ang="0">
                  <a:pos x="6" y="0"/>
                </a:cxn>
                <a:cxn ang="0">
                  <a:pos x="0" y="18"/>
                </a:cxn>
                <a:cxn ang="0">
                  <a:pos x="14" y="42"/>
                </a:cxn>
                <a:cxn ang="0">
                  <a:pos x="32" y="72"/>
                </a:cxn>
                <a:cxn ang="0">
                  <a:pos x="36" y="104"/>
                </a:cxn>
                <a:cxn ang="0">
                  <a:pos x="80" y="152"/>
                </a:cxn>
                <a:cxn ang="0">
                  <a:pos x="86" y="124"/>
                </a:cxn>
                <a:cxn ang="0">
                  <a:pos x="74" y="102"/>
                </a:cxn>
                <a:cxn ang="0">
                  <a:pos x="62" y="92"/>
                </a:cxn>
                <a:cxn ang="0">
                  <a:pos x="52" y="74"/>
                </a:cxn>
                <a:cxn ang="0">
                  <a:pos x="42" y="44"/>
                </a:cxn>
                <a:cxn ang="0">
                  <a:pos x="4" y="12"/>
                </a:cxn>
                <a:cxn ang="0">
                  <a:pos x="6" y="0"/>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1" name="Freeform 105"/>
            <p:cNvSpPr>
              <a:spLocks/>
            </p:cNvSpPr>
            <p:nvPr/>
          </p:nvSpPr>
          <p:spPr bwMode="invGray">
            <a:xfrm>
              <a:off x="4159" y="2412"/>
              <a:ext cx="55" cy="78"/>
            </a:xfrm>
            <a:custGeom>
              <a:avLst/>
              <a:gdLst/>
              <a:ahLst/>
              <a:cxnLst>
                <a:cxn ang="0">
                  <a:pos x="64" y="22"/>
                </a:cxn>
                <a:cxn ang="0">
                  <a:pos x="74" y="40"/>
                </a:cxn>
                <a:cxn ang="0">
                  <a:pos x="30" y="84"/>
                </a:cxn>
                <a:cxn ang="0">
                  <a:pos x="32" y="100"/>
                </a:cxn>
                <a:cxn ang="0">
                  <a:pos x="20" y="94"/>
                </a:cxn>
                <a:cxn ang="0">
                  <a:pos x="6" y="84"/>
                </a:cxn>
                <a:cxn ang="0">
                  <a:pos x="0" y="82"/>
                </a:cxn>
                <a:cxn ang="0">
                  <a:pos x="10" y="58"/>
                </a:cxn>
                <a:cxn ang="0">
                  <a:pos x="12" y="52"/>
                </a:cxn>
                <a:cxn ang="0">
                  <a:pos x="2" y="24"/>
                </a:cxn>
                <a:cxn ang="0">
                  <a:pos x="4" y="14"/>
                </a:cxn>
                <a:cxn ang="0">
                  <a:pos x="26" y="22"/>
                </a:cxn>
                <a:cxn ang="0">
                  <a:pos x="36" y="36"/>
                </a:cxn>
                <a:cxn ang="0">
                  <a:pos x="64" y="22"/>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2" name="Freeform 106"/>
            <p:cNvSpPr>
              <a:spLocks/>
            </p:cNvSpPr>
            <p:nvPr/>
          </p:nvSpPr>
          <p:spPr bwMode="invGray">
            <a:xfrm>
              <a:off x="4123" y="2492"/>
              <a:ext cx="109" cy="189"/>
            </a:xfrm>
            <a:custGeom>
              <a:avLst/>
              <a:gdLst/>
              <a:ahLst/>
              <a:cxnLst>
                <a:cxn ang="0">
                  <a:pos x="82" y="100"/>
                </a:cxn>
                <a:cxn ang="0">
                  <a:pos x="66" y="106"/>
                </a:cxn>
                <a:cxn ang="0">
                  <a:pos x="64" y="132"/>
                </a:cxn>
                <a:cxn ang="0">
                  <a:pos x="22" y="146"/>
                </a:cxn>
                <a:cxn ang="0">
                  <a:pos x="8" y="168"/>
                </a:cxn>
                <a:cxn ang="0">
                  <a:pos x="20" y="182"/>
                </a:cxn>
                <a:cxn ang="0">
                  <a:pos x="8" y="198"/>
                </a:cxn>
                <a:cxn ang="0">
                  <a:pos x="24" y="252"/>
                </a:cxn>
                <a:cxn ang="0">
                  <a:pos x="28" y="214"/>
                </a:cxn>
                <a:cxn ang="0">
                  <a:pos x="22" y="192"/>
                </a:cxn>
                <a:cxn ang="0">
                  <a:pos x="42" y="176"/>
                </a:cxn>
                <a:cxn ang="0">
                  <a:pos x="52" y="158"/>
                </a:cxn>
                <a:cxn ang="0">
                  <a:pos x="66" y="174"/>
                </a:cxn>
                <a:cxn ang="0">
                  <a:pos x="44" y="190"/>
                </a:cxn>
                <a:cxn ang="0">
                  <a:pos x="56" y="200"/>
                </a:cxn>
                <a:cxn ang="0">
                  <a:pos x="68" y="178"/>
                </a:cxn>
                <a:cxn ang="0">
                  <a:pos x="84" y="184"/>
                </a:cxn>
                <a:cxn ang="0">
                  <a:pos x="104" y="148"/>
                </a:cxn>
                <a:cxn ang="0">
                  <a:pos x="114" y="156"/>
                </a:cxn>
                <a:cxn ang="0">
                  <a:pos x="136" y="148"/>
                </a:cxn>
                <a:cxn ang="0">
                  <a:pos x="146" y="130"/>
                </a:cxn>
                <a:cxn ang="0">
                  <a:pos x="142" y="110"/>
                </a:cxn>
                <a:cxn ang="0">
                  <a:pos x="134" y="98"/>
                </a:cxn>
                <a:cxn ang="0">
                  <a:pos x="122" y="40"/>
                </a:cxn>
                <a:cxn ang="0">
                  <a:pos x="94" y="0"/>
                </a:cxn>
                <a:cxn ang="0">
                  <a:pos x="78" y="12"/>
                </a:cxn>
                <a:cxn ang="0">
                  <a:pos x="96" y="34"/>
                </a:cxn>
                <a:cxn ang="0">
                  <a:pos x="96" y="64"/>
                </a:cxn>
                <a:cxn ang="0">
                  <a:pos x="82" y="100"/>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3" name="Freeform 107"/>
            <p:cNvSpPr>
              <a:spLocks/>
            </p:cNvSpPr>
            <p:nvPr/>
          </p:nvSpPr>
          <p:spPr bwMode="invGray">
            <a:xfrm>
              <a:off x="3062" y="1988"/>
              <a:ext cx="52" cy="30"/>
            </a:xfrm>
            <a:custGeom>
              <a:avLst/>
              <a:gdLst/>
              <a:ahLst/>
              <a:cxnLst>
                <a:cxn ang="0">
                  <a:pos x="59" y="0"/>
                </a:cxn>
                <a:cxn ang="0">
                  <a:pos x="65" y="20"/>
                </a:cxn>
                <a:cxn ang="0">
                  <a:pos x="41" y="24"/>
                </a:cxn>
                <a:cxn ang="0">
                  <a:pos x="31" y="40"/>
                </a:cxn>
                <a:cxn ang="0">
                  <a:pos x="7" y="38"/>
                </a:cxn>
                <a:cxn ang="0">
                  <a:pos x="1" y="36"/>
                </a:cxn>
                <a:cxn ang="0">
                  <a:pos x="33" y="20"/>
                </a:cxn>
                <a:cxn ang="0">
                  <a:pos x="59" y="0"/>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4" name="Freeform 108"/>
            <p:cNvSpPr>
              <a:spLocks/>
            </p:cNvSpPr>
            <p:nvPr/>
          </p:nvSpPr>
          <p:spPr bwMode="invGray">
            <a:xfrm>
              <a:off x="2955" y="1997"/>
              <a:ext cx="19" cy="22"/>
            </a:xfrm>
            <a:custGeom>
              <a:avLst/>
              <a:gdLst/>
              <a:ahLst/>
              <a:cxnLst>
                <a:cxn ang="0">
                  <a:pos x="18" y="0"/>
                </a:cxn>
                <a:cxn ang="0">
                  <a:pos x="0" y="18"/>
                </a:cxn>
                <a:cxn ang="0">
                  <a:pos x="18" y="26"/>
                </a:cxn>
                <a:cxn ang="0">
                  <a:pos x="18" y="0"/>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5" name="Freeform 109"/>
            <p:cNvSpPr>
              <a:spLocks/>
            </p:cNvSpPr>
            <p:nvPr/>
          </p:nvSpPr>
          <p:spPr bwMode="invGray">
            <a:xfrm>
              <a:off x="2979" y="1996"/>
              <a:ext cx="37" cy="27"/>
            </a:xfrm>
            <a:custGeom>
              <a:avLst/>
              <a:gdLst/>
              <a:ahLst/>
              <a:cxnLst>
                <a:cxn ang="0">
                  <a:pos x="14" y="6"/>
                </a:cxn>
                <a:cxn ang="0">
                  <a:pos x="0" y="18"/>
                </a:cxn>
                <a:cxn ang="0">
                  <a:pos x="6" y="32"/>
                </a:cxn>
                <a:cxn ang="0">
                  <a:pos x="18" y="36"/>
                </a:cxn>
                <a:cxn ang="0">
                  <a:pos x="40" y="26"/>
                </a:cxn>
                <a:cxn ang="0">
                  <a:pos x="14" y="6"/>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6" name="Freeform 110"/>
            <p:cNvSpPr>
              <a:spLocks/>
            </p:cNvSpPr>
            <p:nvPr/>
          </p:nvSpPr>
          <p:spPr bwMode="invGray">
            <a:xfrm>
              <a:off x="3040" y="1987"/>
              <a:ext cx="20" cy="16"/>
            </a:xfrm>
            <a:custGeom>
              <a:avLst/>
              <a:gdLst/>
              <a:ahLst/>
              <a:cxnLst>
                <a:cxn ang="0">
                  <a:pos x="11" y="0"/>
                </a:cxn>
                <a:cxn ang="0">
                  <a:pos x="3" y="12"/>
                </a:cxn>
                <a:cxn ang="0">
                  <a:pos x="19" y="22"/>
                </a:cxn>
                <a:cxn ang="0">
                  <a:pos x="11" y="0"/>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7" name="Freeform 111"/>
            <p:cNvSpPr>
              <a:spLocks/>
            </p:cNvSpPr>
            <p:nvPr/>
          </p:nvSpPr>
          <p:spPr bwMode="invGray">
            <a:xfrm>
              <a:off x="3022" y="2005"/>
              <a:ext cx="15" cy="13"/>
            </a:xfrm>
            <a:custGeom>
              <a:avLst/>
              <a:gdLst/>
              <a:ahLst/>
              <a:cxnLst>
                <a:cxn ang="0">
                  <a:pos x="11" y="0"/>
                </a:cxn>
                <a:cxn ang="0">
                  <a:pos x="9" y="18"/>
                </a:cxn>
                <a:cxn ang="0">
                  <a:pos x="11" y="0"/>
                </a:cxn>
              </a:cxnLst>
              <a:rect l="0" t="0" r="r" b="b"/>
              <a:pathLst>
                <a:path w="20" h="18">
                  <a:moveTo>
                    <a:pt x="11" y="0"/>
                  </a:moveTo>
                  <a:cubicBezTo>
                    <a:pt x="1" y="14"/>
                    <a:pt x="0" y="9"/>
                    <a:pt x="9" y="18"/>
                  </a:cubicBezTo>
                  <a:cubicBezTo>
                    <a:pt x="20" y="14"/>
                    <a:pt x="16" y="18"/>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8" name="Freeform 112"/>
            <p:cNvSpPr>
              <a:spLocks/>
            </p:cNvSpPr>
            <p:nvPr/>
          </p:nvSpPr>
          <p:spPr bwMode="invGray">
            <a:xfrm>
              <a:off x="4162" y="2021"/>
              <a:ext cx="18" cy="33"/>
            </a:xfrm>
            <a:custGeom>
              <a:avLst/>
              <a:gdLst/>
              <a:ahLst/>
              <a:cxnLst>
                <a:cxn ang="0">
                  <a:pos x="24" y="0"/>
                </a:cxn>
                <a:cxn ang="0">
                  <a:pos x="8" y="16"/>
                </a:cxn>
                <a:cxn ang="0">
                  <a:pos x="0" y="34"/>
                </a:cxn>
                <a:cxn ang="0">
                  <a:pos x="16" y="40"/>
                </a:cxn>
                <a:cxn ang="0">
                  <a:pos x="24" y="0"/>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9" name="Freeform 113"/>
            <p:cNvSpPr>
              <a:spLocks/>
            </p:cNvSpPr>
            <p:nvPr/>
          </p:nvSpPr>
          <p:spPr bwMode="invGray">
            <a:xfrm>
              <a:off x="3278" y="3473"/>
              <a:ext cx="31" cy="18"/>
            </a:xfrm>
            <a:custGeom>
              <a:avLst/>
              <a:gdLst/>
              <a:ahLst/>
              <a:cxnLst>
                <a:cxn ang="0">
                  <a:pos x="30" y="0"/>
                </a:cxn>
                <a:cxn ang="0">
                  <a:pos x="26" y="24"/>
                </a:cxn>
                <a:cxn ang="0">
                  <a:pos x="30" y="0"/>
                </a:cxn>
              </a:cxnLst>
              <a:rect l="0" t="0" r="r" b="b"/>
              <a:pathLst>
                <a:path w="41" h="24">
                  <a:moveTo>
                    <a:pt x="30" y="0"/>
                  </a:moveTo>
                  <a:cubicBezTo>
                    <a:pt x="4" y="4"/>
                    <a:pt x="0" y="17"/>
                    <a:pt x="26" y="24"/>
                  </a:cubicBezTo>
                  <a:cubicBezTo>
                    <a:pt x="41" y="19"/>
                    <a:pt x="38" y="10"/>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0" name="Freeform 114"/>
            <p:cNvSpPr>
              <a:spLocks/>
            </p:cNvSpPr>
            <p:nvPr/>
          </p:nvSpPr>
          <p:spPr bwMode="invGray">
            <a:xfrm>
              <a:off x="3318" y="3466"/>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1" name="Freeform 115"/>
            <p:cNvSpPr>
              <a:spLocks/>
            </p:cNvSpPr>
            <p:nvPr/>
          </p:nvSpPr>
          <p:spPr bwMode="invGray">
            <a:xfrm>
              <a:off x="3251" y="3312"/>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2" name="Freeform 116"/>
            <p:cNvSpPr>
              <a:spLocks/>
            </p:cNvSpPr>
            <p:nvPr/>
          </p:nvSpPr>
          <p:spPr bwMode="invGray">
            <a:xfrm>
              <a:off x="3311" y="3239"/>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3" name="Freeform 117"/>
            <p:cNvSpPr>
              <a:spLocks/>
            </p:cNvSpPr>
            <p:nvPr/>
          </p:nvSpPr>
          <p:spPr bwMode="invGray">
            <a:xfrm>
              <a:off x="3287" y="3238"/>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4" name="Freeform 118"/>
            <p:cNvSpPr>
              <a:spLocks/>
            </p:cNvSpPr>
            <p:nvPr/>
          </p:nvSpPr>
          <p:spPr bwMode="invGray">
            <a:xfrm>
              <a:off x="3276" y="3260"/>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5" name="Freeform 119"/>
            <p:cNvSpPr>
              <a:spLocks/>
            </p:cNvSpPr>
            <p:nvPr/>
          </p:nvSpPr>
          <p:spPr bwMode="invGray">
            <a:xfrm>
              <a:off x="3251" y="3294"/>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6" name="Freeform 120"/>
            <p:cNvSpPr>
              <a:spLocks/>
            </p:cNvSpPr>
            <p:nvPr/>
          </p:nvSpPr>
          <p:spPr bwMode="invGray">
            <a:xfrm>
              <a:off x="3270" y="3281"/>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7" name="Freeform 121"/>
            <p:cNvSpPr>
              <a:spLocks/>
            </p:cNvSpPr>
            <p:nvPr/>
          </p:nvSpPr>
          <p:spPr bwMode="invGray">
            <a:xfrm>
              <a:off x="2537" y="229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8" name="Freeform 122"/>
            <p:cNvSpPr>
              <a:spLocks/>
            </p:cNvSpPr>
            <p:nvPr/>
          </p:nvSpPr>
          <p:spPr bwMode="invGray">
            <a:xfrm>
              <a:off x="2476" y="2259"/>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9" name="Freeform 123"/>
            <p:cNvSpPr>
              <a:spLocks/>
            </p:cNvSpPr>
            <p:nvPr/>
          </p:nvSpPr>
          <p:spPr bwMode="invGray">
            <a:xfrm>
              <a:off x="2238" y="2042"/>
              <a:ext cx="2060" cy="1644"/>
            </a:xfrm>
            <a:custGeom>
              <a:avLst/>
              <a:gdLst/>
              <a:ahLst/>
              <a:cxnLst>
                <a:cxn ang="0">
                  <a:pos x="452" y="653"/>
                </a:cxn>
                <a:cxn ang="0">
                  <a:pos x="333" y="595"/>
                </a:cxn>
                <a:cxn ang="0">
                  <a:pos x="158" y="645"/>
                </a:cxn>
                <a:cxn ang="0">
                  <a:pos x="46" y="759"/>
                </a:cxn>
                <a:cxn ang="0">
                  <a:pos x="12" y="941"/>
                </a:cxn>
                <a:cxn ang="0">
                  <a:pos x="146" y="1059"/>
                </a:cxn>
                <a:cxn ang="0">
                  <a:pos x="308" y="1041"/>
                </a:cxn>
                <a:cxn ang="0">
                  <a:pos x="396" y="1138"/>
                </a:cxn>
                <a:cxn ang="0">
                  <a:pos x="452" y="1447"/>
                </a:cxn>
                <a:cxn ang="0">
                  <a:pos x="497" y="1628"/>
                </a:cxn>
                <a:cxn ang="0">
                  <a:pos x="704" y="1574"/>
                </a:cxn>
                <a:cxn ang="0">
                  <a:pos x="817" y="1380"/>
                </a:cxn>
                <a:cxn ang="0">
                  <a:pos x="885" y="1153"/>
                </a:cxn>
                <a:cxn ang="0">
                  <a:pos x="998" y="999"/>
                </a:cxn>
                <a:cxn ang="0">
                  <a:pos x="796" y="856"/>
                </a:cxn>
                <a:cxn ang="0">
                  <a:pos x="817" y="819"/>
                </a:cxn>
                <a:cxn ang="0">
                  <a:pos x="1003" y="916"/>
                </a:cxn>
                <a:cxn ang="0">
                  <a:pos x="1098" y="792"/>
                </a:cxn>
                <a:cxn ang="0">
                  <a:pos x="1046" y="763"/>
                </a:cxn>
                <a:cxn ang="0">
                  <a:pos x="929" y="716"/>
                </a:cxn>
                <a:cxn ang="0">
                  <a:pos x="1141" y="761"/>
                </a:cxn>
                <a:cxn ang="0">
                  <a:pos x="1296" y="852"/>
                </a:cxn>
                <a:cxn ang="0">
                  <a:pos x="1373" y="1033"/>
                </a:cxn>
                <a:cxn ang="0">
                  <a:pos x="1608" y="847"/>
                </a:cxn>
                <a:cxn ang="0">
                  <a:pos x="1704" y="1030"/>
                </a:cxn>
                <a:cxn ang="0">
                  <a:pos x="1707" y="874"/>
                </a:cxn>
                <a:cxn ang="0">
                  <a:pos x="1759" y="800"/>
                </a:cxn>
                <a:cxn ang="0">
                  <a:pos x="1783" y="544"/>
                </a:cxn>
                <a:cxn ang="0">
                  <a:pos x="1824" y="528"/>
                </a:cxn>
                <a:cxn ang="0">
                  <a:pos x="1844" y="427"/>
                </a:cxn>
                <a:cxn ang="0">
                  <a:pos x="1805" y="226"/>
                </a:cxn>
                <a:cxn ang="0">
                  <a:pos x="1899" y="108"/>
                </a:cxn>
                <a:cxn ang="0">
                  <a:pos x="1947" y="209"/>
                </a:cxn>
                <a:cxn ang="0">
                  <a:pos x="1943" y="123"/>
                </a:cxn>
                <a:cxn ang="0">
                  <a:pos x="1975" y="51"/>
                </a:cxn>
                <a:cxn ang="0">
                  <a:pos x="2038" y="0"/>
                </a:cxn>
                <a:cxn ang="0">
                  <a:pos x="1820" y="63"/>
                </a:cxn>
                <a:cxn ang="0">
                  <a:pos x="1583" y="83"/>
                </a:cxn>
                <a:cxn ang="0">
                  <a:pos x="1349" y="30"/>
                </a:cxn>
                <a:cxn ang="0">
                  <a:pos x="1132" y="65"/>
                </a:cxn>
                <a:cxn ang="0">
                  <a:pos x="1040" y="170"/>
                </a:cxn>
                <a:cxn ang="0">
                  <a:pos x="926" y="137"/>
                </a:cxn>
                <a:cxn ang="0">
                  <a:pos x="758" y="183"/>
                </a:cxn>
                <a:cxn ang="0">
                  <a:pos x="667" y="140"/>
                </a:cxn>
                <a:cxn ang="0">
                  <a:pos x="364" y="248"/>
                </a:cxn>
                <a:cxn ang="0">
                  <a:pos x="535" y="213"/>
                </a:cxn>
                <a:cxn ang="0">
                  <a:pos x="638" y="276"/>
                </a:cxn>
                <a:cxn ang="0">
                  <a:pos x="443" y="357"/>
                </a:cxn>
                <a:cxn ang="0">
                  <a:pos x="275" y="416"/>
                </a:cxn>
                <a:cxn ang="0">
                  <a:pos x="167" y="537"/>
                </a:cxn>
                <a:cxn ang="0">
                  <a:pos x="283" y="552"/>
                </a:cxn>
                <a:cxn ang="0">
                  <a:pos x="381" y="573"/>
                </a:cxn>
                <a:cxn ang="0">
                  <a:pos x="493" y="590"/>
                </a:cxn>
                <a:cxn ang="0">
                  <a:pos x="487" y="512"/>
                </a:cxn>
                <a:cxn ang="0">
                  <a:pos x="592" y="548"/>
                </a:cxn>
                <a:cxn ang="0">
                  <a:pos x="686" y="470"/>
                </a:cxn>
                <a:cxn ang="0">
                  <a:pos x="772" y="480"/>
                </a:cxn>
                <a:cxn ang="0">
                  <a:pos x="639" y="598"/>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sp>
        <p:nvSpPr>
          <p:cNvPr id="4101" name="Rectangle 5"/>
          <p:cNvSpPr>
            <a:spLocks noGrp="1" noChangeArrowheads="1"/>
          </p:cNvSpPr>
          <p:nvPr>
            <p:ph type="ftr" sz="quarter" idx="3"/>
          </p:nvPr>
        </p:nvSpPr>
        <p:spPr>
          <a:xfrm>
            <a:off x="8940800" y="6477002"/>
            <a:ext cx="3048000" cy="168275"/>
          </a:xfrm>
          <a:prstGeom prst="rect">
            <a:avLst/>
          </a:prstGeom>
        </p:spPr>
        <p:txBody>
          <a:bodyPr/>
          <a:lstStyle>
            <a:lvl1pPr algn="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102" name="Rectangle 6"/>
          <p:cNvSpPr>
            <a:spLocks noGrp="1" noChangeArrowheads="1"/>
          </p:cNvSpPr>
          <p:nvPr>
            <p:ph type="sldNum" sz="quarter" idx="4"/>
          </p:nvPr>
        </p:nvSpPr>
        <p:spPr>
          <a:xfrm>
            <a:off x="4876800" y="6477002"/>
            <a:ext cx="2844800" cy="168275"/>
          </a:xfrm>
        </p:spPr>
        <p:txBody>
          <a:bodyPr/>
          <a:lstStyle>
            <a:lvl1pPr algn="ctr">
              <a:defRPr/>
            </a:lvl1pPr>
          </a:lstStyle>
          <a:p>
            <a:pPr defTabSz="914396" fontAlgn="base">
              <a:spcBef>
                <a:spcPct val="0"/>
              </a:spcBef>
              <a:spcAft>
                <a:spcPct val="0"/>
              </a:spcAft>
            </a:pPr>
            <a:fld id="{C8AF1AFF-9E7F-4D80-8D1C-666315FFE84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4108" name="Picture 12" descr="artplus_nature_naturalcity42_i"/>
          <p:cNvPicPr>
            <a:picLocks noChangeAspect="1" noChangeArrowheads="1"/>
          </p:cNvPicPr>
          <p:nvPr/>
        </p:nvPicPr>
        <p:blipFill>
          <a:blip r:embed="rId2"/>
          <a:srcRect/>
          <a:stretch>
            <a:fillRect/>
          </a:stretch>
        </p:blipFill>
        <p:spPr bwMode="auto">
          <a:xfrm>
            <a:off x="9275234" y="3352800"/>
            <a:ext cx="2205567" cy="877888"/>
          </a:xfrm>
          <a:prstGeom prst="rect">
            <a:avLst/>
          </a:prstGeom>
          <a:noFill/>
        </p:spPr>
      </p:pic>
      <p:pic>
        <p:nvPicPr>
          <p:cNvPr id="4106" name="Picture 10" descr="artplus_nature_naturalcity42_c"/>
          <p:cNvPicPr>
            <a:picLocks noChangeAspect="1" noChangeArrowheads="1"/>
          </p:cNvPicPr>
          <p:nvPr/>
        </p:nvPicPr>
        <p:blipFill>
          <a:blip r:embed="rId3"/>
          <a:srcRect/>
          <a:stretch>
            <a:fillRect/>
          </a:stretch>
        </p:blipFill>
        <p:spPr bwMode="auto">
          <a:xfrm>
            <a:off x="12395200" y="2895601"/>
            <a:ext cx="1483784" cy="866775"/>
          </a:xfrm>
          <a:prstGeom prst="rect">
            <a:avLst/>
          </a:prstGeom>
          <a:noFill/>
        </p:spPr>
      </p:pic>
      <p:pic>
        <p:nvPicPr>
          <p:cNvPr id="4109" name="Picture 13" descr="artplus_nature_naturalcity42_f"/>
          <p:cNvPicPr>
            <a:picLocks noChangeAspect="1" noChangeArrowheads="1"/>
          </p:cNvPicPr>
          <p:nvPr/>
        </p:nvPicPr>
        <p:blipFill>
          <a:blip r:embed="rId4"/>
          <a:srcRect/>
          <a:stretch>
            <a:fillRect/>
          </a:stretch>
        </p:blipFill>
        <p:spPr bwMode="auto">
          <a:xfrm>
            <a:off x="6659035" y="4594227"/>
            <a:ext cx="6548967" cy="1882775"/>
          </a:xfrm>
          <a:prstGeom prst="rect">
            <a:avLst/>
          </a:prstGeom>
          <a:noFill/>
        </p:spPr>
      </p:pic>
      <p:sp>
        <p:nvSpPr>
          <p:cNvPr id="4222" name="Text Box 126"/>
          <p:cNvSpPr txBox="1">
            <a:spLocks noChangeArrowheads="1"/>
          </p:cNvSpPr>
          <p:nvPr/>
        </p:nvSpPr>
        <p:spPr bwMode="auto">
          <a:xfrm>
            <a:off x="10996221" y="152402"/>
            <a:ext cx="992580" cy="400110"/>
          </a:xfrm>
          <a:prstGeom prst="rect">
            <a:avLst/>
          </a:prstGeom>
          <a:noFill/>
          <a:ln w="9525">
            <a:noFill/>
            <a:miter lim="800000"/>
            <a:headEnd/>
            <a:tailEnd/>
          </a:ln>
          <a:effectLst/>
        </p:spPr>
        <p:txBody>
          <a:bodyPr wrap="none">
            <a:spAutoFit/>
          </a:bodyPr>
          <a:lstStyle/>
          <a:p>
            <a:pPr marL="0" marR="0" lvl="0" indent="0" algn="r" defTabSz="914396"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Verdana" pitchFamily="34" charset="0"/>
                <a:ea typeface="+mn-ea"/>
                <a:cs typeface="Arial" panose="020B0604020202020204" pitchFamily="34" charset="0"/>
              </a:rPr>
              <a:t>LOGO</a:t>
            </a:r>
          </a:p>
        </p:txBody>
      </p:sp>
      <p:pic>
        <p:nvPicPr>
          <p:cNvPr id="4105" name="Picture 9" descr="artplus_nature_naturalcity42_b"/>
          <p:cNvPicPr>
            <a:picLocks noChangeAspect="1" noChangeArrowheads="1"/>
          </p:cNvPicPr>
          <p:nvPr/>
        </p:nvPicPr>
        <p:blipFill>
          <a:blip r:embed="rId5"/>
          <a:srcRect/>
          <a:stretch>
            <a:fillRect/>
          </a:stretch>
        </p:blipFill>
        <p:spPr bwMode="auto">
          <a:xfrm>
            <a:off x="6927851" y="3097213"/>
            <a:ext cx="3962400" cy="571500"/>
          </a:xfrm>
          <a:prstGeom prst="rect">
            <a:avLst/>
          </a:prstGeom>
          <a:noFill/>
        </p:spPr>
      </p:pic>
      <p:pic>
        <p:nvPicPr>
          <p:cNvPr id="4107" name="Picture 11" descr="artplus_nature_naturalcity42_d"/>
          <p:cNvPicPr>
            <a:picLocks noChangeAspect="1" noChangeArrowheads="1"/>
          </p:cNvPicPr>
          <p:nvPr/>
        </p:nvPicPr>
        <p:blipFill>
          <a:blip r:embed="rId6"/>
          <a:srcRect/>
          <a:stretch>
            <a:fillRect/>
          </a:stretch>
        </p:blipFill>
        <p:spPr bwMode="auto">
          <a:xfrm>
            <a:off x="7501467" y="2862265"/>
            <a:ext cx="831851" cy="579437"/>
          </a:xfrm>
          <a:prstGeom prst="rect">
            <a:avLst/>
          </a:prstGeom>
          <a:noFill/>
        </p:spPr>
      </p:pic>
      <p:pic>
        <p:nvPicPr>
          <p:cNvPr id="4224" name="Picture 128" descr="a1"/>
          <p:cNvPicPr>
            <a:picLocks noChangeAspect="1" noChangeArrowheads="1"/>
          </p:cNvPicPr>
          <p:nvPr userDrawn="1"/>
        </p:nvPicPr>
        <p:blipFill>
          <a:blip r:embed="rId7"/>
          <a:srcRect/>
          <a:stretch>
            <a:fillRect/>
          </a:stretch>
        </p:blipFill>
        <p:spPr bwMode="auto">
          <a:xfrm>
            <a:off x="12479868" y="95250"/>
            <a:ext cx="2404533" cy="2070100"/>
          </a:xfrm>
          <a:prstGeom prst="rect">
            <a:avLst/>
          </a:prstGeom>
          <a:noFill/>
        </p:spPr>
      </p:pic>
      <p:pic>
        <p:nvPicPr>
          <p:cNvPr id="4225" name="Picture 129" descr="b_1"/>
          <p:cNvPicPr>
            <a:picLocks noChangeAspect="1" noChangeArrowheads="1"/>
          </p:cNvPicPr>
          <p:nvPr userDrawn="1"/>
        </p:nvPicPr>
        <p:blipFill>
          <a:blip r:embed="rId8"/>
          <a:srcRect/>
          <a:stretch>
            <a:fillRect/>
          </a:stretch>
        </p:blipFill>
        <p:spPr bwMode="auto">
          <a:xfrm>
            <a:off x="13605934" y="1968500"/>
            <a:ext cx="1439333" cy="469900"/>
          </a:xfrm>
          <a:prstGeom prst="rect">
            <a:avLst/>
          </a:prstGeom>
          <a:noFill/>
        </p:spPr>
      </p:pic>
      <p:sp>
        <p:nvSpPr>
          <p:cNvPr id="127" name="TextBox 126"/>
          <p:cNvSpPr txBox="1"/>
          <p:nvPr userDrawn="1"/>
        </p:nvSpPr>
        <p:spPr>
          <a:xfrm>
            <a:off x="-281509" y="6499802"/>
            <a:ext cx="1608133" cy="230832"/>
          </a:xfrm>
          <a:prstGeom prst="rect">
            <a:avLst/>
          </a:prstGeom>
          <a:noFill/>
        </p:spPr>
        <p:txBody>
          <a:bodyPr wrap="none" rtlCol="0">
            <a:spAutoFit/>
          </a:bodyPr>
          <a:lstStyle/>
          <a:p>
            <a:pPr marL="0" marR="0" lvl="0" indent="0" algn="l" defTabSz="914396"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www.trungtamtinhoc.edu.vn</a:t>
            </a:r>
          </a:p>
        </p:txBody>
      </p:sp>
    </p:spTree>
    <p:extLst>
      <p:ext uri="{BB962C8B-B14F-4D97-AF65-F5344CB8AC3E}">
        <p14:creationId xmlns:p14="http://schemas.microsoft.com/office/powerpoint/2010/main" val="115620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23"/>
                                        </p:tgtEl>
                                        <p:attrNameLst>
                                          <p:attrName>style.visibility</p:attrName>
                                        </p:attrNameLst>
                                      </p:cBhvr>
                                      <p:to>
                                        <p:strVal val="visible"/>
                                      </p:to>
                                    </p:set>
                                    <p:animEffect transition="in" filter="fade">
                                      <p:cBhvr>
                                        <p:cTn id="7" dur="2000"/>
                                        <p:tgtEl>
                                          <p:spTgt spid="422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05"/>
                                        </p:tgtEl>
                                        <p:attrNameLst>
                                          <p:attrName>style.visibility</p:attrName>
                                        </p:attrNameLst>
                                      </p:cBhvr>
                                      <p:to>
                                        <p:strVal val="visible"/>
                                      </p:to>
                                    </p:set>
                                    <p:animEffect transition="in" filter="fade">
                                      <p:cBhvr>
                                        <p:cTn id="11" dur="1000"/>
                                        <p:tgtEl>
                                          <p:spTgt spid="4105"/>
                                        </p:tgtEl>
                                      </p:cBhvr>
                                    </p:animEffect>
                                  </p:childTnLst>
                                </p:cTn>
                              </p:par>
                            </p:childTnLst>
                          </p:cTn>
                        </p:par>
                        <p:par>
                          <p:cTn id="12" fill="hold">
                            <p:stCondLst>
                              <p:cond delay="3000"/>
                            </p:stCondLst>
                            <p:childTnLst>
                              <p:par>
                                <p:cTn id="13" presetID="22" presetClass="entr" presetSubtype="4" fill="hold" nodeType="afterEffect">
                                  <p:stCondLst>
                                    <p:cond delay="0"/>
                                  </p:stCondLst>
                                  <p:childTnLst>
                                    <p:set>
                                      <p:cBhvr>
                                        <p:cTn id="14" dur="1" fill="hold">
                                          <p:stCondLst>
                                            <p:cond delay="0"/>
                                          </p:stCondLst>
                                        </p:cTn>
                                        <p:tgtEl>
                                          <p:spTgt spid="4107"/>
                                        </p:tgtEl>
                                        <p:attrNameLst>
                                          <p:attrName>style.visibility</p:attrName>
                                        </p:attrNameLst>
                                      </p:cBhvr>
                                      <p:to>
                                        <p:strVal val="visible"/>
                                      </p:to>
                                    </p:set>
                                    <p:animEffect transition="in" filter="wipe(down)">
                                      <p:cBhvr>
                                        <p:cTn id="15" dur="500"/>
                                        <p:tgtEl>
                                          <p:spTgt spid="4107"/>
                                        </p:tgtEl>
                                      </p:cBhvr>
                                    </p:animEffect>
                                  </p:childTnLst>
                                </p:cTn>
                              </p:par>
                            </p:childTnLst>
                          </p:cTn>
                        </p:par>
                        <p:par>
                          <p:cTn id="16" fill="hold">
                            <p:stCondLst>
                              <p:cond delay="3500"/>
                            </p:stCondLst>
                            <p:childTnLst>
                              <p:par>
                                <p:cTn id="17" presetID="35" presetClass="path" presetSubtype="0" accel="50000" decel="50000" fill="hold" nodeType="afterEffect">
                                  <p:stCondLst>
                                    <p:cond delay="0"/>
                                  </p:stCondLst>
                                  <p:childTnLst>
                                    <p:animMotion origin="layout" path="M -5.55556E-7 2.37743E-6 L -0.21076 0.04787 " pathEditMode="relative" rAng="0" ptsTypes="AA">
                                      <p:cBhvr>
                                        <p:cTn id="18" dur="2000" fill="hold"/>
                                        <p:tgtEl>
                                          <p:spTgt spid="4106"/>
                                        </p:tgtEl>
                                        <p:attrNameLst>
                                          <p:attrName>ppt_x</p:attrName>
                                          <p:attrName>ppt_y</p:attrName>
                                        </p:attrNameLst>
                                      </p:cBhvr>
                                      <p:rCtr x="-10500" y="2400"/>
                                    </p:animMotion>
                                  </p:childTnLst>
                                </p:cTn>
                              </p:par>
                              <p:par>
                                <p:cTn id="19" presetID="10" presetClass="entr" presetSubtype="0" fill="hold" nodeType="withEffect">
                                  <p:stCondLst>
                                    <p:cond delay="0"/>
                                  </p:stCondLst>
                                  <p:childTnLst>
                                    <p:set>
                                      <p:cBhvr>
                                        <p:cTn id="20" dur="1" fill="hold">
                                          <p:stCondLst>
                                            <p:cond delay="0"/>
                                          </p:stCondLst>
                                        </p:cTn>
                                        <p:tgtEl>
                                          <p:spTgt spid="4106"/>
                                        </p:tgtEl>
                                        <p:attrNameLst>
                                          <p:attrName>style.visibility</p:attrName>
                                        </p:attrNameLst>
                                      </p:cBhvr>
                                      <p:to>
                                        <p:strVal val="visible"/>
                                      </p:to>
                                    </p:set>
                                    <p:animEffect transition="in" filter="fade">
                                      <p:cBhvr>
                                        <p:cTn id="21" dur="1000"/>
                                        <p:tgtEl>
                                          <p:spTgt spid="4106"/>
                                        </p:tgtEl>
                                      </p:cBhvr>
                                    </p:animEffect>
                                  </p:childTnLst>
                                </p:cTn>
                              </p:par>
                            </p:childTnLst>
                          </p:cTn>
                        </p:par>
                        <p:par>
                          <p:cTn id="22" fill="hold">
                            <p:stCondLst>
                              <p:cond delay="5500"/>
                            </p:stCondLst>
                            <p:childTnLst>
                              <p:par>
                                <p:cTn id="23" presetID="22" presetClass="entr" presetSubtype="4" fill="hold" nodeType="afterEffect">
                                  <p:stCondLst>
                                    <p:cond delay="0"/>
                                  </p:stCondLst>
                                  <p:childTnLst>
                                    <p:set>
                                      <p:cBhvr>
                                        <p:cTn id="24" dur="1" fill="hold">
                                          <p:stCondLst>
                                            <p:cond delay="0"/>
                                          </p:stCondLst>
                                        </p:cTn>
                                        <p:tgtEl>
                                          <p:spTgt spid="4108"/>
                                        </p:tgtEl>
                                        <p:attrNameLst>
                                          <p:attrName>style.visibility</p:attrName>
                                        </p:attrNameLst>
                                      </p:cBhvr>
                                      <p:to>
                                        <p:strVal val="visible"/>
                                      </p:to>
                                    </p:set>
                                    <p:animEffect transition="in" filter="wipe(down)">
                                      <p:cBhvr>
                                        <p:cTn id="25" dur="500"/>
                                        <p:tgtEl>
                                          <p:spTgt spid="4108"/>
                                        </p:tgtEl>
                                      </p:cBhvr>
                                    </p:animEffect>
                                  </p:childTnLst>
                                </p:cTn>
                              </p:par>
                            </p:childTnLst>
                          </p:cTn>
                        </p:par>
                        <p:par>
                          <p:cTn id="26" fill="hold">
                            <p:stCondLst>
                              <p:cond delay="6000"/>
                            </p:stCondLst>
                            <p:childTnLst>
                              <p:par>
                                <p:cTn id="27" presetID="22" presetClass="entr" presetSubtype="4" fill="hold" nodeType="afterEffect">
                                  <p:stCondLst>
                                    <p:cond delay="0"/>
                                  </p:stCondLst>
                                  <p:childTnLst>
                                    <p:set>
                                      <p:cBhvr>
                                        <p:cTn id="28" dur="1" fill="hold">
                                          <p:stCondLst>
                                            <p:cond delay="0"/>
                                          </p:stCondLst>
                                        </p:cTn>
                                        <p:tgtEl>
                                          <p:spTgt spid="4109"/>
                                        </p:tgtEl>
                                        <p:attrNameLst>
                                          <p:attrName>style.visibility</p:attrName>
                                        </p:attrNameLst>
                                      </p:cBhvr>
                                      <p:to>
                                        <p:strVal val="visible"/>
                                      </p:to>
                                    </p:set>
                                    <p:animEffect transition="in" filter="wipe(down)">
                                      <p:cBhvr>
                                        <p:cTn id="29" dur="1000"/>
                                        <p:tgtEl>
                                          <p:spTgt spid="4109"/>
                                        </p:tgtEl>
                                      </p:cBhvr>
                                    </p:animEffect>
                                  </p:childTnLst>
                                </p:cTn>
                              </p:par>
                              <p:par>
                                <p:cTn id="30" presetID="10" presetClass="entr" presetSubtype="0" fill="hold" nodeType="withEffect">
                                  <p:stCondLst>
                                    <p:cond delay="800"/>
                                  </p:stCondLst>
                                  <p:childTnLst>
                                    <p:set>
                                      <p:cBhvr>
                                        <p:cTn id="31" dur="1" fill="hold">
                                          <p:stCondLst>
                                            <p:cond delay="0"/>
                                          </p:stCondLst>
                                        </p:cTn>
                                        <p:tgtEl>
                                          <p:spTgt spid="4111"/>
                                        </p:tgtEl>
                                        <p:attrNameLst>
                                          <p:attrName>style.visibility</p:attrName>
                                        </p:attrNameLst>
                                      </p:cBhvr>
                                      <p:to>
                                        <p:strVal val="visible"/>
                                      </p:to>
                                    </p:set>
                                    <p:animEffect transition="in" filter="fade">
                                      <p:cBhvr>
                                        <p:cTn id="32" dur="2000"/>
                                        <p:tgtEl>
                                          <p:spTgt spid="4111"/>
                                        </p:tgtEl>
                                      </p:cBhvr>
                                    </p:animEffect>
                                  </p:childTnLst>
                                </p:cTn>
                              </p:par>
                            </p:childTnLst>
                          </p:cTn>
                        </p:par>
                        <p:par>
                          <p:cTn id="33" fill="hold">
                            <p:stCondLst>
                              <p:cond delay="8800"/>
                            </p:stCondLst>
                            <p:childTnLst>
                              <p:par>
                                <p:cTn id="34" presetID="0" presetClass="path" presetSubtype="0" accel="50000" decel="50000" fill="hold" nodeType="afterEffect">
                                  <p:stCondLst>
                                    <p:cond delay="0"/>
                                  </p:stCondLst>
                                  <p:childTnLst>
                                    <p:animMotion origin="layout" path="M -2.22222E-6 -4.81481E-6 C -0.08906 0.01505 -0.38802 0.03033 -0.53472 0.09075 C -0.68142 0.15116 -0.81198 0.322 -0.88055 0.36297 C -0.94913 0.40394 -0.93229 0.34237 -0.94583 0.33704 " pathEditMode="relative" rAng="0" ptsTypes="aaaa">
                                      <p:cBhvr>
                                        <p:cTn id="35" dur="2000" fill="hold"/>
                                        <p:tgtEl>
                                          <p:spTgt spid="4224"/>
                                        </p:tgtEl>
                                        <p:attrNameLst>
                                          <p:attrName>ppt_x</p:attrName>
                                          <p:attrName>ppt_y</p:attrName>
                                        </p:attrNameLst>
                                      </p:cBhvr>
                                      <p:rCtr x="-47500" y="20200"/>
                                    </p:animMotion>
                                  </p:childTnLst>
                                </p:cTn>
                              </p:par>
                              <p:par>
                                <p:cTn id="36" presetID="0" presetClass="path" presetSubtype="0" accel="50000" decel="50000" fill="hold" nodeType="withEffect">
                                  <p:stCondLst>
                                    <p:cond delay="500"/>
                                  </p:stCondLst>
                                  <p:childTnLst>
                                    <p:animMotion origin="layout" path="M 0 0.04629 C -0.07778 0.05393 -0.34948 0.0956 -0.46667 0.09166 C -0.58385 0.08773 -0.63611 -0.0007 -0.70278 0.02314 C -0.76944 0.04699 -0.83247 0.19027 -0.86667 0.23426 " pathEditMode="relative" rAng="0" ptsTypes="aaaa">
                                      <p:cBhvr>
                                        <p:cTn id="37" dur="2000" fill="hold"/>
                                        <p:tgtEl>
                                          <p:spTgt spid="4225"/>
                                        </p:tgtEl>
                                        <p:attrNameLst>
                                          <p:attrName>ppt_x</p:attrName>
                                          <p:attrName>ppt_y</p:attrName>
                                        </p:attrNameLst>
                                      </p:cBhvr>
                                      <p:rCtr x="-43300" y="7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3" grpId="0" animBg="1"/>
    </p:bld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906948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44"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926"/>
            </a:lvl1pPr>
            <a:lvl2pPr marL="561061" indent="0">
              <a:buNone/>
              <a:defRPr sz="3407"/>
            </a:lvl2pPr>
            <a:lvl3pPr marL="1122121" indent="0">
              <a:buNone/>
              <a:defRPr sz="2963"/>
            </a:lvl3pPr>
            <a:lvl4pPr marL="1683182" indent="0">
              <a:buNone/>
              <a:defRPr sz="2444"/>
            </a:lvl4pPr>
            <a:lvl5pPr marL="2244242" indent="0">
              <a:buNone/>
              <a:defRPr sz="2444"/>
            </a:lvl5pPr>
            <a:lvl6pPr marL="2805303" indent="0">
              <a:buNone/>
              <a:defRPr sz="2444"/>
            </a:lvl6pPr>
            <a:lvl7pPr marL="3366364" indent="0">
              <a:buNone/>
              <a:defRPr sz="2444"/>
            </a:lvl7pPr>
            <a:lvl8pPr marL="3927423" indent="0">
              <a:buNone/>
              <a:defRPr sz="2444"/>
            </a:lvl8pPr>
            <a:lvl9pPr marL="4488484" indent="0">
              <a:buNone/>
              <a:defRPr sz="2444"/>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704"/>
            </a:lvl1pPr>
            <a:lvl2pPr marL="561061" indent="0">
              <a:buNone/>
              <a:defRPr sz="1482"/>
            </a:lvl2pPr>
            <a:lvl3pPr marL="1122121" indent="0">
              <a:buNone/>
              <a:defRPr sz="1259"/>
            </a:lvl3pPr>
            <a:lvl4pPr marL="1683182" indent="0">
              <a:buNone/>
              <a:defRPr sz="1111"/>
            </a:lvl4pPr>
            <a:lvl5pPr marL="2244242" indent="0">
              <a:buNone/>
              <a:defRPr sz="1111"/>
            </a:lvl5pPr>
            <a:lvl6pPr marL="2805303" indent="0">
              <a:buNone/>
              <a:defRPr sz="1111"/>
            </a:lvl6pPr>
            <a:lvl7pPr marL="3366364" indent="0">
              <a:buNone/>
              <a:defRPr sz="1111"/>
            </a:lvl7pPr>
            <a:lvl8pPr marL="3927423" indent="0">
              <a:buNone/>
              <a:defRPr sz="1111"/>
            </a:lvl8pPr>
            <a:lvl9pPr marL="4488484" indent="0">
              <a:buNone/>
              <a:defRPr sz="1111"/>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6"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7"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D6AA5CEC-8442-4C56-B236-73AEE52185DC}"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133836808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a:prstGeom prst="rect">
            <a:avLst/>
          </a:prstGeom>
        </p:spPr>
        <p:txBody>
          <a:bodyPr anchor="b"/>
          <a:lstStyle>
            <a:lvl1pPr marL="0" indent="0">
              <a:buNone/>
              <a:defRPr sz="2000"/>
            </a:lvl1pPr>
            <a:lvl2pPr marL="457198" indent="0">
              <a:buNone/>
              <a:defRPr sz="1800"/>
            </a:lvl2pPr>
            <a:lvl3pPr marL="914396" indent="0">
              <a:buNone/>
              <a:defRPr sz="1600"/>
            </a:lvl3pPr>
            <a:lvl4pPr marL="1371595" indent="0">
              <a:buNone/>
              <a:defRPr sz="1400"/>
            </a:lvl4pPr>
            <a:lvl5pPr marL="1828793" indent="0">
              <a:buNone/>
              <a:defRPr sz="1400"/>
            </a:lvl5pPr>
            <a:lvl6pPr marL="2285991" indent="0">
              <a:buNone/>
              <a:defRPr sz="1400"/>
            </a:lvl6pPr>
            <a:lvl7pPr marL="2743189" indent="0">
              <a:buNone/>
              <a:defRPr sz="1400"/>
            </a:lvl7pPr>
            <a:lvl8pPr marL="3200388" indent="0">
              <a:buNone/>
              <a:defRPr sz="1400"/>
            </a:lvl8pPr>
            <a:lvl9pPr marL="3657586" indent="0">
              <a:buNone/>
              <a:defRPr sz="1400"/>
            </a:lvl9pPr>
          </a:lstStyle>
          <a:p>
            <a:pPr lvl="0"/>
            <a:r>
              <a:rPr lang="en-US"/>
              <a:t>Click to edit Master text styles</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F7561CDB-809F-4F01-8B1D-FE5EAC24373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64330979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5FBBEBBD-17BD-4560-87E4-547DA4A47EB6}"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1710869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8" name="Footer Placeholder 7"/>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defTabSz="914396" fontAlgn="base">
              <a:spcBef>
                <a:spcPct val="0"/>
              </a:spcBef>
              <a:spcAft>
                <a:spcPct val="0"/>
              </a:spcAft>
            </a:pPr>
            <a:fld id="{2E4299E6-7C00-4D22-A89F-1F9B3615D595}"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43206653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Footer Placeholder 3"/>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defTabSz="914396" fontAlgn="base">
              <a:spcBef>
                <a:spcPct val="0"/>
              </a:spcBef>
              <a:spcAft>
                <a:spcPct val="0"/>
              </a:spcAft>
            </a:pPr>
            <a:fld id="{05941182-25CA-4852-8295-F5606E806368}"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50986533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71315128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AA7A2312-82E8-4FE4-9A01-ADEF37E3AE1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47394327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D7B3CDFB-B3A1-4232-AA4B-479C24C388B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02409758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295400"/>
            <a:ext cx="10972800" cy="5029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D063A193-151D-48F6-ABE6-FDDB0BC0AEC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05720545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60960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6096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30164F13-48D1-4ADC-B1EB-3904AA61B639}"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72185347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295400"/>
            <a:ext cx="10972800" cy="5029200"/>
          </a:xfrm>
          <a:prstGeom prst="rect">
            <a:avLst/>
          </a:prstGeom>
        </p:spPr>
        <p:txBody>
          <a:bodyPr/>
          <a:lstStyle/>
          <a:p>
            <a:r>
              <a:rPr lang="en-US"/>
              <a:t>Click icon to add table</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a:xfrm>
            <a:off x="8737600" y="6537327"/>
            <a:ext cx="2844800" cy="244475"/>
          </a:xfrm>
        </p:spPr>
        <p:txBody>
          <a:bodyPr/>
          <a:lstStyle>
            <a:lvl1pPr>
              <a:defRPr/>
            </a:lvl1pPr>
          </a:lstStyle>
          <a:p>
            <a:pPr defTabSz="914396" fontAlgn="base">
              <a:spcBef>
                <a:spcPct val="0"/>
              </a:spcBef>
              <a:spcAft>
                <a:spcPct val="0"/>
              </a:spcAft>
            </a:pPr>
            <a:fld id="{37BA5889-3889-48EB-8ABB-7988F2FA738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651719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5"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7AB2B79C-D270-46D1-9880-7D95292C9D02}"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170348175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98" indent="0" algn="ctr">
              <a:buNone/>
              <a:defRPr/>
            </a:lvl2pPr>
            <a:lvl3pPr marL="914396" indent="0" algn="ctr">
              <a:buNone/>
              <a:defRPr/>
            </a:lvl3pPr>
            <a:lvl4pPr marL="1371595" indent="0" algn="ctr">
              <a:buNone/>
              <a:defRPr/>
            </a:lvl4pPr>
            <a:lvl5pPr marL="1828793" indent="0" algn="ctr">
              <a:buNone/>
              <a:defRPr/>
            </a:lvl5pPr>
            <a:lvl6pPr marL="2285991" indent="0" algn="ctr">
              <a:buNone/>
              <a:defRPr/>
            </a:lvl6pPr>
            <a:lvl7pPr marL="2743189" indent="0" algn="ctr">
              <a:buNone/>
              <a:defRPr/>
            </a:lvl7pPr>
            <a:lvl8pPr marL="3200388" indent="0" algn="ctr">
              <a:buNone/>
              <a:defRPr/>
            </a:lvl8pPr>
            <a:lvl9pPr marL="3657586" indent="0" algn="ctr">
              <a:buNone/>
              <a:defRPr/>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489DF400-8CEC-4040-95AA-7F9A82091823}" type="slidenum">
              <a:rPr lang="en-US" altLang="zh-CN" smtClean="0">
                <a:solidFill>
                  <a:srgbClr val="FFFFFF"/>
                </a:solidFill>
                <a:cs typeface="Arial" panose="020B0604020202020204" pitchFamily="34" charset="0"/>
              </a:rPr>
              <a:pPr defTabSz="914396" fontAlgn="base">
                <a:spcBef>
                  <a:spcPct val="0"/>
                </a:spcBef>
                <a:spcAft>
                  <a:spcPct val="0"/>
                </a:spcAft>
                <a:defRPr/>
              </a:pPr>
              <a:t>‹#›</a:t>
            </a:fld>
            <a:endParaRPr lang="en-US" altLang="zh-CN">
              <a:solidFill>
                <a:srgbClr val="FFFFFF"/>
              </a:solidFill>
              <a:cs typeface="Arial" panose="020B0604020202020204" pitchFamily="34" charset="0"/>
            </a:endParaRPr>
          </a:p>
        </p:txBody>
      </p:sp>
    </p:spTree>
    <p:extLst>
      <p:ext uri="{BB962C8B-B14F-4D97-AF65-F5344CB8AC3E}">
        <p14:creationId xmlns:p14="http://schemas.microsoft.com/office/powerpoint/2010/main" val="58772207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2023/3/12</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796270707"/>
      </p:ext>
    </p:extLst>
  </p:cSld>
  <p:clrMapOvr>
    <a:masterClrMapping/>
  </p:clrMapOvr>
  <p:transition spd="slow" advTm="3000">
    <p:random/>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86"/>
        <p:cNvGrpSpPr/>
        <p:nvPr/>
      </p:nvGrpSpPr>
      <p:grpSpPr>
        <a:xfrm>
          <a:off x="0" y="0"/>
          <a:ext cx="0" cy="0"/>
          <a:chOff x="0" y="0"/>
          <a:chExt cx="0" cy="0"/>
        </a:xfrm>
      </p:grpSpPr>
      <p:sp>
        <p:nvSpPr>
          <p:cNvPr id="587" name="Google Shape;587;p15"/>
          <p:cNvSpPr/>
          <p:nvPr/>
        </p:nvSpPr>
        <p:spPr>
          <a:xfrm rot="2899140">
            <a:off x="-504456" y="1186220"/>
            <a:ext cx="5252765" cy="7197437"/>
          </a:xfrm>
          <a:custGeom>
            <a:avLst/>
            <a:gdLst/>
            <a:ahLst/>
            <a:cxnLst/>
            <a:rect l="l" t="t" r="r" b="b"/>
            <a:pathLst>
              <a:path w="11755" h="16107" extrusionOk="0">
                <a:moveTo>
                  <a:pt x="4723" y="0"/>
                </a:moveTo>
                <a:cubicBezTo>
                  <a:pt x="679" y="0"/>
                  <a:pt x="0" y="9466"/>
                  <a:pt x="1441" y="12310"/>
                </a:cubicBezTo>
                <a:cubicBezTo>
                  <a:pt x="2483" y="14342"/>
                  <a:pt x="4497" y="16106"/>
                  <a:pt x="6744" y="16106"/>
                </a:cubicBezTo>
                <a:cubicBezTo>
                  <a:pt x="6902" y="16106"/>
                  <a:pt x="7061" y="16098"/>
                  <a:pt x="7221" y="16080"/>
                </a:cubicBezTo>
                <a:cubicBezTo>
                  <a:pt x="9843" y="15774"/>
                  <a:pt x="11657" y="12999"/>
                  <a:pt x="11700" y="10355"/>
                </a:cubicBezTo>
                <a:cubicBezTo>
                  <a:pt x="11755" y="7711"/>
                  <a:pt x="10455" y="5231"/>
                  <a:pt x="8980" y="3024"/>
                </a:cubicBezTo>
                <a:cubicBezTo>
                  <a:pt x="8466" y="2259"/>
                  <a:pt x="7920" y="1505"/>
                  <a:pt x="7166" y="959"/>
                </a:cubicBezTo>
                <a:cubicBezTo>
                  <a:pt x="6244" y="291"/>
                  <a:pt x="5432" y="0"/>
                  <a:pt x="4723" y="0"/>
                </a:cubicBezTo>
                <a:close/>
              </a:path>
            </a:pathLst>
          </a:custGeom>
          <a:solidFill>
            <a:srgbClr val="FFCFC0">
              <a:alpha val="2277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8" name="Google Shape;588;p15"/>
          <p:cNvSpPr/>
          <p:nvPr/>
        </p:nvSpPr>
        <p:spPr>
          <a:xfrm rot="-2700000">
            <a:off x="-424349" y="-1246735"/>
            <a:ext cx="13040796" cy="8548376"/>
          </a:xfrm>
          <a:custGeom>
            <a:avLst/>
            <a:gdLst/>
            <a:ahLst/>
            <a:cxnLst/>
            <a:rect l="l" t="t" r="r" b="b"/>
            <a:pathLst>
              <a:path w="44489" h="29163" extrusionOk="0">
                <a:moveTo>
                  <a:pt x="15430" y="0"/>
                </a:moveTo>
                <a:cubicBezTo>
                  <a:pt x="9906" y="0"/>
                  <a:pt x="4387" y="3454"/>
                  <a:pt x="1803" y="8453"/>
                </a:cubicBezTo>
                <a:cubicBezTo>
                  <a:pt x="645" y="10703"/>
                  <a:pt x="1" y="13358"/>
                  <a:pt x="798" y="15762"/>
                </a:cubicBezTo>
                <a:cubicBezTo>
                  <a:pt x="1891" y="19083"/>
                  <a:pt x="5431" y="21017"/>
                  <a:pt x="8883" y="21596"/>
                </a:cubicBezTo>
                <a:cubicBezTo>
                  <a:pt x="14914" y="22623"/>
                  <a:pt x="21294" y="20809"/>
                  <a:pt x="26724" y="24480"/>
                </a:cubicBezTo>
                <a:cubicBezTo>
                  <a:pt x="29916" y="26636"/>
                  <a:pt x="33253" y="29163"/>
                  <a:pt x="37049" y="29163"/>
                </a:cubicBezTo>
                <a:cubicBezTo>
                  <a:pt x="38256" y="29163"/>
                  <a:pt x="39509" y="28907"/>
                  <a:pt x="40818" y="28304"/>
                </a:cubicBezTo>
                <a:cubicBezTo>
                  <a:pt x="42796" y="27386"/>
                  <a:pt x="44391" y="25431"/>
                  <a:pt x="44434" y="23246"/>
                </a:cubicBezTo>
                <a:cubicBezTo>
                  <a:pt x="44489" y="21148"/>
                  <a:pt x="43167" y="19236"/>
                  <a:pt x="41561" y="17892"/>
                </a:cubicBezTo>
                <a:cubicBezTo>
                  <a:pt x="39955" y="16548"/>
                  <a:pt x="38032" y="15631"/>
                  <a:pt x="36306" y="14451"/>
                </a:cubicBezTo>
                <a:cubicBezTo>
                  <a:pt x="30155" y="10244"/>
                  <a:pt x="26211" y="2695"/>
                  <a:pt x="19076" y="532"/>
                </a:cubicBezTo>
                <a:cubicBezTo>
                  <a:pt x="17882" y="170"/>
                  <a:pt x="16656" y="0"/>
                  <a:pt x="15430" y="0"/>
                </a:cubicBezTo>
                <a:close/>
              </a:path>
            </a:pathLst>
          </a:custGeom>
          <a:solidFill>
            <a:srgbClr val="FFCFC0">
              <a:alpha val="4911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9" name="Google Shape;589;p15"/>
          <p:cNvSpPr txBox="1">
            <a:spLocks noGrp="1"/>
          </p:cNvSpPr>
          <p:nvPr>
            <p:ph type="title"/>
          </p:nvPr>
        </p:nvSpPr>
        <p:spPr>
          <a:xfrm>
            <a:off x="5954304" y="3232800"/>
            <a:ext cx="2786800" cy="708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90" name="Google Shape;590;p15"/>
          <p:cNvSpPr txBox="1">
            <a:spLocks noGrp="1"/>
          </p:cNvSpPr>
          <p:nvPr>
            <p:ph type="subTitle" idx="1"/>
          </p:nvPr>
        </p:nvSpPr>
        <p:spPr>
          <a:xfrm>
            <a:off x="5954300" y="1343000"/>
            <a:ext cx="4913200" cy="18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25890413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19673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529764"/>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PhAnim="0" preserve="1" userDrawn="1">
  <p:cSld name="Title Slide">
    <p:spTree>
      <p:nvGrpSpPr>
        <p:cNvPr id="1" name=""/>
        <p:cNvGrpSpPr/>
        <p:nvPr/>
      </p:nvGrpSpPr>
      <p:grpSpPr>
        <a:xfrm>
          <a:off x="0" y="0"/>
          <a:ext cx="0" cy="0"/>
          <a:chOff x="0" y="0"/>
          <a:chExt cx="0" cy="0"/>
        </a:xfrm>
      </p:grpSpPr>
      <p:sp>
        <p:nvSpPr>
          <p:cNvPr id="4223" name="Rectangle 127"/>
          <p:cNvSpPr>
            <a:spLocks noChangeArrowheads="1"/>
          </p:cNvSpPr>
          <p:nvPr/>
        </p:nvSpPr>
        <p:spPr bwMode="gray">
          <a:xfrm>
            <a:off x="0" y="0"/>
            <a:ext cx="12192000" cy="1828800"/>
          </a:xfrm>
          <a:prstGeom prst="rect">
            <a:avLst/>
          </a:prstGeom>
          <a:gradFill rotWithShape="1">
            <a:gsLst>
              <a:gs pos="0">
                <a:schemeClr val="accent1"/>
              </a:gs>
              <a:gs pos="100000">
                <a:schemeClr val="accent1">
                  <a:gamma/>
                  <a:tint val="0"/>
                  <a:invGamma/>
                  <a:alpha val="0"/>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nvGrpSpPr>
          <p:cNvPr id="4111" name="Group 15"/>
          <p:cNvGrpSpPr>
            <a:grpSpLocks/>
          </p:cNvGrpSpPr>
          <p:nvPr/>
        </p:nvGrpSpPr>
        <p:grpSpPr bwMode="auto">
          <a:xfrm>
            <a:off x="203201" y="381000"/>
            <a:ext cx="9118600" cy="3365500"/>
            <a:chOff x="664" y="1951"/>
            <a:chExt cx="4308" cy="2120"/>
          </a:xfrm>
        </p:grpSpPr>
        <p:sp>
          <p:nvSpPr>
            <p:cNvPr id="4112" name="Freeform 16"/>
            <p:cNvSpPr>
              <a:spLocks/>
            </p:cNvSpPr>
            <p:nvPr/>
          </p:nvSpPr>
          <p:spPr bwMode="invGray">
            <a:xfrm>
              <a:off x="743" y="2045"/>
              <a:ext cx="1267" cy="1938"/>
            </a:xfrm>
            <a:custGeom>
              <a:avLst/>
              <a:gdLst/>
              <a:ahLst/>
              <a:cxnLst>
                <a:cxn ang="0">
                  <a:pos x="116" y="258"/>
                </a:cxn>
                <a:cxn ang="0">
                  <a:pos x="320" y="210"/>
                </a:cxn>
                <a:cxn ang="0">
                  <a:pos x="434" y="240"/>
                </a:cxn>
                <a:cxn ang="0">
                  <a:pos x="416" y="444"/>
                </a:cxn>
                <a:cxn ang="0">
                  <a:pos x="272" y="582"/>
                </a:cxn>
                <a:cxn ang="0">
                  <a:pos x="218" y="714"/>
                </a:cxn>
                <a:cxn ang="0">
                  <a:pos x="284" y="964"/>
                </a:cxn>
                <a:cxn ang="0">
                  <a:pos x="316" y="960"/>
                </a:cxn>
                <a:cxn ang="0">
                  <a:pos x="328" y="906"/>
                </a:cxn>
                <a:cxn ang="0">
                  <a:pos x="478" y="1154"/>
                </a:cxn>
                <a:cxn ang="0">
                  <a:pos x="650" y="1200"/>
                </a:cxn>
                <a:cxn ang="0">
                  <a:pos x="794" y="1350"/>
                </a:cxn>
                <a:cxn ang="0">
                  <a:pos x="854" y="1422"/>
                </a:cxn>
                <a:cxn ang="0">
                  <a:pos x="770" y="1608"/>
                </a:cxn>
                <a:cxn ang="0">
                  <a:pos x="916" y="1782"/>
                </a:cxn>
                <a:cxn ang="0">
                  <a:pos x="1034" y="2022"/>
                </a:cxn>
                <a:cxn ang="0">
                  <a:pos x="1094" y="2310"/>
                </a:cxn>
                <a:cxn ang="0">
                  <a:pos x="1194" y="2540"/>
                </a:cxn>
                <a:cxn ang="0">
                  <a:pos x="1280" y="2520"/>
                </a:cxn>
                <a:cxn ang="0">
                  <a:pos x="1244" y="2394"/>
                </a:cxn>
                <a:cxn ang="0">
                  <a:pos x="1288" y="2306"/>
                </a:cxn>
                <a:cxn ang="0">
                  <a:pos x="1368" y="2228"/>
                </a:cxn>
                <a:cxn ang="0">
                  <a:pos x="1448" y="2076"/>
                </a:cxn>
                <a:cxn ang="0">
                  <a:pos x="1568" y="1950"/>
                </a:cxn>
                <a:cxn ang="0">
                  <a:pos x="1622" y="1746"/>
                </a:cxn>
                <a:cxn ang="0">
                  <a:pos x="1552" y="1538"/>
                </a:cxn>
                <a:cxn ang="0">
                  <a:pos x="1376" y="1410"/>
                </a:cxn>
                <a:cxn ang="0">
                  <a:pos x="1104" y="1280"/>
                </a:cxn>
                <a:cxn ang="0">
                  <a:pos x="974" y="1260"/>
                </a:cxn>
                <a:cxn ang="0">
                  <a:pos x="904" y="1268"/>
                </a:cxn>
                <a:cxn ang="0">
                  <a:pos x="794" y="1308"/>
                </a:cxn>
                <a:cxn ang="0">
                  <a:pos x="758" y="1174"/>
                </a:cxn>
                <a:cxn ang="0">
                  <a:pos x="736" y="1062"/>
                </a:cxn>
                <a:cxn ang="0">
                  <a:pos x="632" y="1104"/>
                </a:cxn>
                <a:cxn ang="0">
                  <a:pos x="568" y="950"/>
                </a:cxn>
                <a:cxn ang="0">
                  <a:pos x="740" y="912"/>
                </a:cxn>
                <a:cxn ang="0">
                  <a:pos x="842" y="906"/>
                </a:cxn>
                <a:cxn ang="0">
                  <a:pos x="896" y="900"/>
                </a:cxn>
                <a:cxn ang="0">
                  <a:pos x="1058" y="750"/>
                </a:cxn>
                <a:cxn ang="0">
                  <a:pos x="1184" y="678"/>
                </a:cxn>
                <a:cxn ang="0">
                  <a:pos x="1278" y="636"/>
                </a:cxn>
                <a:cxn ang="0">
                  <a:pos x="1340" y="538"/>
                </a:cxn>
                <a:cxn ang="0">
                  <a:pos x="1288" y="512"/>
                </a:cxn>
                <a:cxn ang="0">
                  <a:pos x="1526" y="456"/>
                </a:cxn>
                <a:cxn ang="0">
                  <a:pos x="1406" y="342"/>
                </a:cxn>
                <a:cxn ang="0">
                  <a:pos x="1328" y="264"/>
                </a:cxn>
                <a:cxn ang="0">
                  <a:pos x="1222" y="364"/>
                </a:cxn>
                <a:cxn ang="0">
                  <a:pos x="1110" y="444"/>
                </a:cxn>
                <a:cxn ang="0">
                  <a:pos x="1022" y="304"/>
                </a:cxn>
                <a:cxn ang="0">
                  <a:pos x="1212" y="240"/>
                </a:cxn>
                <a:cxn ang="0">
                  <a:pos x="1266" y="198"/>
                </a:cxn>
                <a:cxn ang="0">
                  <a:pos x="1328" y="172"/>
                </a:cxn>
                <a:cxn ang="0">
                  <a:pos x="1286" y="144"/>
                </a:cxn>
                <a:cxn ang="0">
                  <a:pos x="1262" y="120"/>
                </a:cxn>
                <a:cxn ang="0">
                  <a:pos x="1202" y="102"/>
                </a:cxn>
                <a:cxn ang="0">
                  <a:pos x="1106" y="136"/>
                </a:cxn>
                <a:cxn ang="0">
                  <a:pos x="950" y="120"/>
                </a:cxn>
                <a:cxn ang="0">
                  <a:pos x="550" y="0"/>
                </a:cxn>
                <a:cxn ang="0">
                  <a:pos x="344" y="32"/>
                </a:cxn>
                <a:cxn ang="0">
                  <a:pos x="290" y="102"/>
                </a:cxn>
                <a:cxn ang="0">
                  <a:pos x="128" y="174"/>
                </a:cxn>
                <a:cxn ang="0">
                  <a:pos x="128" y="216"/>
                </a:cxn>
                <a:cxn ang="0">
                  <a:pos x="2" y="252"/>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3" name="Freeform 17"/>
            <p:cNvSpPr>
              <a:spLocks/>
            </p:cNvSpPr>
            <p:nvPr/>
          </p:nvSpPr>
          <p:spPr bwMode="invGray">
            <a:xfrm>
              <a:off x="703" y="2230"/>
              <a:ext cx="34" cy="28"/>
            </a:xfrm>
            <a:custGeom>
              <a:avLst/>
              <a:gdLst/>
              <a:ahLst/>
              <a:cxnLst>
                <a:cxn ang="0">
                  <a:pos x="16" y="4"/>
                </a:cxn>
                <a:cxn ang="0">
                  <a:pos x="0" y="22"/>
                </a:cxn>
                <a:cxn ang="0">
                  <a:pos x="22" y="38"/>
                </a:cxn>
                <a:cxn ang="0">
                  <a:pos x="46" y="26"/>
                </a:cxn>
                <a:cxn ang="0">
                  <a:pos x="30" y="0"/>
                </a:cxn>
                <a:cxn ang="0">
                  <a:pos x="16" y="4"/>
                </a:cxn>
              </a:cxnLst>
              <a:rect l="0" t="0" r="r" b="b"/>
              <a:pathLst>
                <a:path w="46" h="38">
                  <a:moveTo>
                    <a:pt x="16" y="4"/>
                  </a:moveTo>
                  <a:lnTo>
                    <a:pt x="0" y="22"/>
                  </a:lnTo>
                  <a:lnTo>
                    <a:pt x="22" y="38"/>
                  </a:lnTo>
                  <a:lnTo>
                    <a:pt x="46" y="26"/>
                  </a:lnTo>
                  <a:lnTo>
                    <a:pt x="30" y="0"/>
                  </a:lnTo>
                  <a:lnTo>
                    <a:pt x="16" y="4"/>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4" name="Freeform 18"/>
            <p:cNvSpPr>
              <a:spLocks/>
            </p:cNvSpPr>
            <p:nvPr/>
          </p:nvSpPr>
          <p:spPr bwMode="invGray">
            <a:xfrm>
              <a:off x="1010" y="2353"/>
              <a:ext cx="39" cy="32"/>
            </a:xfrm>
            <a:custGeom>
              <a:avLst/>
              <a:gdLst/>
              <a:ahLst/>
              <a:cxnLst>
                <a:cxn ang="0">
                  <a:pos x="12" y="0"/>
                </a:cxn>
                <a:cxn ang="0">
                  <a:pos x="26" y="44"/>
                </a:cxn>
                <a:cxn ang="0">
                  <a:pos x="42" y="42"/>
                </a:cxn>
                <a:cxn ang="0">
                  <a:pos x="38" y="16"/>
                </a:cxn>
                <a:cxn ang="0">
                  <a:pos x="26" y="2"/>
                </a:cxn>
                <a:cxn ang="0">
                  <a:pos x="12" y="0"/>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5" name="Freeform 19"/>
            <p:cNvSpPr>
              <a:spLocks/>
            </p:cNvSpPr>
            <p:nvPr/>
          </p:nvSpPr>
          <p:spPr bwMode="invGray">
            <a:xfrm>
              <a:off x="1792" y="2409"/>
              <a:ext cx="98" cy="74"/>
            </a:xfrm>
            <a:custGeom>
              <a:avLst/>
              <a:gdLst/>
              <a:ahLst/>
              <a:cxnLst>
                <a:cxn ang="0">
                  <a:pos x="97" y="0"/>
                </a:cxn>
                <a:cxn ang="0">
                  <a:pos x="79" y="8"/>
                </a:cxn>
                <a:cxn ang="0">
                  <a:pos x="53" y="24"/>
                </a:cxn>
                <a:cxn ang="0">
                  <a:pos x="39" y="40"/>
                </a:cxn>
                <a:cxn ang="0">
                  <a:pos x="21" y="52"/>
                </a:cxn>
                <a:cxn ang="0">
                  <a:pos x="63" y="82"/>
                </a:cxn>
                <a:cxn ang="0">
                  <a:pos x="79" y="94"/>
                </a:cxn>
                <a:cxn ang="0">
                  <a:pos x="85" y="92"/>
                </a:cxn>
                <a:cxn ang="0">
                  <a:pos x="89" y="86"/>
                </a:cxn>
                <a:cxn ang="0">
                  <a:pos x="97" y="98"/>
                </a:cxn>
                <a:cxn ang="0">
                  <a:pos x="123" y="86"/>
                </a:cxn>
                <a:cxn ang="0">
                  <a:pos x="129" y="74"/>
                </a:cxn>
                <a:cxn ang="0">
                  <a:pos x="101" y="40"/>
                </a:cxn>
                <a:cxn ang="0">
                  <a:pos x="115" y="24"/>
                </a:cxn>
                <a:cxn ang="0">
                  <a:pos x="111" y="4"/>
                </a:cxn>
                <a:cxn ang="0">
                  <a:pos x="97" y="0"/>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6" name="Freeform 20"/>
            <p:cNvSpPr>
              <a:spLocks/>
            </p:cNvSpPr>
            <p:nvPr/>
          </p:nvSpPr>
          <p:spPr bwMode="invGray">
            <a:xfrm>
              <a:off x="1318" y="2793"/>
              <a:ext cx="158" cy="84"/>
            </a:xfrm>
            <a:custGeom>
              <a:avLst/>
              <a:gdLst/>
              <a:ahLst/>
              <a:cxnLst>
                <a:cxn ang="0">
                  <a:pos x="47" y="12"/>
                </a:cxn>
                <a:cxn ang="0">
                  <a:pos x="17" y="12"/>
                </a:cxn>
                <a:cxn ang="0">
                  <a:pos x="5" y="16"/>
                </a:cxn>
                <a:cxn ang="0">
                  <a:pos x="25" y="52"/>
                </a:cxn>
                <a:cxn ang="0">
                  <a:pos x="51" y="44"/>
                </a:cxn>
                <a:cxn ang="0">
                  <a:pos x="93" y="54"/>
                </a:cxn>
                <a:cxn ang="0">
                  <a:pos x="111" y="60"/>
                </a:cxn>
                <a:cxn ang="0">
                  <a:pos x="133" y="88"/>
                </a:cxn>
                <a:cxn ang="0">
                  <a:pos x="141" y="112"/>
                </a:cxn>
                <a:cxn ang="0">
                  <a:pos x="157" y="100"/>
                </a:cxn>
                <a:cxn ang="0">
                  <a:pos x="169" y="96"/>
                </a:cxn>
                <a:cxn ang="0">
                  <a:pos x="187" y="102"/>
                </a:cxn>
                <a:cxn ang="0">
                  <a:pos x="195" y="80"/>
                </a:cxn>
                <a:cxn ang="0">
                  <a:pos x="153" y="54"/>
                </a:cxn>
                <a:cxn ang="0">
                  <a:pos x="105" y="20"/>
                </a:cxn>
                <a:cxn ang="0">
                  <a:pos x="53" y="26"/>
                </a:cxn>
                <a:cxn ang="0">
                  <a:pos x="47" y="12"/>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7" name="Freeform 21"/>
            <p:cNvSpPr>
              <a:spLocks/>
            </p:cNvSpPr>
            <p:nvPr/>
          </p:nvSpPr>
          <p:spPr bwMode="invGray">
            <a:xfrm>
              <a:off x="1448" y="2857"/>
              <a:ext cx="99" cy="41"/>
            </a:xfrm>
            <a:custGeom>
              <a:avLst/>
              <a:gdLst/>
              <a:ahLst/>
              <a:cxnLst>
                <a:cxn ang="0">
                  <a:pos x="57" y="0"/>
                </a:cxn>
                <a:cxn ang="0">
                  <a:pos x="43" y="6"/>
                </a:cxn>
                <a:cxn ang="0">
                  <a:pos x="31" y="30"/>
                </a:cxn>
                <a:cxn ang="0">
                  <a:pos x="15" y="34"/>
                </a:cxn>
                <a:cxn ang="0">
                  <a:pos x="3" y="42"/>
                </a:cxn>
                <a:cxn ang="0">
                  <a:pos x="13" y="54"/>
                </a:cxn>
                <a:cxn ang="0">
                  <a:pos x="133" y="34"/>
                </a:cxn>
                <a:cxn ang="0">
                  <a:pos x="123" y="16"/>
                </a:cxn>
                <a:cxn ang="0">
                  <a:pos x="105" y="8"/>
                </a:cxn>
                <a:cxn ang="0">
                  <a:pos x="101" y="24"/>
                </a:cxn>
                <a:cxn ang="0">
                  <a:pos x="89" y="18"/>
                </a:cxn>
                <a:cxn ang="0">
                  <a:pos x="67" y="14"/>
                </a:cxn>
                <a:cxn ang="0">
                  <a:pos x="57" y="0"/>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8" name="Freeform 22"/>
            <p:cNvSpPr>
              <a:spLocks/>
            </p:cNvSpPr>
            <p:nvPr/>
          </p:nvSpPr>
          <p:spPr bwMode="invGray">
            <a:xfrm>
              <a:off x="1553" y="288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9" name="Freeform 23"/>
            <p:cNvSpPr>
              <a:spLocks/>
            </p:cNvSpPr>
            <p:nvPr/>
          </p:nvSpPr>
          <p:spPr bwMode="invGray">
            <a:xfrm>
              <a:off x="1609" y="2886"/>
              <a:ext cx="12" cy="25"/>
            </a:xfrm>
            <a:custGeom>
              <a:avLst/>
              <a:gdLst/>
              <a:ahLst/>
              <a:cxnLst>
                <a:cxn ang="0">
                  <a:pos x="14" y="0"/>
                </a:cxn>
                <a:cxn ang="0">
                  <a:pos x="0" y="14"/>
                </a:cxn>
                <a:cxn ang="0">
                  <a:pos x="16" y="34"/>
                </a:cxn>
                <a:cxn ang="0">
                  <a:pos x="12" y="18"/>
                </a:cxn>
                <a:cxn ang="0">
                  <a:pos x="16" y="6"/>
                </a:cxn>
                <a:cxn ang="0">
                  <a:pos x="14" y="0"/>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0" name="Freeform 24"/>
            <p:cNvSpPr>
              <a:spLocks/>
            </p:cNvSpPr>
            <p:nvPr/>
          </p:nvSpPr>
          <p:spPr bwMode="invGray">
            <a:xfrm>
              <a:off x="1426" y="2040"/>
              <a:ext cx="180" cy="88"/>
            </a:xfrm>
            <a:custGeom>
              <a:avLst/>
              <a:gdLst/>
              <a:ahLst/>
              <a:cxnLst>
                <a:cxn ang="0">
                  <a:pos x="64" y="1"/>
                </a:cxn>
                <a:cxn ang="0">
                  <a:pos x="24" y="31"/>
                </a:cxn>
                <a:cxn ang="0">
                  <a:pos x="6" y="37"/>
                </a:cxn>
                <a:cxn ang="0">
                  <a:pos x="0" y="39"/>
                </a:cxn>
                <a:cxn ang="0">
                  <a:pos x="26" y="59"/>
                </a:cxn>
                <a:cxn ang="0">
                  <a:pos x="38" y="63"/>
                </a:cxn>
                <a:cxn ang="0">
                  <a:pos x="68" y="47"/>
                </a:cxn>
                <a:cxn ang="0">
                  <a:pos x="80" y="43"/>
                </a:cxn>
                <a:cxn ang="0">
                  <a:pos x="82" y="55"/>
                </a:cxn>
                <a:cxn ang="0">
                  <a:pos x="64" y="61"/>
                </a:cxn>
                <a:cxn ang="0">
                  <a:pos x="72" y="73"/>
                </a:cxn>
                <a:cxn ang="0">
                  <a:pos x="40" y="87"/>
                </a:cxn>
                <a:cxn ang="0">
                  <a:pos x="70" y="109"/>
                </a:cxn>
                <a:cxn ang="0">
                  <a:pos x="82" y="113"/>
                </a:cxn>
                <a:cxn ang="0">
                  <a:pos x="118" y="103"/>
                </a:cxn>
                <a:cxn ang="0">
                  <a:pos x="150" y="105"/>
                </a:cxn>
                <a:cxn ang="0">
                  <a:pos x="168" y="117"/>
                </a:cxn>
                <a:cxn ang="0">
                  <a:pos x="204" y="109"/>
                </a:cxn>
                <a:cxn ang="0">
                  <a:pos x="224" y="103"/>
                </a:cxn>
                <a:cxn ang="0">
                  <a:pos x="222" y="77"/>
                </a:cxn>
                <a:cxn ang="0">
                  <a:pos x="234" y="69"/>
                </a:cxn>
                <a:cxn ang="0">
                  <a:pos x="238" y="47"/>
                </a:cxn>
                <a:cxn ang="0">
                  <a:pos x="210" y="57"/>
                </a:cxn>
                <a:cxn ang="0">
                  <a:pos x="200" y="43"/>
                </a:cxn>
                <a:cxn ang="0">
                  <a:pos x="172" y="45"/>
                </a:cxn>
                <a:cxn ang="0">
                  <a:pos x="134" y="9"/>
                </a:cxn>
                <a:cxn ang="0">
                  <a:pos x="94" y="11"/>
                </a:cxn>
                <a:cxn ang="0">
                  <a:pos x="82" y="1"/>
                </a:cxn>
                <a:cxn ang="0">
                  <a:pos x="64" y="1"/>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1" name="Freeform 25"/>
            <p:cNvSpPr>
              <a:spLocks/>
            </p:cNvSpPr>
            <p:nvPr/>
          </p:nvSpPr>
          <p:spPr bwMode="invGray">
            <a:xfrm>
              <a:off x="1506" y="1999"/>
              <a:ext cx="146" cy="60"/>
            </a:xfrm>
            <a:custGeom>
              <a:avLst/>
              <a:gdLst/>
              <a:ahLst/>
              <a:cxnLst>
                <a:cxn ang="0">
                  <a:pos x="97" y="10"/>
                </a:cxn>
                <a:cxn ang="0">
                  <a:pos x="13" y="24"/>
                </a:cxn>
                <a:cxn ang="0">
                  <a:pos x="9" y="34"/>
                </a:cxn>
                <a:cxn ang="0">
                  <a:pos x="57" y="52"/>
                </a:cxn>
                <a:cxn ang="0">
                  <a:pos x="135" y="74"/>
                </a:cxn>
                <a:cxn ang="0">
                  <a:pos x="175" y="68"/>
                </a:cxn>
                <a:cxn ang="0">
                  <a:pos x="187" y="64"/>
                </a:cxn>
                <a:cxn ang="0">
                  <a:pos x="175" y="44"/>
                </a:cxn>
                <a:cxn ang="0">
                  <a:pos x="163" y="36"/>
                </a:cxn>
                <a:cxn ang="0">
                  <a:pos x="129" y="26"/>
                </a:cxn>
                <a:cxn ang="0">
                  <a:pos x="97" y="10"/>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2" name="Freeform 26"/>
            <p:cNvSpPr>
              <a:spLocks/>
            </p:cNvSpPr>
            <p:nvPr/>
          </p:nvSpPr>
          <p:spPr bwMode="invGray">
            <a:xfrm>
              <a:off x="1711" y="2069"/>
              <a:ext cx="233" cy="190"/>
            </a:xfrm>
            <a:custGeom>
              <a:avLst/>
              <a:gdLst/>
              <a:ahLst/>
              <a:cxnLst>
                <a:cxn ang="0">
                  <a:pos x="67" y="9"/>
                </a:cxn>
                <a:cxn ang="0">
                  <a:pos x="51" y="23"/>
                </a:cxn>
                <a:cxn ang="0">
                  <a:pos x="21" y="39"/>
                </a:cxn>
                <a:cxn ang="0">
                  <a:pos x="53" y="77"/>
                </a:cxn>
                <a:cxn ang="0">
                  <a:pos x="79" y="85"/>
                </a:cxn>
                <a:cxn ang="0">
                  <a:pos x="103" y="99"/>
                </a:cxn>
                <a:cxn ang="0">
                  <a:pos x="127" y="85"/>
                </a:cxn>
                <a:cxn ang="0">
                  <a:pos x="143" y="101"/>
                </a:cxn>
                <a:cxn ang="0">
                  <a:pos x="149" y="127"/>
                </a:cxn>
                <a:cxn ang="0">
                  <a:pos x="115" y="151"/>
                </a:cxn>
                <a:cxn ang="0">
                  <a:pos x="89" y="173"/>
                </a:cxn>
                <a:cxn ang="0">
                  <a:pos x="69" y="169"/>
                </a:cxn>
                <a:cxn ang="0">
                  <a:pos x="57" y="165"/>
                </a:cxn>
                <a:cxn ang="0">
                  <a:pos x="43" y="187"/>
                </a:cxn>
                <a:cxn ang="0">
                  <a:pos x="39" y="199"/>
                </a:cxn>
                <a:cxn ang="0">
                  <a:pos x="73" y="205"/>
                </a:cxn>
                <a:cxn ang="0">
                  <a:pos x="95" y="203"/>
                </a:cxn>
                <a:cxn ang="0">
                  <a:pos x="115" y="231"/>
                </a:cxn>
                <a:cxn ang="0">
                  <a:pos x="127" y="235"/>
                </a:cxn>
                <a:cxn ang="0">
                  <a:pos x="139" y="239"/>
                </a:cxn>
                <a:cxn ang="0">
                  <a:pos x="155" y="251"/>
                </a:cxn>
                <a:cxn ang="0">
                  <a:pos x="181" y="237"/>
                </a:cxn>
                <a:cxn ang="0">
                  <a:pos x="203" y="235"/>
                </a:cxn>
                <a:cxn ang="0">
                  <a:pos x="229" y="213"/>
                </a:cxn>
                <a:cxn ang="0">
                  <a:pos x="225" y="185"/>
                </a:cxn>
                <a:cxn ang="0">
                  <a:pos x="217" y="173"/>
                </a:cxn>
                <a:cxn ang="0">
                  <a:pos x="233" y="167"/>
                </a:cxn>
                <a:cxn ang="0">
                  <a:pos x="245" y="183"/>
                </a:cxn>
                <a:cxn ang="0">
                  <a:pos x="247" y="197"/>
                </a:cxn>
                <a:cxn ang="0">
                  <a:pos x="261" y="193"/>
                </a:cxn>
                <a:cxn ang="0">
                  <a:pos x="303" y="169"/>
                </a:cxn>
                <a:cxn ang="0">
                  <a:pos x="293" y="147"/>
                </a:cxn>
                <a:cxn ang="0">
                  <a:pos x="259" y="123"/>
                </a:cxn>
                <a:cxn ang="0">
                  <a:pos x="265" y="107"/>
                </a:cxn>
                <a:cxn ang="0">
                  <a:pos x="277" y="103"/>
                </a:cxn>
                <a:cxn ang="0">
                  <a:pos x="253" y="63"/>
                </a:cxn>
                <a:cxn ang="0">
                  <a:pos x="233" y="59"/>
                </a:cxn>
                <a:cxn ang="0">
                  <a:pos x="221" y="55"/>
                </a:cxn>
                <a:cxn ang="0">
                  <a:pos x="201" y="33"/>
                </a:cxn>
                <a:cxn ang="0">
                  <a:pos x="155" y="45"/>
                </a:cxn>
                <a:cxn ang="0">
                  <a:pos x="167" y="25"/>
                </a:cxn>
                <a:cxn ang="0">
                  <a:pos x="139" y="17"/>
                </a:cxn>
                <a:cxn ang="0">
                  <a:pos x="119" y="19"/>
                </a:cxn>
                <a:cxn ang="0">
                  <a:pos x="67" y="9"/>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3" name="Freeform 27"/>
            <p:cNvSpPr>
              <a:spLocks/>
            </p:cNvSpPr>
            <p:nvPr/>
          </p:nvSpPr>
          <p:spPr bwMode="invGray">
            <a:xfrm>
              <a:off x="1709" y="1987"/>
              <a:ext cx="44" cy="37"/>
            </a:xfrm>
            <a:custGeom>
              <a:avLst/>
              <a:gdLst/>
              <a:ahLst/>
              <a:cxnLst>
                <a:cxn ang="0">
                  <a:pos x="26" y="0"/>
                </a:cxn>
                <a:cxn ang="0">
                  <a:pos x="0" y="10"/>
                </a:cxn>
                <a:cxn ang="0">
                  <a:pos x="30" y="40"/>
                </a:cxn>
                <a:cxn ang="0">
                  <a:pos x="48" y="50"/>
                </a:cxn>
                <a:cxn ang="0">
                  <a:pos x="58" y="28"/>
                </a:cxn>
                <a:cxn ang="0">
                  <a:pos x="44" y="8"/>
                </a:cxn>
                <a:cxn ang="0">
                  <a:pos x="26" y="0"/>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4" name="Freeform 28"/>
            <p:cNvSpPr>
              <a:spLocks/>
            </p:cNvSpPr>
            <p:nvPr/>
          </p:nvSpPr>
          <p:spPr bwMode="invGray">
            <a:xfrm>
              <a:off x="1625" y="2057"/>
              <a:ext cx="65" cy="42"/>
            </a:xfrm>
            <a:custGeom>
              <a:avLst/>
              <a:gdLst/>
              <a:ahLst/>
              <a:cxnLst>
                <a:cxn ang="0">
                  <a:pos x="44" y="7"/>
                </a:cxn>
                <a:cxn ang="0">
                  <a:pos x="24" y="25"/>
                </a:cxn>
                <a:cxn ang="0">
                  <a:pos x="4" y="27"/>
                </a:cxn>
                <a:cxn ang="0">
                  <a:pos x="16" y="57"/>
                </a:cxn>
                <a:cxn ang="0">
                  <a:pos x="74" y="35"/>
                </a:cxn>
                <a:cxn ang="0">
                  <a:pos x="86" y="17"/>
                </a:cxn>
                <a:cxn ang="0">
                  <a:pos x="56" y="7"/>
                </a:cxn>
                <a:cxn ang="0">
                  <a:pos x="44" y="7"/>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5" name="Freeform 29"/>
            <p:cNvSpPr>
              <a:spLocks/>
            </p:cNvSpPr>
            <p:nvPr/>
          </p:nvSpPr>
          <p:spPr bwMode="invGray">
            <a:xfrm>
              <a:off x="1693" y="2065"/>
              <a:ext cx="54" cy="25"/>
            </a:xfrm>
            <a:custGeom>
              <a:avLst/>
              <a:gdLst/>
              <a:ahLst/>
              <a:cxnLst>
                <a:cxn ang="0">
                  <a:pos x="40" y="0"/>
                </a:cxn>
                <a:cxn ang="0">
                  <a:pos x="10" y="16"/>
                </a:cxn>
                <a:cxn ang="0">
                  <a:pos x="24" y="34"/>
                </a:cxn>
                <a:cxn ang="0">
                  <a:pos x="52" y="28"/>
                </a:cxn>
                <a:cxn ang="0">
                  <a:pos x="64" y="20"/>
                </a:cxn>
                <a:cxn ang="0">
                  <a:pos x="40" y="0"/>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6" name="Freeform 30"/>
            <p:cNvSpPr>
              <a:spLocks/>
            </p:cNvSpPr>
            <p:nvPr/>
          </p:nvSpPr>
          <p:spPr bwMode="invGray">
            <a:xfrm>
              <a:off x="1664" y="2029"/>
              <a:ext cx="64" cy="34"/>
            </a:xfrm>
            <a:custGeom>
              <a:avLst/>
              <a:gdLst/>
              <a:ahLst/>
              <a:cxnLst>
                <a:cxn ang="0">
                  <a:pos x="58" y="10"/>
                </a:cxn>
                <a:cxn ang="0">
                  <a:pos x="28" y="4"/>
                </a:cxn>
                <a:cxn ang="0">
                  <a:pos x="0" y="18"/>
                </a:cxn>
                <a:cxn ang="0">
                  <a:pos x="40" y="32"/>
                </a:cxn>
                <a:cxn ang="0">
                  <a:pos x="64" y="40"/>
                </a:cxn>
                <a:cxn ang="0">
                  <a:pos x="84" y="18"/>
                </a:cxn>
                <a:cxn ang="0">
                  <a:pos x="82" y="6"/>
                </a:cxn>
                <a:cxn ang="0">
                  <a:pos x="64" y="0"/>
                </a:cxn>
                <a:cxn ang="0">
                  <a:pos x="58" y="10"/>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7" name="Freeform 31"/>
            <p:cNvSpPr>
              <a:spLocks/>
            </p:cNvSpPr>
            <p:nvPr/>
          </p:nvSpPr>
          <p:spPr bwMode="invGray">
            <a:xfrm>
              <a:off x="1637" y="1997"/>
              <a:ext cx="44" cy="24"/>
            </a:xfrm>
            <a:custGeom>
              <a:avLst/>
              <a:gdLst/>
              <a:ahLst/>
              <a:cxnLst>
                <a:cxn ang="0">
                  <a:pos x="16" y="4"/>
                </a:cxn>
                <a:cxn ang="0">
                  <a:pos x="0" y="18"/>
                </a:cxn>
                <a:cxn ang="0">
                  <a:pos x="20" y="28"/>
                </a:cxn>
                <a:cxn ang="0">
                  <a:pos x="28" y="20"/>
                </a:cxn>
                <a:cxn ang="0">
                  <a:pos x="52" y="12"/>
                </a:cxn>
                <a:cxn ang="0">
                  <a:pos x="44" y="0"/>
                </a:cxn>
                <a:cxn ang="0">
                  <a:pos x="16" y="4"/>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8" name="Freeform 32"/>
            <p:cNvSpPr>
              <a:spLocks/>
            </p:cNvSpPr>
            <p:nvPr/>
          </p:nvSpPr>
          <p:spPr bwMode="invGray">
            <a:xfrm>
              <a:off x="1751" y="2000"/>
              <a:ext cx="114" cy="77"/>
            </a:xfrm>
            <a:custGeom>
              <a:avLst/>
              <a:gdLst/>
              <a:ahLst/>
              <a:cxnLst>
                <a:cxn ang="0">
                  <a:pos x="38" y="0"/>
                </a:cxn>
                <a:cxn ang="0">
                  <a:pos x="14" y="6"/>
                </a:cxn>
                <a:cxn ang="0">
                  <a:pos x="4" y="38"/>
                </a:cxn>
                <a:cxn ang="0">
                  <a:pos x="12" y="56"/>
                </a:cxn>
                <a:cxn ang="0">
                  <a:pos x="0" y="72"/>
                </a:cxn>
                <a:cxn ang="0">
                  <a:pos x="56" y="86"/>
                </a:cxn>
                <a:cxn ang="0">
                  <a:pos x="82" y="92"/>
                </a:cxn>
                <a:cxn ang="0">
                  <a:pos x="152" y="86"/>
                </a:cxn>
                <a:cxn ang="0">
                  <a:pos x="76" y="70"/>
                </a:cxn>
                <a:cxn ang="0">
                  <a:pos x="54" y="62"/>
                </a:cxn>
                <a:cxn ang="0">
                  <a:pos x="44" y="52"/>
                </a:cxn>
                <a:cxn ang="0">
                  <a:pos x="50" y="34"/>
                </a:cxn>
                <a:cxn ang="0">
                  <a:pos x="38" y="0"/>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9" name="Freeform 33"/>
            <p:cNvSpPr>
              <a:spLocks/>
            </p:cNvSpPr>
            <p:nvPr/>
          </p:nvSpPr>
          <p:spPr bwMode="invGray">
            <a:xfrm>
              <a:off x="664" y="2245"/>
              <a:ext cx="25" cy="15"/>
            </a:xfrm>
            <a:custGeom>
              <a:avLst/>
              <a:gdLst/>
              <a:ahLst/>
              <a:cxnLst>
                <a:cxn ang="0">
                  <a:pos x="34" y="0"/>
                </a:cxn>
                <a:cxn ang="0">
                  <a:pos x="24" y="20"/>
                </a:cxn>
                <a:cxn ang="0">
                  <a:pos x="4" y="18"/>
                </a:cxn>
                <a:cxn ang="0">
                  <a:pos x="4" y="6"/>
                </a:cxn>
                <a:cxn ang="0">
                  <a:pos x="34" y="0"/>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0" name="Freeform 34"/>
            <p:cNvSpPr>
              <a:spLocks/>
            </p:cNvSpPr>
            <p:nvPr/>
          </p:nvSpPr>
          <p:spPr bwMode="invGray">
            <a:xfrm>
              <a:off x="1421" y="2756"/>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1" name="Freeform 35"/>
            <p:cNvSpPr>
              <a:spLocks/>
            </p:cNvSpPr>
            <p:nvPr/>
          </p:nvSpPr>
          <p:spPr bwMode="invGray">
            <a:xfrm>
              <a:off x="1424" y="2781"/>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2" name="Freeform 36"/>
            <p:cNvSpPr>
              <a:spLocks/>
            </p:cNvSpPr>
            <p:nvPr/>
          </p:nvSpPr>
          <p:spPr bwMode="invGray">
            <a:xfrm>
              <a:off x="1628" y="2913"/>
              <a:ext cx="15"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3" name="Freeform 37"/>
            <p:cNvSpPr>
              <a:spLocks/>
            </p:cNvSpPr>
            <p:nvPr/>
          </p:nvSpPr>
          <p:spPr bwMode="invGray">
            <a:xfrm>
              <a:off x="1752" y="2429"/>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4" name="Freeform 38"/>
            <p:cNvSpPr>
              <a:spLocks/>
            </p:cNvSpPr>
            <p:nvPr/>
          </p:nvSpPr>
          <p:spPr bwMode="invGray">
            <a:xfrm>
              <a:off x="1652" y="2224"/>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5" name="Freeform 39"/>
            <p:cNvSpPr>
              <a:spLocks/>
            </p:cNvSpPr>
            <p:nvPr/>
          </p:nvSpPr>
          <p:spPr bwMode="invGray">
            <a:xfrm>
              <a:off x="1717" y="2045"/>
              <a:ext cx="39"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6" name="Freeform 40"/>
            <p:cNvSpPr>
              <a:spLocks/>
            </p:cNvSpPr>
            <p:nvPr/>
          </p:nvSpPr>
          <p:spPr bwMode="invGray">
            <a:xfrm>
              <a:off x="1780" y="215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7" name="Freeform 41"/>
            <p:cNvSpPr>
              <a:spLocks/>
            </p:cNvSpPr>
            <p:nvPr/>
          </p:nvSpPr>
          <p:spPr bwMode="invGray">
            <a:xfrm>
              <a:off x="1796" y="1951"/>
              <a:ext cx="696" cy="346"/>
            </a:xfrm>
            <a:custGeom>
              <a:avLst/>
              <a:gdLst/>
              <a:ahLst/>
              <a:cxnLst>
                <a:cxn ang="0">
                  <a:pos x="28" y="56"/>
                </a:cxn>
                <a:cxn ang="0">
                  <a:pos x="6" y="92"/>
                </a:cxn>
                <a:cxn ang="0">
                  <a:pos x="36" y="100"/>
                </a:cxn>
                <a:cxn ang="0">
                  <a:pos x="16" y="116"/>
                </a:cxn>
                <a:cxn ang="0">
                  <a:pos x="104" y="136"/>
                </a:cxn>
                <a:cxn ang="0">
                  <a:pos x="142" y="130"/>
                </a:cxn>
                <a:cxn ang="0">
                  <a:pos x="250" y="78"/>
                </a:cxn>
                <a:cxn ang="0">
                  <a:pos x="300" y="66"/>
                </a:cxn>
                <a:cxn ang="0">
                  <a:pos x="324" y="80"/>
                </a:cxn>
                <a:cxn ang="0">
                  <a:pos x="272" y="88"/>
                </a:cxn>
                <a:cxn ang="0">
                  <a:pos x="242" y="112"/>
                </a:cxn>
                <a:cxn ang="0">
                  <a:pos x="254" y="120"/>
                </a:cxn>
                <a:cxn ang="0">
                  <a:pos x="260" y="158"/>
                </a:cxn>
                <a:cxn ang="0">
                  <a:pos x="350" y="192"/>
                </a:cxn>
                <a:cxn ang="0">
                  <a:pos x="336" y="210"/>
                </a:cxn>
                <a:cxn ang="0">
                  <a:pos x="368" y="246"/>
                </a:cxn>
                <a:cxn ang="0">
                  <a:pos x="348" y="266"/>
                </a:cxn>
                <a:cxn ang="0">
                  <a:pos x="324" y="294"/>
                </a:cxn>
                <a:cxn ang="0">
                  <a:pos x="294" y="324"/>
                </a:cxn>
                <a:cxn ang="0">
                  <a:pos x="292" y="420"/>
                </a:cxn>
                <a:cxn ang="0">
                  <a:pos x="332" y="446"/>
                </a:cxn>
                <a:cxn ang="0">
                  <a:pos x="388" y="448"/>
                </a:cxn>
                <a:cxn ang="0">
                  <a:pos x="412" y="422"/>
                </a:cxn>
                <a:cxn ang="0">
                  <a:pos x="506" y="356"/>
                </a:cxn>
                <a:cxn ang="0">
                  <a:pos x="572" y="334"/>
                </a:cxn>
                <a:cxn ang="0">
                  <a:pos x="646" y="308"/>
                </a:cxn>
                <a:cxn ang="0">
                  <a:pos x="720" y="290"/>
                </a:cxn>
                <a:cxn ang="0">
                  <a:pos x="762" y="260"/>
                </a:cxn>
                <a:cxn ang="0">
                  <a:pos x="800" y="200"/>
                </a:cxn>
                <a:cxn ang="0">
                  <a:pos x="802" y="154"/>
                </a:cxn>
                <a:cxn ang="0">
                  <a:pos x="802" y="124"/>
                </a:cxn>
                <a:cxn ang="0">
                  <a:pos x="832" y="90"/>
                </a:cxn>
                <a:cxn ang="0">
                  <a:pos x="876" y="94"/>
                </a:cxn>
                <a:cxn ang="0">
                  <a:pos x="922" y="52"/>
                </a:cxn>
                <a:cxn ang="0">
                  <a:pos x="888" y="56"/>
                </a:cxn>
                <a:cxn ang="0">
                  <a:pos x="848" y="46"/>
                </a:cxn>
                <a:cxn ang="0">
                  <a:pos x="794" y="22"/>
                </a:cxn>
                <a:cxn ang="0">
                  <a:pos x="642" y="26"/>
                </a:cxn>
                <a:cxn ang="0">
                  <a:pos x="584" y="38"/>
                </a:cxn>
                <a:cxn ang="0">
                  <a:pos x="556" y="38"/>
                </a:cxn>
                <a:cxn ang="0">
                  <a:pos x="516" y="54"/>
                </a:cxn>
                <a:cxn ang="0">
                  <a:pos x="478" y="30"/>
                </a:cxn>
                <a:cxn ang="0">
                  <a:pos x="432" y="40"/>
                </a:cxn>
                <a:cxn ang="0">
                  <a:pos x="366" y="52"/>
                </a:cxn>
                <a:cxn ang="0">
                  <a:pos x="410" y="38"/>
                </a:cxn>
                <a:cxn ang="0">
                  <a:pos x="352" y="8"/>
                </a:cxn>
                <a:cxn ang="0">
                  <a:pos x="334" y="2"/>
                </a:cxn>
                <a:cxn ang="0">
                  <a:pos x="314" y="8"/>
                </a:cxn>
                <a:cxn ang="0">
                  <a:pos x="240" y="16"/>
                </a:cxn>
                <a:cxn ang="0">
                  <a:pos x="160" y="28"/>
                </a:cxn>
                <a:cxn ang="0">
                  <a:pos x="108" y="26"/>
                </a:cxn>
                <a:cxn ang="0">
                  <a:pos x="114" y="68"/>
                </a:cxn>
                <a:cxn ang="0">
                  <a:pos x="104" y="52"/>
                </a:cxn>
                <a:cxn ang="0">
                  <a:pos x="60" y="42"/>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8" name="Freeform 42"/>
            <p:cNvSpPr>
              <a:spLocks/>
            </p:cNvSpPr>
            <p:nvPr/>
          </p:nvSpPr>
          <p:spPr bwMode="invGray">
            <a:xfrm>
              <a:off x="2009" y="2135"/>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9" name="Freeform 43"/>
            <p:cNvSpPr>
              <a:spLocks/>
            </p:cNvSpPr>
            <p:nvPr/>
          </p:nvSpPr>
          <p:spPr bwMode="invGray">
            <a:xfrm>
              <a:off x="2292" y="2201"/>
              <a:ext cx="128" cy="54"/>
            </a:xfrm>
            <a:custGeom>
              <a:avLst/>
              <a:gdLst/>
              <a:ahLst/>
              <a:cxnLst>
                <a:cxn ang="0">
                  <a:pos x="102" y="8"/>
                </a:cxn>
                <a:cxn ang="0">
                  <a:pos x="66" y="4"/>
                </a:cxn>
                <a:cxn ang="0">
                  <a:pos x="54" y="0"/>
                </a:cxn>
                <a:cxn ang="0">
                  <a:pos x="0" y="28"/>
                </a:cxn>
                <a:cxn ang="0">
                  <a:pos x="28" y="40"/>
                </a:cxn>
                <a:cxn ang="0">
                  <a:pos x="42" y="60"/>
                </a:cxn>
                <a:cxn ang="0">
                  <a:pos x="66" y="68"/>
                </a:cxn>
                <a:cxn ang="0">
                  <a:pos x="78" y="72"/>
                </a:cxn>
                <a:cxn ang="0">
                  <a:pos x="130" y="60"/>
                </a:cxn>
                <a:cxn ang="0">
                  <a:pos x="172" y="44"/>
                </a:cxn>
                <a:cxn ang="0">
                  <a:pos x="148" y="18"/>
                </a:cxn>
                <a:cxn ang="0">
                  <a:pos x="136" y="4"/>
                </a:cxn>
                <a:cxn ang="0">
                  <a:pos x="102" y="8"/>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0" name="Freeform 44"/>
            <p:cNvSpPr>
              <a:spLocks/>
            </p:cNvSpPr>
            <p:nvPr/>
          </p:nvSpPr>
          <p:spPr bwMode="invGray">
            <a:xfrm>
              <a:off x="2393" y="2038"/>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1" name="Freeform 45"/>
            <p:cNvSpPr>
              <a:spLocks/>
            </p:cNvSpPr>
            <p:nvPr/>
          </p:nvSpPr>
          <p:spPr bwMode="invGray">
            <a:xfrm>
              <a:off x="2662" y="2006"/>
              <a:ext cx="155" cy="63"/>
            </a:xfrm>
            <a:custGeom>
              <a:avLst/>
              <a:gdLst/>
              <a:ahLst/>
              <a:cxnLst>
                <a:cxn ang="0">
                  <a:pos x="191" y="7"/>
                </a:cxn>
                <a:cxn ang="0">
                  <a:pos x="103" y="9"/>
                </a:cxn>
                <a:cxn ang="0">
                  <a:pos x="109" y="25"/>
                </a:cxn>
                <a:cxn ang="0">
                  <a:pos x="107" y="33"/>
                </a:cxn>
                <a:cxn ang="0">
                  <a:pos x="89" y="27"/>
                </a:cxn>
                <a:cxn ang="0">
                  <a:pos x="77" y="19"/>
                </a:cxn>
                <a:cxn ang="0">
                  <a:pos x="23" y="27"/>
                </a:cxn>
                <a:cxn ang="0">
                  <a:pos x="31" y="49"/>
                </a:cxn>
                <a:cxn ang="0">
                  <a:pos x="55" y="53"/>
                </a:cxn>
                <a:cxn ang="0">
                  <a:pos x="75" y="73"/>
                </a:cxn>
                <a:cxn ang="0">
                  <a:pos x="89" y="85"/>
                </a:cxn>
                <a:cxn ang="0">
                  <a:pos x="109" y="67"/>
                </a:cxn>
                <a:cxn ang="0">
                  <a:pos x="121" y="59"/>
                </a:cxn>
                <a:cxn ang="0">
                  <a:pos x="127" y="47"/>
                </a:cxn>
                <a:cxn ang="0">
                  <a:pos x="167" y="35"/>
                </a:cxn>
                <a:cxn ang="0">
                  <a:pos x="187" y="31"/>
                </a:cxn>
                <a:cxn ang="0">
                  <a:pos x="199" y="27"/>
                </a:cxn>
                <a:cxn ang="0">
                  <a:pos x="191" y="7"/>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2" name="Freeform 46"/>
            <p:cNvSpPr>
              <a:spLocks/>
            </p:cNvSpPr>
            <p:nvPr/>
          </p:nvSpPr>
          <p:spPr bwMode="invGray">
            <a:xfrm>
              <a:off x="2759" y="2039"/>
              <a:ext cx="48" cy="21"/>
            </a:xfrm>
            <a:custGeom>
              <a:avLst/>
              <a:gdLst/>
              <a:ahLst/>
              <a:cxnLst>
                <a:cxn ang="0">
                  <a:pos x="36" y="6"/>
                </a:cxn>
                <a:cxn ang="0">
                  <a:pos x="8" y="4"/>
                </a:cxn>
                <a:cxn ang="0">
                  <a:pos x="24" y="28"/>
                </a:cxn>
                <a:cxn ang="0">
                  <a:pos x="54" y="14"/>
                </a:cxn>
                <a:cxn ang="0">
                  <a:pos x="36" y="6"/>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3" name="Freeform 47"/>
            <p:cNvSpPr>
              <a:spLocks/>
            </p:cNvSpPr>
            <p:nvPr/>
          </p:nvSpPr>
          <p:spPr bwMode="invGray">
            <a:xfrm>
              <a:off x="2467" y="2311"/>
              <a:ext cx="109" cy="132"/>
            </a:xfrm>
            <a:custGeom>
              <a:avLst/>
              <a:gdLst/>
              <a:ahLst/>
              <a:cxnLst>
                <a:cxn ang="0">
                  <a:pos x="24" y="19"/>
                </a:cxn>
                <a:cxn ang="0">
                  <a:pos x="0" y="25"/>
                </a:cxn>
                <a:cxn ang="0">
                  <a:pos x="14" y="43"/>
                </a:cxn>
                <a:cxn ang="0">
                  <a:pos x="34" y="87"/>
                </a:cxn>
                <a:cxn ang="0">
                  <a:pos x="52" y="91"/>
                </a:cxn>
                <a:cxn ang="0">
                  <a:pos x="50" y="107"/>
                </a:cxn>
                <a:cxn ang="0">
                  <a:pos x="28" y="113"/>
                </a:cxn>
                <a:cxn ang="0">
                  <a:pos x="16" y="131"/>
                </a:cxn>
                <a:cxn ang="0">
                  <a:pos x="18" y="137"/>
                </a:cxn>
                <a:cxn ang="0">
                  <a:pos x="30" y="141"/>
                </a:cxn>
                <a:cxn ang="0">
                  <a:pos x="18" y="169"/>
                </a:cxn>
                <a:cxn ang="0">
                  <a:pos x="20" y="175"/>
                </a:cxn>
                <a:cxn ang="0">
                  <a:pos x="34" y="171"/>
                </a:cxn>
                <a:cxn ang="0">
                  <a:pos x="58" y="169"/>
                </a:cxn>
                <a:cxn ang="0">
                  <a:pos x="92" y="171"/>
                </a:cxn>
                <a:cxn ang="0">
                  <a:pos x="110" y="169"/>
                </a:cxn>
                <a:cxn ang="0">
                  <a:pos x="122" y="165"/>
                </a:cxn>
                <a:cxn ang="0">
                  <a:pos x="128" y="141"/>
                </a:cxn>
                <a:cxn ang="0">
                  <a:pos x="146" y="133"/>
                </a:cxn>
                <a:cxn ang="0">
                  <a:pos x="110" y="109"/>
                </a:cxn>
                <a:cxn ang="0">
                  <a:pos x="88" y="83"/>
                </a:cxn>
                <a:cxn ang="0">
                  <a:pos x="82" y="69"/>
                </a:cxn>
                <a:cxn ang="0">
                  <a:pos x="64" y="61"/>
                </a:cxn>
                <a:cxn ang="0">
                  <a:pos x="86" y="45"/>
                </a:cxn>
                <a:cxn ang="0">
                  <a:pos x="64" y="31"/>
                </a:cxn>
                <a:cxn ang="0">
                  <a:pos x="70" y="13"/>
                </a:cxn>
                <a:cxn ang="0">
                  <a:pos x="46" y="1"/>
                </a:cxn>
                <a:cxn ang="0">
                  <a:pos x="30" y="9"/>
                </a:cxn>
                <a:cxn ang="0">
                  <a:pos x="24" y="19"/>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4" name="Freeform 48"/>
            <p:cNvSpPr>
              <a:spLocks/>
            </p:cNvSpPr>
            <p:nvPr/>
          </p:nvSpPr>
          <p:spPr bwMode="invGray">
            <a:xfrm>
              <a:off x="2413" y="2359"/>
              <a:ext cx="69" cy="68"/>
            </a:xfrm>
            <a:custGeom>
              <a:avLst/>
              <a:gdLst/>
              <a:ahLst/>
              <a:cxnLst>
                <a:cxn ang="0">
                  <a:pos x="58" y="6"/>
                </a:cxn>
                <a:cxn ang="0">
                  <a:pos x="82" y="8"/>
                </a:cxn>
                <a:cxn ang="0">
                  <a:pos x="92" y="26"/>
                </a:cxn>
                <a:cxn ang="0">
                  <a:pos x="78" y="48"/>
                </a:cxn>
                <a:cxn ang="0">
                  <a:pos x="46" y="76"/>
                </a:cxn>
                <a:cxn ang="0">
                  <a:pos x="18" y="92"/>
                </a:cxn>
                <a:cxn ang="0">
                  <a:pos x="8" y="72"/>
                </a:cxn>
                <a:cxn ang="0">
                  <a:pos x="20" y="64"/>
                </a:cxn>
                <a:cxn ang="0">
                  <a:pos x="14" y="46"/>
                </a:cxn>
                <a:cxn ang="0">
                  <a:pos x="40" y="28"/>
                </a:cxn>
                <a:cxn ang="0">
                  <a:pos x="58" y="6"/>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5" name="Freeform 49"/>
            <p:cNvSpPr>
              <a:spLocks/>
            </p:cNvSpPr>
            <p:nvPr/>
          </p:nvSpPr>
          <p:spPr bwMode="invGray">
            <a:xfrm>
              <a:off x="4099" y="3502"/>
              <a:ext cx="474" cy="495"/>
            </a:xfrm>
            <a:custGeom>
              <a:avLst/>
              <a:gdLst/>
              <a:ahLst/>
              <a:cxnLst>
                <a:cxn ang="0">
                  <a:pos x="212" y="11"/>
                </a:cxn>
                <a:cxn ang="0">
                  <a:pos x="176" y="19"/>
                </a:cxn>
                <a:cxn ang="0">
                  <a:pos x="144" y="51"/>
                </a:cxn>
                <a:cxn ang="0">
                  <a:pos x="104" y="59"/>
                </a:cxn>
                <a:cxn ang="0">
                  <a:pos x="84" y="75"/>
                </a:cxn>
                <a:cxn ang="0">
                  <a:pos x="68" y="115"/>
                </a:cxn>
                <a:cxn ang="0">
                  <a:pos x="36" y="167"/>
                </a:cxn>
                <a:cxn ang="0">
                  <a:pos x="0" y="179"/>
                </a:cxn>
                <a:cxn ang="0">
                  <a:pos x="72" y="323"/>
                </a:cxn>
                <a:cxn ang="0">
                  <a:pos x="120" y="427"/>
                </a:cxn>
                <a:cxn ang="0">
                  <a:pos x="144" y="443"/>
                </a:cxn>
                <a:cxn ang="0">
                  <a:pos x="168" y="451"/>
                </a:cxn>
                <a:cxn ang="0">
                  <a:pos x="228" y="431"/>
                </a:cxn>
                <a:cxn ang="0">
                  <a:pos x="252" y="423"/>
                </a:cxn>
                <a:cxn ang="0">
                  <a:pos x="300" y="451"/>
                </a:cxn>
                <a:cxn ang="0">
                  <a:pos x="324" y="527"/>
                </a:cxn>
                <a:cxn ang="0">
                  <a:pos x="336" y="523"/>
                </a:cxn>
                <a:cxn ang="0">
                  <a:pos x="344" y="511"/>
                </a:cxn>
                <a:cxn ang="0">
                  <a:pos x="368" y="547"/>
                </a:cxn>
                <a:cxn ang="0">
                  <a:pos x="404" y="571"/>
                </a:cxn>
                <a:cxn ang="0">
                  <a:pos x="436" y="603"/>
                </a:cxn>
                <a:cxn ang="0">
                  <a:pos x="444" y="615"/>
                </a:cxn>
                <a:cxn ang="0">
                  <a:pos x="456" y="623"/>
                </a:cxn>
                <a:cxn ang="0">
                  <a:pos x="484" y="655"/>
                </a:cxn>
                <a:cxn ang="0">
                  <a:pos x="492" y="631"/>
                </a:cxn>
                <a:cxn ang="0">
                  <a:pos x="540" y="659"/>
                </a:cxn>
                <a:cxn ang="0">
                  <a:pos x="588" y="655"/>
                </a:cxn>
                <a:cxn ang="0">
                  <a:pos x="616" y="531"/>
                </a:cxn>
                <a:cxn ang="0">
                  <a:pos x="632" y="463"/>
                </a:cxn>
                <a:cxn ang="0">
                  <a:pos x="620" y="367"/>
                </a:cxn>
                <a:cxn ang="0">
                  <a:pos x="536" y="271"/>
                </a:cxn>
                <a:cxn ang="0">
                  <a:pos x="528" y="235"/>
                </a:cxn>
                <a:cxn ang="0">
                  <a:pos x="460" y="179"/>
                </a:cxn>
                <a:cxn ang="0">
                  <a:pos x="472" y="155"/>
                </a:cxn>
                <a:cxn ang="0">
                  <a:pos x="456" y="131"/>
                </a:cxn>
                <a:cxn ang="0">
                  <a:pos x="416" y="79"/>
                </a:cxn>
                <a:cxn ang="0">
                  <a:pos x="392" y="31"/>
                </a:cxn>
                <a:cxn ang="0">
                  <a:pos x="388" y="19"/>
                </a:cxn>
                <a:cxn ang="0">
                  <a:pos x="364" y="151"/>
                </a:cxn>
                <a:cxn ang="0">
                  <a:pos x="324" y="115"/>
                </a:cxn>
                <a:cxn ang="0">
                  <a:pos x="292" y="111"/>
                </a:cxn>
                <a:cxn ang="0">
                  <a:pos x="272" y="87"/>
                </a:cxn>
                <a:cxn ang="0">
                  <a:pos x="264" y="63"/>
                </a:cxn>
                <a:cxn ang="0">
                  <a:pos x="276" y="55"/>
                </a:cxn>
                <a:cxn ang="0">
                  <a:pos x="240" y="19"/>
                </a:cxn>
                <a:cxn ang="0">
                  <a:pos x="216" y="11"/>
                </a:cxn>
                <a:cxn ang="0">
                  <a:pos x="204" y="7"/>
                </a:cxn>
                <a:cxn ang="0">
                  <a:pos x="212" y="11"/>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6" name="Freeform 50"/>
            <p:cNvSpPr>
              <a:spLocks/>
            </p:cNvSpPr>
            <p:nvPr/>
          </p:nvSpPr>
          <p:spPr bwMode="invGray">
            <a:xfrm>
              <a:off x="4246" y="3241"/>
              <a:ext cx="319" cy="210"/>
            </a:xfrm>
            <a:custGeom>
              <a:avLst/>
              <a:gdLst/>
              <a:ahLst/>
              <a:cxnLst>
                <a:cxn ang="0">
                  <a:pos x="84" y="60"/>
                </a:cxn>
                <a:cxn ang="0">
                  <a:pos x="68" y="36"/>
                </a:cxn>
                <a:cxn ang="0">
                  <a:pos x="64" y="16"/>
                </a:cxn>
                <a:cxn ang="0">
                  <a:pos x="52" y="12"/>
                </a:cxn>
                <a:cxn ang="0">
                  <a:pos x="16" y="16"/>
                </a:cxn>
                <a:cxn ang="0">
                  <a:pos x="44" y="40"/>
                </a:cxn>
                <a:cxn ang="0">
                  <a:pos x="48" y="52"/>
                </a:cxn>
                <a:cxn ang="0">
                  <a:pos x="24" y="68"/>
                </a:cxn>
                <a:cxn ang="0">
                  <a:pos x="88" y="92"/>
                </a:cxn>
                <a:cxn ang="0">
                  <a:pos x="124" y="112"/>
                </a:cxn>
                <a:cxn ang="0">
                  <a:pos x="128" y="124"/>
                </a:cxn>
                <a:cxn ang="0">
                  <a:pos x="140" y="132"/>
                </a:cxn>
                <a:cxn ang="0">
                  <a:pos x="148" y="156"/>
                </a:cxn>
                <a:cxn ang="0">
                  <a:pos x="132" y="196"/>
                </a:cxn>
                <a:cxn ang="0">
                  <a:pos x="180" y="188"/>
                </a:cxn>
                <a:cxn ang="0">
                  <a:pos x="192" y="216"/>
                </a:cxn>
                <a:cxn ang="0">
                  <a:pos x="216" y="224"/>
                </a:cxn>
                <a:cxn ang="0">
                  <a:pos x="228" y="228"/>
                </a:cxn>
                <a:cxn ang="0">
                  <a:pos x="252" y="224"/>
                </a:cxn>
                <a:cxn ang="0">
                  <a:pos x="276" y="196"/>
                </a:cxn>
                <a:cxn ang="0">
                  <a:pos x="336" y="252"/>
                </a:cxn>
                <a:cxn ang="0">
                  <a:pos x="364" y="280"/>
                </a:cxn>
                <a:cxn ang="0">
                  <a:pos x="360" y="224"/>
                </a:cxn>
                <a:cxn ang="0">
                  <a:pos x="336" y="200"/>
                </a:cxn>
                <a:cxn ang="0">
                  <a:pos x="372" y="168"/>
                </a:cxn>
                <a:cxn ang="0">
                  <a:pos x="408" y="156"/>
                </a:cxn>
                <a:cxn ang="0">
                  <a:pos x="420" y="152"/>
                </a:cxn>
                <a:cxn ang="0">
                  <a:pos x="424" y="140"/>
                </a:cxn>
                <a:cxn ang="0">
                  <a:pos x="356" y="148"/>
                </a:cxn>
                <a:cxn ang="0">
                  <a:pos x="304" y="140"/>
                </a:cxn>
                <a:cxn ang="0">
                  <a:pos x="300" y="128"/>
                </a:cxn>
                <a:cxn ang="0">
                  <a:pos x="292" y="116"/>
                </a:cxn>
                <a:cxn ang="0">
                  <a:pos x="220" y="80"/>
                </a:cxn>
                <a:cxn ang="0">
                  <a:pos x="160" y="60"/>
                </a:cxn>
                <a:cxn ang="0">
                  <a:pos x="136" y="52"/>
                </a:cxn>
                <a:cxn ang="0">
                  <a:pos x="80" y="52"/>
                </a:cxn>
                <a:cxn ang="0">
                  <a:pos x="68" y="32"/>
                </a:cxn>
                <a:cxn ang="0">
                  <a:pos x="68" y="0"/>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7" name="Freeform 51"/>
            <p:cNvSpPr>
              <a:spLocks/>
            </p:cNvSpPr>
            <p:nvPr/>
          </p:nvSpPr>
          <p:spPr bwMode="invGray">
            <a:xfrm>
              <a:off x="4255" y="3243"/>
              <a:ext cx="311" cy="211"/>
            </a:xfrm>
            <a:custGeom>
              <a:avLst/>
              <a:gdLst/>
              <a:ahLst/>
              <a:cxnLst>
                <a:cxn ang="0">
                  <a:pos x="0" y="1"/>
                </a:cxn>
                <a:cxn ang="0">
                  <a:pos x="20" y="37"/>
                </a:cxn>
                <a:cxn ang="0">
                  <a:pos x="28" y="49"/>
                </a:cxn>
                <a:cxn ang="0">
                  <a:pos x="84" y="89"/>
                </a:cxn>
                <a:cxn ang="0">
                  <a:pos x="120" y="113"/>
                </a:cxn>
                <a:cxn ang="0">
                  <a:pos x="132" y="121"/>
                </a:cxn>
                <a:cxn ang="0">
                  <a:pos x="136" y="169"/>
                </a:cxn>
                <a:cxn ang="0">
                  <a:pos x="116" y="201"/>
                </a:cxn>
                <a:cxn ang="0">
                  <a:pos x="136" y="197"/>
                </a:cxn>
                <a:cxn ang="0">
                  <a:pos x="148" y="189"/>
                </a:cxn>
                <a:cxn ang="0">
                  <a:pos x="160" y="201"/>
                </a:cxn>
                <a:cxn ang="0">
                  <a:pos x="184" y="217"/>
                </a:cxn>
                <a:cxn ang="0">
                  <a:pos x="208" y="233"/>
                </a:cxn>
                <a:cxn ang="0">
                  <a:pos x="240" y="221"/>
                </a:cxn>
                <a:cxn ang="0">
                  <a:pos x="248" y="197"/>
                </a:cxn>
                <a:cxn ang="0">
                  <a:pos x="268" y="201"/>
                </a:cxn>
                <a:cxn ang="0">
                  <a:pos x="292" y="209"/>
                </a:cxn>
                <a:cxn ang="0">
                  <a:pos x="340" y="281"/>
                </a:cxn>
                <a:cxn ang="0">
                  <a:pos x="356" y="277"/>
                </a:cxn>
                <a:cxn ang="0">
                  <a:pos x="352" y="253"/>
                </a:cxn>
                <a:cxn ang="0">
                  <a:pos x="316" y="197"/>
                </a:cxn>
                <a:cxn ang="0">
                  <a:pos x="360" y="173"/>
                </a:cxn>
                <a:cxn ang="0">
                  <a:pos x="408" y="145"/>
                </a:cxn>
                <a:cxn ang="0">
                  <a:pos x="409" y="120"/>
                </a:cxn>
                <a:cxn ang="0">
                  <a:pos x="367" y="138"/>
                </a:cxn>
                <a:cxn ang="0">
                  <a:pos x="308" y="137"/>
                </a:cxn>
                <a:cxn ang="0">
                  <a:pos x="264" y="97"/>
                </a:cxn>
                <a:cxn ang="0">
                  <a:pos x="180" y="61"/>
                </a:cxn>
                <a:cxn ang="0">
                  <a:pos x="132" y="33"/>
                </a:cxn>
                <a:cxn ang="0">
                  <a:pos x="92" y="41"/>
                </a:cxn>
                <a:cxn ang="0">
                  <a:pos x="76" y="57"/>
                </a:cxn>
                <a:cxn ang="0">
                  <a:pos x="56" y="17"/>
                </a:cxn>
                <a:cxn ang="0">
                  <a:pos x="0" y="1"/>
                </a:cxn>
              </a:cxnLst>
              <a:rect l="0" t="0"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8" name="Freeform 52"/>
            <p:cNvSpPr>
              <a:spLocks/>
            </p:cNvSpPr>
            <p:nvPr/>
          </p:nvSpPr>
          <p:spPr bwMode="invGray">
            <a:xfrm>
              <a:off x="4485" y="4013"/>
              <a:ext cx="45" cy="58"/>
            </a:xfrm>
            <a:custGeom>
              <a:avLst/>
              <a:gdLst/>
              <a:ahLst/>
              <a:cxnLst>
                <a:cxn ang="0">
                  <a:pos x="32" y="18"/>
                </a:cxn>
                <a:cxn ang="0">
                  <a:pos x="0" y="18"/>
                </a:cxn>
                <a:cxn ang="0">
                  <a:pos x="20" y="42"/>
                </a:cxn>
                <a:cxn ang="0">
                  <a:pos x="28" y="66"/>
                </a:cxn>
                <a:cxn ang="0">
                  <a:pos x="32" y="78"/>
                </a:cxn>
                <a:cxn ang="0">
                  <a:pos x="60" y="50"/>
                </a:cxn>
                <a:cxn ang="0">
                  <a:pos x="32" y="18"/>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9" name="Freeform 53"/>
            <p:cNvSpPr>
              <a:spLocks/>
            </p:cNvSpPr>
            <p:nvPr/>
          </p:nvSpPr>
          <p:spPr bwMode="invGray">
            <a:xfrm>
              <a:off x="4621" y="3923"/>
              <a:ext cx="164" cy="85"/>
            </a:xfrm>
            <a:custGeom>
              <a:avLst/>
              <a:gdLst/>
              <a:ahLst/>
              <a:cxnLst>
                <a:cxn ang="0">
                  <a:pos x="47" y="73"/>
                </a:cxn>
                <a:cxn ang="0">
                  <a:pos x="39" y="61"/>
                </a:cxn>
                <a:cxn ang="0">
                  <a:pos x="15" y="69"/>
                </a:cxn>
                <a:cxn ang="0">
                  <a:pos x="39" y="113"/>
                </a:cxn>
                <a:cxn ang="0">
                  <a:pos x="123" y="89"/>
                </a:cxn>
                <a:cxn ang="0">
                  <a:pos x="147" y="73"/>
                </a:cxn>
                <a:cxn ang="0">
                  <a:pos x="171" y="65"/>
                </a:cxn>
                <a:cxn ang="0">
                  <a:pos x="219" y="19"/>
                </a:cxn>
                <a:cxn ang="0">
                  <a:pos x="210" y="0"/>
                </a:cxn>
                <a:cxn ang="0">
                  <a:pos x="179" y="17"/>
                </a:cxn>
                <a:cxn ang="0">
                  <a:pos x="107" y="41"/>
                </a:cxn>
                <a:cxn ang="0">
                  <a:pos x="83" y="45"/>
                </a:cxn>
                <a:cxn ang="0">
                  <a:pos x="59" y="53"/>
                </a:cxn>
                <a:cxn ang="0">
                  <a:pos x="47" y="73"/>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0" name="Freeform 54"/>
            <p:cNvSpPr>
              <a:spLocks/>
            </p:cNvSpPr>
            <p:nvPr/>
          </p:nvSpPr>
          <p:spPr bwMode="invGray">
            <a:xfrm>
              <a:off x="4791" y="3873"/>
              <a:ext cx="104" cy="92"/>
            </a:xfrm>
            <a:custGeom>
              <a:avLst/>
              <a:gdLst/>
              <a:ahLst/>
              <a:cxnLst>
                <a:cxn ang="0">
                  <a:pos x="12" y="60"/>
                </a:cxn>
                <a:cxn ang="0">
                  <a:pos x="8" y="84"/>
                </a:cxn>
                <a:cxn ang="0">
                  <a:pos x="0" y="108"/>
                </a:cxn>
                <a:cxn ang="0">
                  <a:pos x="36" y="116"/>
                </a:cxn>
                <a:cxn ang="0">
                  <a:pos x="52" y="96"/>
                </a:cxn>
                <a:cxn ang="0">
                  <a:pos x="124" y="68"/>
                </a:cxn>
                <a:cxn ang="0">
                  <a:pos x="136" y="44"/>
                </a:cxn>
                <a:cxn ang="0">
                  <a:pos x="112" y="28"/>
                </a:cxn>
                <a:cxn ang="0">
                  <a:pos x="100" y="20"/>
                </a:cxn>
                <a:cxn ang="0">
                  <a:pos x="64" y="12"/>
                </a:cxn>
                <a:cxn ang="0">
                  <a:pos x="52" y="36"/>
                </a:cxn>
                <a:cxn ang="0">
                  <a:pos x="12" y="60"/>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1" name="Freeform 55"/>
            <p:cNvSpPr>
              <a:spLocks/>
            </p:cNvSpPr>
            <p:nvPr/>
          </p:nvSpPr>
          <p:spPr bwMode="invGray">
            <a:xfrm>
              <a:off x="4846" y="3832"/>
              <a:ext cx="37" cy="26"/>
            </a:xfrm>
            <a:custGeom>
              <a:avLst/>
              <a:gdLst/>
              <a:ahLst/>
              <a:cxnLst>
                <a:cxn ang="0">
                  <a:pos x="29" y="0"/>
                </a:cxn>
                <a:cxn ang="0">
                  <a:pos x="8" y="11"/>
                </a:cxn>
                <a:cxn ang="0">
                  <a:pos x="24" y="35"/>
                </a:cxn>
                <a:cxn ang="0">
                  <a:pos x="39" y="26"/>
                </a:cxn>
                <a:cxn ang="0">
                  <a:pos x="29" y="0"/>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2" name="Freeform 56"/>
            <p:cNvSpPr>
              <a:spLocks/>
            </p:cNvSpPr>
            <p:nvPr/>
          </p:nvSpPr>
          <p:spPr bwMode="invGray">
            <a:xfrm>
              <a:off x="3123" y="3346"/>
              <a:ext cx="123" cy="201"/>
            </a:xfrm>
            <a:custGeom>
              <a:avLst/>
              <a:gdLst/>
              <a:ahLst/>
              <a:cxnLst>
                <a:cxn ang="0">
                  <a:pos x="128" y="0"/>
                </a:cxn>
                <a:cxn ang="0">
                  <a:pos x="104" y="28"/>
                </a:cxn>
                <a:cxn ang="0">
                  <a:pos x="88" y="64"/>
                </a:cxn>
                <a:cxn ang="0">
                  <a:pos x="36" y="84"/>
                </a:cxn>
                <a:cxn ang="0">
                  <a:pos x="28" y="96"/>
                </a:cxn>
                <a:cxn ang="0">
                  <a:pos x="16" y="100"/>
                </a:cxn>
                <a:cxn ang="0">
                  <a:pos x="20" y="132"/>
                </a:cxn>
                <a:cxn ang="0">
                  <a:pos x="28" y="156"/>
                </a:cxn>
                <a:cxn ang="0">
                  <a:pos x="0" y="200"/>
                </a:cxn>
                <a:cxn ang="0">
                  <a:pos x="28" y="260"/>
                </a:cxn>
                <a:cxn ang="0">
                  <a:pos x="52" y="268"/>
                </a:cxn>
                <a:cxn ang="0">
                  <a:pos x="88" y="216"/>
                </a:cxn>
                <a:cxn ang="0">
                  <a:pos x="104" y="192"/>
                </a:cxn>
                <a:cxn ang="0">
                  <a:pos x="128" y="116"/>
                </a:cxn>
                <a:cxn ang="0">
                  <a:pos x="140" y="76"/>
                </a:cxn>
                <a:cxn ang="0">
                  <a:pos x="164" y="72"/>
                </a:cxn>
                <a:cxn ang="0">
                  <a:pos x="128" y="0"/>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3" name="Freeform 57"/>
            <p:cNvSpPr>
              <a:spLocks/>
            </p:cNvSpPr>
            <p:nvPr/>
          </p:nvSpPr>
          <p:spPr bwMode="invGray">
            <a:xfrm>
              <a:off x="3655" y="3034"/>
              <a:ext cx="49" cy="61"/>
            </a:xfrm>
            <a:custGeom>
              <a:avLst/>
              <a:gdLst/>
              <a:ahLst/>
              <a:cxnLst>
                <a:cxn ang="0">
                  <a:pos x="29" y="0"/>
                </a:cxn>
                <a:cxn ang="0">
                  <a:pos x="25" y="60"/>
                </a:cxn>
                <a:cxn ang="0">
                  <a:pos x="29" y="76"/>
                </a:cxn>
                <a:cxn ang="0">
                  <a:pos x="41" y="80"/>
                </a:cxn>
                <a:cxn ang="0">
                  <a:pos x="57" y="76"/>
                </a:cxn>
                <a:cxn ang="0">
                  <a:pos x="29" y="0"/>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4" name="Freeform 58"/>
            <p:cNvSpPr>
              <a:spLocks/>
            </p:cNvSpPr>
            <p:nvPr/>
          </p:nvSpPr>
          <p:spPr bwMode="invGray">
            <a:xfrm>
              <a:off x="3988" y="3100"/>
              <a:ext cx="111" cy="183"/>
            </a:xfrm>
            <a:custGeom>
              <a:avLst/>
              <a:gdLst/>
              <a:ahLst/>
              <a:cxnLst>
                <a:cxn ang="0">
                  <a:pos x="96" y="0"/>
                </a:cxn>
                <a:cxn ang="0">
                  <a:pos x="60" y="84"/>
                </a:cxn>
                <a:cxn ang="0">
                  <a:pos x="36" y="92"/>
                </a:cxn>
                <a:cxn ang="0">
                  <a:pos x="12" y="108"/>
                </a:cxn>
                <a:cxn ang="0">
                  <a:pos x="40" y="188"/>
                </a:cxn>
                <a:cxn ang="0">
                  <a:pos x="52" y="224"/>
                </a:cxn>
                <a:cxn ang="0">
                  <a:pos x="60" y="236"/>
                </a:cxn>
                <a:cxn ang="0">
                  <a:pos x="84" y="244"/>
                </a:cxn>
                <a:cxn ang="0">
                  <a:pos x="96" y="196"/>
                </a:cxn>
                <a:cxn ang="0">
                  <a:pos x="124" y="168"/>
                </a:cxn>
                <a:cxn ang="0">
                  <a:pos x="112" y="68"/>
                </a:cxn>
                <a:cxn ang="0">
                  <a:pos x="140" y="48"/>
                </a:cxn>
                <a:cxn ang="0">
                  <a:pos x="112" y="20"/>
                </a:cxn>
                <a:cxn ang="0">
                  <a:pos x="96" y="0"/>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5" name="Freeform 59"/>
            <p:cNvSpPr>
              <a:spLocks/>
            </p:cNvSpPr>
            <p:nvPr/>
          </p:nvSpPr>
          <p:spPr bwMode="invGray">
            <a:xfrm>
              <a:off x="3894" y="3043"/>
              <a:ext cx="72" cy="137"/>
            </a:xfrm>
            <a:custGeom>
              <a:avLst/>
              <a:gdLst/>
              <a:ahLst/>
              <a:cxnLst>
                <a:cxn ang="0">
                  <a:pos x="48" y="2"/>
                </a:cxn>
                <a:cxn ang="0">
                  <a:pos x="51" y="35"/>
                </a:cxn>
                <a:cxn ang="0">
                  <a:pos x="60" y="62"/>
                </a:cxn>
                <a:cxn ang="0">
                  <a:pos x="62" y="92"/>
                </a:cxn>
                <a:cxn ang="0">
                  <a:pos x="68" y="105"/>
                </a:cxn>
                <a:cxn ang="0">
                  <a:pos x="71" y="126"/>
                </a:cxn>
                <a:cxn ang="0">
                  <a:pos x="57" y="93"/>
                </a:cxn>
                <a:cxn ang="0">
                  <a:pos x="35" y="78"/>
                </a:cxn>
                <a:cxn ang="0">
                  <a:pos x="5" y="83"/>
                </a:cxn>
                <a:cxn ang="0">
                  <a:pos x="8" y="102"/>
                </a:cxn>
                <a:cxn ang="0">
                  <a:pos x="41" y="114"/>
                </a:cxn>
                <a:cxn ang="0">
                  <a:pos x="57" y="135"/>
                </a:cxn>
                <a:cxn ang="0">
                  <a:pos x="71" y="135"/>
                </a:cxn>
                <a:cxn ang="0">
                  <a:pos x="78" y="150"/>
                </a:cxn>
                <a:cxn ang="0">
                  <a:pos x="96" y="179"/>
                </a:cxn>
                <a:cxn ang="0">
                  <a:pos x="81" y="126"/>
                </a:cxn>
                <a:cxn ang="0">
                  <a:pos x="80" y="93"/>
                </a:cxn>
                <a:cxn ang="0">
                  <a:pos x="71" y="63"/>
                </a:cxn>
                <a:cxn ang="0">
                  <a:pos x="63" y="41"/>
                </a:cxn>
                <a:cxn ang="0">
                  <a:pos x="57" y="20"/>
                </a:cxn>
                <a:cxn ang="0">
                  <a:pos x="48" y="2"/>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6" name="Freeform 60"/>
            <p:cNvSpPr>
              <a:spLocks/>
            </p:cNvSpPr>
            <p:nvPr/>
          </p:nvSpPr>
          <p:spPr bwMode="invGray">
            <a:xfrm>
              <a:off x="3943" y="3153"/>
              <a:ext cx="40" cy="131"/>
            </a:xfrm>
            <a:custGeom>
              <a:avLst/>
              <a:gdLst/>
              <a:ahLst/>
              <a:cxnLst>
                <a:cxn ang="0">
                  <a:pos x="6" y="0"/>
                </a:cxn>
                <a:cxn ang="0">
                  <a:pos x="0" y="25"/>
                </a:cxn>
                <a:cxn ang="0">
                  <a:pos x="9" y="54"/>
                </a:cxn>
                <a:cxn ang="0">
                  <a:pos x="18" y="94"/>
                </a:cxn>
                <a:cxn ang="0">
                  <a:pos x="34" y="129"/>
                </a:cxn>
                <a:cxn ang="0">
                  <a:pos x="54" y="175"/>
                </a:cxn>
                <a:cxn ang="0">
                  <a:pos x="40" y="115"/>
                </a:cxn>
                <a:cxn ang="0">
                  <a:pos x="34" y="93"/>
                </a:cxn>
                <a:cxn ang="0">
                  <a:pos x="28" y="61"/>
                </a:cxn>
                <a:cxn ang="0">
                  <a:pos x="25" y="46"/>
                </a:cxn>
                <a:cxn ang="0">
                  <a:pos x="16" y="37"/>
                </a:cxn>
                <a:cxn ang="0">
                  <a:pos x="6" y="0"/>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7" name="Freeform 61"/>
            <p:cNvSpPr>
              <a:spLocks/>
            </p:cNvSpPr>
            <p:nvPr/>
          </p:nvSpPr>
          <p:spPr bwMode="invGray">
            <a:xfrm>
              <a:off x="3988" y="3290"/>
              <a:ext cx="65" cy="54"/>
            </a:xfrm>
            <a:custGeom>
              <a:avLst/>
              <a:gdLst/>
              <a:ahLst/>
              <a:cxnLst>
                <a:cxn ang="0">
                  <a:pos x="2" y="0"/>
                </a:cxn>
                <a:cxn ang="0">
                  <a:pos x="8" y="34"/>
                </a:cxn>
                <a:cxn ang="0">
                  <a:pos x="23" y="43"/>
                </a:cxn>
                <a:cxn ang="0">
                  <a:pos x="48" y="49"/>
                </a:cxn>
                <a:cxn ang="0">
                  <a:pos x="62" y="57"/>
                </a:cxn>
                <a:cxn ang="0">
                  <a:pos x="74" y="66"/>
                </a:cxn>
                <a:cxn ang="0">
                  <a:pos x="86" y="69"/>
                </a:cxn>
                <a:cxn ang="0">
                  <a:pos x="72" y="39"/>
                </a:cxn>
                <a:cxn ang="0">
                  <a:pos x="63" y="22"/>
                </a:cxn>
                <a:cxn ang="0">
                  <a:pos x="36" y="24"/>
                </a:cxn>
                <a:cxn ang="0">
                  <a:pos x="24" y="19"/>
                </a:cxn>
                <a:cxn ang="0">
                  <a:pos x="6" y="0"/>
                </a:cxn>
                <a:cxn ang="0">
                  <a:pos x="2" y="0"/>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8" name="Freeform 62"/>
            <p:cNvSpPr>
              <a:spLocks/>
            </p:cNvSpPr>
            <p:nvPr/>
          </p:nvSpPr>
          <p:spPr bwMode="invGray">
            <a:xfrm>
              <a:off x="4092" y="3195"/>
              <a:ext cx="83" cy="117"/>
            </a:xfrm>
            <a:custGeom>
              <a:avLst/>
              <a:gdLst/>
              <a:ahLst/>
              <a:cxnLst>
                <a:cxn ang="0">
                  <a:pos x="98" y="0"/>
                </a:cxn>
                <a:cxn ang="0">
                  <a:pos x="75" y="10"/>
                </a:cxn>
                <a:cxn ang="0">
                  <a:pos x="23" y="15"/>
                </a:cxn>
                <a:cxn ang="0">
                  <a:pos x="14" y="33"/>
                </a:cxn>
                <a:cxn ang="0">
                  <a:pos x="11" y="61"/>
                </a:cxn>
                <a:cxn ang="0">
                  <a:pos x="14" y="75"/>
                </a:cxn>
                <a:cxn ang="0">
                  <a:pos x="3" y="88"/>
                </a:cxn>
                <a:cxn ang="0">
                  <a:pos x="14" y="109"/>
                </a:cxn>
                <a:cxn ang="0">
                  <a:pos x="23" y="124"/>
                </a:cxn>
                <a:cxn ang="0">
                  <a:pos x="15" y="144"/>
                </a:cxn>
                <a:cxn ang="0">
                  <a:pos x="24" y="156"/>
                </a:cxn>
                <a:cxn ang="0">
                  <a:pos x="42" y="144"/>
                </a:cxn>
                <a:cxn ang="0">
                  <a:pos x="50" y="93"/>
                </a:cxn>
                <a:cxn ang="0">
                  <a:pos x="56" y="126"/>
                </a:cxn>
                <a:cxn ang="0">
                  <a:pos x="65" y="145"/>
                </a:cxn>
                <a:cxn ang="0">
                  <a:pos x="62" y="112"/>
                </a:cxn>
                <a:cxn ang="0">
                  <a:pos x="72" y="73"/>
                </a:cxn>
                <a:cxn ang="0">
                  <a:pos x="69" y="51"/>
                </a:cxn>
                <a:cxn ang="0">
                  <a:pos x="54" y="60"/>
                </a:cxn>
                <a:cxn ang="0">
                  <a:pos x="35" y="54"/>
                </a:cxn>
                <a:cxn ang="0">
                  <a:pos x="41" y="36"/>
                </a:cxn>
                <a:cxn ang="0">
                  <a:pos x="62" y="34"/>
                </a:cxn>
                <a:cxn ang="0">
                  <a:pos x="78" y="39"/>
                </a:cxn>
                <a:cxn ang="0">
                  <a:pos x="98" y="30"/>
                </a:cxn>
                <a:cxn ang="0">
                  <a:pos x="111" y="13"/>
                </a:cxn>
                <a:cxn ang="0">
                  <a:pos x="98" y="0"/>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9" name="Freeform 63"/>
            <p:cNvSpPr>
              <a:spLocks/>
            </p:cNvSpPr>
            <p:nvPr/>
          </p:nvSpPr>
          <p:spPr bwMode="invGray">
            <a:xfrm>
              <a:off x="4064" y="2777"/>
              <a:ext cx="22" cy="71"/>
            </a:xfrm>
            <a:custGeom>
              <a:avLst/>
              <a:gdLst/>
              <a:ahLst/>
              <a:cxnLst>
                <a:cxn ang="0">
                  <a:pos x="12" y="0"/>
                </a:cxn>
                <a:cxn ang="0">
                  <a:pos x="0" y="16"/>
                </a:cxn>
                <a:cxn ang="0">
                  <a:pos x="6" y="37"/>
                </a:cxn>
                <a:cxn ang="0">
                  <a:pos x="1" y="61"/>
                </a:cxn>
                <a:cxn ang="0">
                  <a:pos x="16" y="94"/>
                </a:cxn>
                <a:cxn ang="0">
                  <a:pos x="30" y="82"/>
                </a:cxn>
                <a:cxn ang="0">
                  <a:pos x="22" y="61"/>
                </a:cxn>
                <a:cxn ang="0">
                  <a:pos x="12" y="0"/>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0" name="Freeform 64"/>
            <p:cNvSpPr>
              <a:spLocks/>
            </p:cNvSpPr>
            <p:nvPr/>
          </p:nvSpPr>
          <p:spPr bwMode="invGray">
            <a:xfrm>
              <a:off x="4078" y="2896"/>
              <a:ext cx="61" cy="118"/>
            </a:xfrm>
            <a:custGeom>
              <a:avLst/>
              <a:gdLst/>
              <a:ahLst/>
              <a:cxnLst>
                <a:cxn ang="0">
                  <a:pos x="12" y="2"/>
                </a:cxn>
                <a:cxn ang="0">
                  <a:pos x="0" y="20"/>
                </a:cxn>
                <a:cxn ang="0">
                  <a:pos x="8" y="49"/>
                </a:cxn>
                <a:cxn ang="0">
                  <a:pos x="6" y="107"/>
                </a:cxn>
                <a:cxn ang="0">
                  <a:pos x="17" y="103"/>
                </a:cxn>
                <a:cxn ang="0">
                  <a:pos x="20" y="115"/>
                </a:cxn>
                <a:cxn ang="0">
                  <a:pos x="29" y="122"/>
                </a:cxn>
                <a:cxn ang="0">
                  <a:pos x="38" y="140"/>
                </a:cxn>
                <a:cxn ang="0">
                  <a:pos x="48" y="128"/>
                </a:cxn>
                <a:cxn ang="0">
                  <a:pos x="65" y="134"/>
                </a:cxn>
                <a:cxn ang="0">
                  <a:pos x="63" y="109"/>
                </a:cxn>
                <a:cxn ang="0">
                  <a:pos x="48" y="104"/>
                </a:cxn>
                <a:cxn ang="0">
                  <a:pos x="39" y="91"/>
                </a:cxn>
                <a:cxn ang="0">
                  <a:pos x="33" y="73"/>
                </a:cxn>
                <a:cxn ang="0">
                  <a:pos x="41" y="53"/>
                </a:cxn>
                <a:cxn ang="0">
                  <a:pos x="35" y="35"/>
                </a:cxn>
                <a:cxn ang="0">
                  <a:pos x="42" y="20"/>
                </a:cxn>
                <a:cxn ang="0">
                  <a:pos x="29" y="4"/>
                </a:cxn>
                <a:cxn ang="0">
                  <a:pos x="18" y="7"/>
                </a:cxn>
                <a:cxn ang="0">
                  <a:pos x="12" y="2"/>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1" name="Freeform 65"/>
            <p:cNvSpPr>
              <a:spLocks/>
            </p:cNvSpPr>
            <p:nvPr/>
          </p:nvSpPr>
          <p:spPr bwMode="invGray">
            <a:xfrm>
              <a:off x="4121" y="3052"/>
              <a:ext cx="64" cy="79"/>
            </a:xfrm>
            <a:custGeom>
              <a:avLst/>
              <a:gdLst/>
              <a:ahLst/>
              <a:cxnLst>
                <a:cxn ang="0">
                  <a:pos x="52" y="0"/>
                </a:cxn>
                <a:cxn ang="0">
                  <a:pos x="44" y="18"/>
                </a:cxn>
                <a:cxn ang="0">
                  <a:pos x="32" y="30"/>
                </a:cxn>
                <a:cxn ang="0">
                  <a:pos x="16" y="35"/>
                </a:cxn>
                <a:cxn ang="0">
                  <a:pos x="8" y="48"/>
                </a:cxn>
                <a:cxn ang="0">
                  <a:pos x="4" y="74"/>
                </a:cxn>
                <a:cxn ang="0">
                  <a:pos x="13" y="71"/>
                </a:cxn>
                <a:cxn ang="0">
                  <a:pos x="25" y="62"/>
                </a:cxn>
                <a:cxn ang="0">
                  <a:pos x="34" y="69"/>
                </a:cxn>
                <a:cxn ang="0">
                  <a:pos x="58" y="99"/>
                </a:cxn>
                <a:cxn ang="0">
                  <a:pos x="71" y="72"/>
                </a:cxn>
                <a:cxn ang="0">
                  <a:pos x="85" y="68"/>
                </a:cxn>
                <a:cxn ang="0">
                  <a:pos x="74" y="39"/>
                </a:cxn>
                <a:cxn ang="0">
                  <a:pos x="52" y="0"/>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2" name="Freeform 66"/>
            <p:cNvSpPr>
              <a:spLocks/>
            </p:cNvSpPr>
            <p:nvPr/>
          </p:nvSpPr>
          <p:spPr bwMode="invGray">
            <a:xfrm>
              <a:off x="4197" y="3193"/>
              <a:ext cx="29" cy="49"/>
            </a:xfrm>
            <a:custGeom>
              <a:avLst/>
              <a:gdLst/>
              <a:ahLst/>
              <a:cxnLst>
                <a:cxn ang="0">
                  <a:pos x="6" y="27"/>
                </a:cxn>
                <a:cxn ang="0">
                  <a:pos x="26" y="66"/>
                </a:cxn>
                <a:cxn ang="0">
                  <a:pos x="30" y="52"/>
                </a:cxn>
                <a:cxn ang="0">
                  <a:pos x="38" y="40"/>
                </a:cxn>
                <a:cxn ang="0">
                  <a:pos x="30" y="25"/>
                </a:cxn>
                <a:cxn ang="0">
                  <a:pos x="20" y="13"/>
                </a:cxn>
                <a:cxn ang="0">
                  <a:pos x="11" y="1"/>
                </a:cxn>
                <a:cxn ang="0">
                  <a:pos x="2" y="12"/>
                </a:cxn>
                <a:cxn ang="0">
                  <a:pos x="6" y="2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3" name="Freeform 67"/>
            <p:cNvSpPr>
              <a:spLocks/>
            </p:cNvSpPr>
            <p:nvPr/>
          </p:nvSpPr>
          <p:spPr bwMode="invGray">
            <a:xfrm>
              <a:off x="4181" y="3275"/>
              <a:ext cx="18" cy="17"/>
            </a:xfrm>
            <a:custGeom>
              <a:avLst/>
              <a:gdLst/>
              <a:ahLst/>
              <a:cxnLst>
                <a:cxn ang="0">
                  <a:pos x="0" y="0"/>
                </a:cxn>
                <a:cxn ang="0">
                  <a:pos x="6" y="23"/>
                </a:cxn>
                <a:cxn ang="0">
                  <a:pos x="24" y="11"/>
                </a:cxn>
                <a:cxn ang="0">
                  <a:pos x="0" y="0"/>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4" name="Freeform 68"/>
            <p:cNvSpPr>
              <a:spLocks/>
            </p:cNvSpPr>
            <p:nvPr/>
          </p:nvSpPr>
          <p:spPr bwMode="invGray">
            <a:xfrm>
              <a:off x="4208" y="3265"/>
              <a:ext cx="45" cy="37"/>
            </a:xfrm>
            <a:custGeom>
              <a:avLst/>
              <a:gdLst/>
              <a:ahLst/>
              <a:cxnLst>
                <a:cxn ang="0">
                  <a:pos x="9" y="0"/>
                </a:cxn>
                <a:cxn ang="0">
                  <a:pos x="0" y="18"/>
                </a:cxn>
                <a:cxn ang="0">
                  <a:pos x="28" y="33"/>
                </a:cxn>
                <a:cxn ang="0">
                  <a:pos x="42" y="46"/>
                </a:cxn>
                <a:cxn ang="0">
                  <a:pos x="60" y="42"/>
                </a:cxn>
                <a:cxn ang="0">
                  <a:pos x="49" y="24"/>
                </a:cxn>
                <a:cxn ang="0">
                  <a:pos x="28" y="3"/>
                </a:cxn>
                <a:cxn ang="0">
                  <a:pos x="19" y="16"/>
                </a:cxn>
                <a:cxn ang="0">
                  <a:pos x="9" y="0"/>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5" name="Freeform 69"/>
            <p:cNvSpPr>
              <a:spLocks/>
            </p:cNvSpPr>
            <p:nvPr/>
          </p:nvSpPr>
          <p:spPr bwMode="invGray">
            <a:xfrm>
              <a:off x="4277" y="3335"/>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6" name="Freeform 70"/>
            <p:cNvSpPr>
              <a:spLocks/>
            </p:cNvSpPr>
            <p:nvPr/>
          </p:nvSpPr>
          <p:spPr bwMode="invGray">
            <a:xfrm>
              <a:off x="4544" y="3293"/>
              <a:ext cx="46" cy="47"/>
            </a:xfrm>
            <a:custGeom>
              <a:avLst/>
              <a:gdLst/>
              <a:ahLst/>
              <a:cxnLst>
                <a:cxn ang="0">
                  <a:pos x="7" y="0"/>
                </a:cxn>
                <a:cxn ang="0">
                  <a:pos x="0" y="14"/>
                </a:cxn>
                <a:cxn ang="0">
                  <a:pos x="24" y="35"/>
                </a:cxn>
                <a:cxn ang="0">
                  <a:pos x="36" y="54"/>
                </a:cxn>
                <a:cxn ang="0">
                  <a:pos x="46" y="63"/>
                </a:cxn>
                <a:cxn ang="0">
                  <a:pos x="61" y="56"/>
                </a:cxn>
                <a:cxn ang="0">
                  <a:pos x="33" y="17"/>
                </a:cxn>
                <a:cxn ang="0">
                  <a:pos x="7" y="0"/>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7" name="Freeform 71"/>
            <p:cNvSpPr>
              <a:spLocks/>
            </p:cNvSpPr>
            <p:nvPr/>
          </p:nvSpPr>
          <p:spPr bwMode="invGray">
            <a:xfrm>
              <a:off x="4147" y="3352"/>
              <a:ext cx="46" cy="50"/>
            </a:xfrm>
            <a:custGeom>
              <a:avLst/>
              <a:gdLst/>
              <a:ahLst/>
              <a:cxnLst>
                <a:cxn ang="0">
                  <a:pos x="28" y="7"/>
                </a:cxn>
                <a:cxn ang="0">
                  <a:pos x="30" y="34"/>
                </a:cxn>
                <a:cxn ang="0">
                  <a:pos x="16" y="43"/>
                </a:cxn>
                <a:cxn ang="0">
                  <a:pos x="22" y="67"/>
                </a:cxn>
                <a:cxn ang="0">
                  <a:pos x="48" y="58"/>
                </a:cxn>
                <a:cxn ang="0">
                  <a:pos x="60" y="47"/>
                </a:cxn>
                <a:cxn ang="0">
                  <a:pos x="51" y="28"/>
                </a:cxn>
                <a:cxn ang="0">
                  <a:pos x="57" y="14"/>
                </a:cxn>
                <a:cxn ang="0">
                  <a:pos x="55" y="2"/>
                </a:cxn>
                <a:cxn ang="0">
                  <a:pos x="46" y="4"/>
                </a:cxn>
                <a:cxn ang="0">
                  <a:pos x="51" y="5"/>
                </a:cxn>
                <a:cxn ang="0">
                  <a:pos x="49" y="16"/>
                </a:cxn>
                <a:cxn ang="0">
                  <a:pos x="43" y="23"/>
                </a:cxn>
                <a:cxn ang="0">
                  <a:pos x="28" y="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8" name="Freeform 72"/>
            <p:cNvSpPr>
              <a:spLocks/>
            </p:cNvSpPr>
            <p:nvPr/>
          </p:nvSpPr>
          <p:spPr bwMode="invGray">
            <a:xfrm>
              <a:off x="4098" y="3371"/>
              <a:ext cx="32" cy="27"/>
            </a:xfrm>
            <a:custGeom>
              <a:avLst/>
              <a:gdLst/>
              <a:ahLst/>
              <a:cxnLst>
                <a:cxn ang="0">
                  <a:pos x="21" y="3"/>
                </a:cxn>
                <a:cxn ang="0">
                  <a:pos x="6" y="6"/>
                </a:cxn>
                <a:cxn ang="0">
                  <a:pos x="33" y="36"/>
                </a:cxn>
                <a:cxn ang="0">
                  <a:pos x="42" y="30"/>
                </a:cxn>
                <a:cxn ang="0">
                  <a:pos x="21" y="3"/>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9" name="Freeform 73"/>
            <p:cNvSpPr>
              <a:spLocks/>
            </p:cNvSpPr>
            <p:nvPr/>
          </p:nvSpPr>
          <p:spPr bwMode="invGray">
            <a:xfrm>
              <a:off x="4077" y="3342"/>
              <a:ext cx="24" cy="31"/>
            </a:xfrm>
            <a:custGeom>
              <a:avLst/>
              <a:gdLst/>
              <a:ahLst/>
              <a:cxnLst>
                <a:cxn ang="0">
                  <a:pos x="21" y="0"/>
                </a:cxn>
                <a:cxn ang="0">
                  <a:pos x="0" y="26"/>
                </a:cxn>
                <a:cxn ang="0">
                  <a:pos x="16" y="24"/>
                </a:cxn>
                <a:cxn ang="0">
                  <a:pos x="19" y="29"/>
                </a:cxn>
                <a:cxn ang="0">
                  <a:pos x="16" y="35"/>
                </a:cxn>
                <a:cxn ang="0">
                  <a:pos x="30" y="21"/>
                </a:cxn>
                <a:cxn ang="0">
                  <a:pos x="24" y="9"/>
                </a:cxn>
                <a:cxn ang="0">
                  <a:pos x="21" y="0"/>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0" name="Freeform 74"/>
            <p:cNvSpPr>
              <a:spLocks/>
            </p:cNvSpPr>
            <p:nvPr/>
          </p:nvSpPr>
          <p:spPr bwMode="invGray">
            <a:xfrm>
              <a:off x="4111" y="3353"/>
              <a:ext cx="34" cy="24"/>
            </a:xfrm>
            <a:custGeom>
              <a:avLst/>
              <a:gdLst/>
              <a:ahLst/>
              <a:cxnLst>
                <a:cxn ang="0">
                  <a:pos x="21" y="0"/>
                </a:cxn>
                <a:cxn ang="0">
                  <a:pos x="0" y="7"/>
                </a:cxn>
                <a:cxn ang="0">
                  <a:pos x="27" y="31"/>
                </a:cxn>
                <a:cxn ang="0">
                  <a:pos x="45" y="24"/>
                </a:cxn>
                <a:cxn ang="0">
                  <a:pos x="22" y="10"/>
                </a:cxn>
                <a:cxn ang="0">
                  <a:pos x="21" y="0"/>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1" name="Freeform 75"/>
            <p:cNvSpPr>
              <a:spLocks/>
            </p:cNvSpPr>
            <p:nvPr/>
          </p:nvSpPr>
          <p:spPr bwMode="invGray">
            <a:xfrm>
              <a:off x="4062" y="3021"/>
              <a:ext cx="27" cy="55"/>
            </a:xfrm>
            <a:custGeom>
              <a:avLst/>
              <a:gdLst/>
              <a:ahLst/>
              <a:cxnLst>
                <a:cxn ang="0">
                  <a:pos x="30" y="0"/>
                </a:cxn>
                <a:cxn ang="0">
                  <a:pos x="21" y="15"/>
                </a:cxn>
                <a:cxn ang="0">
                  <a:pos x="9" y="36"/>
                </a:cxn>
                <a:cxn ang="0">
                  <a:pos x="0" y="59"/>
                </a:cxn>
                <a:cxn ang="0">
                  <a:pos x="8" y="74"/>
                </a:cxn>
                <a:cxn ang="0">
                  <a:pos x="20" y="59"/>
                </a:cxn>
                <a:cxn ang="0">
                  <a:pos x="35" y="32"/>
                </a:cxn>
                <a:cxn ang="0">
                  <a:pos x="30" y="0"/>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2" name="Freeform 76"/>
            <p:cNvSpPr>
              <a:spLocks/>
            </p:cNvSpPr>
            <p:nvPr/>
          </p:nvSpPr>
          <p:spPr bwMode="invGray">
            <a:xfrm>
              <a:off x="4113" y="3012"/>
              <a:ext cx="19" cy="55"/>
            </a:xfrm>
            <a:custGeom>
              <a:avLst/>
              <a:gdLst/>
              <a:ahLst/>
              <a:cxnLst>
                <a:cxn ang="0">
                  <a:pos x="13" y="7"/>
                </a:cxn>
                <a:cxn ang="0">
                  <a:pos x="4" y="8"/>
                </a:cxn>
                <a:cxn ang="0">
                  <a:pos x="0" y="22"/>
                </a:cxn>
                <a:cxn ang="0">
                  <a:pos x="15" y="41"/>
                </a:cxn>
                <a:cxn ang="0">
                  <a:pos x="25" y="56"/>
                </a:cxn>
                <a:cxn ang="0">
                  <a:pos x="16" y="20"/>
                </a:cxn>
                <a:cxn ang="0">
                  <a:pos x="13" y="7"/>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3" name="Freeform 77"/>
            <p:cNvSpPr>
              <a:spLocks/>
            </p:cNvSpPr>
            <p:nvPr/>
          </p:nvSpPr>
          <p:spPr bwMode="invGray">
            <a:xfrm>
              <a:off x="4135" y="2995"/>
              <a:ext cx="10" cy="25"/>
            </a:xfrm>
            <a:custGeom>
              <a:avLst/>
              <a:gdLst/>
              <a:ahLst/>
              <a:cxnLst>
                <a:cxn ang="0">
                  <a:pos x="11" y="0"/>
                </a:cxn>
                <a:cxn ang="0">
                  <a:pos x="1" y="10"/>
                </a:cxn>
                <a:cxn ang="0">
                  <a:pos x="11" y="25"/>
                </a:cxn>
                <a:cxn ang="0">
                  <a:pos x="11" y="0"/>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4" name="Freeform 78"/>
            <p:cNvSpPr>
              <a:spLocks/>
            </p:cNvSpPr>
            <p:nvPr/>
          </p:nvSpPr>
          <p:spPr bwMode="invGray">
            <a:xfrm>
              <a:off x="4145" y="3007"/>
              <a:ext cx="21" cy="48"/>
            </a:xfrm>
            <a:custGeom>
              <a:avLst/>
              <a:gdLst/>
              <a:ahLst/>
              <a:cxnLst>
                <a:cxn ang="0">
                  <a:pos x="5" y="0"/>
                </a:cxn>
                <a:cxn ang="0">
                  <a:pos x="11" y="14"/>
                </a:cxn>
                <a:cxn ang="0">
                  <a:pos x="20" y="21"/>
                </a:cxn>
                <a:cxn ang="0">
                  <a:pos x="8" y="39"/>
                </a:cxn>
                <a:cxn ang="0">
                  <a:pos x="0" y="56"/>
                </a:cxn>
                <a:cxn ang="0">
                  <a:pos x="11" y="57"/>
                </a:cxn>
                <a:cxn ang="0">
                  <a:pos x="26" y="26"/>
                </a:cxn>
                <a:cxn ang="0">
                  <a:pos x="5" y="0"/>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5" name="Freeform 79"/>
            <p:cNvSpPr>
              <a:spLocks/>
            </p:cNvSpPr>
            <p:nvPr/>
          </p:nvSpPr>
          <p:spPr bwMode="invGray">
            <a:xfrm>
              <a:off x="3876" y="3076"/>
              <a:ext cx="12" cy="27"/>
            </a:xfrm>
            <a:custGeom>
              <a:avLst/>
              <a:gdLst/>
              <a:ahLst/>
              <a:cxnLst>
                <a:cxn ang="0">
                  <a:pos x="14" y="3"/>
                </a:cxn>
                <a:cxn ang="0">
                  <a:pos x="0" y="7"/>
                </a:cxn>
                <a:cxn ang="0">
                  <a:pos x="8" y="22"/>
                </a:cxn>
                <a:cxn ang="0">
                  <a:pos x="14" y="3"/>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6" name="Freeform 80"/>
            <p:cNvSpPr>
              <a:spLocks/>
            </p:cNvSpPr>
            <p:nvPr/>
          </p:nvSpPr>
          <p:spPr bwMode="invGray">
            <a:xfrm>
              <a:off x="3866" y="305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7" name="Freeform 81"/>
            <p:cNvSpPr>
              <a:spLocks/>
            </p:cNvSpPr>
            <p:nvPr/>
          </p:nvSpPr>
          <p:spPr bwMode="invGray">
            <a:xfrm>
              <a:off x="3862" y="3035"/>
              <a:ext cx="12" cy="14"/>
            </a:xfrm>
            <a:custGeom>
              <a:avLst/>
              <a:gdLst/>
              <a:ahLst/>
              <a:cxnLst>
                <a:cxn ang="0">
                  <a:pos x="10" y="5"/>
                </a:cxn>
                <a:cxn ang="0">
                  <a:pos x="0" y="10"/>
                </a:cxn>
                <a:cxn ang="0">
                  <a:pos x="12" y="19"/>
                </a:cxn>
                <a:cxn ang="0">
                  <a:pos x="10" y="5"/>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8" name="Freeform 82"/>
            <p:cNvSpPr>
              <a:spLocks/>
            </p:cNvSpPr>
            <p:nvPr/>
          </p:nvSpPr>
          <p:spPr bwMode="invGray">
            <a:xfrm>
              <a:off x="3850" y="2995"/>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9" name="Freeform 83"/>
            <p:cNvSpPr>
              <a:spLocks/>
            </p:cNvSpPr>
            <p:nvPr/>
          </p:nvSpPr>
          <p:spPr bwMode="invGray">
            <a:xfrm>
              <a:off x="3852" y="3020"/>
              <a:ext cx="16" cy="13"/>
            </a:xfrm>
            <a:custGeom>
              <a:avLst/>
              <a:gdLst/>
              <a:ahLst/>
              <a:cxnLst>
                <a:cxn ang="0">
                  <a:pos x="13" y="0"/>
                </a:cxn>
                <a:cxn ang="0">
                  <a:pos x="19" y="18"/>
                </a:cxn>
                <a:cxn ang="0">
                  <a:pos x="14" y="6"/>
                </a:cxn>
                <a:cxn ang="0">
                  <a:pos x="13" y="0"/>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0" name="Freeform 84"/>
            <p:cNvSpPr>
              <a:spLocks/>
            </p:cNvSpPr>
            <p:nvPr/>
          </p:nvSpPr>
          <p:spPr bwMode="invGray">
            <a:xfrm>
              <a:off x="4688" y="3643"/>
              <a:ext cx="45" cy="60"/>
            </a:xfrm>
            <a:custGeom>
              <a:avLst/>
              <a:gdLst/>
              <a:ahLst/>
              <a:cxnLst>
                <a:cxn ang="0">
                  <a:pos x="10" y="7"/>
                </a:cxn>
                <a:cxn ang="0">
                  <a:pos x="3" y="18"/>
                </a:cxn>
                <a:cxn ang="0">
                  <a:pos x="15" y="39"/>
                </a:cxn>
                <a:cxn ang="0">
                  <a:pos x="27" y="54"/>
                </a:cxn>
                <a:cxn ang="0">
                  <a:pos x="40" y="63"/>
                </a:cxn>
                <a:cxn ang="0">
                  <a:pos x="51" y="81"/>
                </a:cxn>
                <a:cxn ang="0">
                  <a:pos x="52" y="57"/>
                </a:cxn>
                <a:cxn ang="0">
                  <a:pos x="43" y="37"/>
                </a:cxn>
                <a:cxn ang="0">
                  <a:pos x="25" y="18"/>
                </a:cxn>
                <a:cxn ang="0">
                  <a:pos x="10" y="7"/>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1" name="Freeform 85"/>
            <p:cNvSpPr>
              <a:spLocks/>
            </p:cNvSpPr>
            <p:nvPr/>
          </p:nvSpPr>
          <p:spPr bwMode="invGray">
            <a:xfrm>
              <a:off x="4919" y="3594"/>
              <a:ext cx="53" cy="46"/>
            </a:xfrm>
            <a:custGeom>
              <a:avLst/>
              <a:gdLst/>
              <a:ahLst/>
              <a:cxnLst>
                <a:cxn ang="0">
                  <a:pos x="28" y="23"/>
                </a:cxn>
                <a:cxn ang="0">
                  <a:pos x="13" y="32"/>
                </a:cxn>
                <a:cxn ang="0">
                  <a:pos x="1" y="44"/>
                </a:cxn>
                <a:cxn ang="0">
                  <a:pos x="13" y="59"/>
                </a:cxn>
                <a:cxn ang="0">
                  <a:pos x="28" y="44"/>
                </a:cxn>
                <a:cxn ang="0">
                  <a:pos x="40" y="23"/>
                </a:cxn>
                <a:cxn ang="0">
                  <a:pos x="55" y="0"/>
                </a:cxn>
                <a:cxn ang="0">
                  <a:pos x="71" y="11"/>
                </a:cxn>
                <a:cxn ang="0">
                  <a:pos x="35" y="23"/>
                </a:cxn>
                <a:cxn ang="0">
                  <a:pos x="28" y="23"/>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2" name="Freeform 86"/>
            <p:cNvSpPr>
              <a:spLocks/>
            </p:cNvSpPr>
            <p:nvPr/>
          </p:nvSpPr>
          <p:spPr bwMode="invGray">
            <a:xfrm>
              <a:off x="4759" y="3569"/>
              <a:ext cx="17" cy="23"/>
            </a:xfrm>
            <a:custGeom>
              <a:avLst/>
              <a:gdLst/>
              <a:ahLst/>
              <a:cxnLst>
                <a:cxn ang="0">
                  <a:pos x="9" y="0"/>
                </a:cxn>
                <a:cxn ang="0">
                  <a:pos x="0" y="14"/>
                </a:cxn>
                <a:cxn ang="0">
                  <a:pos x="12" y="30"/>
                </a:cxn>
                <a:cxn ang="0">
                  <a:pos x="9" y="0"/>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3" name="Freeform 87"/>
            <p:cNvSpPr>
              <a:spLocks/>
            </p:cNvSpPr>
            <p:nvPr/>
          </p:nvSpPr>
          <p:spPr bwMode="invGray">
            <a:xfrm>
              <a:off x="4751" y="3547"/>
              <a:ext cx="20" cy="17"/>
            </a:xfrm>
            <a:custGeom>
              <a:avLst/>
              <a:gdLst/>
              <a:ahLst/>
              <a:cxnLst>
                <a:cxn ang="0">
                  <a:pos x="19" y="0"/>
                </a:cxn>
                <a:cxn ang="0">
                  <a:pos x="0" y="14"/>
                </a:cxn>
                <a:cxn ang="0">
                  <a:pos x="21" y="20"/>
                </a:cxn>
                <a:cxn ang="0">
                  <a:pos x="19" y="0"/>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4" name="Freeform 88"/>
            <p:cNvSpPr>
              <a:spLocks/>
            </p:cNvSpPr>
            <p:nvPr/>
          </p:nvSpPr>
          <p:spPr bwMode="invGray">
            <a:xfrm>
              <a:off x="4598" y="3353"/>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5" name="Freeform 89"/>
            <p:cNvSpPr>
              <a:spLocks/>
            </p:cNvSpPr>
            <p:nvPr/>
          </p:nvSpPr>
          <p:spPr bwMode="invGray">
            <a:xfrm>
              <a:off x="4632" y="3396"/>
              <a:ext cx="26" cy="33"/>
            </a:xfrm>
            <a:custGeom>
              <a:avLst/>
              <a:gdLst/>
              <a:ahLst/>
              <a:cxnLst>
                <a:cxn ang="0">
                  <a:pos x="30" y="0"/>
                </a:cxn>
                <a:cxn ang="0">
                  <a:pos x="10" y="9"/>
                </a:cxn>
                <a:cxn ang="0">
                  <a:pos x="14" y="32"/>
                </a:cxn>
                <a:cxn ang="0">
                  <a:pos x="26" y="36"/>
                </a:cxn>
                <a:cxn ang="0">
                  <a:pos x="30" y="0"/>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6" name="Freeform 90"/>
            <p:cNvSpPr>
              <a:spLocks/>
            </p:cNvSpPr>
            <p:nvPr/>
          </p:nvSpPr>
          <p:spPr bwMode="invGray">
            <a:xfrm>
              <a:off x="4659" y="3459"/>
              <a:ext cx="28" cy="28"/>
            </a:xfrm>
            <a:custGeom>
              <a:avLst/>
              <a:gdLst/>
              <a:ahLst/>
              <a:cxnLst>
                <a:cxn ang="0">
                  <a:pos x="34" y="2"/>
                </a:cxn>
                <a:cxn ang="0">
                  <a:pos x="10" y="2"/>
                </a:cxn>
                <a:cxn ang="0">
                  <a:pos x="14" y="25"/>
                </a:cxn>
                <a:cxn ang="0">
                  <a:pos x="26" y="29"/>
                </a:cxn>
                <a:cxn ang="0">
                  <a:pos x="34" y="2"/>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7" name="Freeform 91"/>
            <p:cNvSpPr>
              <a:spLocks/>
            </p:cNvSpPr>
            <p:nvPr/>
          </p:nvSpPr>
          <p:spPr bwMode="invGray">
            <a:xfrm>
              <a:off x="4693" y="3449"/>
              <a:ext cx="28" cy="26"/>
            </a:xfrm>
            <a:custGeom>
              <a:avLst/>
              <a:gdLst/>
              <a:ahLst/>
              <a:cxnLst>
                <a:cxn ang="0">
                  <a:pos x="34" y="2"/>
                </a:cxn>
                <a:cxn ang="0">
                  <a:pos x="10" y="2"/>
                </a:cxn>
                <a:cxn ang="0">
                  <a:pos x="16" y="22"/>
                </a:cxn>
                <a:cxn ang="0">
                  <a:pos x="27" y="22"/>
                </a:cxn>
                <a:cxn ang="0">
                  <a:pos x="34" y="2"/>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8" name="Freeform 92"/>
            <p:cNvSpPr>
              <a:spLocks/>
            </p:cNvSpPr>
            <p:nvPr/>
          </p:nvSpPr>
          <p:spPr bwMode="invGray">
            <a:xfrm>
              <a:off x="4683" y="3413"/>
              <a:ext cx="26" cy="20"/>
            </a:xfrm>
            <a:custGeom>
              <a:avLst/>
              <a:gdLst/>
              <a:ahLst/>
              <a:cxnLst>
                <a:cxn ang="0">
                  <a:pos x="31" y="1"/>
                </a:cxn>
                <a:cxn ang="0">
                  <a:pos x="10" y="2"/>
                </a:cxn>
                <a:cxn ang="0">
                  <a:pos x="13" y="15"/>
                </a:cxn>
                <a:cxn ang="0">
                  <a:pos x="25" y="19"/>
                </a:cxn>
                <a:cxn ang="0">
                  <a:pos x="31" y="1"/>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9" name="Freeform 93"/>
            <p:cNvSpPr>
              <a:spLocks/>
            </p:cNvSpPr>
            <p:nvPr/>
          </p:nvSpPr>
          <p:spPr bwMode="invGray">
            <a:xfrm>
              <a:off x="4657" y="3388"/>
              <a:ext cx="26" cy="35"/>
            </a:xfrm>
            <a:custGeom>
              <a:avLst/>
              <a:gdLst/>
              <a:ahLst/>
              <a:cxnLst>
                <a:cxn ang="0">
                  <a:pos x="28" y="16"/>
                </a:cxn>
                <a:cxn ang="0">
                  <a:pos x="19" y="2"/>
                </a:cxn>
                <a:cxn ang="0">
                  <a:pos x="10" y="25"/>
                </a:cxn>
                <a:cxn ang="0">
                  <a:pos x="19" y="35"/>
                </a:cxn>
                <a:cxn ang="0">
                  <a:pos x="27" y="29"/>
                </a:cxn>
                <a:cxn ang="0">
                  <a:pos x="28" y="16"/>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0" name="Freeform 94"/>
            <p:cNvSpPr>
              <a:spLocks/>
            </p:cNvSpPr>
            <p:nvPr/>
          </p:nvSpPr>
          <p:spPr bwMode="invGray">
            <a:xfrm>
              <a:off x="4625" y="3372"/>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1" name="Freeform 95"/>
            <p:cNvSpPr>
              <a:spLocks/>
            </p:cNvSpPr>
            <p:nvPr/>
          </p:nvSpPr>
          <p:spPr bwMode="invGray">
            <a:xfrm>
              <a:off x="4665" y="3425"/>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2" name="Freeform 96"/>
            <p:cNvSpPr>
              <a:spLocks/>
            </p:cNvSpPr>
            <p:nvPr/>
          </p:nvSpPr>
          <p:spPr bwMode="invGray">
            <a:xfrm>
              <a:off x="3055" y="2051"/>
              <a:ext cx="141" cy="108"/>
            </a:xfrm>
            <a:custGeom>
              <a:avLst/>
              <a:gdLst/>
              <a:ahLst/>
              <a:cxnLst>
                <a:cxn ang="0">
                  <a:pos x="171" y="4"/>
                </a:cxn>
                <a:cxn ang="0">
                  <a:pos x="185" y="4"/>
                </a:cxn>
                <a:cxn ang="0">
                  <a:pos x="189" y="16"/>
                </a:cxn>
                <a:cxn ang="0">
                  <a:pos x="187" y="24"/>
                </a:cxn>
                <a:cxn ang="0">
                  <a:pos x="131" y="44"/>
                </a:cxn>
                <a:cxn ang="0">
                  <a:pos x="109" y="58"/>
                </a:cxn>
                <a:cxn ang="0">
                  <a:pos x="97" y="62"/>
                </a:cxn>
                <a:cxn ang="0">
                  <a:pos x="71" y="82"/>
                </a:cxn>
                <a:cxn ang="0">
                  <a:pos x="75" y="92"/>
                </a:cxn>
                <a:cxn ang="0">
                  <a:pos x="83" y="116"/>
                </a:cxn>
                <a:cxn ang="0">
                  <a:pos x="107" y="126"/>
                </a:cxn>
                <a:cxn ang="0">
                  <a:pos x="93" y="140"/>
                </a:cxn>
                <a:cxn ang="0">
                  <a:pos x="83" y="130"/>
                </a:cxn>
                <a:cxn ang="0">
                  <a:pos x="71" y="134"/>
                </a:cxn>
                <a:cxn ang="0">
                  <a:pos x="21" y="122"/>
                </a:cxn>
                <a:cxn ang="0">
                  <a:pos x="19" y="106"/>
                </a:cxn>
                <a:cxn ang="0">
                  <a:pos x="47" y="90"/>
                </a:cxn>
                <a:cxn ang="0">
                  <a:pos x="51" y="76"/>
                </a:cxn>
                <a:cxn ang="0">
                  <a:pos x="47" y="64"/>
                </a:cxn>
                <a:cxn ang="0">
                  <a:pos x="73" y="46"/>
                </a:cxn>
                <a:cxn ang="0">
                  <a:pos x="97" y="36"/>
                </a:cxn>
                <a:cxn ang="0">
                  <a:pos x="113" y="24"/>
                </a:cxn>
                <a:cxn ang="0">
                  <a:pos x="171" y="4"/>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3" name="Freeform 97"/>
            <p:cNvSpPr>
              <a:spLocks/>
            </p:cNvSpPr>
            <p:nvPr/>
          </p:nvSpPr>
          <p:spPr bwMode="invGray">
            <a:xfrm>
              <a:off x="3139" y="2155"/>
              <a:ext cx="40" cy="12"/>
            </a:xfrm>
            <a:custGeom>
              <a:avLst/>
              <a:gdLst/>
              <a:ahLst/>
              <a:cxnLst>
                <a:cxn ang="0">
                  <a:pos x="24" y="0"/>
                </a:cxn>
                <a:cxn ang="0">
                  <a:pos x="12" y="2"/>
                </a:cxn>
                <a:cxn ang="0">
                  <a:pos x="32" y="16"/>
                </a:cxn>
                <a:cxn ang="0">
                  <a:pos x="44" y="14"/>
                </a:cxn>
                <a:cxn ang="0">
                  <a:pos x="24" y="0"/>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4" name="Freeform 98"/>
            <p:cNvSpPr>
              <a:spLocks/>
            </p:cNvSpPr>
            <p:nvPr/>
          </p:nvSpPr>
          <p:spPr bwMode="invGray">
            <a:xfrm>
              <a:off x="3344" y="1999"/>
              <a:ext cx="42" cy="28"/>
            </a:xfrm>
            <a:custGeom>
              <a:avLst/>
              <a:gdLst/>
              <a:ahLst/>
              <a:cxnLst>
                <a:cxn ang="0">
                  <a:pos x="57" y="4"/>
                </a:cxn>
                <a:cxn ang="0">
                  <a:pos x="25" y="24"/>
                </a:cxn>
                <a:cxn ang="0">
                  <a:pos x="11" y="34"/>
                </a:cxn>
                <a:cxn ang="0">
                  <a:pos x="9" y="4"/>
                </a:cxn>
                <a:cxn ang="0">
                  <a:pos x="21" y="0"/>
                </a:cxn>
                <a:cxn ang="0">
                  <a:pos x="57" y="4"/>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5" name="Freeform 99"/>
            <p:cNvSpPr>
              <a:spLocks/>
            </p:cNvSpPr>
            <p:nvPr/>
          </p:nvSpPr>
          <p:spPr bwMode="invGray">
            <a:xfrm>
              <a:off x="3374" y="2012"/>
              <a:ext cx="50" cy="20"/>
            </a:xfrm>
            <a:custGeom>
              <a:avLst/>
              <a:gdLst/>
              <a:ahLst/>
              <a:cxnLst>
                <a:cxn ang="0">
                  <a:pos x="29" y="0"/>
                </a:cxn>
                <a:cxn ang="0">
                  <a:pos x="11" y="6"/>
                </a:cxn>
                <a:cxn ang="0">
                  <a:pos x="57" y="26"/>
                </a:cxn>
                <a:cxn ang="0">
                  <a:pos x="63" y="24"/>
                </a:cxn>
                <a:cxn ang="0">
                  <a:pos x="29" y="0"/>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6" name="Freeform 100"/>
            <p:cNvSpPr>
              <a:spLocks/>
            </p:cNvSpPr>
            <p:nvPr/>
          </p:nvSpPr>
          <p:spPr bwMode="invGray">
            <a:xfrm>
              <a:off x="3428" y="2015"/>
              <a:ext cx="50" cy="32"/>
            </a:xfrm>
            <a:custGeom>
              <a:avLst/>
              <a:gdLst/>
              <a:ahLst/>
              <a:cxnLst>
                <a:cxn ang="0">
                  <a:pos x="50" y="9"/>
                </a:cxn>
                <a:cxn ang="0">
                  <a:pos x="26" y="9"/>
                </a:cxn>
                <a:cxn ang="0">
                  <a:pos x="10" y="9"/>
                </a:cxn>
                <a:cxn ang="0">
                  <a:pos x="8" y="35"/>
                </a:cxn>
                <a:cxn ang="0">
                  <a:pos x="32" y="43"/>
                </a:cxn>
                <a:cxn ang="0">
                  <a:pos x="62" y="27"/>
                </a:cxn>
                <a:cxn ang="0">
                  <a:pos x="50" y="9"/>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7" name="Freeform 101"/>
            <p:cNvSpPr>
              <a:spLocks/>
            </p:cNvSpPr>
            <p:nvPr/>
          </p:nvSpPr>
          <p:spPr bwMode="invGray">
            <a:xfrm>
              <a:off x="3777" y="2042"/>
              <a:ext cx="88" cy="31"/>
            </a:xfrm>
            <a:custGeom>
              <a:avLst/>
              <a:gdLst/>
              <a:ahLst/>
              <a:cxnLst>
                <a:cxn ang="0">
                  <a:pos x="14" y="0"/>
                </a:cxn>
                <a:cxn ang="0">
                  <a:pos x="8" y="16"/>
                </a:cxn>
                <a:cxn ang="0">
                  <a:pos x="50" y="30"/>
                </a:cxn>
                <a:cxn ang="0">
                  <a:pos x="76" y="36"/>
                </a:cxn>
                <a:cxn ang="0">
                  <a:pos x="112" y="22"/>
                </a:cxn>
                <a:cxn ang="0">
                  <a:pos x="78" y="4"/>
                </a:cxn>
                <a:cxn ang="0">
                  <a:pos x="14" y="0"/>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8" name="Freeform 102"/>
            <p:cNvSpPr>
              <a:spLocks/>
            </p:cNvSpPr>
            <p:nvPr/>
          </p:nvSpPr>
          <p:spPr bwMode="invGray">
            <a:xfrm>
              <a:off x="3867" y="2041"/>
              <a:ext cx="46" cy="24"/>
            </a:xfrm>
            <a:custGeom>
              <a:avLst/>
              <a:gdLst/>
              <a:ahLst/>
              <a:cxnLst>
                <a:cxn ang="0">
                  <a:pos x="32" y="4"/>
                </a:cxn>
                <a:cxn ang="0">
                  <a:pos x="62" y="10"/>
                </a:cxn>
                <a:cxn ang="0">
                  <a:pos x="30" y="32"/>
                </a:cxn>
                <a:cxn ang="0">
                  <a:pos x="6" y="22"/>
                </a:cxn>
                <a:cxn ang="0">
                  <a:pos x="32" y="4"/>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9" name="Freeform 103"/>
            <p:cNvSpPr>
              <a:spLocks/>
            </p:cNvSpPr>
            <p:nvPr/>
          </p:nvSpPr>
          <p:spPr bwMode="invGray">
            <a:xfrm>
              <a:off x="3846" y="2070"/>
              <a:ext cx="37" cy="17"/>
            </a:xfrm>
            <a:custGeom>
              <a:avLst/>
              <a:gdLst/>
              <a:ahLst/>
              <a:cxnLst>
                <a:cxn ang="0">
                  <a:pos x="20" y="1"/>
                </a:cxn>
                <a:cxn ang="0">
                  <a:pos x="6" y="5"/>
                </a:cxn>
                <a:cxn ang="0">
                  <a:pos x="38" y="23"/>
                </a:cxn>
                <a:cxn ang="0">
                  <a:pos x="20" y="1"/>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0" name="Freeform 104"/>
            <p:cNvSpPr>
              <a:spLocks/>
            </p:cNvSpPr>
            <p:nvPr/>
          </p:nvSpPr>
          <p:spPr bwMode="invGray">
            <a:xfrm>
              <a:off x="4098" y="2294"/>
              <a:ext cx="76" cy="114"/>
            </a:xfrm>
            <a:custGeom>
              <a:avLst/>
              <a:gdLst/>
              <a:ahLst/>
              <a:cxnLst>
                <a:cxn ang="0">
                  <a:pos x="6" y="0"/>
                </a:cxn>
                <a:cxn ang="0">
                  <a:pos x="0" y="18"/>
                </a:cxn>
                <a:cxn ang="0">
                  <a:pos x="14" y="42"/>
                </a:cxn>
                <a:cxn ang="0">
                  <a:pos x="32" y="72"/>
                </a:cxn>
                <a:cxn ang="0">
                  <a:pos x="36" y="104"/>
                </a:cxn>
                <a:cxn ang="0">
                  <a:pos x="80" y="152"/>
                </a:cxn>
                <a:cxn ang="0">
                  <a:pos x="86" y="124"/>
                </a:cxn>
                <a:cxn ang="0">
                  <a:pos x="74" y="102"/>
                </a:cxn>
                <a:cxn ang="0">
                  <a:pos x="62" y="92"/>
                </a:cxn>
                <a:cxn ang="0">
                  <a:pos x="52" y="74"/>
                </a:cxn>
                <a:cxn ang="0">
                  <a:pos x="42" y="44"/>
                </a:cxn>
                <a:cxn ang="0">
                  <a:pos x="4" y="12"/>
                </a:cxn>
                <a:cxn ang="0">
                  <a:pos x="6" y="0"/>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1" name="Freeform 105"/>
            <p:cNvSpPr>
              <a:spLocks/>
            </p:cNvSpPr>
            <p:nvPr/>
          </p:nvSpPr>
          <p:spPr bwMode="invGray">
            <a:xfrm>
              <a:off x="4159" y="2412"/>
              <a:ext cx="55" cy="78"/>
            </a:xfrm>
            <a:custGeom>
              <a:avLst/>
              <a:gdLst/>
              <a:ahLst/>
              <a:cxnLst>
                <a:cxn ang="0">
                  <a:pos x="64" y="22"/>
                </a:cxn>
                <a:cxn ang="0">
                  <a:pos x="74" y="40"/>
                </a:cxn>
                <a:cxn ang="0">
                  <a:pos x="30" y="84"/>
                </a:cxn>
                <a:cxn ang="0">
                  <a:pos x="32" y="100"/>
                </a:cxn>
                <a:cxn ang="0">
                  <a:pos x="20" y="94"/>
                </a:cxn>
                <a:cxn ang="0">
                  <a:pos x="6" y="84"/>
                </a:cxn>
                <a:cxn ang="0">
                  <a:pos x="0" y="82"/>
                </a:cxn>
                <a:cxn ang="0">
                  <a:pos x="10" y="58"/>
                </a:cxn>
                <a:cxn ang="0">
                  <a:pos x="12" y="52"/>
                </a:cxn>
                <a:cxn ang="0">
                  <a:pos x="2" y="24"/>
                </a:cxn>
                <a:cxn ang="0">
                  <a:pos x="4" y="14"/>
                </a:cxn>
                <a:cxn ang="0">
                  <a:pos x="26" y="22"/>
                </a:cxn>
                <a:cxn ang="0">
                  <a:pos x="36" y="36"/>
                </a:cxn>
                <a:cxn ang="0">
                  <a:pos x="64" y="22"/>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2" name="Freeform 106"/>
            <p:cNvSpPr>
              <a:spLocks/>
            </p:cNvSpPr>
            <p:nvPr/>
          </p:nvSpPr>
          <p:spPr bwMode="invGray">
            <a:xfrm>
              <a:off x="4123" y="2492"/>
              <a:ext cx="109" cy="189"/>
            </a:xfrm>
            <a:custGeom>
              <a:avLst/>
              <a:gdLst/>
              <a:ahLst/>
              <a:cxnLst>
                <a:cxn ang="0">
                  <a:pos x="82" y="100"/>
                </a:cxn>
                <a:cxn ang="0">
                  <a:pos x="66" y="106"/>
                </a:cxn>
                <a:cxn ang="0">
                  <a:pos x="64" y="132"/>
                </a:cxn>
                <a:cxn ang="0">
                  <a:pos x="22" y="146"/>
                </a:cxn>
                <a:cxn ang="0">
                  <a:pos x="8" y="168"/>
                </a:cxn>
                <a:cxn ang="0">
                  <a:pos x="20" y="182"/>
                </a:cxn>
                <a:cxn ang="0">
                  <a:pos x="8" y="198"/>
                </a:cxn>
                <a:cxn ang="0">
                  <a:pos x="24" y="252"/>
                </a:cxn>
                <a:cxn ang="0">
                  <a:pos x="28" y="214"/>
                </a:cxn>
                <a:cxn ang="0">
                  <a:pos x="22" y="192"/>
                </a:cxn>
                <a:cxn ang="0">
                  <a:pos x="42" y="176"/>
                </a:cxn>
                <a:cxn ang="0">
                  <a:pos x="52" y="158"/>
                </a:cxn>
                <a:cxn ang="0">
                  <a:pos x="66" y="174"/>
                </a:cxn>
                <a:cxn ang="0">
                  <a:pos x="44" y="190"/>
                </a:cxn>
                <a:cxn ang="0">
                  <a:pos x="56" y="200"/>
                </a:cxn>
                <a:cxn ang="0">
                  <a:pos x="68" y="178"/>
                </a:cxn>
                <a:cxn ang="0">
                  <a:pos x="84" y="184"/>
                </a:cxn>
                <a:cxn ang="0">
                  <a:pos x="104" y="148"/>
                </a:cxn>
                <a:cxn ang="0">
                  <a:pos x="114" y="156"/>
                </a:cxn>
                <a:cxn ang="0">
                  <a:pos x="136" y="148"/>
                </a:cxn>
                <a:cxn ang="0">
                  <a:pos x="146" y="130"/>
                </a:cxn>
                <a:cxn ang="0">
                  <a:pos x="142" y="110"/>
                </a:cxn>
                <a:cxn ang="0">
                  <a:pos x="134" y="98"/>
                </a:cxn>
                <a:cxn ang="0">
                  <a:pos x="122" y="40"/>
                </a:cxn>
                <a:cxn ang="0">
                  <a:pos x="94" y="0"/>
                </a:cxn>
                <a:cxn ang="0">
                  <a:pos x="78" y="12"/>
                </a:cxn>
                <a:cxn ang="0">
                  <a:pos x="96" y="34"/>
                </a:cxn>
                <a:cxn ang="0">
                  <a:pos x="96" y="64"/>
                </a:cxn>
                <a:cxn ang="0">
                  <a:pos x="82" y="100"/>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3" name="Freeform 107"/>
            <p:cNvSpPr>
              <a:spLocks/>
            </p:cNvSpPr>
            <p:nvPr/>
          </p:nvSpPr>
          <p:spPr bwMode="invGray">
            <a:xfrm>
              <a:off x="3062" y="1988"/>
              <a:ext cx="52" cy="30"/>
            </a:xfrm>
            <a:custGeom>
              <a:avLst/>
              <a:gdLst/>
              <a:ahLst/>
              <a:cxnLst>
                <a:cxn ang="0">
                  <a:pos x="59" y="0"/>
                </a:cxn>
                <a:cxn ang="0">
                  <a:pos x="65" y="20"/>
                </a:cxn>
                <a:cxn ang="0">
                  <a:pos x="41" y="24"/>
                </a:cxn>
                <a:cxn ang="0">
                  <a:pos x="31" y="40"/>
                </a:cxn>
                <a:cxn ang="0">
                  <a:pos x="7" y="38"/>
                </a:cxn>
                <a:cxn ang="0">
                  <a:pos x="1" y="36"/>
                </a:cxn>
                <a:cxn ang="0">
                  <a:pos x="33" y="20"/>
                </a:cxn>
                <a:cxn ang="0">
                  <a:pos x="59" y="0"/>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4" name="Freeform 108"/>
            <p:cNvSpPr>
              <a:spLocks/>
            </p:cNvSpPr>
            <p:nvPr/>
          </p:nvSpPr>
          <p:spPr bwMode="invGray">
            <a:xfrm>
              <a:off x="2955" y="1997"/>
              <a:ext cx="19" cy="22"/>
            </a:xfrm>
            <a:custGeom>
              <a:avLst/>
              <a:gdLst/>
              <a:ahLst/>
              <a:cxnLst>
                <a:cxn ang="0">
                  <a:pos x="18" y="0"/>
                </a:cxn>
                <a:cxn ang="0">
                  <a:pos x="0" y="18"/>
                </a:cxn>
                <a:cxn ang="0">
                  <a:pos x="18" y="26"/>
                </a:cxn>
                <a:cxn ang="0">
                  <a:pos x="18" y="0"/>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5" name="Freeform 109"/>
            <p:cNvSpPr>
              <a:spLocks/>
            </p:cNvSpPr>
            <p:nvPr/>
          </p:nvSpPr>
          <p:spPr bwMode="invGray">
            <a:xfrm>
              <a:off x="2979" y="1996"/>
              <a:ext cx="37" cy="27"/>
            </a:xfrm>
            <a:custGeom>
              <a:avLst/>
              <a:gdLst/>
              <a:ahLst/>
              <a:cxnLst>
                <a:cxn ang="0">
                  <a:pos x="14" y="6"/>
                </a:cxn>
                <a:cxn ang="0">
                  <a:pos x="0" y="18"/>
                </a:cxn>
                <a:cxn ang="0">
                  <a:pos x="6" y="32"/>
                </a:cxn>
                <a:cxn ang="0">
                  <a:pos x="18" y="36"/>
                </a:cxn>
                <a:cxn ang="0">
                  <a:pos x="40" y="26"/>
                </a:cxn>
                <a:cxn ang="0">
                  <a:pos x="14" y="6"/>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6" name="Freeform 110"/>
            <p:cNvSpPr>
              <a:spLocks/>
            </p:cNvSpPr>
            <p:nvPr/>
          </p:nvSpPr>
          <p:spPr bwMode="invGray">
            <a:xfrm>
              <a:off x="3040" y="1987"/>
              <a:ext cx="20" cy="16"/>
            </a:xfrm>
            <a:custGeom>
              <a:avLst/>
              <a:gdLst/>
              <a:ahLst/>
              <a:cxnLst>
                <a:cxn ang="0">
                  <a:pos x="11" y="0"/>
                </a:cxn>
                <a:cxn ang="0">
                  <a:pos x="3" y="12"/>
                </a:cxn>
                <a:cxn ang="0">
                  <a:pos x="19" y="22"/>
                </a:cxn>
                <a:cxn ang="0">
                  <a:pos x="11" y="0"/>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7" name="Freeform 111"/>
            <p:cNvSpPr>
              <a:spLocks/>
            </p:cNvSpPr>
            <p:nvPr/>
          </p:nvSpPr>
          <p:spPr bwMode="invGray">
            <a:xfrm>
              <a:off x="3022" y="2005"/>
              <a:ext cx="15" cy="13"/>
            </a:xfrm>
            <a:custGeom>
              <a:avLst/>
              <a:gdLst/>
              <a:ahLst/>
              <a:cxnLst>
                <a:cxn ang="0">
                  <a:pos x="11" y="0"/>
                </a:cxn>
                <a:cxn ang="0">
                  <a:pos x="9" y="18"/>
                </a:cxn>
                <a:cxn ang="0">
                  <a:pos x="11" y="0"/>
                </a:cxn>
              </a:cxnLst>
              <a:rect l="0" t="0" r="r" b="b"/>
              <a:pathLst>
                <a:path w="20" h="18">
                  <a:moveTo>
                    <a:pt x="11" y="0"/>
                  </a:moveTo>
                  <a:cubicBezTo>
                    <a:pt x="1" y="14"/>
                    <a:pt x="0" y="9"/>
                    <a:pt x="9" y="18"/>
                  </a:cubicBezTo>
                  <a:cubicBezTo>
                    <a:pt x="20" y="14"/>
                    <a:pt x="16" y="18"/>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8" name="Freeform 112"/>
            <p:cNvSpPr>
              <a:spLocks/>
            </p:cNvSpPr>
            <p:nvPr/>
          </p:nvSpPr>
          <p:spPr bwMode="invGray">
            <a:xfrm>
              <a:off x="4162" y="2021"/>
              <a:ext cx="18" cy="33"/>
            </a:xfrm>
            <a:custGeom>
              <a:avLst/>
              <a:gdLst/>
              <a:ahLst/>
              <a:cxnLst>
                <a:cxn ang="0">
                  <a:pos x="24" y="0"/>
                </a:cxn>
                <a:cxn ang="0">
                  <a:pos x="8" y="16"/>
                </a:cxn>
                <a:cxn ang="0">
                  <a:pos x="0" y="34"/>
                </a:cxn>
                <a:cxn ang="0">
                  <a:pos x="16" y="40"/>
                </a:cxn>
                <a:cxn ang="0">
                  <a:pos x="24" y="0"/>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9" name="Freeform 113"/>
            <p:cNvSpPr>
              <a:spLocks/>
            </p:cNvSpPr>
            <p:nvPr/>
          </p:nvSpPr>
          <p:spPr bwMode="invGray">
            <a:xfrm>
              <a:off x="3278" y="3473"/>
              <a:ext cx="31" cy="18"/>
            </a:xfrm>
            <a:custGeom>
              <a:avLst/>
              <a:gdLst/>
              <a:ahLst/>
              <a:cxnLst>
                <a:cxn ang="0">
                  <a:pos x="30" y="0"/>
                </a:cxn>
                <a:cxn ang="0">
                  <a:pos x="26" y="24"/>
                </a:cxn>
                <a:cxn ang="0">
                  <a:pos x="30" y="0"/>
                </a:cxn>
              </a:cxnLst>
              <a:rect l="0" t="0" r="r" b="b"/>
              <a:pathLst>
                <a:path w="41" h="24">
                  <a:moveTo>
                    <a:pt x="30" y="0"/>
                  </a:moveTo>
                  <a:cubicBezTo>
                    <a:pt x="4" y="4"/>
                    <a:pt x="0" y="17"/>
                    <a:pt x="26" y="24"/>
                  </a:cubicBezTo>
                  <a:cubicBezTo>
                    <a:pt x="41" y="19"/>
                    <a:pt x="38" y="10"/>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0" name="Freeform 114"/>
            <p:cNvSpPr>
              <a:spLocks/>
            </p:cNvSpPr>
            <p:nvPr/>
          </p:nvSpPr>
          <p:spPr bwMode="invGray">
            <a:xfrm>
              <a:off x="3318" y="3466"/>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1" name="Freeform 115"/>
            <p:cNvSpPr>
              <a:spLocks/>
            </p:cNvSpPr>
            <p:nvPr/>
          </p:nvSpPr>
          <p:spPr bwMode="invGray">
            <a:xfrm>
              <a:off x="3251" y="3312"/>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2" name="Freeform 116"/>
            <p:cNvSpPr>
              <a:spLocks/>
            </p:cNvSpPr>
            <p:nvPr/>
          </p:nvSpPr>
          <p:spPr bwMode="invGray">
            <a:xfrm>
              <a:off x="3311" y="3239"/>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3" name="Freeform 117"/>
            <p:cNvSpPr>
              <a:spLocks/>
            </p:cNvSpPr>
            <p:nvPr/>
          </p:nvSpPr>
          <p:spPr bwMode="invGray">
            <a:xfrm>
              <a:off x="3287" y="3238"/>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4" name="Freeform 118"/>
            <p:cNvSpPr>
              <a:spLocks/>
            </p:cNvSpPr>
            <p:nvPr/>
          </p:nvSpPr>
          <p:spPr bwMode="invGray">
            <a:xfrm>
              <a:off x="3276" y="3260"/>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5" name="Freeform 119"/>
            <p:cNvSpPr>
              <a:spLocks/>
            </p:cNvSpPr>
            <p:nvPr/>
          </p:nvSpPr>
          <p:spPr bwMode="invGray">
            <a:xfrm>
              <a:off x="3251" y="3294"/>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6" name="Freeform 120"/>
            <p:cNvSpPr>
              <a:spLocks/>
            </p:cNvSpPr>
            <p:nvPr/>
          </p:nvSpPr>
          <p:spPr bwMode="invGray">
            <a:xfrm>
              <a:off x="3270" y="3281"/>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7" name="Freeform 121"/>
            <p:cNvSpPr>
              <a:spLocks/>
            </p:cNvSpPr>
            <p:nvPr/>
          </p:nvSpPr>
          <p:spPr bwMode="invGray">
            <a:xfrm>
              <a:off x="2537" y="229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8" name="Freeform 122"/>
            <p:cNvSpPr>
              <a:spLocks/>
            </p:cNvSpPr>
            <p:nvPr/>
          </p:nvSpPr>
          <p:spPr bwMode="invGray">
            <a:xfrm>
              <a:off x="2476" y="2259"/>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9" name="Freeform 123"/>
            <p:cNvSpPr>
              <a:spLocks/>
            </p:cNvSpPr>
            <p:nvPr/>
          </p:nvSpPr>
          <p:spPr bwMode="invGray">
            <a:xfrm>
              <a:off x="2238" y="2042"/>
              <a:ext cx="2060" cy="1644"/>
            </a:xfrm>
            <a:custGeom>
              <a:avLst/>
              <a:gdLst/>
              <a:ahLst/>
              <a:cxnLst>
                <a:cxn ang="0">
                  <a:pos x="452" y="653"/>
                </a:cxn>
                <a:cxn ang="0">
                  <a:pos x="333" y="595"/>
                </a:cxn>
                <a:cxn ang="0">
                  <a:pos x="158" y="645"/>
                </a:cxn>
                <a:cxn ang="0">
                  <a:pos x="46" y="759"/>
                </a:cxn>
                <a:cxn ang="0">
                  <a:pos x="12" y="941"/>
                </a:cxn>
                <a:cxn ang="0">
                  <a:pos x="146" y="1059"/>
                </a:cxn>
                <a:cxn ang="0">
                  <a:pos x="308" y="1041"/>
                </a:cxn>
                <a:cxn ang="0">
                  <a:pos x="396" y="1138"/>
                </a:cxn>
                <a:cxn ang="0">
                  <a:pos x="452" y="1447"/>
                </a:cxn>
                <a:cxn ang="0">
                  <a:pos x="497" y="1628"/>
                </a:cxn>
                <a:cxn ang="0">
                  <a:pos x="704" y="1574"/>
                </a:cxn>
                <a:cxn ang="0">
                  <a:pos x="817" y="1380"/>
                </a:cxn>
                <a:cxn ang="0">
                  <a:pos x="885" y="1153"/>
                </a:cxn>
                <a:cxn ang="0">
                  <a:pos x="998" y="999"/>
                </a:cxn>
                <a:cxn ang="0">
                  <a:pos x="796" y="856"/>
                </a:cxn>
                <a:cxn ang="0">
                  <a:pos x="817" y="819"/>
                </a:cxn>
                <a:cxn ang="0">
                  <a:pos x="1003" y="916"/>
                </a:cxn>
                <a:cxn ang="0">
                  <a:pos x="1098" y="792"/>
                </a:cxn>
                <a:cxn ang="0">
                  <a:pos x="1046" y="763"/>
                </a:cxn>
                <a:cxn ang="0">
                  <a:pos x="929" y="716"/>
                </a:cxn>
                <a:cxn ang="0">
                  <a:pos x="1141" y="761"/>
                </a:cxn>
                <a:cxn ang="0">
                  <a:pos x="1296" y="852"/>
                </a:cxn>
                <a:cxn ang="0">
                  <a:pos x="1373" y="1033"/>
                </a:cxn>
                <a:cxn ang="0">
                  <a:pos x="1608" y="847"/>
                </a:cxn>
                <a:cxn ang="0">
                  <a:pos x="1704" y="1030"/>
                </a:cxn>
                <a:cxn ang="0">
                  <a:pos x="1707" y="874"/>
                </a:cxn>
                <a:cxn ang="0">
                  <a:pos x="1759" y="800"/>
                </a:cxn>
                <a:cxn ang="0">
                  <a:pos x="1783" y="544"/>
                </a:cxn>
                <a:cxn ang="0">
                  <a:pos x="1824" y="528"/>
                </a:cxn>
                <a:cxn ang="0">
                  <a:pos x="1844" y="427"/>
                </a:cxn>
                <a:cxn ang="0">
                  <a:pos x="1805" y="226"/>
                </a:cxn>
                <a:cxn ang="0">
                  <a:pos x="1899" y="108"/>
                </a:cxn>
                <a:cxn ang="0">
                  <a:pos x="1947" y="209"/>
                </a:cxn>
                <a:cxn ang="0">
                  <a:pos x="1943" y="123"/>
                </a:cxn>
                <a:cxn ang="0">
                  <a:pos x="1975" y="51"/>
                </a:cxn>
                <a:cxn ang="0">
                  <a:pos x="2038" y="0"/>
                </a:cxn>
                <a:cxn ang="0">
                  <a:pos x="1820" y="63"/>
                </a:cxn>
                <a:cxn ang="0">
                  <a:pos x="1583" y="83"/>
                </a:cxn>
                <a:cxn ang="0">
                  <a:pos x="1349" y="30"/>
                </a:cxn>
                <a:cxn ang="0">
                  <a:pos x="1132" y="65"/>
                </a:cxn>
                <a:cxn ang="0">
                  <a:pos x="1040" y="170"/>
                </a:cxn>
                <a:cxn ang="0">
                  <a:pos x="926" y="137"/>
                </a:cxn>
                <a:cxn ang="0">
                  <a:pos x="758" y="183"/>
                </a:cxn>
                <a:cxn ang="0">
                  <a:pos x="667" y="140"/>
                </a:cxn>
                <a:cxn ang="0">
                  <a:pos x="364" y="248"/>
                </a:cxn>
                <a:cxn ang="0">
                  <a:pos x="535" y="213"/>
                </a:cxn>
                <a:cxn ang="0">
                  <a:pos x="638" y="276"/>
                </a:cxn>
                <a:cxn ang="0">
                  <a:pos x="443" y="357"/>
                </a:cxn>
                <a:cxn ang="0">
                  <a:pos x="275" y="416"/>
                </a:cxn>
                <a:cxn ang="0">
                  <a:pos x="167" y="537"/>
                </a:cxn>
                <a:cxn ang="0">
                  <a:pos x="283" y="552"/>
                </a:cxn>
                <a:cxn ang="0">
                  <a:pos x="381" y="573"/>
                </a:cxn>
                <a:cxn ang="0">
                  <a:pos x="493" y="590"/>
                </a:cxn>
                <a:cxn ang="0">
                  <a:pos x="487" y="512"/>
                </a:cxn>
                <a:cxn ang="0">
                  <a:pos x="592" y="548"/>
                </a:cxn>
                <a:cxn ang="0">
                  <a:pos x="686" y="470"/>
                </a:cxn>
                <a:cxn ang="0">
                  <a:pos x="772" y="480"/>
                </a:cxn>
                <a:cxn ang="0">
                  <a:pos x="639" y="598"/>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sp>
        <p:nvSpPr>
          <p:cNvPr id="4101" name="Rectangle 5"/>
          <p:cNvSpPr>
            <a:spLocks noGrp="1" noChangeArrowheads="1"/>
          </p:cNvSpPr>
          <p:nvPr>
            <p:ph type="ftr" sz="quarter" idx="3"/>
          </p:nvPr>
        </p:nvSpPr>
        <p:spPr>
          <a:xfrm>
            <a:off x="8940800" y="6477002"/>
            <a:ext cx="3048000" cy="168275"/>
          </a:xfrm>
          <a:prstGeom prst="rect">
            <a:avLst/>
          </a:prstGeom>
        </p:spPr>
        <p:txBody>
          <a:bodyPr/>
          <a:lstStyle>
            <a:lvl1pPr algn="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102" name="Rectangle 6"/>
          <p:cNvSpPr>
            <a:spLocks noGrp="1" noChangeArrowheads="1"/>
          </p:cNvSpPr>
          <p:nvPr>
            <p:ph type="sldNum" sz="quarter" idx="4"/>
          </p:nvPr>
        </p:nvSpPr>
        <p:spPr>
          <a:xfrm>
            <a:off x="4876800" y="6477002"/>
            <a:ext cx="2844800" cy="168275"/>
          </a:xfrm>
        </p:spPr>
        <p:txBody>
          <a:bodyPr/>
          <a:lstStyle>
            <a:lvl1pPr algn="ctr">
              <a:defRPr/>
            </a:lvl1pPr>
          </a:lstStyle>
          <a:p>
            <a:pPr defTabSz="914396" fontAlgn="base">
              <a:spcBef>
                <a:spcPct val="0"/>
              </a:spcBef>
              <a:spcAft>
                <a:spcPct val="0"/>
              </a:spcAft>
            </a:pPr>
            <a:fld id="{C8AF1AFF-9E7F-4D80-8D1C-666315FFE84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4108" name="Picture 12" descr="artplus_nature_naturalcity42_i"/>
          <p:cNvPicPr>
            <a:picLocks noChangeAspect="1" noChangeArrowheads="1"/>
          </p:cNvPicPr>
          <p:nvPr/>
        </p:nvPicPr>
        <p:blipFill>
          <a:blip r:embed="rId2"/>
          <a:srcRect/>
          <a:stretch>
            <a:fillRect/>
          </a:stretch>
        </p:blipFill>
        <p:spPr bwMode="auto">
          <a:xfrm>
            <a:off x="9275234" y="3352800"/>
            <a:ext cx="2205567" cy="877888"/>
          </a:xfrm>
          <a:prstGeom prst="rect">
            <a:avLst/>
          </a:prstGeom>
          <a:noFill/>
        </p:spPr>
      </p:pic>
      <p:pic>
        <p:nvPicPr>
          <p:cNvPr id="4106" name="Picture 10" descr="artplus_nature_naturalcity42_c"/>
          <p:cNvPicPr>
            <a:picLocks noChangeAspect="1" noChangeArrowheads="1"/>
          </p:cNvPicPr>
          <p:nvPr/>
        </p:nvPicPr>
        <p:blipFill>
          <a:blip r:embed="rId3"/>
          <a:srcRect/>
          <a:stretch>
            <a:fillRect/>
          </a:stretch>
        </p:blipFill>
        <p:spPr bwMode="auto">
          <a:xfrm>
            <a:off x="12395200" y="2895601"/>
            <a:ext cx="1483784" cy="866775"/>
          </a:xfrm>
          <a:prstGeom prst="rect">
            <a:avLst/>
          </a:prstGeom>
          <a:noFill/>
        </p:spPr>
      </p:pic>
      <p:pic>
        <p:nvPicPr>
          <p:cNvPr id="4109" name="Picture 13" descr="artplus_nature_naturalcity42_f"/>
          <p:cNvPicPr>
            <a:picLocks noChangeAspect="1" noChangeArrowheads="1"/>
          </p:cNvPicPr>
          <p:nvPr/>
        </p:nvPicPr>
        <p:blipFill>
          <a:blip r:embed="rId4"/>
          <a:srcRect/>
          <a:stretch>
            <a:fillRect/>
          </a:stretch>
        </p:blipFill>
        <p:spPr bwMode="auto">
          <a:xfrm>
            <a:off x="6659035" y="4594227"/>
            <a:ext cx="6548967" cy="1882775"/>
          </a:xfrm>
          <a:prstGeom prst="rect">
            <a:avLst/>
          </a:prstGeom>
          <a:noFill/>
        </p:spPr>
      </p:pic>
      <p:sp>
        <p:nvSpPr>
          <p:cNvPr id="4222" name="Text Box 126"/>
          <p:cNvSpPr txBox="1">
            <a:spLocks noChangeArrowheads="1"/>
          </p:cNvSpPr>
          <p:nvPr/>
        </p:nvSpPr>
        <p:spPr bwMode="auto">
          <a:xfrm>
            <a:off x="10996221" y="152402"/>
            <a:ext cx="992580" cy="400110"/>
          </a:xfrm>
          <a:prstGeom prst="rect">
            <a:avLst/>
          </a:prstGeom>
          <a:noFill/>
          <a:ln w="9525">
            <a:noFill/>
            <a:miter lim="800000"/>
            <a:headEnd/>
            <a:tailEnd/>
          </a:ln>
          <a:effectLst/>
        </p:spPr>
        <p:txBody>
          <a:bodyPr wrap="none">
            <a:spAutoFit/>
          </a:bodyPr>
          <a:lstStyle/>
          <a:p>
            <a:pPr marL="0" marR="0" lvl="0" indent="0" algn="r" defTabSz="914396"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Verdana" pitchFamily="34" charset="0"/>
                <a:ea typeface="+mn-ea"/>
                <a:cs typeface="Arial" panose="020B0604020202020204" pitchFamily="34" charset="0"/>
              </a:rPr>
              <a:t>LOGO</a:t>
            </a:r>
          </a:p>
        </p:txBody>
      </p:sp>
      <p:pic>
        <p:nvPicPr>
          <p:cNvPr id="4105" name="Picture 9" descr="artplus_nature_naturalcity42_b"/>
          <p:cNvPicPr>
            <a:picLocks noChangeAspect="1" noChangeArrowheads="1"/>
          </p:cNvPicPr>
          <p:nvPr/>
        </p:nvPicPr>
        <p:blipFill>
          <a:blip r:embed="rId5"/>
          <a:srcRect/>
          <a:stretch>
            <a:fillRect/>
          </a:stretch>
        </p:blipFill>
        <p:spPr bwMode="auto">
          <a:xfrm>
            <a:off x="6927851" y="3097213"/>
            <a:ext cx="3962400" cy="571500"/>
          </a:xfrm>
          <a:prstGeom prst="rect">
            <a:avLst/>
          </a:prstGeom>
          <a:noFill/>
        </p:spPr>
      </p:pic>
      <p:pic>
        <p:nvPicPr>
          <p:cNvPr id="4107" name="Picture 11" descr="artplus_nature_naturalcity42_d"/>
          <p:cNvPicPr>
            <a:picLocks noChangeAspect="1" noChangeArrowheads="1"/>
          </p:cNvPicPr>
          <p:nvPr/>
        </p:nvPicPr>
        <p:blipFill>
          <a:blip r:embed="rId6"/>
          <a:srcRect/>
          <a:stretch>
            <a:fillRect/>
          </a:stretch>
        </p:blipFill>
        <p:spPr bwMode="auto">
          <a:xfrm>
            <a:off x="7501467" y="2862265"/>
            <a:ext cx="831851" cy="579437"/>
          </a:xfrm>
          <a:prstGeom prst="rect">
            <a:avLst/>
          </a:prstGeom>
          <a:noFill/>
        </p:spPr>
      </p:pic>
      <p:pic>
        <p:nvPicPr>
          <p:cNvPr id="4224" name="Picture 128" descr="a1"/>
          <p:cNvPicPr>
            <a:picLocks noChangeAspect="1" noChangeArrowheads="1"/>
          </p:cNvPicPr>
          <p:nvPr userDrawn="1"/>
        </p:nvPicPr>
        <p:blipFill>
          <a:blip r:embed="rId7"/>
          <a:srcRect/>
          <a:stretch>
            <a:fillRect/>
          </a:stretch>
        </p:blipFill>
        <p:spPr bwMode="auto">
          <a:xfrm>
            <a:off x="12479868" y="95250"/>
            <a:ext cx="2404533" cy="2070100"/>
          </a:xfrm>
          <a:prstGeom prst="rect">
            <a:avLst/>
          </a:prstGeom>
          <a:noFill/>
        </p:spPr>
      </p:pic>
      <p:pic>
        <p:nvPicPr>
          <p:cNvPr id="4225" name="Picture 129" descr="b_1"/>
          <p:cNvPicPr>
            <a:picLocks noChangeAspect="1" noChangeArrowheads="1"/>
          </p:cNvPicPr>
          <p:nvPr userDrawn="1"/>
        </p:nvPicPr>
        <p:blipFill>
          <a:blip r:embed="rId8"/>
          <a:srcRect/>
          <a:stretch>
            <a:fillRect/>
          </a:stretch>
        </p:blipFill>
        <p:spPr bwMode="auto">
          <a:xfrm>
            <a:off x="13605934" y="1968500"/>
            <a:ext cx="1439333" cy="469900"/>
          </a:xfrm>
          <a:prstGeom prst="rect">
            <a:avLst/>
          </a:prstGeom>
          <a:noFill/>
        </p:spPr>
      </p:pic>
      <p:sp>
        <p:nvSpPr>
          <p:cNvPr id="127" name="TextBox 126"/>
          <p:cNvSpPr txBox="1"/>
          <p:nvPr userDrawn="1"/>
        </p:nvSpPr>
        <p:spPr>
          <a:xfrm>
            <a:off x="-281509" y="6499802"/>
            <a:ext cx="1608133" cy="230832"/>
          </a:xfrm>
          <a:prstGeom prst="rect">
            <a:avLst/>
          </a:prstGeom>
          <a:noFill/>
        </p:spPr>
        <p:txBody>
          <a:bodyPr wrap="none" rtlCol="0">
            <a:spAutoFit/>
          </a:bodyPr>
          <a:lstStyle/>
          <a:p>
            <a:pPr marL="0" marR="0" lvl="0" indent="0" algn="l" defTabSz="914396"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www.trungtamtinhoc.edu.vn</a:t>
            </a:r>
          </a:p>
        </p:txBody>
      </p:sp>
    </p:spTree>
    <p:extLst>
      <p:ext uri="{BB962C8B-B14F-4D97-AF65-F5344CB8AC3E}">
        <p14:creationId xmlns:p14="http://schemas.microsoft.com/office/powerpoint/2010/main" val="144471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23"/>
                                        </p:tgtEl>
                                        <p:attrNameLst>
                                          <p:attrName>style.visibility</p:attrName>
                                        </p:attrNameLst>
                                      </p:cBhvr>
                                      <p:to>
                                        <p:strVal val="visible"/>
                                      </p:to>
                                    </p:set>
                                    <p:animEffect transition="in" filter="fade">
                                      <p:cBhvr>
                                        <p:cTn id="7" dur="2000"/>
                                        <p:tgtEl>
                                          <p:spTgt spid="422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05"/>
                                        </p:tgtEl>
                                        <p:attrNameLst>
                                          <p:attrName>style.visibility</p:attrName>
                                        </p:attrNameLst>
                                      </p:cBhvr>
                                      <p:to>
                                        <p:strVal val="visible"/>
                                      </p:to>
                                    </p:set>
                                    <p:animEffect transition="in" filter="fade">
                                      <p:cBhvr>
                                        <p:cTn id="11" dur="1000"/>
                                        <p:tgtEl>
                                          <p:spTgt spid="4105"/>
                                        </p:tgtEl>
                                      </p:cBhvr>
                                    </p:animEffect>
                                  </p:childTnLst>
                                </p:cTn>
                              </p:par>
                            </p:childTnLst>
                          </p:cTn>
                        </p:par>
                        <p:par>
                          <p:cTn id="12" fill="hold">
                            <p:stCondLst>
                              <p:cond delay="3000"/>
                            </p:stCondLst>
                            <p:childTnLst>
                              <p:par>
                                <p:cTn id="13" presetID="22" presetClass="entr" presetSubtype="4" fill="hold" nodeType="afterEffect">
                                  <p:stCondLst>
                                    <p:cond delay="0"/>
                                  </p:stCondLst>
                                  <p:childTnLst>
                                    <p:set>
                                      <p:cBhvr>
                                        <p:cTn id="14" dur="1" fill="hold">
                                          <p:stCondLst>
                                            <p:cond delay="0"/>
                                          </p:stCondLst>
                                        </p:cTn>
                                        <p:tgtEl>
                                          <p:spTgt spid="4107"/>
                                        </p:tgtEl>
                                        <p:attrNameLst>
                                          <p:attrName>style.visibility</p:attrName>
                                        </p:attrNameLst>
                                      </p:cBhvr>
                                      <p:to>
                                        <p:strVal val="visible"/>
                                      </p:to>
                                    </p:set>
                                    <p:animEffect transition="in" filter="wipe(down)">
                                      <p:cBhvr>
                                        <p:cTn id="15" dur="500"/>
                                        <p:tgtEl>
                                          <p:spTgt spid="4107"/>
                                        </p:tgtEl>
                                      </p:cBhvr>
                                    </p:animEffect>
                                  </p:childTnLst>
                                </p:cTn>
                              </p:par>
                            </p:childTnLst>
                          </p:cTn>
                        </p:par>
                        <p:par>
                          <p:cTn id="16" fill="hold">
                            <p:stCondLst>
                              <p:cond delay="3500"/>
                            </p:stCondLst>
                            <p:childTnLst>
                              <p:par>
                                <p:cTn id="17" presetID="35" presetClass="path" presetSubtype="0" accel="50000" decel="50000" fill="hold" nodeType="afterEffect">
                                  <p:stCondLst>
                                    <p:cond delay="0"/>
                                  </p:stCondLst>
                                  <p:childTnLst>
                                    <p:animMotion origin="layout" path="M -5.55556E-7 2.37743E-6 L -0.21076 0.04787 " pathEditMode="relative" rAng="0" ptsTypes="AA">
                                      <p:cBhvr>
                                        <p:cTn id="18" dur="2000" fill="hold"/>
                                        <p:tgtEl>
                                          <p:spTgt spid="4106"/>
                                        </p:tgtEl>
                                        <p:attrNameLst>
                                          <p:attrName>ppt_x</p:attrName>
                                          <p:attrName>ppt_y</p:attrName>
                                        </p:attrNameLst>
                                      </p:cBhvr>
                                      <p:rCtr x="-10500" y="2400"/>
                                    </p:animMotion>
                                  </p:childTnLst>
                                </p:cTn>
                              </p:par>
                              <p:par>
                                <p:cTn id="19" presetID="10" presetClass="entr" presetSubtype="0" fill="hold" nodeType="withEffect">
                                  <p:stCondLst>
                                    <p:cond delay="0"/>
                                  </p:stCondLst>
                                  <p:childTnLst>
                                    <p:set>
                                      <p:cBhvr>
                                        <p:cTn id="20" dur="1" fill="hold">
                                          <p:stCondLst>
                                            <p:cond delay="0"/>
                                          </p:stCondLst>
                                        </p:cTn>
                                        <p:tgtEl>
                                          <p:spTgt spid="4106"/>
                                        </p:tgtEl>
                                        <p:attrNameLst>
                                          <p:attrName>style.visibility</p:attrName>
                                        </p:attrNameLst>
                                      </p:cBhvr>
                                      <p:to>
                                        <p:strVal val="visible"/>
                                      </p:to>
                                    </p:set>
                                    <p:animEffect transition="in" filter="fade">
                                      <p:cBhvr>
                                        <p:cTn id="21" dur="1000"/>
                                        <p:tgtEl>
                                          <p:spTgt spid="4106"/>
                                        </p:tgtEl>
                                      </p:cBhvr>
                                    </p:animEffect>
                                  </p:childTnLst>
                                </p:cTn>
                              </p:par>
                            </p:childTnLst>
                          </p:cTn>
                        </p:par>
                        <p:par>
                          <p:cTn id="22" fill="hold">
                            <p:stCondLst>
                              <p:cond delay="5500"/>
                            </p:stCondLst>
                            <p:childTnLst>
                              <p:par>
                                <p:cTn id="23" presetID="22" presetClass="entr" presetSubtype="4" fill="hold" nodeType="afterEffect">
                                  <p:stCondLst>
                                    <p:cond delay="0"/>
                                  </p:stCondLst>
                                  <p:childTnLst>
                                    <p:set>
                                      <p:cBhvr>
                                        <p:cTn id="24" dur="1" fill="hold">
                                          <p:stCondLst>
                                            <p:cond delay="0"/>
                                          </p:stCondLst>
                                        </p:cTn>
                                        <p:tgtEl>
                                          <p:spTgt spid="4108"/>
                                        </p:tgtEl>
                                        <p:attrNameLst>
                                          <p:attrName>style.visibility</p:attrName>
                                        </p:attrNameLst>
                                      </p:cBhvr>
                                      <p:to>
                                        <p:strVal val="visible"/>
                                      </p:to>
                                    </p:set>
                                    <p:animEffect transition="in" filter="wipe(down)">
                                      <p:cBhvr>
                                        <p:cTn id="25" dur="500"/>
                                        <p:tgtEl>
                                          <p:spTgt spid="4108"/>
                                        </p:tgtEl>
                                      </p:cBhvr>
                                    </p:animEffect>
                                  </p:childTnLst>
                                </p:cTn>
                              </p:par>
                            </p:childTnLst>
                          </p:cTn>
                        </p:par>
                        <p:par>
                          <p:cTn id="26" fill="hold">
                            <p:stCondLst>
                              <p:cond delay="6000"/>
                            </p:stCondLst>
                            <p:childTnLst>
                              <p:par>
                                <p:cTn id="27" presetID="22" presetClass="entr" presetSubtype="4" fill="hold" nodeType="afterEffect">
                                  <p:stCondLst>
                                    <p:cond delay="0"/>
                                  </p:stCondLst>
                                  <p:childTnLst>
                                    <p:set>
                                      <p:cBhvr>
                                        <p:cTn id="28" dur="1" fill="hold">
                                          <p:stCondLst>
                                            <p:cond delay="0"/>
                                          </p:stCondLst>
                                        </p:cTn>
                                        <p:tgtEl>
                                          <p:spTgt spid="4109"/>
                                        </p:tgtEl>
                                        <p:attrNameLst>
                                          <p:attrName>style.visibility</p:attrName>
                                        </p:attrNameLst>
                                      </p:cBhvr>
                                      <p:to>
                                        <p:strVal val="visible"/>
                                      </p:to>
                                    </p:set>
                                    <p:animEffect transition="in" filter="wipe(down)">
                                      <p:cBhvr>
                                        <p:cTn id="29" dur="1000"/>
                                        <p:tgtEl>
                                          <p:spTgt spid="4109"/>
                                        </p:tgtEl>
                                      </p:cBhvr>
                                    </p:animEffect>
                                  </p:childTnLst>
                                </p:cTn>
                              </p:par>
                              <p:par>
                                <p:cTn id="30" presetID="10" presetClass="entr" presetSubtype="0" fill="hold" nodeType="withEffect">
                                  <p:stCondLst>
                                    <p:cond delay="800"/>
                                  </p:stCondLst>
                                  <p:childTnLst>
                                    <p:set>
                                      <p:cBhvr>
                                        <p:cTn id="31" dur="1" fill="hold">
                                          <p:stCondLst>
                                            <p:cond delay="0"/>
                                          </p:stCondLst>
                                        </p:cTn>
                                        <p:tgtEl>
                                          <p:spTgt spid="4111"/>
                                        </p:tgtEl>
                                        <p:attrNameLst>
                                          <p:attrName>style.visibility</p:attrName>
                                        </p:attrNameLst>
                                      </p:cBhvr>
                                      <p:to>
                                        <p:strVal val="visible"/>
                                      </p:to>
                                    </p:set>
                                    <p:animEffect transition="in" filter="fade">
                                      <p:cBhvr>
                                        <p:cTn id="32" dur="2000"/>
                                        <p:tgtEl>
                                          <p:spTgt spid="4111"/>
                                        </p:tgtEl>
                                      </p:cBhvr>
                                    </p:animEffect>
                                  </p:childTnLst>
                                </p:cTn>
                              </p:par>
                            </p:childTnLst>
                          </p:cTn>
                        </p:par>
                        <p:par>
                          <p:cTn id="33" fill="hold">
                            <p:stCondLst>
                              <p:cond delay="8800"/>
                            </p:stCondLst>
                            <p:childTnLst>
                              <p:par>
                                <p:cTn id="34" presetID="0" presetClass="path" presetSubtype="0" accel="50000" decel="50000" fill="hold" nodeType="afterEffect">
                                  <p:stCondLst>
                                    <p:cond delay="0"/>
                                  </p:stCondLst>
                                  <p:childTnLst>
                                    <p:animMotion origin="layout" path="M -2.22222E-6 -4.81481E-6 C -0.08906 0.01505 -0.38802 0.03033 -0.53472 0.09075 C -0.68142 0.15116 -0.81198 0.322 -0.88055 0.36297 C -0.94913 0.40394 -0.93229 0.34237 -0.94583 0.33704 " pathEditMode="relative" rAng="0" ptsTypes="aaaa">
                                      <p:cBhvr>
                                        <p:cTn id="35" dur="2000" fill="hold"/>
                                        <p:tgtEl>
                                          <p:spTgt spid="4224"/>
                                        </p:tgtEl>
                                        <p:attrNameLst>
                                          <p:attrName>ppt_x</p:attrName>
                                          <p:attrName>ppt_y</p:attrName>
                                        </p:attrNameLst>
                                      </p:cBhvr>
                                      <p:rCtr x="-47500" y="20200"/>
                                    </p:animMotion>
                                  </p:childTnLst>
                                </p:cTn>
                              </p:par>
                              <p:par>
                                <p:cTn id="36" presetID="0" presetClass="path" presetSubtype="0" accel="50000" decel="50000" fill="hold" nodeType="withEffect">
                                  <p:stCondLst>
                                    <p:cond delay="500"/>
                                  </p:stCondLst>
                                  <p:childTnLst>
                                    <p:animMotion origin="layout" path="M 0 0.04629 C -0.07778 0.05393 -0.34948 0.0956 -0.46667 0.09166 C -0.58385 0.08773 -0.63611 -0.0007 -0.70278 0.02314 C -0.76944 0.04699 -0.83247 0.19027 -0.86667 0.23426 " pathEditMode="relative" rAng="0" ptsTypes="aaaa">
                                      <p:cBhvr>
                                        <p:cTn id="37" dur="2000" fill="hold"/>
                                        <p:tgtEl>
                                          <p:spTgt spid="4225"/>
                                        </p:tgtEl>
                                        <p:attrNameLst>
                                          <p:attrName>ppt_x</p:attrName>
                                          <p:attrName>ppt_y</p:attrName>
                                        </p:attrNameLst>
                                      </p:cBhvr>
                                      <p:rCtr x="-43300" y="7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3" grpId="0" animBg="1"/>
    </p:bld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42701808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a:prstGeom prst="rect">
            <a:avLst/>
          </a:prstGeom>
        </p:spPr>
        <p:txBody>
          <a:bodyPr anchor="b"/>
          <a:lstStyle>
            <a:lvl1pPr marL="0" indent="0">
              <a:buNone/>
              <a:defRPr sz="2000"/>
            </a:lvl1pPr>
            <a:lvl2pPr marL="457198" indent="0">
              <a:buNone/>
              <a:defRPr sz="1800"/>
            </a:lvl2pPr>
            <a:lvl3pPr marL="914396" indent="0">
              <a:buNone/>
              <a:defRPr sz="1600"/>
            </a:lvl3pPr>
            <a:lvl4pPr marL="1371595" indent="0">
              <a:buNone/>
              <a:defRPr sz="1400"/>
            </a:lvl4pPr>
            <a:lvl5pPr marL="1828793" indent="0">
              <a:buNone/>
              <a:defRPr sz="1400"/>
            </a:lvl5pPr>
            <a:lvl6pPr marL="2285991" indent="0">
              <a:buNone/>
              <a:defRPr sz="1400"/>
            </a:lvl6pPr>
            <a:lvl7pPr marL="2743189" indent="0">
              <a:buNone/>
              <a:defRPr sz="1400"/>
            </a:lvl7pPr>
            <a:lvl8pPr marL="3200388" indent="0">
              <a:buNone/>
              <a:defRPr sz="1400"/>
            </a:lvl8pPr>
            <a:lvl9pPr marL="3657586" indent="0">
              <a:buNone/>
              <a:defRPr sz="1400"/>
            </a:lvl9pPr>
          </a:lstStyle>
          <a:p>
            <a:pPr lvl="0"/>
            <a:r>
              <a:rPr lang="en-US"/>
              <a:t>Click to edit Master text styles</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F7561CDB-809F-4F01-8B1D-FE5EAC24373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94061868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5FBBEBBD-17BD-4560-87E4-547DA4A47EB6}"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543323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8" name="Footer Placeholder 7"/>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defTabSz="914396" fontAlgn="base">
              <a:spcBef>
                <a:spcPct val="0"/>
              </a:spcBef>
              <a:spcAft>
                <a:spcPct val="0"/>
              </a:spcAft>
            </a:pPr>
            <a:fld id="{2E4299E6-7C00-4D22-A89F-1F9B3615D595}"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5942858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5"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6C5B38B5-93AD-4AD6-980D-8365EC0E2303}"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401400635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Footer Placeholder 3"/>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defTabSz="914396" fontAlgn="base">
              <a:spcBef>
                <a:spcPct val="0"/>
              </a:spcBef>
              <a:spcAft>
                <a:spcPct val="0"/>
              </a:spcAft>
            </a:pPr>
            <a:fld id="{05941182-25CA-4852-8295-F5606E806368}"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41048976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14516901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AA7A2312-82E8-4FE4-9A01-ADEF37E3AE1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60908399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D7B3CDFB-B3A1-4232-AA4B-479C24C388B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6129905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295400"/>
            <a:ext cx="10972800" cy="5029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D063A193-151D-48F6-ABE6-FDDB0BC0AEC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08077448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60960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6096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30164F13-48D1-4ADC-B1EB-3904AA61B639}"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91599242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295400"/>
            <a:ext cx="10972800" cy="5029200"/>
          </a:xfrm>
          <a:prstGeom prst="rect">
            <a:avLst/>
          </a:prstGeom>
        </p:spPr>
        <p:txBody>
          <a:bodyPr/>
          <a:lstStyle/>
          <a:p>
            <a:r>
              <a:rPr lang="en-US"/>
              <a:t>Click icon to add table</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a:xfrm>
            <a:off x="8737600" y="6537327"/>
            <a:ext cx="2844800" cy="244475"/>
          </a:xfrm>
        </p:spPr>
        <p:txBody>
          <a:bodyPr/>
          <a:lstStyle>
            <a:lvl1pPr>
              <a:defRPr/>
            </a:lvl1pPr>
          </a:lstStyle>
          <a:p>
            <a:pPr defTabSz="914396" fontAlgn="base">
              <a:spcBef>
                <a:spcPct val="0"/>
              </a:spcBef>
              <a:spcAft>
                <a:spcPct val="0"/>
              </a:spcAft>
            </a:pPr>
            <a:fld id="{37BA5889-3889-48EB-8ABB-7988F2FA738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09772000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98" indent="0" algn="ctr">
              <a:buNone/>
              <a:defRPr/>
            </a:lvl2pPr>
            <a:lvl3pPr marL="914396" indent="0" algn="ctr">
              <a:buNone/>
              <a:defRPr/>
            </a:lvl3pPr>
            <a:lvl4pPr marL="1371595" indent="0" algn="ctr">
              <a:buNone/>
              <a:defRPr/>
            </a:lvl4pPr>
            <a:lvl5pPr marL="1828793" indent="0" algn="ctr">
              <a:buNone/>
              <a:defRPr/>
            </a:lvl5pPr>
            <a:lvl6pPr marL="2285991" indent="0" algn="ctr">
              <a:buNone/>
              <a:defRPr/>
            </a:lvl6pPr>
            <a:lvl7pPr marL="2743189" indent="0" algn="ctr">
              <a:buNone/>
              <a:defRPr/>
            </a:lvl7pPr>
            <a:lvl8pPr marL="3200388" indent="0" algn="ctr">
              <a:buNone/>
              <a:defRPr/>
            </a:lvl8pPr>
            <a:lvl9pPr marL="3657586" indent="0" algn="ctr">
              <a:buNone/>
              <a:defRPr/>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489DF400-8CEC-4040-95AA-7F9A82091823}" type="slidenum">
              <a:rPr lang="en-US" altLang="zh-CN" smtClean="0">
                <a:solidFill>
                  <a:srgbClr val="FFFFFF"/>
                </a:solidFill>
                <a:cs typeface="Arial" panose="020B0604020202020204" pitchFamily="34" charset="0"/>
              </a:rPr>
              <a:pPr defTabSz="914396" fontAlgn="base">
                <a:spcBef>
                  <a:spcPct val="0"/>
                </a:spcBef>
                <a:spcAft>
                  <a:spcPct val="0"/>
                </a:spcAft>
                <a:defRPr/>
              </a:pPr>
              <a:t>‹#›</a:t>
            </a:fld>
            <a:endParaRPr lang="en-US" altLang="zh-CN">
              <a:solidFill>
                <a:srgbClr val="FFFFFF"/>
              </a:solidFill>
              <a:cs typeface="Arial" panose="020B0604020202020204" pitchFamily="34" charset="0"/>
            </a:endParaRPr>
          </a:p>
        </p:txBody>
      </p:sp>
    </p:spTree>
    <p:extLst>
      <p:ext uri="{BB962C8B-B14F-4D97-AF65-F5344CB8AC3E}">
        <p14:creationId xmlns:p14="http://schemas.microsoft.com/office/powerpoint/2010/main" val="163490133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2023/3/12</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683214347"/>
      </p:ext>
    </p:extLst>
  </p:cSld>
  <p:clrMapOvr>
    <a:masterClrMapping/>
  </p:clrMapOvr>
  <p:transition spd="slow" advTm="3000">
    <p:random/>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86"/>
        <p:cNvGrpSpPr/>
        <p:nvPr/>
      </p:nvGrpSpPr>
      <p:grpSpPr>
        <a:xfrm>
          <a:off x="0" y="0"/>
          <a:ext cx="0" cy="0"/>
          <a:chOff x="0" y="0"/>
          <a:chExt cx="0" cy="0"/>
        </a:xfrm>
      </p:grpSpPr>
      <p:sp>
        <p:nvSpPr>
          <p:cNvPr id="587" name="Google Shape;587;p15"/>
          <p:cNvSpPr/>
          <p:nvPr/>
        </p:nvSpPr>
        <p:spPr>
          <a:xfrm rot="2899140">
            <a:off x="-504456" y="1186220"/>
            <a:ext cx="5252765" cy="7197437"/>
          </a:xfrm>
          <a:custGeom>
            <a:avLst/>
            <a:gdLst/>
            <a:ahLst/>
            <a:cxnLst/>
            <a:rect l="l" t="t" r="r" b="b"/>
            <a:pathLst>
              <a:path w="11755" h="16107" extrusionOk="0">
                <a:moveTo>
                  <a:pt x="4723" y="0"/>
                </a:moveTo>
                <a:cubicBezTo>
                  <a:pt x="679" y="0"/>
                  <a:pt x="0" y="9466"/>
                  <a:pt x="1441" y="12310"/>
                </a:cubicBezTo>
                <a:cubicBezTo>
                  <a:pt x="2483" y="14342"/>
                  <a:pt x="4497" y="16106"/>
                  <a:pt x="6744" y="16106"/>
                </a:cubicBezTo>
                <a:cubicBezTo>
                  <a:pt x="6902" y="16106"/>
                  <a:pt x="7061" y="16098"/>
                  <a:pt x="7221" y="16080"/>
                </a:cubicBezTo>
                <a:cubicBezTo>
                  <a:pt x="9843" y="15774"/>
                  <a:pt x="11657" y="12999"/>
                  <a:pt x="11700" y="10355"/>
                </a:cubicBezTo>
                <a:cubicBezTo>
                  <a:pt x="11755" y="7711"/>
                  <a:pt x="10455" y="5231"/>
                  <a:pt x="8980" y="3024"/>
                </a:cubicBezTo>
                <a:cubicBezTo>
                  <a:pt x="8466" y="2259"/>
                  <a:pt x="7920" y="1505"/>
                  <a:pt x="7166" y="959"/>
                </a:cubicBezTo>
                <a:cubicBezTo>
                  <a:pt x="6244" y="291"/>
                  <a:pt x="5432" y="0"/>
                  <a:pt x="4723" y="0"/>
                </a:cubicBezTo>
                <a:close/>
              </a:path>
            </a:pathLst>
          </a:custGeom>
          <a:solidFill>
            <a:srgbClr val="FFCFC0">
              <a:alpha val="2277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8" name="Google Shape;588;p15"/>
          <p:cNvSpPr/>
          <p:nvPr/>
        </p:nvSpPr>
        <p:spPr>
          <a:xfrm rot="-2700000">
            <a:off x="-424349" y="-1246735"/>
            <a:ext cx="13040796" cy="8548376"/>
          </a:xfrm>
          <a:custGeom>
            <a:avLst/>
            <a:gdLst/>
            <a:ahLst/>
            <a:cxnLst/>
            <a:rect l="l" t="t" r="r" b="b"/>
            <a:pathLst>
              <a:path w="44489" h="29163" extrusionOk="0">
                <a:moveTo>
                  <a:pt x="15430" y="0"/>
                </a:moveTo>
                <a:cubicBezTo>
                  <a:pt x="9906" y="0"/>
                  <a:pt x="4387" y="3454"/>
                  <a:pt x="1803" y="8453"/>
                </a:cubicBezTo>
                <a:cubicBezTo>
                  <a:pt x="645" y="10703"/>
                  <a:pt x="1" y="13358"/>
                  <a:pt x="798" y="15762"/>
                </a:cubicBezTo>
                <a:cubicBezTo>
                  <a:pt x="1891" y="19083"/>
                  <a:pt x="5431" y="21017"/>
                  <a:pt x="8883" y="21596"/>
                </a:cubicBezTo>
                <a:cubicBezTo>
                  <a:pt x="14914" y="22623"/>
                  <a:pt x="21294" y="20809"/>
                  <a:pt x="26724" y="24480"/>
                </a:cubicBezTo>
                <a:cubicBezTo>
                  <a:pt x="29916" y="26636"/>
                  <a:pt x="33253" y="29163"/>
                  <a:pt x="37049" y="29163"/>
                </a:cubicBezTo>
                <a:cubicBezTo>
                  <a:pt x="38256" y="29163"/>
                  <a:pt x="39509" y="28907"/>
                  <a:pt x="40818" y="28304"/>
                </a:cubicBezTo>
                <a:cubicBezTo>
                  <a:pt x="42796" y="27386"/>
                  <a:pt x="44391" y="25431"/>
                  <a:pt x="44434" y="23246"/>
                </a:cubicBezTo>
                <a:cubicBezTo>
                  <a:pt x="44489" y="21148"/>
                  <a:pt x="43167" y="19236"/>
                  <a:pt x="41561" y="17892"/>
                </a:cubicBezTo>
                <a:cubicBezTo>
                  <a:pt x="39955" y="16548"/>
                  <a:pt x="38032" y="15631"/>
                  <a:pt x="36306" y="14451"/>
                </a:cubicBezTo>
                <a:cubicBezTo>
                  <a:pt x="30155" y="10244"/>
                  <a:pt x="26211" y="2695"/>
                  <a:pt x="19076" y="532"/>
                </a:cubicBezTo>
                <a:cubicBezTo>
                  <a:pt x="17882" y="170"/>
                  <a:pt x="16656" y="0"/>
                  <a:pt x="15430" y="0"/>
                </a:cubicBezTo>
                <a:close/>
              </a:path>
            </a:pathLst>
          </a:custGeom>
          <a:solidFill>
            <a:srgbClr val="FFCFC0">
              <a:alpha val="4911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9" name="Google Shape;589;p15"/>
          <p:cNvSpPr txBox="1">
            <a:spLocks noGrp="1"/>
          </p:cNvSpPr>
          <p:nvPr>
            <p:ph type="title"/>
          </p:nvPr>
        </p:nvSpPr>
        <p:spPr>
          <a:xfrm>
            <a:off x="5954304" y="3232800"/>
            <a:ext cx="2786800" cy="708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90" name="Google Shape;590;p15"/>
          <p:cNvSpPr txBox="1">
            <a:spLocks noGrp="1"/>
          </p:cNvSpPr>
          <p:nvPr>
            <p:ph type="subTitle" idx="1"/>
          </p:nvPr>
        </p:nvSpPr>
        <p:spPr>
          <a:xfrm>
            <a:off x="5954300" y="1343000"/>
            <a:ext cx="4913200" cy="18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539897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2"/>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4"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5"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82695F9E-1B44-4B4E-899D-7EB307ACE436}"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324191634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45347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8" name="图片 3"/>
          <p:cNvPicPr>
            <a:picLocks noChangeAspect="1"/>
          </p:cNvPicPr>
          <p:nvPr userDrawn="1"/>
        </p:nvPicPr>
        <p:blipFill rotWithShape="1">
          <a:blip r:embed="rId2"/>
          <a:srcRect l="626" t="832" r="626" b="1028"/>
          <a:stretch>
            <a:fillRect/>
          </a:stretch>
        </p:blipFill>
        <p:spPr>
          <a:xfrm>
            <a:off x="0" y="2"/>
            <a:ext cx="12219444" cy="6857999"/>
          </a:xfrm>
          <a:prstGeom prst="rect">
            <a:avLst/>
          </a:prstGeom>
        </p:spPr>
      </p:pic>
      <p:pic>
        <p:nvPicPr>
          <p:cNvPr id="9" name="图形 1"/>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212225"/>
            <a:ext cx="3308946" cy="1645775"/>
          </a:xfrm>
          <a:prstGeom prst="rect">
            <a:avLst/>
          </a:prstGeom>
        </p:spPr>
      </p:pic>
    </p:spTree>
    <p:extLst>
      <p:ext uri="{BB962C8B-B14F-4D97-AF65-F5344CB8AC3E}">
        <p14:creationId xmlns:p14="http://schemas.microsoft.com/office/powerpoint/2010/main" val="409935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331828"/>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721184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228647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380393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989090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863493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278807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364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212812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769560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863858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859931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827927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241993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287342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306552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77376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929817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0142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357946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199877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589068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220022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184721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837604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708941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398015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667071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449117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113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537403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456856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310677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583959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364706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418771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2085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443061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152255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588520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9286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542712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927289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998451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024732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057570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457483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122376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647545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419531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85687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3400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3407"/>
            </a:lvl1pPr>
            <a:lvl2pPr>
              <a:defRPr sz="2963"/>
            </a:lvl2pPr>
            <a:lvl3pPr>
              <a:defRPr sz="2444"/>
            </a:lvl3pPr>
            <a:lvl4pPr>
              <a:defRPr sz="2222"/>
            </a:lvl4pPr>
            <a:lvl5pPr>
              <a:defRPr sz="2222"/>
            </a:lvl5pPr>
            <a:lvl6pPr>
              <a:defRPr sz="2222"/>
            </a:lvl6pPr>
            <a:lvl7pPr>
              <a:defRPr sz="2222"/>
            </a:lvl7pPr>
            <a:lvl8pPr>
              <a:defRPr sz="2222"/>
            </a:lvl8pPr>
            <a:lvl9pPr>
              <a:defRPr sz="22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3407"/>
            </a:lvl1pPr>
            <a:lvl2pPr>
              <a:defRPr sz="2963"/>
            </a:lvl2pPr>
            <a:lvl3pPr>
              <a:defRPr sz="2444"/>
            </a:lvl3pPr>
            <a:lvl4pPr>
              <a:defRPr sz="2222"/>
            </a:lvl4pPr>
            <a:lvl5pPr>
              <a:defRPr sz="2222"/>
            </a:lvl5pPr>
            <a:lvl6pPr>
              <a:defRPr sz="2222"/>
            </a:lvl6pPr>
            <a:lvl7pPr>
              <a:defRPr sz="2222"/>
            </a:lvl7pPr>
            <a:lvl8pPr>
              <a:defRPr sz="2222"/>
            </a:lvl8pPr>
            <a:lvl9pPr>
              <a:defRPr sz="22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6"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7"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BA0A3F2-FC7E-4960-BF7D-A9B1B5779135}"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13846496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880528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652411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560845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656719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69117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779577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297802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800911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595450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361115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71707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239994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245868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287370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778844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504269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113519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95970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200463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853125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049543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47840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109519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388451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795222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229966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983705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897736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450864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256691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198304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234551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23915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571524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361854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761696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163473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241654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546051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298222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631841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199035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127974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77450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238453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658545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384246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25191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86704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970397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777855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443081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617044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053482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45255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936561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034141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715865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203318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787193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50792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878136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599061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904480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451431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09803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447394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988088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750056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48056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387605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393926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985897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827914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962785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030247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50250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preserve="1" userDrawn="1">
  <p:cSld name="Title Slide">
    <p:spTree>
      <p:nvGrpSpPr>
        <p:cNvPr id="1" name=""/>
        <p:cNvGrpSpPr/>
        <p:nvPr/>
      </p:nvGrpSpPr>
      <p:grpSpPr>
        <a:xfrm>
          <a:off x="0" y="0"/>
          <a:ext cx="0" cy="0"/>
          <a:chOff x="0" y="0"/>
          <a:chExt cx="0" cy="0"/>
        </a:xfrm>
      </p:grpSpPr>
      <p:sp>
        <p:nvSpPr>
          <p:cNvPr id="4223" name="Rectangle 127"/>
          <p:cNvSpPr>
            <a:spLocks noChangeArrowheads="1"/>
          </p:cNvSpPr>
          <p:nvPr/>
        </p:nvSpPr>
        <p:spPr bwMode="gray">
          <a:xfrm>
            <a:off x="0" y="0"/>
            <a:ext cx="12192000" cy="1828800"/>
          </a:xfrm>
          <a:prstGeom prst="rect">
            <a:avLst/>
          </a:prstGeom>
          <a:gradFill rotWithShape="1">
            <a:gsLst>
              <a:gs pos="0">
                <a:schemeClr val="accent1"/>
              </a:gs>
              <a:gs pos="100000">
                <a:schemeClr val="accent1">
                  <a:gamma/>
                  <a:tint val="0"/>
                  <a:invGamma/>
                  <a:alpha val="0"/>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nvGrpSpPr>
          <p:cNvPr id="4111" name="Group 15"/>
          <p:cNvGrpSpPr>
            <a:grpSpLocks/>
          </p:cNvGrpSpPr>
          <p:nvPr/>
        </p:nvGrpSpPr>
        <p:grpSpPr bwMode="auto">
          <a:xfrm>
            <a:off x="203201" y="381000"/>
            <a:ext cx="9118600" cy="3365500"/>
            <a:chOff x="664" y="1951"/>
            <a:chExt cx="4308" cy="2120"/>
          </a:xfrm>
        </p:grpSpPr>
        <p:sp>
          <p:nvSpPr>
            <p:cNvPr id="4112" name="Freeform 16"/>
            <p:cNvSpPr>
              <a:spLocks/>
            </p:cNvSpPr>
            <p:nvPr/>
          </p:nvSpPr>
          <p:spPr bwMode="invGray">
            <a:xfrm>
              <a:off x="743" y="2045"/>
              <a:ext cx="1267" cy="1938"/>
            </a:xfrm>
            <a:custGeom>
              <a:avLst/>
              <a:gdLst/>
              <a:ahLst/>
              <a:cxnLst>
                <a:cxn ang="0">
                  <a:pos x="116" y="258"/>
                </a:cxn>
                <a:cxn ang="0">
                  <a:pos x="320" y="210"/>
                </a:cxn>
                <a:cxn ang="0">
                  <a:pos x="434" y="240"/>
                </a:cxn>
                <a:cxn ang="0">
                  <a:pos x="416" y="444"/>
                </a:cxn>
                <a:cxn ang="0">
                  <a:pos x="272" y="582"/>
                </a:cxn>
                <a:cxn ang="0">
                  <a:pos x="218" y="714"/>
                </a:cxn>
                <a:cxn ang="0">
                  <a:pos x="284" y="964"/>
                </a:cxn>
                <a:cxn ang="0">
                  <a:pos x="316" y="960"/>
                </a:cxn>
                <a:cxn ang="0">
                  <a:pos x="328" y="906"/>
                </a:cxn>
                <a:cxn ang="0">
                  <a:pos x="478" y="1154"/>
                </a:cxn>
                <a:cxn ang="0">
                  <a:pos x="650" y="1200"/>
                </a:cxn>
                <a:cxn ang="0">
                  <a:pos x="794" y="1350"/>
                </a:cxn>
                <a:cxn ang="0">
                  <a:pos x="854" y="1422"/>
                </a:cxn>
                <a:cxn ang="0">
                  <a:pos x="770" y="1608"/>
                </a:cxn>
                <a:cxn ang="0">
                  <a:pos x="916" y="1782"/>
                </a:cxn>
                <a:cxn ang="0">
                  <a:pos x="1034" y="2022"/>
                </a:cxn>
                <a:cxn ang="0">
                  <a:pos x="1094" y="2310"/>
                </a:cxn>
                <a:cxn ang="0">
                  <a:pos x="1194" y="2540"/>
                </a:cxn>
                <a:cxn ang="0">
                  <a:pos x="1280" y="2520"/>
                </a:cxn>
                <a:cxn ang="0">
                  <a:pos x="1244" y="2394"/>
                </a:cxn>
                <a:cxn ang="0">
                  <a:pos x="1288" y="2306"/>
                </a:cxn>
                <a:cxn ang="0">
                  <a:pos x="1368" y="2228"/>
                </a:cxn>
                <a:cxn ang="0">
                  <a:pos x="1448" y="2076"/>
                </a:cxn>
                <a:cxn ang="0">
                  <a:pos x="1568" y="1950"/>
                </a:cxn>
                <a:cxn ang="0">
                  <a:pos x="1622" y="1746"/>
                </a:cxn>
                <a:cxn ang="0">
                  <a:pos x="1552" y="1538"/>
                </a:cxn>
                <a:cxn ang="0">
                  <a:pos x="1376" y="1410"/>
                </a:cxn>
                <a:cxn ang="0">
                  <a:pos x="1104" y="1280"/>
                </a:cxn>
                <a:cxn ang="0">
                  <a:pos x="974" y="1260"/>
                </a:cxn>
                <a:cxn ang="0">
                  <a:pos x="904" y="1268"/>
                </a:cxn>
                <a:cxn ang="0">
                  <a:pos x="794" y="1308"/>
                </a:cxn>
                <a:cxn ang="0">
                  <a:pos x="758" y="1174"/>
                </a:cxn>
                <a:cxn ang="0">
                  <a:pos x="736" y="1062"/>
                </a:cxn>
                <a:cxn ang="0">
                  <a:pos x="632" y="1104"/>
                </a:cxn>
                <a:cxn ang="0">
                  <a:pos x="568" y="950"/>
                </a:cxn>
                <a:cxn ang="0">
                  <a:pos x="740" y="912"/>
                </a:cxn>
                <a:cxn ang="0">
                  <a:pos x="842" y="906"/>
                </a:cxn>
                <a:cxn ang="0">
                  <a:pos x="896" y="900"/>
                </a:cxn>
                <a:cxn ang="0">
                  <a:pos x="1058" y="750"/>
                </a:cxn>
                <a:cxn ang="0">
                  <a:pos x="1184" y="678"/>
                </a:cxn>
                <a:cxn ang="0">
                  <a:pos x="1278" y="636"/>
                </a:cxn>
                <a:cxn ang="0">
                  <a:pos x="1340" y="538"/>
                </a:cxn>
                <a:cxn ang="0">
                  <a:pos x="1288" y="512"/>
                </a:cxn>
                <a:cxn ang="0">
                  <a:pos x="1526" y="456"/>
                </a:cxn>
                <a:cxn ang="0">
                  <a:pos x="1406" y="342"/>
                </a:cxn>
                <a:cxn ang="0">
                  <a:pos x="1328" y="264"/>
                </a:cxn>
                <a:cxn ang="0">
                  <a:pos x="1222" y="364"/>
                </a:cxn>
                <a:cxn ang="0">
                  <a:pos x="1110" y="444"/>
                </a:cxn>
                <a:cxn ang="0">
                  <a:pos x="1022" y="304"/>
                </a:cxn>
                <a:cxn ang="0">
                  <a:pos x="1212" y="240"/>
                </a:cxn>
                <a:cxn ang="0">
                  <a:pos x="1266" y="198"/>
                </a:cxn>
                <a:cxn ang="0">
                  <a:pos x="1328" y="172"/>
                </a:cxn>
                <a:cxn ang="0">
                  <a:pos x="1286" y="144"/>
                </a:cxn>
                <a:cxn ang="0">
                  <a:pos x="1262" y="120"/>
                </a:cxn>
                <a:cxn ang="0">
                  <a:pos x="1202" y="102"/>
                </a:cxn>
                <a:cxn ang="0">
                  <a:pos x="1106" y="136"/>
                </a:cxn>
                <a:cxn ang="0">
                  <a:pos x="950" y="120"/>
                </a:cxn>
                <a:cxn ang="0">
                  <a:pos x="550" y="0"/>
                </a:cxn>
                <a:cxn ang="0">
                  <a:pos x="344" y="32"/>
                </a:cxn>
                <a:cxn ang="0">
                  <a:pos x="290" y="102"/>
                </a:cxn>
                <a:cxn ang="0">
                  <a:pos x="128" y="174"/>
                </a:cxn>
                <a:cxn ang="0">
                  <a:pos x="128" y="216"/>
                </a:cxn>
                <a:cxn ang="0">
                  <a:pos x="2" y="252"/>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3" name="Freeform 17"/>
            <p:cNvSpPr>
              <a:spLocks/>
            </p:cNvSpPr>
            <p:nvPr/>
          </p:nvSpPr>
          <p:spPr bwMode="invGray">
            <a:xfrm>
              <a:off x="703" y="2230"/>
              <a:ext cx="34" cy="28"/>
            </a:xfrm>
            <a:custGeom>
              <a:avLst/>
              <a:gdLst/>
              <a:ahLst/>
              <a:cxnLst>
                <a:cxn ang="0">
                  <a:pos x="16" y="4"/>
                </a:cxn>
                <a:cxn ang="0">
                  <a:pos x="0" y="22"/>
                </a:cxn>
                <a:cxn ang="0">
                  <a:pos x="22" y="38"/>
                </a:cxn>
                <a:cxn ang="0">
                  <a:pos x="46" y="26"/>
                </a:cxn>
                <a:cxn ang="0">
                  <a:pos x="30" y="0"/>
                </a:cxn>
                <a:cxn ang="0">
                  <a:pos x="16" y="4"/>
                </a:cxn>
              </a:cxnLst>
              <a:rect l="0" t="0" r="r" b="b"/>
              <a:pathLst>
                <a:path w="46" h="38">
                  <a:moveTo>
                    <a:pt x="16" y="4"/>
                  </a:moveTo>
                  <a:lnTo>
                    <a:pt x="0" y="22"/>
                  </a:lnTo>
                  <a:lnTo>
                    <a:pt x="22" y="38"/>
                  </a:lnTo>
                  <a:lnTo>
                    <a:pt x="46" y="26"/>
                  </a:lnTo>
                  <a:lnTo>
                    <a:pt x="30" y="0"/>
                  </a:lnTo>
                  <a:lnTo>
                    <a:pt x="16" y="4"/>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4" name="Freeform 18"/>
            <p:cNvSpPr>
              <a:spLocks/>
            </p:cNvSpPr>
            <p:nvPr/>
          </p:nvSpPr>
          <p:spPr bwMode="invGray">
            <a:xfrm>
              <a:off x="1010" y="2353"/>
              <a:ext cx="39" cy="32"/>
            </a:xfrm>
            <a:custGeom>
              <a:avLst/>
              <a:gdLst/>
              <a:ahLst/>
              <a:cxnLst>
                <a:cxn ang="0">
                  <a:pos x="12" y="0"/>
                </a:cxn>
                <a:cxn ang="0">
                  <a:pos x="26" y="44"/>
                </a:cxn>
                <a:cxn ang="0">
                  <a:pos x="42" y="42"/>
                </a:cxn>
                <a:cxn ang="0">
                  <a:pos x="38" y="16"/>
                </a:cxn>
                <a:cxn ang="0">
                  <a:pos x="26" y="2"/>
                </a:cxn>
                <a:cxn ang="0">
                  <a:pos x="12" y="0"/>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5" name="Freeform 19"/>
            <p:cNvSpPr>
              <a:spLocks/>
            </p:cNvSpPr>
            <p:nvPr/>
          </p:nvSpPr>
          <p:spPr bwMode="invGray">
            <a:xfrm>
              <a:off x="1792" y="2409"/>
              <a:ext cx="98" cy="74"/>
            </a:xfrm>
            <a:custGeom>
              <a:avLst/>
              <a:gdLst/>
              <a:ahLst/>
              <a:cxnLst>
                <a:cxn ang="0">
                  <a:pos x="97" y="0"/>
                </a:cxn>
                <a:cxn ang="0">
                  <a:pos x="79" y="8"/>
                </a:cxn>
                <a:cxn ang="0">
                  <a:pos x="53" y="24"/>
                </a:cxn>
                <a:cxn ang="0">
                  <a:pos x="39" y="40"/>
                </a:cxn>
                <a:cxn ang="0">
                  <a:pos x="21" y="52"/>
                </a:cxn>
                <a:cxn ang="0">
                  <a:pos x="63" y="82"/>
                </a:cxn>
                <a:cxn ang="0">
                  <a:pos x="79" y="94"/>
                </a:cxn>
                <a:cxn ang="0">
                  <a:pos x="85" y="92"/>
                </a:cxn>
                <a:cxn ang="0">
                  <a:pos x="89" y="86"/>
                </a:cxn>
                <a:cxn ang="0">
                  <a:pos x="97" y="98"/>
                </a:cxn>
                <a:cxn ang="0">
                  <a:pos x="123" y="86"/>
                </a:cxn>
                <a:cxn ang="0">
                  <a:pos x="129" y="74"/>
                </a:cxn>
                <a:cxn ang="0">
                  <a:pos x="101" y="40"/>
                </a:cxn>
                <a:cxn ang="0">
                  <a:pos x="115" y="24"/>
                </a:cxn>
                <a:cxn ang="0">
                  <a:pos x="111" y="4"/>
                </a:cxn>
                <a:cxn ang="0">
                  <a:pos x="97" y="0"/>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6" name="Freeform 20"/>
            <p:cNvSpPr>
              <a:spLocks/>
            </p:cNvSpPr>
            <p:nvPr/>
          </p:nvSpPr>
          <p:spPr bwMode="invGray">
            <a:xfrm>
              <a:off x="1318" y="2793"/>
              <a:ext cx="158" cy="84"/>
            </a:xfrm>
            <a:custGeom>
              <a:avLst/>
              <a:gdLst/>
              <a:ahLst/>
              <a:cxnLst>
                <a:cxn ang="0">
                  <a:pos x="47" y="12"/>
                </a:cxn>
                <a:cxn ang="0">
                  <a:pos x="17" y="12"/>
                </a:cxn>
                <a:cxn ang="0">
                  <a:pos x="5" y="16"/>
                </a:cxn>
                <a:cxn ang="0">
                  <a:pos x="25" y="52"/>
                </a:cxn>
                <a:cxn ang="0">
                  <a:pos x="51" y="44"/>
                </a:cxn>
                <a:cxn ang="0">
                  <a:pos x="93" y="54"/>
                </a:cxn>
                <a:cxn ang="0">
                  <a:pos x="111" y="60"/>
                </a:cxn>
                <a:cxn ang="0">
                  <a:pos x="133" y="88"/>
                </a:cxn>
                <a:cxn ang="0">
                  <a:pos x="141" y="112"/>
                </a:cxn>
                <a:cxn ang="0">
                  <a:pos x="157" y="100"/>
                </a:cxn>
                <a:cxn ang="0">
                  <a:pos x="169" y="96"/>
                </a:cxn>
                <a:cxn ang="0">
                  <a:pos x="187" y="102"/>
                </a:cxn>
                <a:cxn ang="0">
                  <a:pos x="195" y="80"/>
                </a:cxn>
                <a:cxn ang="0">
                  <a:pos x="153" y="54"/>
                </a:cxn>
                <a:cxn ang="0">
                  <a:pos x="105" y="20"/>
                </a:cxn>
                <a:cxn ang="0">
                  <a:pos x="53" y="26"/>
                </a:cxn>
                <a:cxn ang="0">
                  <a:pos x="47" y="12"/>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7" name="Freeform 21"/>
            <p:cNvSpPr>
              <a:spLocks/>
            </p:cNvSpPr>
            <p:nvPr/>
          </p:nvSpPr>
          <p:spPr bwMode="invGray">
            <a:xfrm>
              <a:off x="1448" y="2857"/>
              <a:ext cx="99" cy="41"/>
            </a:xfrm>
            <a:custGeom>
              <a:avLst/>
              <a:gdLst/>
              <a:ahLst/>
              <a:cxnLst>
                <a:cxn ang="0">
                  <a:pos x="57" y="0"/>
                </a:cxn>
                <a:cxn ang="0">
                  <a:pos x="43" y="6"/>
                </a:cxn>
                <a:cxn ang="0">
                  <a:pos x="31" y="30"/>
                </a:cxn>
                <a:cxn ang="0">
                  <a:pos x="15" y="34"/>
                </a:cxn>
                <a:cxn ang="0">
                  <a:pos x="3" y="42"/>
                </a:cxn>
                <a:cxn ang="0">
                  <a:pos x="13" y="54"/>
                </a:cxn>
                <a:cxn ang="0">
                  <a:pos x="133" y="34"/>
                </a:cxn>
                <a:cxn ang="0">
                  <a:pos x="123" y="16"/>
                </a:cxn>
                <a:cxn ang="0">
                  <a:pos x="105" y="8"/>
                </a:cxn>
                <a:cxn ang="0">
                  <a:pos x="101" y="24"/>
                </a:cxn>
                <a:cxn ang="0">
                  <a:pos x="89" y="18"/>
                </a:cxn>
                <a:cxn ang="0">
                  <a:pos x="67" y="14"/>
                </a:cxn>
                <a:cxn ang="0">
                  <a:pos x="57" y="0"/>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8" name="Freeform 22"/>
            <p:cNvSpPr>
              <a:spLocks/>
            </p:cNvSpPr>
            <p:nvPr/>
          </p:nvSpPr>
          <p:spPr bwMode="invGray">
            <a:xfrm>
              <a:off x="1553" y="288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9" name="Freeform 23"/>
            <p:cNvSpPr>
              <a:spLocks/>
            </p:cNvSpPr>
            <p:nvPr/>
          </p:nvSpPr>
          <p:spPr bwMode="invGray">
            <a:xfrm>
              <a:off x="1609" y="2886"/>
              <a:ext cx="12" cy="25"/>
            </a:xfrm>
            <a:custGeom>
              <a:avLst/>
              <a:gdLst/>
              <a:ahLst/>
              <a:cxnLst>
                <a:cxn ang="0">
                  <a:pos x="14" y="0"/>
                </a:cxn>
                <a:cxn ang="0">
                  <a:pos x="0" y="14"/>
                </a:cxn>
                <a:cxn ang="0">
                  <a:pos x="16" y="34"/>
                </a:cxn>
                <a:cxn ang="0">
                  <a:pos x="12" y="18"/>
                </a:cxn>
                <a:cxn ang="0">
                  <a:pos x="16" y="6"/>
                </a:cxn>
                <a:cxn ang="0">
                  <a:pos x="14" y="0"/>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0" name="Freeform 24"/>
            <p:cNvSpPr>
              <a:spLocks/>
            </p:cNvSpPr>
            <p:nvPr/>
          </p:nvSpPr>
          <p:spPr bwMode="invGray">
            <a:xfrm>
              <a:off x="1426" y="2040"/>
              <a:ext cx="180" cy="88"/>
            </a:xfrm>
            <a:custGeom>
              <a:avLst/>
              <a:gdLst/>
              <a:ahLst/>
              <a:cxnLst>
                <a:cxn ang="0">
                  <a:pos x="64" y="1"/>
                </a:cxn>
                <a:cxn ang="0">
                  <a:pos x="24" y="31"/>
                </a:cxn>
                <a:cxn ang="0">
                  <a:pos x="6" y="37"/>
                </a:cxn>
                <a:cxn ang="0">
                  <a:pos x="0" y="39"/>
                </a:cxn>
                <a:cxn ang="0">
                  <a:pos x="26" y="59"/>
                </a:cxn>
                <a:cxn ang="0">
                  <a:pos x="38" y="63"/>
                </a:cxn>
                <a:cxn ang="0">
                  <a:pos x="68" y="47"/>
                </a:cxn>
                <a:cxn ang="0">
                  <a:pos x="80" y="43"/>
                </a:cxn>
                <a:cxn ang="0">
                  <a:pos x="82" y="55"/>
                </a:cxn>
                <a:cxn ang="0">
                  <a:pos x="64" y="61"/>
                </a:cxn>
                <a:cxn ang="0">
                  <a:pos x="72" y="73"/>
                </a:cxn>
                <a:cxn ang="0">
                  <a:pos x="40" y="87"/>
                </a:cxn>
                <a:cxn ang="0">
                  <a:pos x="70" y="109"/>
                </a:cxn>
                <a:cxn ang="0">
                  <a:pos x="82" y="113"/>
                </a:cxn>
                <a:cxn ang="0">
                  <a:pos x="118" y="103"/>
                </a:cxn>
                <a:cxn ang="0">
                  <a:pos x="150" y="105"/>
                </a:cxn>
                <a:cxn ang="0">
                  <a:pos x="168" y="117"/>
                </a:cxn>
                <a:cxn ang="0">
                  <a:pos x="204" y="109"/>
                </a:cxn>
                <a:cxn ang="0">
                  <a:pos x="224" y="103"/>
                </a:cxn>
                <a:cxn ang="0">
                  <a:pos x="222" y="77"/>
                </a:cxn>
                <a:cxn ang="0">
                  <a:pos x="234" y="69"/>
                </a:cxn>
                <a:cxn ang="0">
                  <a:pos x="238" y="47"/>
                </a:cxn>
                <a:cxn ang="0">
                  <a:pos x="210" y="57"/>
                </a:cxn>
                <a:cxn ang="0">
                  <a:pos x="200" y="43"/>
                </a:cxn>
                <a:cxn ang="0">
                  <a:pos x="172" y="45"/>
                </a:cxn>
                <a:cxn ang="0">
                  <a:pos x="134" y="9"/>
                </a:cxn>
                <a:cxn ang="0">
                  <a:pos x="94" y="11"/>
                </a:cxn>
                <a:cxn ang="0">
                  <a:pos x="82" y="1"/>
                </a:cxn>
                <a:cxn ang="0">
                  <a:pos x="64" y="1"/>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1" name="Freeform 25"/>
            <p:cNvSpPr>
              <a:spLocks/>
            </p:cNvSpPr>
            <p:nvPr/>
          </p:nvSpPr>
          <p:spPr bwMode="invGray">
            <a:xfrm>
              <a:off x="1506" y="1999"/>
              <a:ext cx="146" cy="60"/>
            </a:xfrm>
            <a:custGeom>
              <a:avLst/>
              <a:gdLst/>
              <a:ahLst/>
              <a:cxnLst>
                <a:cxn ang="0">
                  <a:pos x="97" y="10"/>
                </a:cxn>
                <a:cxn ang="0">
                  <a:pos x="13" y="24"/>
                </a:cxn>
                <a:cxn ang="0">
                  <a:pos x="9" y="34"/>
                </a:cxn>
                <a:cxn ang="0">
                  <a:pos x="57" y="52"/>
                </a:cxn>
                <a:cxn ang="0">
                  <a:pos x="135" y="74"/>
                </a:cxn>
                <a:cxn ang="0">
                  <a:pos x="175" y="68"/>
                </a:cxn>
                <a:cxn ang="0">
                  <a:pos x="187" y="64"/>
                </a:cxn>
                <a:cxn ang="0">
                  <a:pos x="175" y="44"/>
                </a:cxn>
                <a:cxn ang="0">
                  <a:pos x="163" y="36"/>
                </a:cxn>
                <a:cxn ang="0">
                  <a:pos x="129" y="26"/>
                </a:cxn>
                <a:cxn ang="0">
                  <a:pos x="97" y="10"/>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2" name="Freeform 26"/>
            <p:cNvSpPr>
              <a:spLocks/>
            </p:cNvSpPr>
            <p:nvPr/>
          </p:nvSpPr>
          <p:spPr bwMode="invGray">
            <a:xfrm>
              <a:off x="1711" y="2069"/>
              <a:ext cx="233" cy="190"/>
            </a:xfrm>
            <a:custGeom>
              <a:avLst/>
              <a:gdLst/>
              <a:ahLst/>
              <a:cxnLst>
                <a:cxn ang="0">
                  <a:pos x="67" y="9"/>
                </a:cxn>
                <a:cxn ang="0">
                  <a:pos x="51" y="23"/>
                </a:cxn>
                <a:cxn ang="0">
                  <a:pos x="21" y="39"/>
                </a:cxn>
                <a:cxn ang="0">
                  <a:pos x="53" y="77"/>
                </a:cxn>
                <a:cxn ang="0">
                  <a:pos x="79" y="85"/>
                </a:cxn>
                <a:cxn ang="0">
                  <a:pos x="103" y="99"/>
                </a:cxn>
                <a:cxn ang="0">
                  <a:pos x="127" y="85"/>
                </a:cxn>
                <a:cxn ang="0">
                  <a:pos x="143" y="101"/>
                </a:cxn>
                <a:cxn ang="0">
                  <a:pos x="149" y="127"/>
                </a:cxn>
                <a:cxn ang="0">
                  <a:pos x="115" y="151"/>
                </a:cxn>
                <a:cxn ang="0">
                  <a:pos x="89" y="173"/>
                </a:cxn>
                <a:cxn ang="0">
                  <a:pos x="69" y="169"/>
                </a:cxn>
                <a:cxn ang="0">
                  <a:pos x="57" y="165"/>
                </a:cxn>
                <a:cxn ang="0">
                  <a:pos x="43" y="187"/>
                </a:cxn>
                <a:cxn ang="0">
                  <a:pos x="39" y="199"/>
                </a:cxn>
                <a:cxn ang="0">
                  <a:pos x="73" y="205"/>
                </a:cxn>
                <a:cxn ang="0">
                  <a:pos x="95" y="203"/>
                </a:cxn>
                <a:cxn ang="0">
                  <a:pos x="115" y="231"/>
                </a:cxn>
                <a:cxn ang="0">
                  <a:pos x="127" y="235"/>
                </a:cxn>
                <a:cxn ang="0">
                  <a:pos x="139" y="239"/>
                </a:cxn>
                <a:cxn ang="0">
                  <a:pos x="155" y="251"/>
                </a:cxn>
                <a:cxn ang="0">
                  <a:pos x="181" y="237"/>
                </a:cxn>
                <a:cxn ang="0">
                  <a:pos x="203" y="235"/>
                </a:cxn>
                <a:cxn ang="0">
                  <a:pos x="229" y="213"/>
                </a:cxn>
                <a:cxn ang="0">
                  <a:pos x="225" y="185"/>
                </a:cxn>
                <a:cxn ang="0">
                  <a:pos x="217" y="173"/>
                </a:cxn>
                <a:cxn ang="0">
                  <a:pos x="233" y="167"/>
                </a:cxn>
                <a:cxn ang="0">
                  <a:pos x="245" y="183"/>
                </a:cxn>
                <a:cxn ang="0">
                  <a:pos x="247" y="197"/>
                </a:cxn>
                <a:cxn ang="0">
                  <a:pos x="261" y="193"/>
                </a:cxn>
                <a:cxn ang="0">
                  <a:pos x="303" y="169"/>
                </a:cxn>
                <a:cxn ang="0">
                  <a:pos x="293" y="147"/>
                </a:cxn>
                <a:cxn ang="0">
                  <a:pos x="259" y="123"/>
                </a:cxn>
                <a:cxn ang="0">
                  <a:pos x="265" y="107"/>
                </a:cxn>
                <a:cxn ang="0">
                  <a:pos x="277" y="103"/>
                </a:cxn>
                <a:cxn ang="0">
                  <a:pos x="253" y="63"/>
                </a:cxn>
                <a:cxn ang="0">
                  <a:pos x="233" y="59"/>
                </a:cxn>
                <a:cxn ang="0">
                  <a:pos x="221" y="55"/>
                </a:cxn>
                <a:cxn ang="0">
                  <a:pos x="201" y="33"/>
                </a:cxn>
                <a:cxn ang="0">
                  <a:pos x="155" y="45"/>
                </a:cxn>
                <a:cxn ang="0">
                  <a:pos x="167" y="25"/>
                </a:cxn>
                <a:cxn ang="0">
                  <a:pos x="139" y="17"/>
                </a:cxn>
                <a:cxn ang="0">
                  <a:pos x="119" y="19"/>
                </a:cxn>
                <a:cxn ang="0">
                  <a:pos x="67" y="9"/>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3" name="Freeform 27"/>
            <p:cNvSpPr>
              <a:spLocks/>
            </p:cNvSpPr>
            <p:nvPr/>
          </p:nvSpPr>
          <p:spPr bwMode="invGray">
            <a:xfrm>
              <a:off x="1709" y="1987"/>
              <a:ext cx="44" cy="37"/>
            </a:xfrm>
            <a:custGeom>
              <a:avLst/>
              <a:gdLst/>
              <a:ahLst/>
              <a:cxnLst>
                <a:cxn ang="0">
                  <a:pos x="26" y="0"/>
                </a:cxn>
                <a:cxn ang="0">
                  <a:pos x="0" y="10"/>
                </a:cxn>
                <a:cxn ang="0">
                  <a:pos x="30" y="40"/>
                </a:cxn>
                <a:cxn ang="0">
                  <a:pos x="48" y="50"/>
                </a:cxn>
                <a:cxn ang="0">
                  <a:pos x="58" y="28"/>
                </a:cxn>
                <a:cxn ang="0">
                  <a:pos x="44" y="8"/>
                </a:cxn>
                <a:cxn ang="0">
                  <a:pos x="26" y="0"/>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4" name="Freeform 28"/>
            <p:cNvSpPr>
              <a:spLocks/>
            </p:cNvSpPr>
            <p:nvPr/>
          </p:nvSpPr>
          <p:spPr bwMode="invGray">
            <a:xfrm>
              <a:off x="1625" y="2057"/>
              <a:ext cx="65" cy="42"/>
            </a:xfrm>
            <a:custGeom>
              <a:avLst/>
              <a:gdLst/>
              <a:ahLst/>
              <a:cxnLst>
                <a:cxn ang="0">
                  <a:pos x="44" y="7"/>
                </a:cxn>
                <a:cxn ang="0">
                  <a:pos x="24" y="25"/>
                </a:cxn>
                <a:cxn ang="0">
                  <a:pos x="4" y="27"/>
                </a:cxn>
                <a:cxn ang="0">
                  <a:pos x="16" y="57"/>
                </a:cxn>
                <a:cxn ang="0">
                  <a:pos x="74" y="35"/>
                </a:cxn>
                <a:cxn ang="0">
                  <a:pos x="86" y="17"/>
                </a:cxn>
                <a:cxn ang="0">
                  <a:pos x="56" y="7"/>
                </a:cxn>
                <a:cxn ang="0">
                  <a:pos x="44" y="7"/>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5" name="Freeform 29"/>
            <p:cNvSpPr>
              <a:spLocks/>
            </p:cNvSpPr>
            <p:nvPr/>
          </p:nvSpPr>
          <p:spPr bwMode="invGray">
            <a:xfrm>
              <a:off x="1693" y="2065"/>
              <a:ext cx="54" cy="25"/>
            </a:xfrm>
            <a:custGeom>
              <a:avLst/>
              <a:gdLst/>
              <a:ahLst/>
              <a:cxnLst>
                <a:cxn ang="0">
                  <a:pos x="40" y="0"/>
                </a:cxn>
                <a:cxn ang="0">
                  <a:pos x="10" y="16"/>
                </a:cxn>
                <a:cxn ang="0">
                  <a:pos x="24" y="34"/>
                </a:cxn>
                <a:cxn ang="0">
                  <a:pos x="52" y="28"/>
                </a:cxn>
                <a:cxn ang="0">
                  <a:pos x="64" y="20"/>
                </a:cxn>
                <a:cxn ang="0">
                  <a:pos x="40" y="0"/>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6" name="Freeform 30"/>
            <p:cNvSpPr>
              <a:spLocks/>
            </p:cNvSpPr>
            <p:nvPr/>
          </p:nvSpPr>
          <p:spPr bwMode="invGray">
            <a:xfrm>
              <a:off x="1664" y="2029"/>
              <a:ext cx="64" cy="34"/>
            </a:xfrm>
            <a:custGeom>
              <a:avLst/>
              <a:gdLst/>
              <a:ahLst/>
              <a:cxnLst>
                <a:cxn ang="0">
                  <a:pos x="58" y="10"/>
                </a:cxn>
                <a:cxn ang="0">
                  <a:pos x="28" y="4"/>
                </a:cxn>
                <a:cxn ang="0">
                  <a:pos x="0" y="18"/>
                </a:cxn>
                <a:cxn ang="0">
                  <a:pos x="40" y="32"/>
                </a:cxn>
                <a:cxn ang="0">
                  <a:pos x="64" y="40"/>
                </a:cxn>
                <a:cxn ang="0">
                  <a:pos x="84" y="18"/>
                </a:cxn>
                <a:cxn ang="0">
                  <a:pos x="82" y="6"/>
                </a:cxn>
                <a:cxn ang="0">
                  <a:pos x="64" y="0"/>
                </a:cxn>
                <a:cxn ang="0">
                  <a:pos x="58" y="10"/>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7" name="Freeform 31"/>
            <p:cNvSpPr>
              <a:spLocks/>
            </p:cNvSpPr>
            <p:nvPr/>
          </p:nvSpPr>
          <p:spPr bwMode="invGray">
            <a:xfrm>
              <a:off x="1637" y="1997"/>
              <a:ext cx="44" cy="24"/>
            </a:xfrm>
            <a:custGeom>
              <a:avLst/>
              <a:gdLst/>
              <a:ahLst/>
              <a:cxnLst>
                <a:cxn ang="0">
                  <a:pos x="16" y="4"/>
                </a:cxn>
                <a:cxn ang="0">
                  <a:pos x="0" y="18"/>
                </a:cxn>
                <a:cxn ang="0">
                  <a:pos x="20" y="28"/>
                </a:cxn>
                <a:cxn ang="0">
                  <a:pos x="28" y="20"/>
                </a:cxn>
                <a:cxn ang="0">
                  <a:pos x="52" y="12"/>
                </a:cxn>
                <a:cxn ang="0">
                  <a:pos x="44" y="0"/>
                </a:cxn>
                <a:cxn ang="0">
                  <a:pos x="16" y="4"/>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8" name="Freeform 32"/>
            <p:cNvSpPr>
              <a:spLocks/>
            </p:cNvSpPr>
            <p:nvPr/>
          </p:nvSpPr>
          <p:spPr bwMode="invGray">
            <a:xfrm>
              <a:off x="1751" y="2000"/>
              <a:ext cx="114" cy="77"/>
            </a:xfrm>
            <a:custGeom>
              <a:avLst/>
              <a:gdLst/>
              <a:ahLst/>
              <a:cxnLst>
                <a:cxn ang="0">
                  <a:pos x="38" y="0"/>
                </a:cxn>
                <a:cxn ang="0">
                  <a:pos x="14" y="6"/>
                </a:cxn>
                <a:cxn ang="0">
                  <a:pos x="4" y="38"/>
                </a:cxn>
                <a:cxn ang="0">
                  <a:pos x="12" y="56"/>
                </a:cxn>
                <a:cxn ang="0">
                  <a:pos x="0" y="72"/>
                </a:cxn>
                <a:cxn ang="0">
                  <a:pos x="56" y="86"/>
                </a:cxn>
                <a:cxn ang="0">
                  <a:pos x="82" y="92"/>
                </a:cxn>
                <a:cxn ang="0">
                  <a:pos x="152" y="86"/>
                </a:cxn>
                <a:cxn ang="0">
                  <a:pos x="76" y="70"/>
                </a:cxn>
                <a:cxn ang="0">
                  <a:pos x="54" y="62"/>
                </a:cxn>
                <a:cxn ang="0">
                  <a:pos x="44" y="52"/>
                </a:cxn>
                <a:cxn ang="0">
                  <a:pos x="50" y="34"/>
                </a:cxn>
                <a:cxn ang="0">
                  <a:pos x="38" y="0"/>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9" name="Freeform 33"/>
            <p:cNvSpPr>
              <a:spLocks/>
            </p:cNvSpPr>
            <p:nvPr/>
          </p:nvSpPr>
          <p:spPr bwMode="invGray">
            <a:xfrm>
              <a:off x="664" y="2245"/>
              <a:ext cx="25" cy="15"/>
            </a:xfrm>
            <a:custGeom>
              <a:avLst/>
              <a:gdLst/>
              <a:ahLst/>
              <a:cxnLst>
                <a:cxn ang="0">
                  <a:pos x="34" y="0"/>
                </a:cxn>
                <a:cxn ang="0">
                  <a:pos x="24" y="20"/>
                </a:cxn>
                <a:cxn ang="0">
                  <a:pos x="4" y="18"/>
                </a:cxn>
                <a:cxn ang="0">
                  <a:pos x="4" y="6"/>
                </a:cxn>
                <a:cxn ang="0">
                  <a:pos x="34" y="0"/>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0" name="Freeform 34"/>
            <p:cNvSpPr>
              <a:spLocks/>
            </p:cNvSpPr>
            <p:nvPr/>
          </p:nvSpPr>
          <p:spPr bwMode="invGray">
            <a:xfrm>
              <a:off x="1421" y="2756"/>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1" name="Freeform 35"/>
            <p:cNvSpPr>
              <a:spLocks/>
            </p:cNvSpPr>
            <p:nvPr/>
          </p:nvSpPr>
          <p:spPr bwMode="invGray">
            <a:xfrm>
              <a:off x="1424" y="2781"/>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2" name="Freeform 36"/>
            <p:cNvSpPr>
              <a:spLocks/>
            </p:cNvSpPr>
            <p:nvPr/>
          </p:nvSpPr>
          <p:spPr bwMode="invGray">
            <a:xfrm>
              <a:off x="1628" y="2913"/>
              <a:ext cx="15"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3" name="Freeform 37"/>
            <p:cNvSpPr>
              <a:spLocks/>
            </p:cNvSpPr>
            <p:nvPr/>
          </p:nvSpPr>
          <p:spPr bwMode="invGray">
            <a:xfrm>
              <a:off x="1752" y="2429"/>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4" name="Freeform 38"/>
            <p:cNvSpPr>
              <a:spLocks/>
            </p:cNvSpPr>
            <p:nvPr/>
          </p:nvSpPr>
          <p:spPr bwMode="invGray">
            <a:xfrm>
              <a:off x="1652" y="2224"/>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5" name="Freeform 39"/>
            <p:cNvSpPr>
              <a:spLocks/>
            </p:cNvSpPr>
            <p:nvPr/>
          </p:nvSpPr>
          <p:spPr bwMode="invGray">
            <a:xfrm>
              <a:off x="1717" y="2045"/>
              <a:ext cx="39"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6" name="Freeform 40"/>
            <p:cNvSpPr>
              <a:spLocks/>
            </p:cNvSpPr>
            <p:nvPr/>
          </p:nvSpPr>
          <p:spPr bwMode="invGray">
            <a:xfrm>
              <a:off x="1780" y="215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7" name="Freeform 41"/>
            <p:cNvSpPr>
              <a:spLocks/>
            </p:cNvSpPr>
            <p:nvPr/>
          </p:nvSpPr>
          <p:spPr bwMode="invGray">
            <a:xfrm>
              <a:off x="1796" y="1951"/>
              <a:ext cx="696" cy="346"/>
            </a:xfrm>
            <a:custGeom>
              <a:avLst/>
              <a:gdLst/>
              <a:ahLst/>
              <a:cxnLst>
                <a:cxn ang="0">
                  <a:pos x="28" y="56"/>
                </a:cxn>
                <a:cxn ang="0">
                  <a:pos x="6" y="92"/>
                </a:cxn>
                <a:cxn ang="0">
                  <a:pos x="36" y="100"/>
                </a:cxn>
                <a:cxn ang="0">
                  <a:pos x="16" y="116"/>
                </a:cxn>
                <a:cxn ang="0">
                  <a:pos x="104" y="136"/>
                </a:cxn>
                <a:cxn ang="0">
                  <a:pos x="142" y="130"/>
                </a:cxn>
                <a:cxn ang="0">
                  <a:pos x="250" y="78"/>
                </a:cxn>
                <a:cxn ang="0">
                  <a:pos x="300" y="66"/>
                </a:cxn>
                <a:cxn ang="0">
                  <a:pos x="324" y="80"/>
                </a:cxn>
                <a:cxn ang="0">
                  <a:pos x="272" y="88"/>
                </a:cxn>
                <a:cxn ang="0">
                  <a:pos x="242" y="112"/>
                </a:cxn>
                <a:cxn ang="0">
                  <a:pos x="254" y="120"/>
                </a:cxn>
                <a:cxn ang="0">
                  <a:pos x="260" y="158"/>
                </a:cxn>
                <a:cxn ang="0">
                  <a:pos x="350" y="192"/>
                </a:cxn>
                <a:cxn ang="0">
                  <a:pos x="336" y="210"/>
                </a:cxn>
                <a:cxn ang="0">
                  <a:pos x="368" y="246"/>
                </a:cxn>
                <a:cxn ang="0">
                  <a:pos x="348" y="266"/>
                </a:cxn>
                <a:cxn ang="0">
                  <a:pos x="324" y="294"/>
                </a:cxn>
                <a:cxn ang="0">
                  <a:pos x="294" y="324"/>
                </a:cxn>
                <a:cxn ang="0">
                  <a:pos x="292" y="420"/>
                </a:cxn>
                <a:cxn ang="0">
                  <a:pos x="332" y="446"/>
                </a:cxn>
                <a:cxn ang="0">
                  <a:pos x="388" y="448"/>
                </a:cxn>
                <a:cxn ang="0">
                  <a:pos x="412" y="422"/>
                </a:cxn>
                <a:cxn ang="0">
                  <a:pos x="506" y="356"/>
                </a:cxn>
                <a:cxn ang="0">
                  <a:pos x="572" y="334"/>
                </a:cxn>
                <a:cxn ang="0">
                  <a:pos x="646" y="308"/>
                </a:cxn>
                <a:cxn ang="0">
                  <a:pos x="720" y="290"/>
                </a:cxn>
                <a:cxn ang="0">
                  <a:pos x="762" y="260"/>
                </a:cxn>
                <a:cxn ang="0">
                  <a:pos x="800" y="200"/>
                </a:cxn>
                <a:cxn ang="0">
                  <a:pos x="802" y="154"/>
                </a:cxn>
                <a:cxn ang="0">
                  <a:pos x="802" y="124"/>
                </a:cxn>
                <a:cxn ang="0">
                  <a:pos x="832" y="90"/>
                </a:cxn>
                <a:cxn ang="0">
                  <a:pos x="876" y="94"/>
                </a:cxn>
                <a:cxn ang="0">
                  <a:pos x="922" y="52"/>
                </a:cxn>
                <a:cxn ang="0">
                  <a:pos x="888" y="56"/>
                </a:cxn>
                <a:cxn ang="0">
                  <a:pos x="848" y="46"/>
                </a:cxn>
                <a:cxn ang="0">
                  <a:pos x="794" y="22"/>
                </a:cxn>
                <a:cxn ang="0">
                  <a:pos x="642" y="26"/>
                </a:cxn>
                <a:cxn ang="0">
                  <a:pos x="584" y="38"/>
                </a:cxn>
                <a:cxn ang="0">
                  <a:pos x="556" y="38"/>
                </a:cxn>
                <a:cxn ang="0">
                  <a:pos x="516" y="54"/>
                </a:cxn>
                <a:cxn ang="0">
                  <a:pos x="478" y="30"/>
                </a:cxn>
                <a:cxn ang="0">
                  <a:pos x="432" y="40"/>
                </a:cxn>
                <a:cxn ang="0">
                  <a:pos x="366" y="52"/>
                </a:cxn>
                <a:cxn ang="0">
                  <a:pos x="410" y="38"/>
                </a:cxn>
                <a:cxn ang="0">
                  <a:pos x="352" y="8"/>
                </a:cxn>
                <a:cxn ang="0">
                  <a:pos x="334" y="2"/>
                </a:cxn>
                <a:cxn ang="0">
                  <a:pos x="314" y="8"/>
                </a:cxn>
                <a:cxn ang="0">
                  <a:pos x="240" y="16"/>
                </a:cxn>
                <a:cxn ang="0">
                  <a:pos x="160" y="28"/>
                </a:cxn>
                <a:cxn ang="0">
                  <a:pos x="108" y="26"/>
                </a:cxn>
                <a:cxn ang="0">
                  <a:pos x="114" y="68"/>
                </a:cxn>
                <a:cxn ang="0">
                  <a:pos x="104" y="52"/>
                </a:cxn>
                <a:cxn ang="0">
                  <a:pos x="60" y="42"/>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8" name="Freeform 42"/>
            <p:cNvSpPr>
              <a:spLocks/>
            </p:cNvSpPr>
            <p:nvPr/>
          </p:nvSpPr>
          <p:spPr bwMode="invGray">
            <a:xfrm>
              <a:off x="2009" y="2135"/>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9" name="Freeform 43"/>
            <p:cNvSpPr>
              <a:spLocks/>
            </p:cNvSpPr>
            <p:nvPr/>
          </p:nvSpPr>
          <p:spPr bwMode="invGray">
            <a:xfrm>
              <a:off x="2292" y="2201"/>
              <a:ext cx="128" cy="54"/>
            </a:xfrm>
            <a:custGeom>
              <a:avLst/>
              <a:gdLst/>
              <a:ahLst/>
              <a:cxnLst>
                <a:cxn ang="0">
                  <a:pos x="102" y="8"/>
                </a:cxn>
                <a:cxn ang="0">
                  <a:pos x="66" y="4"/>
                </a:cxn>
                <a:cxn ang="0">
                  <a:pos x="54" y="0"/>
                </a:cxn>
                <a:cxn ang="0">
                  <a:pos x="0" y="28"/>
                </a:cxn>
                <a:cxn ang="0">
                  <a:pos x="28" y="40"/>
                </a:cxn>
                <a:cxn ang="0">
                  <a:pos x="42" y="60"/>
                </a:cxn>
                <a:cxn ang="0">
                  <a:pos x="66" y="68"/>
                </a:cxn>
                <a:cxn ang="0">
                  <a:pos x="78" y="72"/>
                </a:cxn>
                <a:cxn ang="0">
                  <a:pos x="130" y="60"/>
                </a:cxn>
                <a:cxn ang="0">
                  <a:pos x="172" y="44"/>
                </a:cxn>
                <a:cxn ang="0">
                  <a:pos x="148" y="18"/>
                </a:cxn>
                <a:cxn ang="0">
                  <a:pos x="136" y="4"/>
                </a:cxn>
                <a:cxn ang="0">
                  <a:pos x="102" y="8"/>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0" name="Freeform 44"/>
            <p:cNvSpPr>
              <a:spLocks/>
            </p:cNvSpPr>
            <p:nvPr/>
          </p:nvSpPr>
          <p:spPr bwMode="invGray">
            <a:xfrm>
              <a:off x="2393" y="2038"/>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1" name="Freeform 45"/>
            <p:cNvSpPr>
              <a:spLocks/>
            </p:cNvSpPr>
            <p:nvPr/>
          </p:nvSpPr>
          <p:spPr bwMode="invGray">
            <a:xfrm>
              <a:off x="2662" y="2006"/>
              <a:ext cx="155" cy="63"/>
            </a:xfrm>
            <a:custGeom>
              <a:avLst/>
              <a:gdLst/>
              <a:ahLst/>
              <a:cxnLst>
                <a:cxn ang="0">
                  <a:pos x="191" y="7"/>
                </a:cxn>
                <a:cxn ang="0">
                  <a:pos x="103" y="9"/>
                </a:cxn>
                <a:cxn ang="0">
                  <a:pos x="109" y="25"/>
                </a:cxn>
                <a:cxn ang="0">
                  <a:pos x="107" y="33"/>
                </a:cxn>
                <a:cxn ang="0">
                  <a:pos x="89" y="27"/>
                </a:cxn>
                <a:cxn ang="0">
                  <a:pos x="77" y="19"/>
                </a:cxn>
                <a:cxn ang="0">
                  <a:pos x="23" y="27"/>
                </a:cxn>
                <a:cxn ang="0">
                  <a:pos x="31" y="49"/>
                </a:cxn>
                <a:cxn ang="0">
                  <a:pos x="55" y="53"/>
                </a:cxn>
                <a:cxn ang="0">
                  <a:pos x="75" y="73"/>
                </a:cxn>
                <a:cxn ang="0">
                  <a:pos x="89" y="85"/>
                </a:cxn>
                <a:cxn ang="0">
                  <a:pos x="109" y="67"/>
                </a:cxn>
                <a:cxn ang="0">
                  <a:pos x="121" y="59"/>
                </a:cxn>
                <a:cxn ang="0">
                  <a:pos x="127" y="47"/>
                </a:cxn>
                <a:cxn ang="0">
                  <a:pos x="167" y="35"/>
                </a:cxn>
                <a:cxn ang="0">
                  <a:pos x="187" y="31"/>
                </a:cxn>
                <a:cxn ang="0">
                  <a:pos x="199" y="27"/>
                </a:cxn>
                <a:cxn ang="0">
                  <a:pos x="191" y="7"/>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2" name="Freeform 46"/>
            <p:cNvSpPr>
              <a:spLocks/>
            </p:cNvSpPr>
            <p:nvPr/>
          </p:nvSpPr>
          <p:spPr bwMode="invGray">
            <a:xfrm>
              <a:off x="2759" y="2039"/>
              <a:ext cx="48" cy="21"/>
            </a:xfrm>
            <a:custGeom>
              <a:avLst/>
              <a:gdLst/>
              <a:ahLst/>
              <a:cxnLst>
                <a:cxn ang="0">
                  <a:pos x="36" y="6"/>
                </a:cxn>
                <a:cxn ang="0">
                  <a:pos x="8" y="4"/>
                </a:cxn>
                <a:cxn ang="0">
                  <a:pos x="24" y="28"/>
                </a:cxn>
                <a:cxn ang="0">
                  <a:pos x="54" y="14"/>
                </a:cxn>
                <a:cxn ang="0">
                  <a:pos x="36" y="6"/>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3" name="Freeform 47"/>
            <p:cNvSpPr>
              <a:spLocks/>
            </p:cNvSpPr>
            <p:nvPr/>
          </p:nvSpPr>
          <p:spPr bwMode="invGray">
            <a:xfrm>
              <a:off x="2467" y="2311"/>
              <a:ext cx="109" cy="132"/>
            </a:xfrm>
            <a:custGeom>
              <a:avLst/>
              <a:gdLst/>
              <a:ahLst/>
              <a:cxnLst>
                <a:cxn ang="0">
                  <a:pos x="24" y="19"/>
                </a:cxn>
                <a:cxn ang="0">
                  <a:pos x="0" y="25"/>
                </a:cxn>
                <a:cxn ang="0">
                  <a:pos x="14" y="43"/>
                </a:cxn>
                <a:cxn ang="0">
                  <a:pos x="34" y="87"/>
                </a:cxn>
                <a:cxn ang="0">
                  <a:pos x="52" y="91"/>
                </a:cxn>
                <a:cxn ang="0">
                  <a:pos x="50" y="107"/>
                </a:cxn>
                <a:cxn ang="0">
                  <a:pos x="28" y="113"/>
                </a:cxn>
                <a:cxn ang="0">
                  <a:pos x="16" y="131"/>
                </a:cxn>
                <a:cxn ang="0">
                  <a:pos x="18" y="137"/>
                </a:cxn>
                <a:cxn ang="0">
                  <a:pos x="30" y="141"/>
                </a:cxn>
                <a:cxn ang="0">
                  <a:pos x="18" y="169"/>
                </a:cxn>
                <a:cxn ang="0">
                  <a:pos x="20" y="175"/>
                </a:cxn>
                <a:cxn ang="0">
                  <a:pos x="34" y="171"/>
                </a:cxn>
                <a:cxn ang="0">
                  <a:pos x="58" y="169"/>
                </a:cxn>
                <a:cxn ang="0">
                  <a:pos x="92" y="171"/>
                </a:cxn>
                <a:cxn ang="0">
                  <a:pos x="110" y="169"/>
                </a:cxn>
                <a:cxn ang="0">
                  <a:pos x="122" y="165"/>
                </a:cxn>
                <a:cxn ang="0">
                  <a:pos x="128" y="141"/>
                </a:cxn>
                <a:cxn ang="0">
                  <a:pos x="146" y="133"/>
                </a:cxn>
                <a:cxn ang="0">
                  <a:pos x="110" y="109"/>
                </a:cxn>
                <a:cxn ang="0">
                  <a:pos x="88" y="83"/>
                </a:cxn>
                <a:cxn ang="0">
                  <a:pos x="82" y="69"/>
                </a:cxn>
                <a:cxn ang="0">
                  <a:pos x="64" y="61"/>
                </a:cxn>
                <a:cxn ang="0">
                  <a:pos x="86" y="45"/>
                </a:cxn>
                <a:cxn ang="0">
                  <a:pos x="64" y="31"/>
                </a:cxn>
                <a:cxn ang="0">
                  <a:pos x="70" y="13"/>
                </a:cxn>
                <a:cxn ang="0">
                  <a:pos x="46" y="1"/>
                </a:cxn>
                <a:cxn ang="0">
                  <a:pos x="30" y="9"/>
                </a:cxn>
                <a:cxn ang="0">
                  <a:pos x="24" y="19"/>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4" name="Freeform 48"/>
            <p:cNvSpPr>
              <a:spLocks/>
            </p:cNvSpPr>
            <p:nvPr/>
          </p:nvSpPr>
          <p:spPr bwMode="invGray">
            <a:xfrm>
              <a:off x="2413" y="2359"/>
              <a:ext cx="69" cy="68"/>
            </a:xfrm>
            <a:custGeom>
              <a:avLst/>
              <a:gdLst/>
              <a:ahLst/>
              <a:cxnLst>
                <a:cxn ang="0">
                  <a:pos x="58" y="6"/>
                </a:cxn>
                <a:cxn ang="0">
                  <a:pos x="82" y="8"/>
                </a:cxn>
                <a:cxn ang="0">
                  <a:pos x="92" y="26"/>
                </a:cxn>
                <a:cxn ang="0">
                  <a:pos x="78" y="48"/>
                </a:cxn>
                <a:cxn ang="0">
                  <a:pos x="46" y="76"/>
                </a:cxn>
                <a:cxn ang="0">
                  <a:pos x="18" y="92"/>
                </a:cxn>
                <a:cxn ang="0">
                  <a:pos x="8" y="72"/>
                </a:cxn>
                <a:cxn ang="0">
                  <a:pos x="20" y="64"/>
                </a:cxn>
                <a:cxn ang="0">
                  <a:pos x="14" y="46"/>
                </a:cxn>
                <a:cxn ang="0">
                  <a:pos x="40" y="28"/>
                </a:cxn>
                <a:cxn ang="0">
                  <a:pos x="58" y="6"/>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5" name="Freeform 49"/>
            <p:cNvSpPr>
              <a:spLocks/>
            </p:cNvSpPr>
            <p:nvPr/>
          </p:nvSpPr>
          <p:spPr bwMode="invGray">
            <a:xfrm>
              <a:off x="4099" y="3502"/>
              <a:ext cx="474" cy="495"/>
            </a:xfrm>
            <a:custGeom>
              <a:avLst/>
              <a:gdLst/>
              <a:ahLst/>
              <a:cxnLst>
                <a:cxn ang="0">
                  <a:pos x="212" y="11"/>
                </a:cxn>
                <a:cxn ang="0">
                  <a:pos x="176" y="19"/>
                </a:cxn>
                <a:cxn ang="0">
                  <a:pos x="144" y="51"/>
                </a:cxn>
                <a:cxn ang="0">
                  <a:pos x="104" y="59"/>
                </a:cxn>
                <a:cxn ang="0">
                  <a:pos x="84" y="75"/>
                </a:cxn>
                <a:cxn ang="0">
                  <a:pos x="68" y="115"/>
                </a:cxn>
                <a:cxn ang="0">
                  <a:pos x="36" y="167"/>
                </a:cxn>
                <a:cxn ang="0">
                  <a:pos x="0" y="179"/>
                </a:cxn>
                <a:cxn ang="0">
                  <a:pos x="72" y="323"/>
                </a:cxn>
                <a:cxn ang="0">
                  <a:pos x="120" y="427"/>
                </a:cxn>
                <a:cxn ang="0">
                  <a:pos x="144" y="443"/>
                </a:cxn>
                <a:cxn ang="0">
                  <a:pos x="168" y="451"/>
                </a:cxn>
                <a:cxn ang="0">
                  <a:pos x="228" y="431"/>
                </a:cxn>
                <a:cxn ang="0">
                  <a:pos x="252" y="423"/>
                </a:cxn>
                <a:cxn ang="0">
                  <a:pos x="300" y="451"/>
                </a:cxn>
                <a:cxn ang="0">
                  <a:pos x="324" y="527"/>
                </a:cxn>
                <a:cxn ang="0">
                  <a:pos x="336" y="523"/>
                </a:cxn>
                <a:cxn ang="0">
                  <a:pos x="344" y="511"/>
                </a:cxn>
                <a:cxn ang="0">
                  <a:pos x="368" y="547"/>
                </a:cxn>
                <a:cxn ang="0">
                  <a:pos x="404" y="571"/>
                </a:cxn>
                <a:cxn ang="0">
                  <a:pos x="436" y="603"/>
                </a:cxn>
                <a:cxn ang="0">
                  <a:pos x="444" y="615"/>
                </a:cxn>
                <a:cxn ang="0">
                  <a:pos x="456" y="623"/>
                </a:cxn>
                <a:cxn ang="0">
                  <a:pos x="484" y="655"/>
                </a:cxn>
                <a:cxn ang="0">
                  <a:pos x="492" y="631"/>
                </a:cxn>
                <a:cxn ang="0">
                  <a:pos x="540" y="659"/>
                </a:cxn>
                <a:cxn ang="0">
                  <a:pos x="588" y="655"/>
                </a:cxn>
                <a:cxn ang="0">
                  <a:pos x="616" y="531"/>
                </a:cxn>
                <a:cxn ang="0">
                  <a:pos x="632" y="463"/>
                </a:cxn>
                <a:cxn ang="0">
                  <a:pos x="620" y="367"/>
                </a:cxn>
                <a:cxn ang="0">
                  <a:pos x="536" y="271"/>
                </a:cxn>
                <a:cxn ang="0">
                  <a:pos x="528" y="235"/>
                </a:cxn>
                <a:cxn ang="0">
                  <a:pos x="460" y="179"/>
                </a:cxn>
                <a:cxn ang="0">
                  <a:pos x="472" y="155"/>
                </a:cxn>
                <a:cxn ang="0">
                  <a:pos x="456" y="131"/>
                </a:cxn>
                <a:cxn ang="0">
                  <a:pos x="416" y="79"/>
                </a:cxn>
                <a:cxn ang="0">
                  <a:pos x="392" y="31"/>
                </a:cxn>
                <a:cxn ang="0">
                  <a:pos x="388" y="19"/>
                </a:cxn>
                <a:cxn ang="0">
                  <a:pos x="364" y="151"/>
                </a:cxn>
                <a:cxn ang="0">
                  <a:pos x="324" y="115"/>
                </a:cxn>
                <a:cxn ang="0">
                  <a:pos x="292" y="111"/>
                </a:cxn>
                <a:cxn ang="0">
                  <a:pos x="272" y="87"/>
                </a:cxn>
                <a:cxn ang="0">
                  <a:pos x="264" y="63"/>
                </a:cxn>
                <a:cxn ang="0">
                  <a:pos x="276" y="55"/>
                </a:cxn>
                <a:cxn ang="0">
                  <a:pos x="240" y="19"/>
                </a:cxn>
                <a:cxn ang="0">
                  <a:pos x="216" y="11"/>
                </a:cxn>
                <a:cxn ang="0">
                  <a:pos x="204" y="7"/>
                </a:cxn>
                <a:cxn ang="0">
                  <a:pos x="212" y="11"/>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6" name="Freeform 50"/>
            <p:cNvSpPr>
              <a:spLocks/>
            </p:cNvSpPr>
            <p:nvPr/>
          </p:nvSpPr>
          <p:spPr bwMode="invGray">
            <a:xfrm>
              <a:off x="4246" y="3241"/>
              <a:ext cx="319" cy="210"/>
            </a:xfrm>
            <a:custGeom>
              <a:avLst/>
              <a:gdLst/>
              <a:ahLst/>
              <a:cxnLst>
                <a:cxn ang="0">
                  <a:pos x="84" y="60"/>
                </a:cxn>
                <a:cxn ang="0">
                  <a:pos x="68" y="36"/>
                </a:cxn>
                <a:cxn ang="0">
                  <a:pos x="64" y="16"/>
                </a:cxn>
                <a:cxn ang="0">
                  <a:pos x="52" y="12"/>
                </a:cxn>
                <a:cxn ang="0">
                  <a:pos x="16" y="16"/>
                </a:cxn>
                <a:cxn ang="0">
                  <a:pos x="44" y="40"/>
                </a:cxn>
                <a:cxn ang="0">
                  <a:pos x="48" y="52"/>
                </a:cxn>
                <a:cxn ang="0">
                  <a:pos x="24" y="68"/>
                </a:cxn>
                <a:cxn ang="0">
                  <a:pos x="88" y="92"/>
                </a:cxn>
                <a:cxn ang="0">
                  <a:pos x="124" y="112"/>
                </a:cxn>
                <a:cxn ang="0">
                  <a:pos x="128" y="124"/>
                </a:cxn>
                <a:cxn ang="0">
                  <a:pos x="140" y="132"/>
                </a:cxn>
                <a:cxn ang="0">
                  <a:pos x="148" y="156"/>
                </a:cxn>
                <a:cxn ang="0">
                  <a:pos x="132" y="196"/>
                </a:cxn>
                <a:cxn ang="0">
                  <a:pos x="180" y="188"/>
                </a:cxn>
                <a:cxn ang="0">
                  <a:pos x="192" y="216"/>
                </a:cxn>
                <a:cxn ang="0">
                  <a:pos x="216" y="224"/>
                </a:cxn>
                <a:cxn ang="0">
                  <a:pos x="228" y="228"/>
                </a:cxn>
                <a:cxn ang="0">
                  <a:pos x="252" y="224"/>
                </a:cxn>
                <a:cxn ang="0">
                  <a:pos x="276" y="196"/>
                </a:cxn>
                <a:cxn ang="0">
                  <a:pos x="336" y="252"/>
                </a:cxn>
                <a:cxn ang="0">
                  <a:pos x="364" y="280"/>
                </a:cxn>
                <a:cxn ang="0">
                  <a:pos x="360" y="224"/>
                </a:cxn>
                <a:cxn ang="0">
                  <a:pos x="336" y="200"/>
                </a:cxn>
                <a:cxn ang="0">
                  <a:pos x="372" y="168"/>
                </a:cxn>
                <a:cxn ang="0">
                  <a:pos x="408" y="156"/>
                </a:cxn>
                <a:cxn ang="0">
                  <a:pos x="420" y="152"/>
                </a:cxn>
                <a:cxn ang="0">
                  <a:pos x="424" y="140"/>
                </a:cxn>
                <a:cxn ang="0">
                  <a:pos x="356" y="148"/>
                </a:cxn>
                <a:cxn ang="0">
                  <a:pos x="304" y="140"/>
                </a:cxn>
                <a:cxn ang="0">
                  <a:pos x="300" y="128"/>
                </a:cxn>
                <a:cxn ang="0">
                  <a:pos x="292" y="116"/>
                </a:cxn>
                <a:cxn ang="0">
                  <a:pos x="220" y="80"/>
                </a:cxn>
                <a:cxn ang="0">
                  <a:pos x="160" y="60"/>
                </a:cxn>
                <a:cxn ang="0">
                  <a:pos x="136" y="52"/>
                </a:cxn>
                <a:cxn ang="0">
                  <a:pos x="80" y="52"/>
                </a:cxn>
                <a:cxn ang="0">
                  <a:pos x="68" y="32"/>
                </a:cxn>
                <a:cxn ang="0">
                  <a:pos x="68" y="0"/>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7" name="Freeform 51"/>
            <p:cNvSpPr>
              <a:spLocks/>
            </p:cNvSpPr>
            <p:nvPr/>
          </p:nvSpPr>
          <p:spPr bwMode="invGray">
            <a:xfrm>
              <a:off x="4255" y="3243"/>
              <a:ext cx="311" cy="211"/>
            </a:xfrm>
            <a:custGeom>
              <a:avLst/>
              <a:gdLst/>
              <a:ahLst/>
              <a:cxnLst>
                <a:cxn ang="0">
                  <a:pos x="0" y="1"/>
                </a:cxn>
                <a:cxn ang="0">
                  <a:pos x="20" y="37"/>
                </a:cxn>
                <a:cxn ang="0">
                  <a:pos x="28" y="49"/>
                </a:cxn>
                <a:cxn ang="0">
                  <a:pos x="84" y="89"/>
                </a:cxn>
                <a:cxn ang="0">
                  <a:pos x="120" y="113"/>
                </a:cxn>
                <a:cxn ang="0">
                  <a:pos x="132" y="121"/>
                </a:cxn>
                <a:cxn ang="0">
                  <a:pos x="136" y="169"/>
                </a:cxn>
                <a:cxn ang="0">
                  <a:pos x="116" y="201"/>
                </a:cxn>
                <a:cxn ang="0">
                  <a:pos x="136" y="197"/>
                </a:cxn>
                <a:cxn ang="0">
                  <a:pos x="148" y="189"/>
                </a:cxn>
                <a:cxn ang="0">
                  <a:pos x="160" y="201"/>
                </a:cxn>
                <a:cxn ang="0">
                  <a:pos x="184" y="217"/>
                </a:cxn>
                <a:cxn ang="0">
                  <a:pos x="208" y="233"/>
                </a:cxn>
                <a:cxn ang="0">
                  <a:pos x="240" y="221"/>
                </a:cxn>
                <a:cxn ang="0">
                  <a:pos x="248" y="197"/>
                </a:cxn>
                <a:cxn ang="0">
                  <a:pos x="268" y="201"/>
                </a:cxn>
                <a:cxn ang="0">
                  <a:pos x="292" y="209"/>
                </a:cxn>
                <a:cxn ang="0">
                  <a:pos x="340" y="281"/>
                </a:cxn>
                <a:cxn ang="0">
                  <a:pos x="356" y="277"/>
                </a:cxn>
                <a:cxn ang="0">
                  <a:pos x="352" y="253"/>
                </a:cxn>
                <a:cxn ang="0">
                  <a:pos x="316" y="197"/>
                </a:cxn>
                <a:cxn ang="0">
                  <a:pos x="360" y="173"/>
                </a:cxn>
                <a:cxn ang="0">
                  <a:pos x="408" y="145"/>
                </a:cxn>
                <a:cxn ang="0">
                  <a:pos x="409" y="120"/>
                </a:cxn>
                <a:cxn ang="0">
                  <a:pos x="367" y="138"/>
                </a:cxn>
                <a:cxn ang="0">
                  <a:pos x="308" y="137"/>
                </a:cxn>
                <a:cxn ang="0">
                  <a:pos x="264" y="97"/>
                </a:cxn>
                <a:cxn ang="0">
                  <a:pos x="180" y="61"/>
                </a:cxn>
                <a:cxn ang="0">
                  <a:pos x="132" y="33"/>
                </a:cxn>
                <a:cxn ang="0">
                  <a:pos x="92" y="41"/>
                </a:cxn>
                <a:cxn ang="0">
                  <a:pos x="76" y="57"/>
                </a:cxn>
                <a:cxn ang="0">
                  <a:pos x="56" y="17"/>
                </a:cxn>
                <a:cxn ang="0">
                  <a:pos x="0" y="1"/>
                </a:cxn>
              </a:cxnLst>
              <a:rect l="0" t="0"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8" name="Freeform 52"/>
            <p:cNvSpPr>
              <a:spLocks/>
            </p:cNvSpPr>
            <p:nvPr/>
          </p:nvSpPr>
          <p:spPr bwMode="invGray">
            <a:xfrm>
              <a:off x="4485" y="4013"/>
              <a:ext cx="45" cy="58"/>
            </a:xfrm>
            <a:custGeom>
              <a:avLst/>
              <a:gdLst/>
              <a:ahLst/>
              <a:cxnLst>
                <a:cxn ang="0">
                  <a:pos x="32" y="18"/>
                </a:cxn>
                <a:cxn ang="0">
                  <a:pos x="0" y="18"/>
                </a:cxn>
                <a:cxn ang="0">
                  <a:pos x="20" y="42"/>
                </a:cxn>
                <a:cxn ang="0">
                  <a:pos x="28" y="66"/>
                </a:cxn>
                <a:cxn ang="0">
                  <a:pos x="32" y="78"/>
                </a:cxn>
                <a:cxn ang="0">
                  <a:pos x="60" y="50"/>
                </a:cxn>
                <a:cxn ang="0">
                  <a:pos x="32" y="18"/>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9" name="Freeform 53"/>
            <p:cNvSpPr>
              <a:spLocks/>
            </p:cNvSpPr>
            <p:nvPr/>
          </p:nvSpPr>
          <p:spPr bwMode="invGray">
            <a:xfrm>
              <a:off x="4621" y="3923"/>
              <a:ext cx="164" cy="85"/>
            </a:xfrm>
            <a:custGeom>
              <a:avLst/>
              <a:gdLst/>
              <a:ahLst/>
              <a:cxnLst>
                <a:cxn ang="0">
                  <a:pos x="47" y="73"/>
                </a:cxn>
                <a:cxn ang="0">
                  <a:pos x="39" y="61"/>
                </a:cxn>
                <a:cxn ang="0">
                  <a:pos x="15" y="69"/>
                </a:cxn>
                <a:cxn ang="0">
                  <a:pos x="39" y="113"/>
                </a:cxn>
                <a:cxn ang="0">
                  <a:pos x="123" y="89"/>
                </a:cxn>
                <a:cxn ang="0">
                  <a:pos x="147" y="73"/>
                </a:cxn>
                <a:cxn ang="0">
                  <a:pos x="171" y="65"/>
                </a:cxn>
                <a:cxn ang="0">
                  <a:pos x="219" y="19"/>
                </a:cxn>
                <a:cxn ang="0">
                  <a:pos x="210" y="0"/>
                </a:cxn>
                <a:cxn ang="0">
                  <a:pos x="179" y="17"/>
                </a:cxn>
                <a:cxn ang="0">
                  <a:pos x="107" y="41"/>
                </a:cxn>
                <a:cxn ang="0">
                  <a:pos x="83" y="45"/>
                </a:cxn>
                <a:cxn ang="0">
                  <a:pos x="59" y="53"/>
                </a:cxn>
                <a:cxn ang="0">
                  <a:pos x="47" y="73"/>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0" name="Freeform 54"/>
            <p:cNvSpPr>
              <a:spLocks/>
            </p:cNvSpPr>
            <p:nvPr/>
          </p:nvSpPr>
          <p:spPr bwMode="invGray">
            <a:xfrm>
              <a:off x="4791" y="3873"/>
              <a:ext cx="104" cy="92"/>
            </a:xfrm>
            <a:custGeom>
              <a:avLst/>
              <a:gdLst/>
              <a:ahLst/>
              <a:cxnLst>
                <a:cxn ang="0">
                  <a:pos x="12" y="60"/>
                </a:cxn>
                <a:cxn ang="0">
                  <a:pos x="8" y="84"/>
                </a:cxn>
                <a:cxn ang="0">
                  <a:pos x="0" y="108"/>
                </a:cxn>
                <a:cxn ang="0">
                  <a:pos x="36" y="116"/>
                </a:cxn>
                <a:cxn ang="0">
                  <a:pos x="52" y="96"/>
                </a:cxn>
                <a:cxn ang="0">
                  <a:pos x="124" y="68"/>
                </a:cxn>
                <a:cxn ang="0">
                  <a:pos x="136" y="44"/>
                </a:cxn>
                <a:cxn ang="0">
                  <a:pos x="112" y="28"/>
                </a:cxn>
                <a:cxn ang="0">
                  <a:pos x="100" y="20"/>
                </a:cxn>
                <a:cxn ang="0">
                  <a:pos x="64" y="12"/>
                </a:cxn>
                <a:cxn ang="0">
                  <a:pos x="52" y="36"/>
                </a:cxn>
                <a:cxn ang="0">
                  <a:pos x="12" y="60"/>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1" name="Freeform 55"/>
            <p:cNvSpPr>
              <a:spLocks/>
            </p:cNvSpPr>
            <p:nvPr/>
          </p:nvSpPr>
          <p:spPr bwMode="invGray">
            <a:xfrm>
              <a:off x="4846" y="3832"/>
              <a:ext cx="37" cy="26"/>
            </a:xfrm>
            <a:custGeom>
              <a:avLst/>
              <a:gdLst/>
              <a:ahLst/>
              <a:cxnLst>
                <a:cxn ang="0">
                  <a:pos x="29" y="0"/>
                </a:cxn>
                <a:cxn ang="0">
                  <a:pos x="8" y="11"/>
                </a:cxn>
                <a:cxn ang="0">
                  <a:pos x="24" y="35"/>
                </a:cxn>
                <a:cxn ang="0">
                  <a:pos x="39" y="26"/>
                </a:cxn>
                <a:cxn ang="0">
                  <a:pos x="29" y="0"/>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2" name="Freeform 56"/>
            <p:cNvSpPr>
              <a:spLocks/>
            </p:cNvSpPr>
            <p:nvPr/>
          </p:nvSpPr>
          <p:spPr bwMode="invGray">
            <a:xfrm>
              <a:off x="3123" y="3346"/>
              <a:ext cx="123" cy="201"/>
            </a:xfrm>
            <a:custGeom>
              <a:avLst/>
              <a:gdLst/>
              <a:ahLst/>
              <a:cxnLst>
                <a:cxn ang="0">
                  <a:pos x="128" y="0"/>
                </a:cxn>
                <a:cxn ang="0">
                  <a:pos x="104" y="28"/>
                </a:cxn>
                <a:cxn ang="0">
                  <a:pos x="88" y="64"/>
                </a:cxn>
                <a:cxn ang="0">
                  <a:pos x="36" y="84"/>
                </a:cxn>
                <a:cxn ang="0">
                  <a:pos x="28" y="96"/>
                </a:cxn>
                <a:cxn ang="0">
                  <a:pos x="16" y="100"/>
                </a:cxn>
                <a:cxn ang="0">
                  <a:pos x="20" y="132"/>
                </a:cxn>
                <a:cxn ang="0">
                  <a:pos x="28" y="156"/>
                </a:cxn>
                <a:cxn ang="0">
                  <a:pos x="0" y="200"/>
                </a:cxn>
                <a:cxn ang="0">
                  <a:pos x="28" y="260"/>
                </a:cxn>
                <a:cxn ang="0">
                  <a:pos x="52" y="268"/>
                </a:cxn>
                <a:cxn ang="0">
                  <a:pos x="88" y="216"/>
                </a:cxn>
                <a:cxn ang="0">
                  <a:pos x="104" y="192"/>
                </a:cxn>
                <a:cxn ang="0">
                  <a:pos x="128" y="116"/>
                </a:cxn>
                <a:cxn ang="0">
                  <a:pos x="140" y="76"/>
                </a:cxn>
                <a:cxn ang="0">
                  <a:pos x="164" y="72"/>
                </a:cxn>
                <a:cxn ang="0">
                  <a:pos x="128" y="0"/>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3" name="Freeform 57"/>
            <p:cNvSpPr>
              <a:spLocks/>
            </p:cNvSpPr>
            <p:nvPr/>
          </p:nvSpPr>
          <p:spPr bwMode="invGray">
            <a:xfrm>
              <a:off x="3655" y="3034"/>
              <a:ext cx="49" cy="61"/>
            </a:xfrm>
            <a:custGeom>
              <a:avLst/>
              <a:gdLst/>
              <a:ahLst/>
              <a:cxnLst>
                <a:cxn ang="0">
                  <a:pos x="29" y="0"/>
                </a:cxn>
                <a:cxn ang="0">
                  <a:pos x="25" y="60"/>
                </a:cxn>
                <a:cxn ang="0">
                  <a:pos x="29" y="76"/>
                </a:cxn>
                <a:cxn ang="0">
                  <a:pos x="41" y="80"/>
                </a:cxn>
                <a:cxn ang="0">
                  <a:pos x="57" y="76"/>
                </a:cxn>
                <a:cxn ang="0">
                  <a:pos x="29" y="0"/>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4" name="Freeform 58"/>
            <p:cNvSpPr>
              <a:spLocks/>
            </p:cNvSpPr>
            <p:nvPr/>
          </p:nvSpPr>
          <p:spPr bwMode="invGray">
            <a:xfrm>
              <a:off x="3988" y="3100"/>
              <a:ext cx="111" cy="183"/>
            </a:xfrm>
            <a:custGeom>
              <a:avLst/>
              <a:gdLst/>
              <a:ahLst/>
              <a:cxnLst>
                <a:cxn ang="0">
                  <a:pos x="96" y="0"/>
                </a:cxn>
                <a:cxn ang="0">
                  <a:pos x="60" y="84"/>
                </a:cxn>
                <a:cxn ang="0">
                  <a:pos x="36" y="92"/>
                </a:cxn>
                <a:cxn ang="0">
                  <a:pos x="12" y="108"/>
                </a:cxn>
                <a:cxn ang="0">
                  <a:pos x="40" y="188"/>
                </a:cxn>
                <a:cxn ang="0">
                  <a:pos x="52" y="224"/>
                </a:cxn>
                <a:cxn ang="0">
                  <a:pos x="60" y="236"/>
                </a:cxn>
                <a:cxn ang="0">
                  <a:pos x="84" y="244"/>
                </a:cxn>
                <a:cxn ang="0">
                  <a:pos x="96" y="196"/>
                </a:cxn>
                <a:cxn ang="0">
                  <a:pos x="124" y="168"/>
                </a:cxn>
                <a:cxn ang="0">
                  <a:pos x="112" y="68"/>
                </a:cxn>
                <a:cxn ang="0">
                  <a:pos x="140" y="48"/>
                </a:cxn>
                <a:cxn ang="0">
                  <a:pos x="112" y="20"/>
                </a:cxn>
                <a:cxn ang="0">
                  <a:pos x="96" y="0"/>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5" name="Freeform 59"/>
            <p:cNvSpPr>
              <a:spLocks/>
            </p:cNvSpPr>
            <p:nvPr/>
          </p:nvSpPr>
          <p:spPr bwMode="invGray">
            <a:xfrm>
              <a:off x="3894" y="3043"/>
              <a:ext cx="72" cy="137"/>
            </a:xfrm>
            <a:custGeom>
              <a:avLst/>
              <a:gdLst/>
              <a:ahLst/>
              <a:cxnLst>
                <a:cxn ang="0">
                  <a:pos x="48" y="2"/>
                </a:cxn>
                <a:cxn ang="0">
                  <a:pos x="51" y="35"/>
                </a:cxn>
                <a:cxn ang="0">
                  <a:pos x="60" y="62"/>
                </a:cxn>
                <a:cxn ang="0">
                  <a:pos x="62" y="92"/>
                </a:cxn>
                <a:cxn ang="0">
                  <a:pos x="68" y="105"/>
                </a:cxn>
                <a:cxn ang="0">
                  <a:pos x="71" y="126"/>
                </a:cxn>
                <a:cxn ang="0">
                  <a:pos x="57" y="93"/>
                </a:cxn>
                <a:cxn ang="0">
                  <a:pos x="35" y="78"/>
                </a:cxn>
                <a:cxn ang="0">
                  <a:pos x="5" y="83"/>
                </a:cxn>
                <a:cxn ang="0">
                  <a:pos x="8" y="102"/>
                </a:cxn>
                <a:cxn ang="0">
                  <a:pos x="41" y="114"/>
                </a:cxn>
                <a:cxn ang="0">
                  <a:pos x="57" y="135"/>
                </a:cxn>
                <a:cxn ang="0">
                  <a:pos x="71" y="135"/>
                </a:cxn>
                <a:cxn ang="0">
                  <a:pos x="78" y="150"/>
                </a:cxn>
                <a:cxn ang="0">
                  <a:pos x="96" y="179"/>
                </a:cxn>
                <a:cxn ang="0">
                  <a:pos x="81" y="126"/>
                </a:cxn>
                <a:cxn ang="0">
                  <a:pos x="80" y="93"/>
                </a:cxn>
                <a:cxn ang="0">
                  <a:pos x="71" y="63"/>
                </a:cxn>
                <a:cxn ang="0">
                  <a:pos x="63" y="41"/>
                </a:cxn>
                <a:cxn ang="0">
                  <a:pos x="57" y="20"/>
                </a:cxn>
                <a:cxn ang="0">
                  <a:pos x="48" y="2"/>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6" name="Freeform 60"/>
            <p:cNvSpPr>
              <a:spLocks/>
            </p:cNvSpPr>
            <p:nvPr/>
          </p:nvSpPr>
          <p:spPr bwMode="invGray">
            <a:xfrm>
              <a:off x="3943" y="3153"/>
              <a:ext cx="40" cy="131"/>
            </a:xfrm>
            <a:custGeom>
              <a:avLst/>
              <a:gdLst/>
              <a:ahLst/>
              <a:cxnLst>
                <a:cxn ang="0">
                  <a:pos x="6" y="0"/>
                </a:cxn>
                <a:cxn ang="0">
                  <a:pos x="0" y="25"/>
                </a:cxn>
                <a:cxn ang="0">
                  <a:pos x="9" y="54"/>
                </a:cxn>
                <a:cxn ang="0">
                  <a:pos x="18" y="94"/>
                </a:cxn>
                <a:cxn ang="0">
                  <a:pos x="34" y="129"/>
                </a:cxn>
                <a:cxn ang="0">
                  <a:pos x="54" y="175"/>
                </a:cxn>
                <a:cxn ang="0">
                  <a:pos x="40" y="115"/>
                </a:cxn>
                <a:cxn ang="0">
                  <a:pos x="34" y="93"/>
                </a:cxn>
                <a:cxn ang="0">
                  <a:pos x="28" y="61"/>
                </a:cxn>
                <a:cxn ang="0">
                  <a:pos x="25" y="46"/>
                </a:cxn>
                <a:cxn ang="0">
                  <a:pos x="16" y="37"/>
                </a:cxn>
                <a:cxn ang="0">
                  <a:pos x="6" y="0"/>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7" name="Freeform 61"/>
            <p:cNvSpPr>
              <a:spLocks/>
            </p:cNvSpPr>
            <p:nvPr/>
          </p:nvSpPr>
          <p:spPr bwMode="invGray">
            <a:xfrm>
              <a:off x="3988" y="3290"/>
              <a:ext cx="65" cy="54"/>
            </a:xfrm>
            <a:custGeom>
              <a:avLst/>
              <a:gdLst/>
              <a:ahLst/>
              <a:cxnLst>
                <a:cxn ang="0">
                  <a:pos x="2" y="0"/>
                </a:cxn>
                <a:cxn ang="0">
                  <a:pos x="8" y="34"/>
                </a:cxn>
                <a:cxn ang="0">
                  <a:pos x="23" y="43"/>
                </a:cxn>
                <a:cxn ang="0">
                  <a:pos x="48" y="49"/>
                </a:cxn>
                <a:cxn ang="0">
                  <a:pos x="62" y="57"/>
                </a:cxn>
                <a:cxn ang="0">
                  <a:pos x="74" y="66"/>
                </a:cxn>
                <a:cxn ang="0">
                  <a:pos x="86" y="69"/>
                </a:cxn>
                <a:cxn ang="0">
                  <a:pos x="72" y="39"/>
                </a:cxn>
                <a:cxn ang="0">
                  <a:pos x="63" y="22"/>
                </a:cxn>
                <a:cxn ang="0">
                  <a:pos x="36" y="24"/>
                </a:cxn>
                <a:cxn ang="0">
                  <a:pos x="24" y="19"/>
                </a:cxn>
                <a:cxn ang="0">
                  <a:pos x="6" y="0"/>
                </a:cxn>
                <a:cxn ang="0">
                  <a:pos x="2" y="0"/>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8" name="Freeform 62"/>
            <p:cNvSpPr>
              <a:spLocks/>
            </p:cNvSpPr>
            <p:nvPr/>
          </p:nvSpPr>
          <p:spPr bwMode="invGray">
            <a:xfrm>
              <a:off x="4092" y="3195"/>
              <a:ext cx="83" cy="117"/>
            </a:xfrm>
            <a:custGeom>
              <a:avLst/>
              <a:gdLst/>
              <a:ahLst/>
              <a:cxnLst>
                <a:cxn ang="0">
                  <a:pos x="98" y="0"/>
                </a:cxn>
                <a:cxn ang="0">
                  <a:pos x="75" y="10"/>
                </a:cxn>
                <a:cxn ang="0">
                  <a:pos x="23" y="15"/>
                </a:cxn>
                <a:cxn ang="0">
                  <a:pos x="14" y="33"/>
                </a:cxn>
                <a:cxn ang="0">
                  <a:pos x="11" y="61"/>
                </a:cxn>
                <a:cxn ang="0">
                  <a:pos x="14" y="75"/>
                </a:cxn>
                <a:cxn ang="0">
                  <a:pos x="3" y="88"/>
                </a:cxn>
                <a:cxn ang="0">
                  <a:pos x="14" y="109"/>
                </a:cxn>
                <a:cxn ang="0">
                  <a:pos x="23" y="124"/>
                </a:cxn>
                <a:cxn ang="0">
                  <a:pos x="15" y="144"/>
                </a:cxn>
                <a:cxn ang="0">
                  <a:pos x="24" y="156"/>
                </a:cxn>
                <a:cxn ang="0">
                  <a:pos x="42" y="144"/>
                </a:cxn>
                <a:cxn ang="0">
                  <a:pos x="50" y="93"/>
                </a:cxn>
                <a:cxn ang="0">
                  <a:pos x="56" y="126"/>
                </a:cxn>
                <a:cxn ang="0">
                  <a:pos x="65" y="145"/>
                </a:cxn>
                <a:cxn ang="0">
                  <a:pos x="62" y="112"/>
                </a:cxn>
                <a:cxn ang="0">
                  <a:pos x="72" y="73"/>
                </a:cxn>
                <a:cxn ang="0">
                  <a:pos x="69" y="51"/>
                </a:cxn>
                <a:cxn ang="0">
                  <a:pos x="54" y="60"/>
                </a:cxn>
                <a:cxn ang="0">
                  <a:pos x="35" y="54"/>
                </a:cxn>
                <a:cxn ang="0">
                  <a:pos x="41" y="36"/>
                </a:cxn>
                <a:cxn ang="0">
                  <a:pos x="62" y="34"/>
                </a:cxn>
                <a:cxn ang="0">
                  <a:pos x="78" y="39"/>
                </a:cxn>
                <a:cxn ang="0">
                  <a:pos x="98" y="30"/>
                </a:cxn>
                <a:cxn ang="0">
                  <a:pos x="111" y="13"/>
                </a:cxn>
                <a:cxn ang="0">
                  <a:pos x="98" y="0"/>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9" name="Freeform 63"/>
            <p:cNvSpPr>
              <a:spLocks/>
            </p:cNvSpPr>
            <p:nvPr/>
          </p:nvSpPr>
          <p:spPr bwMode="invGray">
            <a:xfrm>
              <a:off x="4064" y="2777"/>
              <a:ext cx="22" cy="71"/>
            </a:xfrm>
            <a:custGeom>
              <a:avLst/>
              <a:gdLst/>
              <a:ahLst/>
              <a:cxnLst>
                <a:cxn ang="0">
                  <a:pos x="12" y="0"/>
                </a:cxn>
                <a:cxn ang="0">
                  <a:pos x="0" y="16"/>
                </a:cxn>
                <a:cxn ang="0">
                  <a:pos x="6" y="37"/>
                </a:cxn>
                <a:cxn ang="0">
                  <a:pos x="1" y="61"/>
                </a:cxn>
                <a:cxn ang="0">
                  <a:pos x="16" y="94"/>
                </a:cxn>
                <a:cxn ang="0">
                  <a:pos x="30" y="82"/>
                </a:cxn>
                <a:cxn ang="0">
                  <a:pos x="22" y="61"/>
                </a:cxn>
                <a:cxn ang="0">
                  <a:pos x="12" y="0"/>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0" name="Freeform 64"/>
            <p:cNvSpPr>
              <a:spLocks/>
            </p:cNvSpPr>
            <p:nvPr/>
          </p:nvSpPr>
          <p:spPr bwMode="invGray">
            <a:xfrm>
              <a:off x="4078" y="2896"/>
              <a:ext cx="61" cy="118"/>
            </a:xfrm>
            <a:custGeom>
              <a:avLst/>
              <a:gdLst/>
              <a:ahLst/>
              <a:cxnLst>
                <a:cxn ang="0">
                  <a:pos x="12" y="2"/>
                </a:cxn>
                <a:cxn ang="0">
                  <a:pos x="0" y="20"/>
                </a:cxn>
                <a:cxn ang="0">
                  <a:pos x="8" y="49"/>
                </a:cxn>
                <a:cxn ang="0">
                  <a:pos x="6" y="107"/>
                </a:cxn>
                <a:cxn ang="0">
                  <a:pos x="17" y="103"/>
                </a:cxn>
                <a:cxn ang="0">
                  <a:pos x="20" y="115"/>
                </a:cxn>
                <a:cxn ang="0">
                  <a:pos x="29" y="122"/>
                </a:cxn>
                <a:cxn ang="0">
                  <a:pos x="38" y="140"/>
                </a:cxn>
                <a:cxn ang="0">
                  <a:pos x="48" y="128"/>
                </a:cxn>
                <a:cxn ang="0">
                  <a:pos x="65" y="134"/>
                </a:cxn>
                <a:cxn ang="0">
                  <a:pos x="63" y="109"/>
                </a:cxn>
                <a:cxn ang="0">
                  <a:pos x="48" y="104"/>
                </a:cxn>
                <a:cxn ang="0">
                  <a:pos x="39" y="91"/>
                </a:cxn>
                <a:cxn ang="0">
                  <a:pos x="33" y="73"/>
                </a:cxn>
                <a:cxn ang="0">
                  <a:pos x="41" y="53"/>
                </a:cxn>
                <a:cxn ang="0">
                  <a:pos x="35" y="35"/>
                </a:cxn>
                <a:cxn ang="0">
                  <a:pos x="42" y="20"/>
                </a:cxn>
                <a:cxn ang="0">
                  <a:pos x="29" y="4"/>
                </a:cxn>
                <a:cxn ang="0">
                  <a:pos x="18" y="7"/>
                </a:cxn>
                <a:cxn ang="0">
                  <a:pos x="12" y="2"/>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1" name="Freeform 65"/>
            <p:cNvSpPr>
              <a:spLocks/>
            </p:cNvSpPr>
            <p:nvPr/>
          </p:nvSpPr>
          <p:spPr bwMode="invGray">
            <a:xfrm>
              <a:off x="4121" y="3052"/>
              <a:ext cx="64" cy="79"/>
            </a:xfrm>
            <a:custGeom>
              <a:avLst/>
              <a:gdLst/>
              <a:ahLst/>
              <a:cxnLst>
                <a:cxn ang="0">
                  <a:pos x="52" y="0"/>
                </a:cxn>
                <a:cxn ang="0">
                  <a:pos x="44" y="18"/>
                </a:cxn>
                <a:cxn ang="0">
                  <a:pos x="32" y="30"/>
                </a:cxn>
                <a:cxn ang="0">
                  <a:pos x="16" y="35"/>
                </a:cxn>
                <a:cxn ang="0">
                  <a:pos x="8" y="48"/>
                </a:cxn>
                <a:cxn ang="0">
                  <a:pos x="4" y="74"/>
                </a:cxn>
                <a:cxn ang="0">
                  <a:pos x="13" y="71"/>
                </a:cxn>
                <a:cxn ang="0">
                  <a:pos x="25" y="62"/>
                </a:cxn>
                <a:cxn ang="0">
                  <a:pos x="34" y="69"/>
                </a:cxn>
                <a:cxn ang="0">
                  <a:pos x="58" y="99"/>
                </a:cxn>
                <a:cxn ang="0">
                  <a:pos x="71" y="72"/>
                </a:cxn>
                <a:cxn ang="0">
                  <a:pos x="85" y="68"/>
                </a:cxn>
                <a:cxn ang="0">
                  <a:pos x="74" y="39"/>
                </a:cxn>
                <a:cxn ang="0">
                  <a:pos x="52" y="0"/>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2" name="Freeform 66"/>
            <p:cNvSpPr>
              <a:spLocks/>
            </p:cNvSpPr>
            <p:nvPr/>
          </p:nvSpPr>
          <p:spPr bwMode="invGray">
            <a:xfrm>
              <a:off x="4197" y="3193"/>
              <a:ext cx="29" cy="49"/>
            </a:xfrm>
            <a:custGeom>
              <a:avLst/>
              <a:gdLst/>
              <a:ahLst/>
              <a:cxnLst>
                <a:cxn ang="0">
                  <a:pos x="6" y="27"/>
                </a:cxn>
                <a:cxn ang="0">
                  <a:pos x="26" y="66"/>
                </a:cxn>
                <a:cxn ang="0">
                  <a:pos x="30" y="52"/>
                </a:cxn>
                <a:cxn ang="0">
                  <a:pos x="38" y="40"/>
                </a:cxn>
                <a:cxn ang="0">
                  <a:pos x="30" y="25"/>
                </a:cxn>
                <a:cxn ang="0">
                  <a:pos x="20" y="13"/>
                </a:cxn>
                <a:cxn ang="0">
                  <a:pos x="11" y="1"/>
                </a:cxn>
                <a:cxn ang="0">
                  <a:pos x="2" y="12"/>
                </a:cxn>
                <a:cxn ang="0">
                  <a:pos x="6" y="2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3" name="Freeform 67"/>
            <p:cNvSpPr>
              <a:spLocks/>
            </p:cNvSpPr>
            <p:nvPr/>
          </p:nvSpPr>
          <p:spPr bwMode="invGray">
            <a:xfrm>
              <a:off x="4181" y="3275"/>
              <a:ext cx="18" cy="17"/>
            </a:xfrm>
            <a:custGeom>
              <a:avLst/>
              <a:gdLst/>
              <a:ahLst/>
              <a:cxnLst>
                <a:cxn ang="0">
                  <a:pos x="0" y="0"/>
                </a:cxn>
                <a:cxn ang="0">
                  <a:pos x="6" y="23"/>
                </a:cxn>
                <a:cxn ang="0">
                  <a:pos x="24" y="11"/>
                </a:cxn>
                <a:cxn ang="0">
                  <a:pos x="0" y="0"/>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4" name="Freeform 68"/>
            <p:cNvSpPr>
              <a:spLocks/>
            </p:cNvSpPr>
            <p:nvPr/>
          </p:nvSpPr>
          <p:spPr bwMode="invGray">
            <a:xfrm>
              <a:off x="4208" y="3265"/>
              <a:ext cx="45" cy="37"/>
            </a:xfrm>
            <a:custGeom>
              <a:avLst/>
              <a:gdLst/>
              <a:ahLst/>
              <a:cxnLst>
                <a:cxn ang="0">
                  <a:pos x="9" y="0"/>
                </a:cxn>
                <a:cxn ang="0">
                  <a:pos x="0" y="18"/>
                </a:cxn>
                <a:cxn ang="0">
                  <a:pos x="28" y="33"/>
                </a:cxn>
                <a:cxn ang="0">
                  <a:pos x="42" y="46"/>
                </a:cxn>
                <a:cxn ang="0">
                  <a:pos x="60" y="42"/>
                </a:cxn>
                <a:cxn ang="0">
                  <a:pos x="49" y="24"/>
                </a:cxn>
                <a:cxn ang="0">
                  <a:pos x="28" y="3"/>
                </a:cxn>
                <a:cxn ang="0">
                  <a:pos x="19" y="16"/>
                </a:cxn>
                <a:cxn ang="0">
                  <a:pos x="9" y="0"/>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5" name="Freeform 69"/>
            <p:cNvSpPr>
              <a:spLocks/>
            </p:cNvSpPr>
            <p:nvPr/>
          </p:nvSpPr>
          <p:spPr bwMode="invGray">
            <a:xfrm>
              <a:off x="4277" y="3335"/>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6" name="Freeform 70"/>
            <p:cNvSpPr>
              <a:spLocks/>
            </p:cNvSpPr>
            <p:nvPr/>
          </p:nvSpPr>
          <p:spPr bwMode="invGray">
            <a:xfrm>
              <a:off x="4544" y="3293"/>
              <a:ext cx="46" cy="47"/>
            </a:xfrm>
            <a:custGeom>
              <a:avLst/>
              <a:gdLst/>
              <a:ahLst/>
              <a:cxnLst>
                <a:cxn ang="0">
                  <a:pos x="7" y="0"/>
                </a:cxn>
                <a:cxn ang="0">
                  <a:pos x="0" y="14"/>
                </a:cxn>
                <a:cxn ang="0">
                  <a:pos x="24" y="35"/>
                </a:cxn>
                <a:cxn ang="0">
                  <a:pos x="36" y="54"/>
                </a:cxn>
                <a:cxn ang="0">
                  <a:pos x="46" y="63"/>
                </a:cxn>
                <a:cxn ang="0">
                  <a:pos x="61" y="56"/>
                </a:cxn>
                <a:cxn ang="0">
                  <a:pos x="33" y="17"/>
                </a:cxn>
                <a:cxn ang="0">
                  <a:pos x="7" y="0"/>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7" name="Freeform 71"/>
            <p:cNvSpPr>
              <a:spLocks/>
            </p:cNvSpPr>
            <p:nvPr/>
          </p:nvSpPr>
          <p:spPr bwMode="invGray">
            <a:xfrm>
              <a:off x="4147" y="3352"/>
              <a:ext cx="46" cy="50"/>
            </a:xfrm>
            <a:custGeom>
              <a:avLst/>
              <a:gdLst/>
              <a:ahLst/>
              <a:cxnLst>
                <a:cxn ang="0">
                  <a:pos x="28" y="7"/>
                </a:cxn>
                <a:cxn ang="0">
                  <a:pos x="30" y="34"/>
                </a:cxn>
                <a:cxn ang="0">
                  <a:pos x="16" y="43"/>
                </a:cxn>
                <a:cxn ang="0">
                  <a:pos x="22" y="67"/>
                </a:cxn>
                <a:cxn ang="0">
                  <a:pos x="48" y="58"/>
                </a:cxn>
                <a:cxn ang="0">
                  <a:pos x="60" y="47"/>
                </a:cxn>
                <a:cxn ang="0">
                  <a:pos x="51" y="28"/>
                </a:cxn>
                <a:cxn ang="0">
                  <a:pos x="57" y="14"/>
                </a:cxn>
                <a:cxn ang="0">
                  <a:pos x="55" y="2"/>
                </a:cxn>
                <a:cxn ang="0">
                  <a:pos x="46" y="4"/>
                </a:cxn>
                <a:cxn ang="0">
                  <a:pos x="51" y="5"/>
                </a:cxn>
                <a:cxn ang="0">
                  <a:pos x="49" y="16"/>
                </a:cxn>
                <a:cxn ang="0">
                  <a:pos x="43" y="23"/>
                </a:cxn>
                <a:cxn ang="0">
                  <a:pos x="28" y="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8" name="Freeform 72"/>
            <p:cNvSpPr>
              <a:spLocks/>
            </p:cNvSpPr>
            <p:nvPr/>
          </p:nvSpPr>
          <p:spPr bwMode="invGray">
            <a:xfrm>
              <a:off x="4098" y="3371"/>
              <a:ext cx="32" cy="27"/>
            </a:xfrm>
            <a:custGeom>
              <a:avLst/>
              <a:gdLst/>
              <a:ahLst/>
              <a:cxnLst>
                <a:cxn ang="0">
                  <a:pos x="21" y="3"/>
                </a:cxn>
                <a:cxn ang="0">
                  <a:pos x="6" y="6"/>
                </a:cxn>
                <a:cxn ang="0">
                  <a:pos x="33" y="36"/>
                </a:cxn>
                <a:cxn ang="0">
                  <a:pos x="42" y="30"/>
                </a:cxn>
                <a:cxn ang="0">
                  <a:pos x="21" y="3"/>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9" name="Freeform 73"/>
            <p:cNvSpPr>
              <a:spLocks/>
            </p:cNvSpPr>
            <p:nvPr/>
          </p:nvSpPr>
          <p:spPr bwMode="invGray">
            <a:xfrm>
              <a:off x="4077" y="3342"/>
              <a:ext cx="24" cy="31"/>
            </a:xfrm>
            <a:custGeom>
              <a:avLst/>
              <a:gdLst/>
              <a:ahLst/>
              <a:cxnLst>
                <a:cxn ang="0">
                  <a:pos x="21" y="0"/>
                </a:cxn>
                <a:cxn ang="0">
                  <a:pos x="0" y="26"/>
                </a:cxn>
                <a:cxn ang="0">
                  <a:pos x="16" y="24"/>
                </a:cxn>
                <a:cxn ang="0">
                  <a:pos x="19" y="29"/>
                </a:cxn>
                <a:cxn ang="0">
                  <a:pos x="16" y="35"/>
                </a:cxn>
                <a:cxn ang="0">
                  <a:pos x="30" y="21"/>
                </a:cxn>
                <a:cxn ang="0">
                  <a:pos x="24" y="9"/>
                </a:cxn>
                <a:cxn ang="0">
                  <a:pos x="21" y="0"/>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0" name="Freeform 74"/>
            <p:cNvSpPr>
              <a:spLocks/>
            </p:cNvSpPr>
            <p:nvPr/>
          </p:nvSpPr>
          <p:spPr bwMode="invGray">
            <a:xfrm>
              <a:off x="4111" y="3353"/>
              <a:ext cx="34" cy="24"/>
            </a:xfrm>
            <a:custGeom>
              <a:avLst/>
              <a:gdLst/>
              <a:ahLst/>
              <a:cxnLst>
                <a:cxn ang="0">
                  <a:pos x="21" y="0"/>
                </a:cxn>
                <a:cxn ang="0">
                  <a:pos x="0" y="7"/>
                </a:cxn>
                <a:cxn ang="0">
                  <a:pos x="27" y="31"/>
                </a:cxn>
                <a:cxn ang="0">
                  <a:pos x="45" y="24"/>
                </a:cxn>
                <a:cxn ang="0">
                  <a:pos x="22" y="10"/>
                </a:cxn>
                <a:cxn ang="0">
                  <a:pos x="21" y="0"/>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1" name="Freeform 75"/>
            <p:cNvSpPr>
              <a:spLocks/>
            </p:cNvSpPr>
            <p:nvPr/>
          </p:nvSpPr>
          <p:spPr bwMode="invGray">
            <a:xfrm>
              <a:off x="4062" y="3021"/>
              <a:ext cx="27" cy="55"/>
            </a:xfrm>
            <a:custGeom>
              <a:avLst/>
              <a:gdLst/>
              <a:ahLst/>
              <a:cxnLst>
                <a:cxn ang="0">
                  <a:pos x="30" y="0"/>
                </a:cxn>
                <a:cxn ang="0">
                  <a:pos x="21" y="15"/>
                </a:cxn>
                <a:cxn ang="0">
                  <a:pos x="9" y="36"/>
                </a:cxn>
                <a:cxn ang="0">
                  <a:pos x="0" y="59"/>
                </a:cxn>
                <a:cxn ang="0">
                  <a:pos x="8" y="74"/>
                </a:cxn>
                <a:cxn ang="0">
                  <a:pos x="20" y="59"/>
                </a:cxn>
                <a:cxn ang="0">
                  <a:pos x="35" y="32"/>
                </a:cxn>
                <a:cxn ang="0">
                  <a:pos x="30" y="0"/>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2" name="Freeform 76"/>
            <p:cNvSpPr>
              <a:spLocks/>
            </p:cNvSpPr>
            <p:nvPr/>
          </p:nvSpPr>
          <p:spPr bwMode="invGray">
            <a:xfrm>
              <a:off x="4113" y="3012"/>
              <a:ext cx="19" cy="55"/>
            </a:xfrm>
            <a:custGeom>
              <a:avLst/>
              <a:gdLst/>
              <a:ahLst/>
              <a:cxnLst>
                <a:cxn ang="0">
                  <a:pos x="13" y="7"/>
                </a:cxn>
                <a:cxn ang="0">
                  <a:pos x="4" y="8"/>
                </a:cxn>
                <a:cxn ang="0">
                  <a:pos x="0" y="22"/>
                </a:cxn>
                <a:cxn ang="0">
                  <a:pos x="15" y="41"/>
                </a:cxn>
                <a:cxn ang="0">
                  <a:pos x="25" y="56"/>
                </a:cxn>
                <a:cxn ang="0">
                  <a:pos x="16" y="20"/>
                </a:cxn>
                <a:cxn ang="0">
                  <a:pos x="13" y="7"/>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3" name="Freeform 77"/>
            <p:cNvSpPr>
              <a:spLocks/>
            </p:cNvSpPr>
            <p:nvPr/>
          </p:nvSpPr>
          <p:spPr bwMode="invGray">
            <a:xfrm>
              <a:off x="4135" y="2995"/>
              <a:ext cx="10" cy="25"/>
            </a:xfrm>
            <a:custGeom>
              <a:avLst/>
              <a:gdLst/>
              <a:ahLst/>
              <a:cxnLst>
                <a:cxn ang="0">
                  <a:pos x="11" y="0"/>
                </a:cxn>
                <a:cxn ang="0">
                  <a:pos x="1" y="10"/>
                </a:cxn>
                <a:cxn ang="0">
                  <a:pos x="11" y="25"/>
                </a:cxn>
                <a:cxn ang="0">
                  <a:pos x="11" y="0"/>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4" name="Freeform 78"/>
            <p:cNvSpPr>
              <a:spLocks/>
            </p:cNvSpPr>
            <p:nvPr/>
          </p:nvSpPr>
          <p:spPr bwMode="invGray">
            <a:xfrm>
              <a:off x="4145" y="3007"/>
              <a:ext cx="21" cy="48"/>
            </a:xfrm>
            <a:custGeom>
              <a:avLst/>
              <a:gdLst/>
              <a:ahLst/>
              <a:cxnLst>
                <a:cxn ang="0">
                  <a:pos x="5" y="0"/>
                </a:cxn>
                <a:cxn ang="0">
                  <a:pos x="11" y="14"/>
                </a:cxn>
                <a:cxn ang="0">
                  <a:pos x="20" y="21"/>
                </a:cxn>
                <a:cxn ang="0">
                  <a:pos x="8" y="39"/>
                </a:cxn>
                <a:cxn ang="0">
                  <a:pos x="0" y="56"/>
                </a:cxn>
                <a:cxn ang="0">
                  <a:pos x="11" y="57"/>
                </a:cxn>
                <a:cxn ang="0">
                  <a:pos x="26" y="26"/>
                </a:cxn>
                <a:cxn ang="0">
                  <a:pos x="5" y="0"/>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5" name="Freeform 79"/>
            <p:cNvSpPr>
              <a:spLocks/>
            </p:cNvSpPr>
            <p:nvPr/>
          </p:nvSpPr>
          <p:spPr bwMode="invGray">
            <a:xfrm>
              <a:off x="3876" y="3076"/>
              <a:ext cx="12" cy="27"/>
            </a:xfrm>
            <a:custGeom>
              <a:avLst/>
              <a:gdLst/>
              <a:ahLst/>
              <a:cxnLst>
                <a:cxn ang="0">
                  <a:pos x="14" y="3"/>
                </a:cxn>
                <a:cxn ang="0">
                  <a:pos x="0" y="7"/>
                </a:cxn>
                <a:cxn ang="0">
                  <a:pos x="8" y="22"/>
                </a:cxn>
                <a:cxn ang="0">
                  <a:pos x="14" y="3"/>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6" name="Freeform 80"/>
            <p:cNvSpPr>
              <a:spLocks/>
            </p:cNvSpPr>
            <p:nvPr/>
          </p:nvSpPr>
          <p:spPr bwMode="invGray">
            <a:xfrm>
              <a:off x="3866" y="305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7" name="Freeform 81"/>
            <p:cNvSpPr>
              <a:spLocks/>
            </p:cNvSpPr>
            <p:nvPr/>
          </p:nvSpPr>
          <p:spPr bwMode="invGray">
            <a:xfrm>
              <a:off x="3862" y="3035"/>
              <a:ext cx="12" cy="14"/>
            </a:xfrm>
            <a:custGeom>
              <a:avLst/>
              <a:gdLst/>
              <a:ahLst/>
              <a:cxnLst>
                <a:cxn ang="0">
                  <a:pos x="10" y="5"/>
                </a:cxn>
                <a:cxn ang="0">
                  <a:pos x="0" y="10"/>
                </a:cxn>
                <a:cxn ang="0">
                  <a:pos x="12" y="19"/>
                </a:cxn>
                <a:cxn ang="0">
                  <a:pos x="10" y="5"/>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8" name="Freeform 82"/>
            <p:cNvSpPr>
              <a:spLocks/>
            </p:cNvSpPr>
            <p:nvPr/>
          </p:nvSpPr>
          <p:spPr bwMode="invGray">
            <a:xfrm>
              <a:off x="3850" y="2995"/>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9" name="Freeform 83"/>
            <p:cNvSpPr>
              <a:spLocks/>
            </p:cNvSpPr>
            <p:nvPr/>
          </p:nvSpPr>
          <p:spPr bwMode="invGray">
            <a:xfrm>
              <a:off x="3852" y="3020"/>
              <a:ext cx="16" cy="13"/>
            </a:xfrm>
            <a:custGeom>
              <a:avLst/>
              <a:gdLst/>
              <a:ahLst/>
              <a:cxnLst>
                <a:cxn ang="0">
                  <a:pos x="13" y="0"/>
                </a:cxn>
                <a:cxn ang="0">
                  <a:pos x="19" y="18"/>
                </a:cxn>
                <a:cxn ang="0">
                  <a:pos x="14" y="6"/>
                </a:cxn>
                <a:cxn ang="0">
                  <a:pos x="13" y="0"/>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0" name="Freeform 84"/>
            <p:cNvSpPr>
              <a:spLocks/>
            </p:cNvSpPr>
            <p:nvPr/>
          </p:nvSpPr>
          <p:spPr bwMode="invGray">
            <a:xfrm>
              <a:off x="4688" y="3643"/>
              <a:ext cx="45" cy="60"/>
            </a:xfrm>
            <a:custGeom>
              <a:avLst/>
              <a:gdLst/>
              <a:ahLst/>
              <a:cxnLst>
                <a:cxn ang="0">
                  <a:pos x="10" y="7"/>
                </a:cxn>
                <a:cxn ang="0">
                  <a:pos x="3" y="18"/>
                </a:cxn>
                <a:cxn ang="0">
                  <a:pos x="15" y="39"/>
                </a:cxn>
                <a:cxn ang="0">
                  <a:pos x="27" y="54"/>
                </a:cxn>
                <a:cxn ang="0">
                  <a:pos x="40" y="63"/>
                </a:cxn>
                <a:cxn ang="0">
                  <a:pos x="51" y="81"/>
                </a:cxn>
                <a:cxn ang="0">
                  <a:pos x="52" y="57"/>
                </a:cxn>
                <a:cxn ang="0">
                  <a:pos x="43" y="37"/>
                </a:cxn>
                <a:cxn ang="0">
                  <a:pos x="25" y="18"/>
                </a:cxn>
                <a:cxn ang="0">
                  <a:pos x="10" y="7"/>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1" name="Freeform 85"/>
            <p:cNvSpPr>
              <a:spLocks/>
            </p:cNvSpPr>
            <p:nvPr/>
          </p:nvSpPr>
          <p:spPr bwMode="invGray">
            <a:xfrm>
              <a:off x="4919" y="3594"/>
              <a:ext cx="53" cy="46"/>
            </a:xfrm>
            <a:custGeom>
              <a:avLst/>
              <a:gdLst/>
              <a:ahLst/>
              <a:cxnLst>
                <a:cxn ang="0">
                  <a:pos x="28" y="23"/>
                </a:cxn>
                <a:cxn ang="0">
                  <a:pos x="13" y="32"/>
                </a:cxn>
                <a:cxn ang="0">
                  <a:pos x="1" y="44"/>
                </a:cxn>
                <a:cxn ang="0">
                  <a:pos x="13" y="59"/>
                </a:cxn>
                <a:cxn ang="0">
                  <a:pos x="28" y="44"/>
                </a:cxn>
                <a:cxn ang="0">
                  <a:pos x="40" y="23"/>
                </a:cxn>
                <a:cxn ang="0">
                  <a:pos x="55" y="0"/>
                </a:cxn>
                <a:cxn ang="0">
                  <a:pos x="71" y="11"/>
                </a:cxn>
                <a:cxn ang="0">
                  <a:pos x="35" y="23"/>
                </a:cxn>
                <a:cxn ang="0">
                  <a:pos x="28" y="23"/>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2" name="Freeform 86"/>
            <p:cNvSpPr>
              <a:spLocks/>
            </p:cNvSpPr>
            <p:nvPr/>
          </p:nvSpPr>
          <p:spPr bwMode="invGray">
            <a:xfrm>
              <a:off x="4759" y="3569"/>
              <a:ext cx="17" cy="23"/>
            </a:xfrm>
            <a:custGeom>
              <a:avLst/>
              <a:gdLst/>
              <a:ahLst/>
              <a:cxnLst>
                <a:cxn ang="0">
                  <a:pos x="9" y="0"/>
                </a:cxn>
                <a:cxn ang="0">
                  <a:pos x="0" y="14"/>
                </a:cxn>
                <a:cxn ang="0">
                  <a:pos x="12" y="30"/>
                </a:cxn>
                <a:cxn ang="0">
                  <a:pos x="9" y="0"/>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3" name="Freeform 87"/>
            <p:cNvSpPr>
              <a:spLocks/>
            </p:cNvSpPr>
            <p:nvPr/>
          </p:nvSpPr>
          <p:spPr bwMode="invGray">
            <a:xfrm>
              <a:off x="4751" y="3547"/>
              <a:ext cx="20" cy="17"/>
            </a:xfrm>
            <a:custGeom>
              <a:avLst/>
              <a:gdLst/>
              <a:ahLst/>
              <a:cxnLst>
                <a:cxn ang="0">
                  <a:pos x="19" y="0"/>
                </a:cxn>
                <a:cxn ang="0">
                  <a:pos x="0" y="14"/>
                </a:cxn>
                <a:cxn ang="0">
                  <a:pos x="21" y="20"/>
                </a:cxn>
                <a:cxn ang="0">
                  <a:pos x="19" y="0"/>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4" name="Freeform 88"/>
            <p:cNvSpPr>
              <a:spLocks/>
            </p:cNvSpPr>
            <p:nvPr/>
          </p:nvSpPr>
          <p:spPr bwMode="invGray">
            <a:xfrm>
              <a:off x="4598" y="3353"/>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5" name="Freeform 89"/>
            <p:cNvSpPr>
              <a:spLocks/>
            </p:cNvSpPr>
            <p:nvPr/>
          </p:nvSpPr>
          <p:spPr bwMode="invGray">
            <a:xfrm>
              <a:off x="4632" y="3396"/>
              <a:ext cx="26" cy="33"/>
            </a:xfrm>
            <a:custGeom>
              <a:avLst/>
              <a:gdLst/>
              <a:ahLst/>
              <a:cxnLst>
                <a:cxn ang="0">
                  <a:pos x="30" y="0"/>
                </a:cxn>
                <a:cxn ang="0">
                  <a:pos x="10" y="9"/>
                </a:cxn>
                <a:cxn ang="0">
                  <a:pos x="14" y="32"/>
                </a:cxn>
                <a:cxn ang="0">
                  <a:pos x="26" y="36"/>
                </a:cxn>
                <a:cxn ang="0">
                  <a:pos x="30" y="0"/>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6" name="Freeform 90"/>
            <p:cNvSpPr>
              <a:spLocks/>
            </p:cNvSpPr>
            <p:nvPr/>
          </p:nvSpPr>
          <p:spPr bwMode="invGray">
            <a:xfrm>
              <a:off x="4659" y="3459"/>
              <a:ext cx="28" cy="28"/>
            </a:xfrm>
            <a:custGeom>
              <a:avLst/>
              <a:gdLst/>
              <a:ahLst/>
              <a:cxnLst>
                <a:cxn ang="0">
                  <a:pos x="34" y="2"/>
                </a:cxn>
                <a:cxn ang="0">
                  <a:pos x="10" y="2"/>
                </a:cxn>
                <a:cxn ang="0">
                  <a:pos x="14" y="25"/>
                </a:cxn>
                <a:cxn ang="0">
                  <a:pos x="26" y="29"/>
                </a:cxn>
                <a:cxn ang="0">
                  <a:pos x="34" y="2"/>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7" name="Freeform 91"/>
            <p:cNvSpPr>
              <a:spLocks/>
            </p:cNvSpPr>
            <p:nvPr/>
          </p:nvSpPr>
          <p:spPr bwMode="invGray">
            <a:xfrm>
              <a:off x="4693" y="3449"/>
              <a:ext cx="28" cy="26"/>
            </a:xfrm>
            <a:custGeom>
              <a:avLst/>
              <a:gdLst/>
              <a:ahLst/>
              <a:cxnLst>
                <a:cxn ang="0">
                  <a:pos x="34" y="2"/>
                </a:cxn>
                <a:cxn ang="0">
                  <a:pos x="10" y="2"/>
                </a:cxn>
                <a:cxn ang="0">
                  <a:pos x="16" y="22"/>
                </a:cxn>
                <a:cxn ang="0">
                  <a:pos x="27" y="22"/>
                </a:cxn>
                <a:cxn ang="0">
                  <a:pos x="34" y="2"/>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8" name="Freeform 92"/>
            <p:cNvSpPr>
              <a:spLocks/>
            </p:cNvSpPr>
            <p:nvPr/>
          </p:nvSpPr>
          <p:spPr bwMode="invGray">
            <a:xfrm>
              <a:off x="4683" y="3413"/>
              <a:ext cx="26" cy="20"/>
            </a:xfrm>
            <a:custGeom>
              <a:avLst/>
              <a:gdLst/>
              <a:ahLst/>
              <a:cxnLst>
                <a:cxn ang="0">
                  <a:pos x="31" y="1"/>
                </a:cxn>
                <a:cxn ang="0">
                  <a:pos x="10" y="2"/>
                </a:cxn>
                <a:cxn ang="0">
                  <a:pos x="13" y="15"/>
                </a:cxn>
                <a:cxn ang="0">
                  <a:pos x="25" y="19"/>
                </a:cxn>
                <a:cxn ang="0">
                  <a:pos x="31" y="1"/>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9" name="Freeform 93"/>
            <p:cNvSpPr>
              <a:spLocks/>
            </p:cNvSpPr>
            <p:nvPr/>
          </p:nvSpPr>
          <p:spPr bwMode="invGray">
            <a:xfrm>
              <a:off x="4657" y="3388"/>
              <a:ext cx="26" cy="35"/>
            </a:xfrm>
            <a:custGeom>
              <a:avLst/>
              <a:gdLst/>
              <a:ahLst/>
              <a:cxnLst>
                <a:cxn ang="0">
                  <a:pos x="28" y="16"/>
                </a:cxn>
                <a:cxn ang="0">
                  <a:pos x="19" y="2"/>
                </a:cxn>
                <a:cxn ang="0">
                  <a:pos x="10" y="25"/>
                </a:cxn>
                <a:cxn ang="0">
                  <a:pos x="19" y="35"/>
                </a:cxn>
                <a:cxn ang="0">
                  <a:pos x="27" y="29"/>
                </a:cxn>
                <a:cxn ang="0">
                  <a:pos x="28" y="16"/>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0" name="Freeform 94"/>
            <p:cNvSpPr>
              <a:spLocks/>
            </p:cNvSpPr>
            <p:nvPr/>
          </p:nvSpPr>
          <p:spPr bwMode="invGray">
            <a:xfrm>
              <a:off x="4625" y="3372"/>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1" name="Freeform 95"/>
            <p:cNvSpPr>
              <a:spLocks/>
            </p:cNvSpPr>
            <p:nvPr/>
          </p:nvSpPr>
          <p:spPr bwMode="invGray">
            <a:xfrm>
              <a:off x="4665" y="3425"/>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2" name="Freeform 96"/>
            <p:cNvSpPr>
              <a:spLocks/>
            </p:cNvSpPr>
            <p:nvPr/>
          </p:nvSpPr>
          <p:spPr bwMode="invGray">
            <a:xfrm>
              <a:off x="3055" y="2051"/>
              <a:ext cx="141" cy="108"/>
            </a:xfrm>
            <a:custGeom>
              <a:avLst/>
              <a:gdLst/>
              <a:ahLst/>
              <a:cxnLst>
                <a:cxn ang="0">
                  <a:pos x="171" y="4"/>
                </a:cxn>
                <a:cxn ang="0">
                  <a:pos x="185" y="4"/>
                </a:cxn>
                <a:cxn ang="0">
                  <a:pos x="189" y="16"/>
                </a:cxn>
                <a:cxn ang="0">
                  <a:pos x="187" y="24"/>
                </a:cxn>
                <a:cxn ang="0">
                  <a:pos x="131" y="44"/>
                </a:cxn>
                <a:cxn ang="0">
                  <a:pos x="109" y="58"/>
                </a:cxn>
                <a:cxn ang="0">
                  <a:pos x="97" y="62"/>
                </a:cxn>
                <a:cxn ang="0">
                  <a:pos x="71" y="82"/>
                </a:cxn>
                <a:cxn ang="0">
                  <a:pos x="75" y="92"/>
                </a:cxn>
                <a:cxn ang="0">
                  <a:pos x="83" y="116"/>
                </a:cxn>
                <a:cxn ang="0">
                  <a:pos x="107" y="126"/>
                </a:cxn>
                <a:cxn ang="0">
                  <a:pos x="93" y="140"/>
                </a:cxn>
                <a:cxn ang="0">
                  <a:pos x="83" y="130"/>
                </a:cxn>
                <a:cxn ang="0">
                  <a:pos x="71" y="134"/>
                </a:cxn>
                <a:cxn ang="0">
                  <a:pos x="21" y="122"/>
                </a:cxn>
                <a:cxn ang="0">
                  <a:pos x="19" y="106"/>
                </a:cxn>
                <a:cxn ang="0">
                  <a:pos x="47" y="90"/>
                </a:cxn>
                <a:cxn ang="0">
                  <a:pos x="51" y="76"/>
                </a:cxn>
                <a:cxn ang="0">
                  <a:pos x="47" y="64"/>
                </a:cxn>
                <a:cxn ang="0">
                  <a:pos x="73" y="46"/>
                </a:cxn>
                <a:cxn ang="0">
                  <a:pos x="97" y="36"/>
                </a:cxn>
                <a:cxn ang="0">
                  <a:pos x="113" y="24"/>
                </a:cxn>
                <a:cxn ang="0">
                  <a:pos x="171" y="4"/>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3" name="Freeform 97"/>
            <p:cNvSpPr>
              <a:spLocks/>
            </p:cNvSpPr>
            <p:nvPr/>
          </p:nvSpPr>
          <p:spPr bwMode="invGray">
            <a:xfrm>
              <a:off x="3139" y="2155"/>
              <a:ext cx="40" cy="12"/>
            </a:xfrm>
            <a:custGeom>
              <a:avLst/>
              <a:gdLst/>
              <a:ahLst/>
              <a:cxnLst>
                <a:cxn ang="0">
                  <a:pos x="24" y="0"/>
                </a:cxn>
                <a:cxn ang="0">
                  <a:pos x="12" y="2"/>
                </a:cxn>
                <a:cxn ang="0">
                  <a:pos x="32" y="16"/>
                </a:cxn>
                <a:cxn ang="0">
                  <a:pos x="44" y="14"/>
                </a:cxn>
                <a:cxn ang="0">
                  <a:pos x="24" y="0"/>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4" name="Freeform 98"/>
            <p:cNvSpPr>
              <a:spLocks/>
            </p:cNvSpPr>
            <p:nvPr/>
          </p:nvSpPr>
          <p:spPr bwMode="invGray">
            <a:xfrm>
              <a:off x="3344" y="1999"/>
              <a:ext cx="42" cy="28"/>
            </a:xfrm>
            <a:custGeom>
              <a:avLst/>
              <a:gdLst/>
              <a:ahLst/>
              <a:cxnLst>
                <a:cxn ang="0">
                  <a:pos x="57" y="4"/>
                </a:cxn>
                <a:cxn ang="0">
                  <a:pos x="25" y="24"/>
                </a:cxn>
                <a:cxn ang="0">
                  <a:pos x="11" y="34"/>
                </a:cxn>
                <a:cxn ang="0">
                  <a:pos x="9" y="4"/>
                </a:cxn>
                <a:cxn ang="0">
                  <a:pos x="21" y="0"/>
                </a:cxn>
                <a:cxn ang="0">
                  <a:pos x="57" y="4"/>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5" name="Freeform 99"/>
            <p:cNvSpPr>
              <a:spLocks/>
            </p:cNvSpPr>
            <p:nvPr/>
          </p:nvSpPr>
          <p:spPr bwMode="invGray">
            <a:xfrm>
              <a:off x="3374" y="2012"/>
              <a:ext cx="50" cy="20"/>
            </a:xfrm>
            <a:custGeom>
              <a:avLst/>
              <a:gdLst/>
              <a:ahLst/>
              <a:cxnLst>
                <a:cxn ang="0">
                  <a:pos x="29" y="0"/>
                </a:cxn>
                <a:cxn ang="0">
                  <a:pos x="11" y="6"/>
                </a:cxn>
                <a:cxn ang="0">
                  <a:pos x="57" y="26"/>
                </a:cxn>
                <a:cxn ang="0">
                  <a:pos x="63" y="24"/>
                </a:cxn>
                <a:cxn ang="0">
                  <a:pos x="29" y="0"/>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6" name="Freeform 100"/>
            <p:cNvSpPr>
              <a:spLocks/>
            </p:cNvSpPr>
            <p:nvPr/>
          </p:nvSpPr>
          <p:spPr bwMode="invGray">
            <a:xfrm>
              <a:off x="3428" y="2015"/>
              <a:ext cx="50" cy="32"/>
            </a:xfrm>
            <a:custGeom>
              <a:avLst/>
              <a:gdLst/>
              <a:ahLst/>
              <a:cxnLst>
                <a:cxn ang="0">
                  <a:pos x="50" y="9"/>
                </a:cxn>
                <a:cxn ang="0">
                  <a:pos x="26" y="9"/>
                </a:cxn>
                <a:cxn ang="0">
                  <a:pos x="10" y="9"/>
                </a:cxn>
                <a:cxn ang="0">
                  <a:pos x="8" y="35"/>
                </a:cxn>
                <a:cxn ang="0">
                  <a:pos x="32" y="43"/>
                </a:cxn>
                <a:cxn ang="0">
                  <a:pos x="62" y="27"/>
                </a:cxn>
                <a:cxn ang="0">
                  <a:pos x="50" y="9"/>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7" name="Freeform 101"/>
            <p:cNvSpPr>
              <a:spLocks/>
            </p:cNvSpPr>
            <p:nvPr/>
          </p:nvSpPr>
          <p:spPr bwMode="invGray">
            <a:xfrm>
              <a:off x="3777" y="2042"/>
              <a:ext cx="88" cy="31"/>
            </a:xfrm>
            <a:custGeom>
              <a:avLst/>
              <a:gdLst/>
              <a:ahLst/>
              <a:cxnLst>
                <a:cxn ang="0">
                  <a:pos x="14" y="0"/>
                </a:cxn>
                <a:cxn ang="0">
                  <a:pos x="8" y="16"/>
                </a:cxn>
                <a:cxn ang="0">
                  <a:pos x="50" y="30"/>
                </a:cxn>
                <a:cxn ang="0">
                  <a:pos x="76" y="36"/>
                </a:cxn>
                <a:cxn ang="0">
                  <a:pos x="112" y="22"/>
                </a:cxn>
                <a:cxn ang="0">
                  <a:pos x="78" y="4"/>
                </a:cxn>
                <a:cxn ang="0">
                  <a:pos x="14" y="0"/>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8" name="Freeform 102"/>
            <p:cNvSpPr>
              <a:spLocks/>
            </p:cNvSpPr>
            <p:nvPr/>
          </p:nvSpPr>
          <p:spPr bwMode="invGray">
            <a:xfrm>
              <a:off x="3867" y="2041"/>
              <a:ext cx="46" cy="24"/>
            </a:xfrm>
            <a:custGeom>
              <a:avLst/>
              <a:gdLst/>
              <a:ahLst/>
              <a:cxnLst>
                <a:cxn ang="0">
                  <a:pos x="32" y="4"/>
                </a:cxn>
                <a:cxn ang="0">
                  <a:pos x="62" y="10"/>
                </a:cxn>
                <a:cxn ang="0">
                  <a:pos x="30" y="32"/>
                </a:cxn>
                <a:cxn ang="0">
                  <a:pos x="6" y="22"/>
                </a:cxn>
                <a:cxn ang="0">
                  <a:pos x="32" y="4"/>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9" name="Freeform 103"/>
            <p:cNvSpPr>
              <a:spLocks/>
            </p:cNvSpPr>
            <p:nvPr/>
          </p:nvSpPr>
          <p:spPr bwMode="invGray">
            <a:xfrm>
              <a:off x="3846" y="2070"/>
              <a:ext cx="37" cy="17"/>
            </a:xfrm>
            <a:custGeom>
              <a:avLst/>
              <a:gdLst/>
              <a:ahLst/>
              <a:cxnLst>
                <a:cxn ang="0">
                  <a:pos x="20" y="1"/>
                </a:cxn>
                <a:cxn ang="0">
                  <a:pos x="6" y="5"/>
                </a:cxn>
                <a:cxn ang="0">
                  <a:pos x="38" y="23"/>
                </a:cxn>
                <a:cxn ang="0">
                  <a:pos x="20" y="1"/>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0" name="Freeform 104"/>
            <p:cNvSpPr>
              <a:spLocks/>
            </p:cNvSpPr>
            <p:nvPr/>
          </p:nvSpPr>
          <p:spPr bwMode="invGray">
            <a:xfrm>
              <a:off x="4098" y="2294"/>
              <a:ext cx="76" cy="114"/>
            </a:xfrm>
            <a:custGeom>
              <a:avLst/>
              <a:gdLst/>
              <a:ahLst/>
              <a:cxnLst>
                <a:cxn ang="0">
                  <a:pos x="6" y="0"/>
                </a:cxn>
                <a:cxn ang="0">
                  <a:pos x="0" y="18"/>
                </a:cxn>
                <a:cxn ang="0">
                  <a:pos x="14" y="42"/>
                </a:cxn>
                <a:cxn ang="0">
                  <a:pos x="32" y="72"/>
                </a:cxn>
                <a:cxn ang="0">
                  <a:pos x="36" y="104"/>
                </a:cxn>
                <a:cxn ang="0">
                  <a:pos x="80" y="152"/>
                </a:cxn>
                <a:cxn ang="0">
                  <a:pos x="86" y="124"/>
                </a:cxn>
                <a:cxn ang="0">
                  <a:pos x="74" y="102"/>
                </a:cxn>
                <a:cxn ang="0">
                  <a:pos x="62" y="92"/>
                </a:cxn>
                <a:cxn ang="0">
                  <a:pos x="52" y="74"/>
                </a:cxn>
                <a:cxn ang="0">
                  <a:pos x="42" y="44"/>
                </a:cxn>
                <a:cxn ang="0">
                  <a:pos x="4" y="12"/>
                </a:cxn>
                <a:cxn ang="0">
                  <a:pos x="6" y="0"/>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1" name="Freeform 105"/>
            <p:cNvSpPr>
              <a:spLocks/>
            </p:cNvSpPr>
            <p:nvPr/>
          </p:nvSpPr>
          <p:spPr bwMode="invGray">
            <a:xfrm>
              <a:off x="4159" y="2412"/>
              <a:ext cx="55" cy="78"/>
            </a:xfrm>
            <a:custGeom>
              <a:avLst/>
              <a:gdLst/>
              <a:ahLst/>
              <a:cxnLst>
                <a:cxn ang="0">
                  <a:pos x="64" y="22"/>
                </a:cxn>
                <a:cxn ang="0">
                  <a:pos x="74" y="40"/>
                </a:cxn>
                <a:cxn ang="0">
                  <a:pos x="30" y="84"/>
                </a:cxn>
                <a:cxn ang="0">
                  <a:pos x="32" y="100"/>
                </a:cxn>
                <a:cxn ang="0">
                  <a:pos x="20" y="94"/>
                </a:cxn>
                <a:cxn ang="0">
                  <a:pos x="6" y="84"/>
                </a:cxn>
                <a:cxn ang="0">
                  <a:pos x="0" y="82"/>
                </a:cxn>
                <a:cxn ang="0">
                  <a:pos x="10" y="58"/>
                </a:cxn>
                <a:cxn ang="0">
                  <a:pos x="12" y="52"/>
                </a:cxn>
                <a:cxn ang="0">
                  <a:pos x="2" y="24"/>
                </a:cxn>
                <a:cxn ang="0">
                  <a:pos x="4" y="14"/>
                </a:cxn>
                <a:cxn ang="0">
                  <a:pos x="26" y="22"/>
                </a:cxn>
                <a:cxn ang="0">
                  <a:pos x="36" y="36"/>
                </a:cxn>
                <a:cxn ang="0">
                  <a:pos x="64" y="22"/>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2" name="Freeform 106"/>
            <p:cNvSpPr>
              <a:spLocks/>
            </p:cNvSpPr>
            <p:nvPr/>
          </p:nvSpPr>
          <p:spPr bwMode="invGray">
            <a:xfrm>
              <a:off x="4123" y="2492"/>
              <a:ext cx="109" cy="189"/>
            </a:xfrm>
            <a:custGeom>
              <a:avLst/>
              <a:gdLst/>
              <a:ahLst/>
              <a:cxnLst>
                <a:cxn ang="0">
                  <a:pos x="82" y="100"/>
                </a:cxn>
                <a:cxn ang="0">
                  <a:pos x="66" y="106"/>
                </a:cxn>
                <a:cxn ang="0">
                  <a:pos x="64" y="132"/>
                </a:cxn>
                <a:cxn ang="0">
                  <a:pos x="22" y="146"/>
                </a:cxn>
                <a:cxn ang="0">
                  <a:pos x="8" y="168"/>
                </a:cxn>
                <a:cxn ang="0">
                  <a:pos x="20" y="182"/>
                </a:cxn>
                <a:cxn ang="0">
                  <a:pos x="8" y="198"/>
                </a:cxn>
                <a:cxn ang="0">
                  <a:pos x="24" y="252"/>
                </a:cxn>
                <a:cxn ang="0">
                  <a:pos x="28" y="214"/>
                </a:cxn>
                <a:cxn ang="0">
                  <a:pos x="22" y="192"/>
                </a:cxn>
                <a:cxn ang="0">
                  <a:pos x="42" y="176"/>
                </a:cxn>
                <a:cxn ang="0">
                  <a:pos x="52" y="158"/>
                </a:cxn>
                <a:cxn ang="0">
                  <a:pos x="66" y="174"/>
                </a:cxn>
                <a:cxn ang="0">
                  <a:pos x="44" y="190"/>
                </a:cxn>
                <a:cxn ang="0">
                  <a:pos x="56" y="200"/>
                </a:cxn>
                <a:cxn ang="0">
                  <a:pos x="68" y="178"/>
                </a:cxn>
                <a:cxn ang="0">
                  <a:pos x="84" y="184"/>
                </a:cxn>
                <a:cxn ang="0">
                  <a:pos x="104" y="148"/>
                </a:cxn>
                <a:cxn ang="0">
                  <a:pos x="114" y="156"/>
                </a:cxn>
                <a:cxn ang="0">
                  <a:pos x="136" y="148"/>
                </a:cxn>
                <a:cxn ang="0">
                  <a:pos x="146" y="130"/>
                </a:cxn>
                <a:cxn ang="0">
                  <a:pos x="142" y="110"/>
                </a:cxn>
                <a:cxn ang="0">
                  <a:pos x="134" y="98"/>
                </a:cxn>
                <a:cxn ang="0">
                  <a:pos x="122" y="40"/>
                </a:cxn>
                <a:cxn ang="0">
                  <a:pos x="94" y="0"/>
                </a:cxn>
                <a:cxn ang="0">
                  <a:pos x="78" y="12"/>
                </a:cxn>
                <a:cxn ang="0">
                  <a:pos x="96" y="34"/>
                </a:cxn>
                <a:cxn ang="0">
                  <a:pos x="96" y="64"/>
                </a:cxn>
                <a:cxn ang="0">
                  <a:pos x="82" y="100"/>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3" name="Freeform 107"/>
            <p:cNvSpPr>
              <a:spLocks/>
            </p:cNvSpPr>
            <p:nvPr/>
          </p:nvSpPr>
          <p:spPr bwMode="invGray">
            <a:xfrm>
              <a:off x="3062" y="1988"/>
              <a:ext cx="52" cy="30"/>
            </a:xfrm>
            <a:custGeom>
              <a:avLst/>
              <a:gdLst/>
              <a:ahLst/>
              <a:cxnLst>
                <a:cxn ang="0">
                  <a:pos x="59" y="0"/>
                </a:cxn>
                <a:cxn ang="0">
                  <a:pos x="65" y="20"/>
                </a:cxn>
                <a:cxn ang="0">
                  <a:pos x="41" y="24"/>
                </a:cxn>
                <a:cxn ang="0">
                  <a:pos x="31" y="40"/>
                </a:cxn>
                <a:cxn ang="0">
                  <a:pos x="7" y="38"/>
                </a:cxn>
                <a:cxn ang="0">
                  <a:pos x="1" y="36"/>
                </a:cxn>
                <a:cxn ang="0">
                  <a:pos x="33" y="20"/>
                </a:cxn>
                <a:cxn ang="0">
                  <a:pos x="59" y="0"/>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4" name="Freeform 108"/>
            <p:cNvSpPr>
              <a:spLocks/>
            </p:cNvSpPr>
            <p:nvPr/>
          </p:nvSpPr>
          <p:spPr bwMode="invGray">
            <a:xfrm>
              <a:off x="2955" y="1997"/>
              <a:ext cx="19" cy="22"/>
            </a:xfrm>
            <a:custGeom>
              <a:avLst/>
              <a:gdLst/>
              <a:ahLst/>
              <a:cxnLst>
                <a:cxn ang="0">
                  <a:pos x="18" y="0"/>
                </a:cxn>
                <a:cxn ang="0">
                  <a:pos x="0" y="18"/>
                </a:cxn>
                <a:cxn ang="0">
                  <a:pos x="18" y="26"/>
                </a:cxn>
                <a:cxn ang="0">
                  <a:pos x="18" y="0"/>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5" name="Freeform 109"/>
            <p:cNvSpPr>
              <a:spLocks/>
            </p:cNvSpPr>
            <p:nvPr/>
          </p:nvSpPr>
          <p:spPr bwMode="invGray">
            <a:xfrm>
              <a:off x="2979" y="1996"/>
              <a:ext cx="37" cy="27"/>
            </a:xfrm>
            <a:custGeom>
              <a:avLst/>
              <a:gdLst/>
              <a:ahLst/>
              <a:cxnLst>
                <a:cxn ang="0">
                  <a:pos x="14" y="6"/>
                </a:cxn>
                <a:cxn ang="0">
                  <a:pos x="0" y="18"/>
                </a:cxn>
                <a:cxn ang="0">
                  <a:pos x="6" y="32"/>
                </a:cxn>
                <a:cxn ang="0">
                  <a:pos x="18" y="36"/>
                </a:cxn>
                <a:cxn ang="0">
                  <a:pos x="40" y="26"/>
                </a:cxn>
                <a:cxn ang="0">
                  <a:pos x="14" y="6"/>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6" name="Freeform 110"/>
            <p:cNvSpPr>
              <a:spLocks/>
            </p:cNvSpPr>
            <p:nvPr/>
          </p:nvSpPr>
          <p:spPr bwMode="invGray">
            <a:xfrm>
              <a:off x="3040" y="1987"/>
              <a:ext cx="20" cy="16"/>
            </a:xfrm>
            <a:custGeom>
              <a:avLst/>
              <a:gdLst/>
              <a:ahLst/>
              <a:cxnLst>
                <a:cxn ang="0">
                  <a:pos x="11" y="0"/>
                </a:cxn>
                <a:cxn ang="0">
                  <a:pos x="3" y="12"/>
                </a:cxn>
                <a:cxn ang="0">
                  <a:pos x="19" y="22"/>
                </a:cxn>
                <a:cxn ang="0">
                  <a:pos x="11" y="0"/>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7" name="Freeform 111"/>
            <p:cNvSpPr>
              <a:spLocks/>
            </p:cNvSpPr>
            <p:nvPr/>
          </p:nvSpPr>
          <p:spPr bwMode="invGray">
            <a:xfrm>
              <a:off x="3022" y="2005"/>
              <a:ext cx="15" cy="13"/>
            </a:xfrm>
            <a:custGeom>
              <a:avLst/>
              <a:gdLst/>
              <a:ahLst/>
              <a:cxnLst>
                <a:cxn ang="0">
                  <a:pos x="11" y="0"/>
                </a:cxn>
                <a:cxn ang="0">
                  <a:pos x="9" y="18"/>
                </a:cxn>
                <a:cxn ang="0">
                  <a:pos x="11" y="0"/>
                </a:cxn>
              </a:cxnLst>
              <a:rect l="0" t="0" r="r" b="b"/>
              <a:pathLst>
                <a:path w="20" h="18">
                  <a:moveTo>
                    <a:pt x="11" y="0"/>
                  </a:moveTo>
                  <a:cubicBezTo>
                    <a:pt x="1" y="14"/>
                    <a:pt x="0" y="9"/>
                    <a:pt x="9" y="18"/>
                  </a:cubicBezTo>
                  <a:cubicBezTo>
                    <a:pt x="20" y="14"/>
                    <a:pt x="16" y="18"/>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8" name="Freeform 112"/>
            <p:cNvSpPr>
              <a:spLocks/>
            </p:cNvSpPr>
            <p:nvPr/>
          </p:nvSpPr>
          <p:spPr bwMode="invGray">
            <a:xfrm>
              <a:off x="4162" y="2021"/>
              <a:ext cx="18" cy="33"/>
            </a:xfrm>
            <a:custGeom>
              <a:avLst/>
              <a:gdLst/>
              <a:ahLst/>
              <a:cxnLst>
                <a:cxn ang="0">
                  <a:pos x="24" y="0"/>
                </a:cxn>
                <a:cxn ang="0">
                  <a:pos x="8" y="16"/>
                </a:cxn>
                <a:cxn ang="0">
                  <a:pos x="0" y="34"/>
                </a:cxn>
                <a:cxn ang="0">
                  <a:pos x="16" y="40"/>
                </a:cxn>
                <a:cxn ang="0">
                  <a:pos x="24" y="0"/>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9" name="Freeform 113"/>
            <p:cNvSpPr>
              <a:spLocks/>
            </p:cNvSpPr>
            <p:nvPr/>
          </p:nvSpPr>
          <p:spPr bwMode="invGray">
            <a:xfrm>
              <a:off x="3278" y="3473"/>
              <a:ext cx="31" cy="18"/>
            </a:xfrm>
            <a:custGeom>
              <a:avLst/>
              <a:gdLst/>
              <a:ahLst/>
              <a:cxnLst>
                <a:cxn ang="0">
                  <a:pos x="30" y="0"/>
                </a:cxn>
                <a:cxn ang="0">
                  <a:pos x="26" y="24"/>
                </a:cxn>
                <a:cxn ang="0">
                  <a:pos x="30" y="0"/>
                </a:cxn>
              </a:cxnLst>
              <a:rect l="0" t="0" r="r" b="b"/>
              <a:pathLst>
                <a:path w="41" h="24">
                  <a:moveTo>
                    <a:pt x="30" y="0"/>
                  </a:moveTo>
                  <a:cubicBezTo>
                    <a:pt x="4" y="4"/>
                    <a:pt x="0" y="17"/>
                    <a:pt x="26" y="24"/>
                  </a:cubicBezTo>
                  <a:cubicBezTo>
                    <a:pt x="41" y="19"/>
                    <a:pt x="38" y="10"/>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0" name="Freeform 114"/>
            <p:cNvSpPr>
              <a:spLocks/>
            </p:cNvSpPr>
            <p:nvPr/>
          </p:nvSpPr>
          <p:spPr bwMode="invGray">
            <a:xfrm>
              <a:off x="3318" y="3466"/>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1" name="Freeform 115"/>
            <p:cNvSpPr>
              <a:spLocks/>
            </p:cNvSpPr>
            <p:nvPr/>
          </p:nvSpPr>
          <p:spPr bwMode="invGray">
            <a:xfrm>
              <a:off x="3251" y="3312"/>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2" name="Freeform 116"/>
            <p:cNvSpPr>
              <a:spLocks/>
            </p:cNvSpPr>
            <p:nvPr/>
          </p:nvSpPr>
          <p:spPr bwMode="invGray">
            <a:xfrm>
              <a:off x="3311" y="3239"/>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3" name="Freeform 117"/>
            <p:cNvSpPr>
              <a:spLocks/>
            </p:cNvSpPr>
            <p:nvPr/>
          </p:nvSpPr>
          <p:spPr bwMode="invGray">
            <a:xfrm>
              <a:off x="3287" y="3238"/>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4" name="Freeform 118"/>
            <p:cNvSpPr>
              <a:spLocks/>
            </p:cNvSpPr>
            <p:nvPr/>
          </p:nvSpPr>
          <p:spPr bwMode="invGray">
            <a:xfrm>
              <a:off x="3276" y="3260"/>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5" name="Freeform 119"/>
            <p:cNvSpPr>
              <a:spLocks/>
            </p:cNvSpPr>
            <p:nvPr/>
          </p:nvSpPr>
          <p:spPr bwMode="invGray">
            <a:xfrm>
              <a:off x="3251" y="3294"/>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6" name="Freeform 120"/>
            <p:cNvSpPr>
              <a:spLocks/>
            </p:cNvSpPr>
            <p:nvPr/>
          </p:nvSpPr>
          <p:spPr bwMode="invGray">
            <a:xfrm>
              <a:off x="3270" y="3281"/>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7" name="Freeform 121"/>
            <p:cNvSpPr>
              <a:spLocks/>
            </p:cNvSpPr>
            <p:nvPr/>
          </p:nvSpPr>
          <p:spPr bwMode="invGray">
            <a:xfrm>
              <a:off x="2537" y="229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8" name="Freeform 122"/>
            <p:cNvSpPr>
              <a:spLocks/>
            </p:cNvSpPr>
            <p:nvPr/>
          </p:nvSpPr>
          <p:spPr bwMode="invGray">
            <a:xfrm>
              <a:off x="2476" y="2259"/>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9" name="Freeform 123"/>
            <p:cNvSpPr>
              <a:spLocks/>
            </p:cNvSpPr>
            <p:nvPr/>
          </p:nvSpPr>
          <p:spPr bwMode="invGray">
            <a:xfrm>
              <a:off x="2238" y="2042"/>
              <a:ext cx="2060" cy="1644"/>
            </a:xfrm>
            <a:custGeom>
              <a:avLst/>
              <a:gdLst/>
              <a:ahLst/>
              <a:cxnLst>
                <a:cxn ang="0">
                  <a:pos x="452" y="653"/>
                </a:cxn>
                <a:cxn ang="0">
                  <a:pos x="333" y="595"/>
                </a:cxn>
                <a:cxn ang="0">
                  <a:pos x="158" y="645"/>
                </a:cxn>
                <a:cxn ang="0">
                  <a:pos x="46" y="759"/>
                </a:cxn>
                <a:cxn ang="0">
                  <a:pos x="12" y="941"/>
                </a:cxn>
                <a:cxn ang="0">
                  <a:pos x="146" y="1059"/>
                </a:cxn>
                <a:cxn ang="0">
                  <a:pos x="308" y="1041"/>
                </a:cxn>
                <a:cxn ang="0">
                  <a:pos x="396" y="1138"/>
                </a:cxn>
                <a:cxn ang="0">
                  <a:pos x="452" y="1447"/>
                </a:cxn>
                <a:cxn ang="0">
                  <a:pos x="497" y="1628"/>
                </a:cxn>
                <a:cxn ang="0">
                  <a:pos x="704" y="1574"/>
                </a:cxn>
                <a:cxn ang="0">
                  <a:pos x="817" y="1380"/>
                </a:cxn>
                <a:cxn ang="0">
                  <a:pos x="885" y="1153"/>
                </a:cxn>
                <a:cxn ang="0">
                  <a:pos x="998" y="999"/>
                </a:cxn>
                <a:cxn ang="0">
                  <a:pos x="796" y="856"/>
                </a:cxn>
                <a:cxn ang="0">
                  <a:pos x="817" y="819"/>
                </a:cxn>
                <a:cxn ang="0">
                  <a:pos x="1003" y="916"/>
                </a:cxn>
                <a:cxn ang="0">
                  <a:pos x="1098" y="792"/>
                </a:cxn>
                <a:cxn ang="0">
                  <a:pos x="1046" y="763"/>
                </a:cxn>
                <a:cxn ang="0">
                  <a:pos x="929" y="716"/>
                </a:cxn>
                <a:cxn ang="0">
                  <a:pos x="1141" y="761"/>
                </a:cxn>
                <a:cxn ang="0">
                  <a:pos x="1296" y="852"/>
                </a:cxn>
                <a:cxn ang="0">
                  <a:pos x="1373" y="1033"/>
                </a:cxn>
                <a:cxn ang="0">
                  <a:pos x="1608" y="847"/>
                </a:cxn>
                <a:cxn ang="0">
                  <a:pos x="1704" y="1030"/>
                </a:cxn>
                <a:cxn ang="0">
                  <a:pos x="1707" y="874"/>
                </a:cxn>
                <a:cxn ang="0">
                  <a:pos x="1759" y="800"/>
                </a:cxn>
                <a:cxn ang="0">
                  <a:pos x="1783" y="544"/>
                </a:cxn>
                <a:cxn ang="0">
                  <a:pos x="1824" y="528"/>
                </a:cxn>
                <a:cxn ang="0">
                  <a:pos x="1844" y="427"/>
                </a:cxn>
                <a:cxn ang="0">
                  <a:pos x="1805" y="226"/>
                </a:cxn>
                <a:cxn ang="0">
                  <a:pos x="1899" y="108"/>
                </a:cxn>
                <a:cxn ang="0">
                  <a:pos x="1947" y="209"/>
                </a:cxn>
                <a:cxn ang="0">
                  <a:pos x="1943" y="123"/>
                </a:cxn>
                <a:cxn ang="0">
                  <a:pos x="1975" y="51"/>
                </a:cxn>
                <a:cxn ang="0">
                  <a:pos x="2038" y="0"/>
                </a:cxn>
                <a:cxn ang="0">
                  <a:pos x="1820" y="63"/>
                </a:cxn>
                <a:cxn ang="0">
                  <a:pos x="1583" y="83"/>
                </a:cxn>
                <a:cxn ang="0">
                  <a:pos x="1349" y="30"/>
                </a:cxn>
                <a:cxn ang="0">
                  <a:pos x="1132" y="65"/>
                </a:cxn>
                <a:cxn ang="0">
                  <a:pos x="1040" y="170"/>
                </a:cxn>
                <a:cxn ang="0">
                  <a:pos x="926" y="137"/>
                </a:cxn>
                <a:cxn ang="0">
                  <a:pos x="758" y="183"/>
                </a:cxn>
                <a:cxn ang="0">
                  <a:pos x="667" y="140"/>
                </a:cxn>
                <a:cxn ang="0">
                  <a:pos x="364" y="248"/>
                </a:cxn>
                <a:cxn ang="0">
                  <a:pos x="535" y="213"/>
                </a:cxn>
                <a:cxn ang="0">
                  <a:pos x="638" y="276"/>
                </a:cxn>
                <a:cxn ang="0">
                  <a:pos x="443" y="357"/>
                </a:cxn>
                <a:cxn ang="0">
                  <a:pos x="275" y="416"/>
                </a:cxn>
                <a:cxn ang="0">
                  <a:pos x="167" y="537"/>
                </a:cxn>
                <a:cxn ang="0">
                  <a:pos x="283" y="552"/>
                </a:cxn>
                <a:cxn ang="0">
                  <a:pos x="381" y="573"/>
                </a:cxn>
                <a:cxn ang="0">
                  <a:pos x="493" y="590"/>
                </a:cxn>
                <a:cxn ang="0">
                  <a:pos x="487" y="512"/>
                </a:cxn>
                <a:cxn ang="0">
                  <a:pos x="592" y="548"/>
                </a:cxn>
                <a:cxn ang="0">
                  <a:pos x="686" y="470"/>
                </a:cxn>
                <a:cxn ang="0">
                  <a:pos x="772" y="480"/>
                </a:cxn>
                <a:cxn ang="0">
                  <a:pos x="639" y="598"/>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sp>
        <p:nvSpPr>
          <p:cNvPr id="4101" name="Rectangle 5"/>
          <p:cNvSpPr>
            <a:spLocks noGrp="1" noChangeArrowheads="1"/>
          </p:cNvSpPr>
          <p:nvPr>
            <p:ph type="ftr" sz="quarter" idx="3"/>
          </p:nvPr>
        </p:nvSpPr>
        <p:spPr>
          <a:xfrm>
            <a:off x="8940800" y="6477002"/>
            <a:ext cx="3048000" cy="168275"/>
          </a:xfrm>
          <a:prstGeom prst="rect">
            <a:avLst/>
          </a:prstGeom>
        </p:spPr>
        <p:txBody>
          <a:bodyPr/>
          <a:lstStyle>
            <a:lvl1pPr algn="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102" name="Rectangle 6"/>
          <p:cNvSpPr>
            <a:spLocks noGrp="1" noChangeArrowheads="1"/>
          </p:cNvSpPr>
          <p:nvPr>
            <p:ph type="sldNum" sz="quarter" idx="4"/>
          </p:nvPr>
        </p:nvSpPr>
        <p:spPr>
          <a:xfrm>
            <a:off x="4876800" y="6477002"/>
            <a:ext cx="2844800" cy="168275"/>
          </a:xfrm>
        </p:spPr>
        <p:txBody>
          <a:bodyPr/>
          <a:lstStyle>
            <a:lvl1pPr algn="ctr">
              <a:defRPr/>
            </a:lvl1pPr>
          </a:lstStyle>
          <a:p>
            <a:pPr defTabSz="914396" fontAlgn="base">
              <a:spcBef>
                <a:spcPct val="0"/>
              </a:spcBef>
              <a:spcAft>
                <a:spcPct val="0"/>
              </a:spcAft>
            </a:pPr>
            <a:fld id="{C8AF1AFF-9E7F-4D80-8D1C-666315FFE84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4108" name="Picture 12" descr="artplus_nature_naturalcity42_i"/>
          <p:cNvPicPr>
            <a:picLocks noChangeAspect="1" noChangeArrowheads="1"/>
          </p:cNvPicPr>
          <p:nvPr/>
        </p:nvPicPr>
        <p:blipFill>
          <a:blip r:embed="rId2"/>
          <a:srcRect/>
          <a:stretch>
            <a:fillRect/>
          </a:stretch>
        </p:blipFill>
        <p:spPr bwMode="auto">
          <a:xfrm>
            <a:off x="9275234" y="3352800"/>
            <a:ext cx="2205567" cy="877888"/>
          </a:xfrm>
          <a:prstGeom prst="rect">
            <a:avLst/>
          </a:prstGeom>
          <a:noFill/>
        </p:spPr>
      </p:pic>
      <p:pic>
        <p:nvPicPr>
          <p:cNvPr id="4106" name="Picture 10" descr="artplus_nature_naturalcity42_c"/>
          <p:cNvPicPr>
            <a:picLocks noChangeAspect="1" noChangeArrowheads="1"/>
          </p:cNvPicPr>
          <p:nvPr/>
        </p:nvPicPr>
        <p:blipFill>
          <a:blip r:embed="rId3"/>
          <a:srcRect/>
          <a:stretch>
            <a:fillRect/>
          </a:stretch>
        </p:blipFill>
        <p:spPr bwMode="auto">
          <a:xfrm>
            <a:off x="12395200" y="2895601"/>
            <a:ext cx="1483784" cy="866775"/>
          </a:xfrm>
          <a:prstGeom prst="rect">
            <a:avLst/>
          </a:prstGeom>
          <a:noFill/>
        </p:spPr>
      </p:pic>
      <p:pic>
        <p:nvPicPr>
          <p:cNvPr id="4109" name="Picture 13" descr="artplus_nature_naturalcity42_f"/>
          <p:cNvPicPr>
            <a:picLocks noChangeAspect="1" noChangeArrowheads="1"/>
          </p:cNvPicPr>
          <p:nvPr/>
        </p:nvPicPr>
        <p:blipFill>
          <a:blip r:embed="rId4"/>
          <a:srcRect/>
          <a:stretch>
            <a:fillRect/>
          </a:stretch>
        </p:blipFill>
        <p:spPr bwMode="auto">
          <a:xfrm>
            <a:off x="6659035" y="4594227"/>
            <a:ext cx="6548967" cy="1882775"/>
          </a:xfrm>
          <a:prstGeom prst="rect">
            <a:avLst/>
          </a:prstGeom>
          <a:noFill/>
        </p:spPr>
      </p:pic>
      <p:sp>
        <p:nvSpPr>
          <p:cNvPr id="4222" name="Text Box 126"/>
          <p:cNvSpPr txBox="1">
            <a:spLocks noChangeArrowheads="1"/>
          </p:cNvSpPr>
          <p:nvPr/>
        </p:nvSpPr>
        <p:spPr bwMode="auto">
          <a:xfrm>
            <a:off x="10996221" y="152402"/>
            <a:ext cx="992580" cy="400110"/>
          </a:xfrm>
          <a:prstGeom prst="rect">
            <a:avLst/>
          </a:prstGeom>
          <a:noFill/>
          <a:ln w="9525">
            <a:noFill/>
            <a:miter lim="800000"/>
            <a:headEnd/>
            <a:tailEnd/>
          </a:ln>
          <a:effectLst/>
        </p:spPr>
        <p:txBody>
          <a:bodyPr wrap="none">
            <a:spAutoFit/>
          </a:bodyPr>
          <a:lstStyle/>
          <a:p>
            <a:pPr marL="0" marR="0" lvl="0" indent="0" algn="r" defTabSz="914396"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Verdana" pitchFamily="34" charset="0"/>
                <a:ea typeface="+mn-ea"/>
                <a:cs typeface="Arial" panose="020B0604020202020204" pitchFamily="34" charset="0"/>
              </a:rPr>
              <a:t>LOGO</a:t>
            </a:r>
          </a:p>
        </p:txBody>
      </p:sp>
      <p:pic>
        <p:nvPicPr>
          <p:cNvPr id="4105" name="Picture 9" descr="artplus_nature_naturalcity42_b"/>
          <p:cNvPicPr>
            <a:picLocks noChangeAspect="1" noChangeArrowheads="1"/>
          </p:cNvPicPr>
          <p:nvPr/>
        </p:nvPicPr>
        <p:blipFill>
          <a:blip r:embed="rId5"/>
          <a:srcRect/>
          <a:stretch>
            <a:fillRect/>
          </a:stretch>
        </p:blipFill>
        <p:spPr bwMode="auto">
          <a:xfrm>
            <a:off x="6927851" y="3097213"/>
            <a:ext cx="3962400" cy="571500"/>
          </a:xfrm>
          <a:prstGeom prst="rect">
            <a:avLst/>
          </a:prstGeom>
          <a:noFill/>
        </p:spPr>
      </p:pic>
      <p:pic>
        <p:nvPicPr>
          <p:cNvPr id="4107" name="Picture 11" descr="artplus_nature_naturalcity42_d"/>
          <p:cNvPicPr>
            <a:picLocks noChangeAspect="1" noChangeArrowheads="1"/>
          </p:cNvPicPr>
          <p:nvPr/>
        </p:nvPicPr>
        <p:blipFill>
          <a:blip r:embed="rId6"/>
          <a:srcRect/>
          <a:stretch>
            <a:fillRect/>
          </a:stretch>
        </p:blipFill>
        <p:spPr bwMode="auto">
          <a:xfrm>
            <a:off x="7501467" y="2862265"/>
            <a:ext cx="831851" cy="579437"/>
          </a:xfrm>
          <a:prstGeom prst="rect">
            <a:avLst/>
          </a:prstGeom>
          <a:noFill/>
        </p:spPr>
      </p:pic>
      <p:pic>
        <p:nvPicPr>
          <p:cNvPr id="4224" name="Picture 128" descr="a1"/>
          <p:cNvPicPr>
            <a:picLocks noChangeAspect="1" noChangeArrowheads="1"/>
          </p:cNvPicPr>
          <p:nvPr userDrawn="1"/>
        </p:nvPicPr>
        <p:blipFill>
          <a:blip r:embed="rId7"/>
          <a:srcRect/>
          <a:stretch>
            <a:fillRect/>
          </a:stretch>
        </p:blipFill>
        <p:spPr bwMode="auto">
          <a:xfrm>
            <a:off x="12479868" y="95250"/>
            <a:ext cx="2404533" cy="2070100"/>
          </a:xfrm>
          <a:prstGeom prst="rect">
            <a:avLst/>
          </a:prstGeom>
          <a:noFill/>
        </p:spPr>
      </p:pic>
      <p:pic>
        <p:nvPicPr>
          <p:cNvPr id="4225" name="Picture 129" descr="b_1"/>
          <p:cNvPicPr>
            <a:picLocks noChangeAspect="1" noChangeArrowheads="1"/>
          </p:cNvPicPr>
          <p:nvPr userDrawn="1"/>
        </p:nvPicPr>
        <p:blipFill>
          <a:blip r:embed="rId8"/>
          <a:srcRect/>
          <a:stretch>
            <a:fillRect/>
          </a:stretch>
        </p:blipFill>
        <p:spPr bwMode="auto">
          <a:xfrm>
            <a:off x="13605934" y="1968500"/>
            <a:ext cx="1439333" cy="469900"/>
          </a:xfrm>
          <a:prstGeom prst="rect">
            <a:avLst/>
          </a:prstGeom>
          <a:noFill/>
        </p:spPr>
      </p:pic>
      <p:sp>
        <p:nvSpPr>
          <p:cNvPr id="127" name="TextBox 126"/>
          <p:cNvSpPr txBox="1"/>
          <p:nvPr userDrawn="1"/>
        </p:nvSpPr>
        <p:spPr>
          <a:xfrm>
            <a:off x="-281509" y="6499802"/>
            <a:ext cx="1608133" cy="230832"/>
          </a:xfrm>
          <a:prstGeom prst="rect">
            <a:avLst/>
          </a:prstGeom>
          <a:noFill/>
        </p:spPr>
        <p:txBody>
          <a:bodyPr wrap="none" rtlCol="0">
            <a:spAutoFit/>
          </a:bodyPr>
          <a:lstStyle/>
          <a:p>
            <a:pPr marL="0" marR="0" lvl="0" indent="0" algn="l" defTabSz="914396"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www.trungtamtinhoc.edu.vn</a:t>
            </a:r>
          </a:p>
        </p:txBody>
      </p:sp>
    </p:spTree>
    <p:extLst>
      <p:ext uri="{BB962C8B-B14F-4D97-AF65-F5344CB8AC3E}">
        <p14:creationId xmlns:p14="http://schemas.microsoft.com/office/powerpoint/2010/main" val="264376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23"/>
                                        </p:tgtEl>
                                        <p:attrNameLst>
                                          <p:attrName>style.visibility</p:attrName>
                                        </p:attrNameLst>
                                      </p:cBhvr>
                                      <p:to>
                                        <p:strVal val="visible"/>
                                      </p:to>
                                    </p:set>
                                    <p:animEffect transition="in" filter="fade">
                                      <p:cBhvr>
                                        <p:cTn id="7" dur="2000"/>
                                        <p:tgtEl>
                                          <p:spTgt spid="422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05"/>
                                        </p:tgtEl>
                                        <p:attrNameLst>
                                          <p:attrName>style.visibility</p:attrName>
                                        </p:attrNameLst>
                                      </p:cBhvr>
                                      <p:to>
                                        <p:strVal val="visible"/>
                                      </p:to>
                                    </p:set>
                                    <p:animEffect transition="in" filter="fade">
                                      <p:cBhvr>
                                        <p:cTn id="11" dur="1000"/>
                                        <p:tgtEl>
                                          <p:spTgt spid="4105"/>
                                        </p:tgtEl>
                                      </p:cBhvr>
                                    </p:animEffect>
                                  </p:childTnLst>
                                </p:cTn>
                              </p:par>
                            </p:childTnLst>
                          </p:cTn>
                        </p:par>
                        <p:par>
                          <p:cTn id="12" fill="hold">
                            <p:stCondLst>
                              <p:cond delay="3000"/>
                            </p:stCondLst>
                            <p:childTnLst>
                              <p:par>
                                <p:cTn id="13" presetID="22" presetClass="entr" presetSubtype="4" fill="hold" nodeType="afterEffect">
                                  <p:stCondLst>
                                    <p:cond delay="0"/>
                                  </p:stCondLst>
                                  <p:childTnLst>
                                    <p:set>
                                      <p:cBhvr>
                                        <p:cTn id="14" dur="1" fill="hold">
                                          <p:stCondLst>
                                            <p:cond delay="0"/>
                                          </p:stCondLst>
                                        </p:cTn>
                                        <p:tgtEl>
                                          <p:spTgt spid="4107"/>
                                        </p:tgtEl>
                                        <p:attrNameLst>
                                          <p:attrName>style.visibility</p:attrName>
                                        </p:attrNameLst>
                                      </p:cBhvr>
                                      <p:to>
                                        <p:strVal val="visible"/>
                                      </p:to>
                                    </p:set>
                                    <p:animEffect transition="in" filter="wipe(down)">
                                      <p:cBhvr>
                                        <p:cTn id="15" dur="500"/>
                                        <p:tgtEl>
                                          <p:spTgt spid="4107"/>
                                        </p:tgtEl>
                                      </p:cBhvr>
                                    </p:animEffect>
                                  </p:childTnLst>
                                </p:cTn>
                              </p:par>
                            </p:childTnLst>
                          </p:cTn>
                        </p:par>
                        <p:par>
                          <p:cTn id="16" fill="hold">
                            <p:stCondLst>
                              <p:cond delay="3500"/>
                            </p:stCondLst>
                            <p:childTnLst>
                              <p:par>
                                <p:cTn id="17" presetID="35" presetClass="path" presetSubtype="0" accel="50000" decel="50000" fill="hold" nodeType="afterEffect">
                                  <p:stCondLst>
                                    <p:cond delay="0"/>
                                  </p:stCondLst>
                                  <p:childTnLst>
                                    <p:animMotion origin="layout" path="M -5.55556E-7 2.37743E-6 L -0.21076 0.04787 " pathEditMode="relative" rAng="0" ptsTypes="AA">
                                      <p:cBhvr>
                                        <p:cTn id="18" dur="2000" fill="hold"/>
                                        <p:tgtEl>
                                          <p:spTgt spid="4106"/>
                                        </p:tgtEl>
                                        <p:attrNameLst>
                                          <p:attrName>ppt_x</p:attrName>
                                          <p:attrName>ppt_y</p:attrName>
                                        </p:attrNameLst>
                                      </p:cBhvr>
                                      <p:rCtr x="-10500" y="2400"/>
                                    </p:animMotion>
                                  </p:childTnLst>
                                </p:cTn>
                              </p:par>
                              <p:par>
                                <p:cTn id="19" presetID="10" presetClass="entr" presetSubtype="0" fill="hold" nodeType="withEffect">
                                  <p:stCondLst>
                                    <p:cond delay="0"/>
                                  </p:stCondLst>
                                  <p:childTnLst>
                                    <p:set>
                                      <p:cBhvr>
                                        <p:cTn id="20" dur="1" fill="hold">
                                          <p:stCondLst>
                                            <p:cond delay="0"/>
                                          </p:stCondLst>
                                        </p:cTn>
                                        <p:tgtEl>
                                          <p:spTgt spid="4106"/>
                                        </p:tgtEl>
                                        <p:attrNameLst>
                                          <p:attrName>style.visibility</p:attrName>
                                        </p:attrNameLst>
                                      </p:cBhvr>
                                      <p:to>
                                        <p:strVal val="visible"/>
                                      </p:to>
                                    </p:set>
                                    <p:animEffect transition="in" filter="fade">
                                      <p:cBhvr>
                                        <p:cTn id="21" dur="1000"/>
                                        <p:tgtEl>
                                          <p:spTgt spid="4106"/>
                                        </p:tgtEl>
                                      </p:cBhvr>
                                    </p:animEffect>
                                  </p:childTnLst>
                                </p:cTn>
                              </p:par>
                            </p:childTnLst>
                          </p:cTn>
                        </p:par>
                        <p:par>
                          <p:cTn id="22" fill="hold">
                            <p:stCondLst>
                              <p:cond delay="5500"/>
                            </p:stCondLst>
                            <p:childTnLst>
                              <p:par>
                                <p:cTn id="23" presetID="22" presetClass="entr" presetSubtype="4" fill="hold" nodeType="afterEffect">
                                  <p:stCondLst>
                                    <p:cond delay="0"/>
                                  </p:stCondLst>
                                  <p:childTnLst>
                                    <p:set>
                                      <p:cBhvr>
                                        <p:cTn id="24" dur="1" fill="hold">
                                          <p:stCondLst>
                                            <p:cond delay="0"/>
                                          </p:stCondLst>
                                        </p:cTn>
                                        <p:tgtEl>
                                          <p:spTgt spid="4108"/>
                                        </p:tgtEl>
                                        <p:attrNameLst>
                                          <p:attrName>style.visibility</p:attrName>
                                        </p:attrNameLst>
                                      </p:cBhvr>
                                      <p:to>
                                        <p:strVal val="visible"/>
                                      </p:to>
                                    </p:set>
                                    <p:animEffect transition="in" filter="wipe(down)">
                                      <p:cBhvr>
                                        <p:cTn id="25" dur="500"/>
                                        <p:tgtEl>
                                          <p:spTgt spid="4108"/>
                                        </p:tgtEl>
                                      </p:cBhvr>
                                    </p:animEffect>
                                  </p:childTnLst>
                                </p:cTn>
                              </p:par>
                            </p:childTnLst>
                          </p:cTn>
                        </p:par>
                        <p:par>
                          <p:cTn id="26" fill="hold">
                            <p:stCondLst>
                              <p:cond delay="6000"/>
                            </p:stCondLst>
                            <p:childTnLst>
                              <p:par>
                                <p:cTn id="27" presetID="22" presetClass="entr" presetSubtype="4" fill="hold" nodeType="afterEffect">
                                  <p:stCondLst>
                                    <p:cond delay="0"/>
                                  </p:stCondLst>
                                  <p:childTnLst>
                                    <p:set>
                                      <p:cBhvr>
                                        <p:cTn id="28" dur="1" fill="hold">
                                          <p:stCondLst>
                                            <p:cond delay="0"/>
                                          </p:stCondLst>
                                        </p:cTn>
                                        <p:tgtEl>
                                          <p:spTgt spid="4109"/>
                                        </p:tgtEl>
                                        <p:attrNameLst>
                                          <p:attrName>style.visibility</p:attrName>
                                        </p:attrNameLst>
                                      </p:cBhvr>
                                      <p:to>
                                        <p:strVal val="visible"/>
                                      </p:to>
                                    </p:set>
                                    <p:animEffect transition="in" filter="wipe(down)">
                                      <p:cBhvr>
                                        <p:cTn id="29" dur="1000"/>
                                        <p:tgtEl>
                                          <p:spTgt spid="4109"/>
                                        </p:tgtEl>
                                      </p:cBhvr>
                                    </p:animEffect>
                                  </p:childTnLst>
                                </p:cTn>
                              </p:par>
                              <p:par>
                                <p:cTn id="30" presetID="10" presetClass="entr" presetSubtype="0" fill="hold" nodeType="withEffect">
                                  <p:stCondLst>
                                    <p:cond delay="800"/>
                                  </p:stCondLst>
                                  <p:childTnLst>
                                    <p:set>
                                      <p:cBhvr>
                                        <p:cTn id="31" dur="1" fill="hold">
                                          <p:stCondLst>
                                            <p:cond delay="0"/>
                                          </p:stCondLst>
                                        </p:cTn>
                                        <p:tgtEl>
                                          <p:spTgt spid="4111"/>
                                        </p:tgtEl>
                                        <p:attrNameLst>
                                          <p:attrName>style.visibility</p:attrName>
                                        </p:attrNameLst>
                                      </p:cBhvr>
                                      <p:to>
                                        <p:strVal val="visible"/>
                                      </p:to>
                                    </p:set>
                                    <p:animEffect transition="in" filter="fade">
                                      <p:cBhvr>
                                        <p:cTn id="32" dur="2000"/>
                                        <p:tgtEl>
                                          <p:spTgt spid="4111"/>
                                        </p:tgtEl>
                                      </p:cBhvr>
                                    </p:animEffect>
                                  </p:childTnLst>
                                </p:cTn>
                              </p:par>
                            </p:childTnLst>
                          </p:cTn>
                        </p:par>
                        <p:par>
                          <p:cTn id="33" fill="hold">
                            <p:stCondLst>
                              <p:cond delay="8800"/>
                            </p:stCondLst>
                            <p:childTnLst>
                              <p:par>
                                <p:cTn id="34" presetID="0" presetClass="path" presetSubtype="0" accel="50000" decel="50000" fill="hold" nodeType="afterEffect">
                                  <p:stCondLst>
                                    <p:cond delay="0"/>
                                  </p:stCondLst>
                                  <p:childTnLst>
                                    <p:animMotion origin="layout" path="M -2.22222E-6 -4.81481E-6 C -0.08906 0.01505 -0.38802 0.03033 -0.53472 0.09075 C -0.68142 0.15116 -0.81198 0.322 -0.88055 0.36297 C -0.94913 0.40394 -0.93229 0.34237 -0.94583 0.33704 " pathEditMode="relative" rAng="0" ptsTypes="aaaa">
                                      <p:cBhvr>
                                        <p:cTn id="35" dur="2000" fill="hold"/>
                                        <p:tgtEl>
                                          <p:spTgt spid="4224"/>
                                        </p:tgtEl>
                                        <p:attrNameLst>
                                          <p:attrName>ppt_x</p:attrName>
                                          <p:attrName>ppt_y</p:attrName>
                                        </p:attrNameLst>
                                      </p:cBhvr>
                                      <p:rCtr x="-47500" y="20200"/>
                                    </p:animMotion>
                                  </p:childTnLst>
                                </p:cTn>
                              </p:par>
                              <p:par>
                                <p:cTn id="36" presetID="0" presetClass="path" presetSubtype="0" accel="50000" decel="50000" fill="hold" nodeType="withEffect">
                                  <p:stCondLst>
                                    <p:cond delay="500"/>
                                  </p:stCondLst>
                                  <p:childTnLst>
                                    <p:animMotion origin="layout" path="M 0 0.04629 C -0.07778 0.05393 -0.34948 0.0956 -0.46667 0.09166 C -0.58385 0.08773 -0.63611 -0.0007 -0.70278 0.02314 C -0.76944 0.04699 -0.83247 0.19027 -0.86667 0.23426 " pathEditMode="relative" rAng="0" ptsTypes="aaaa">
                                      <p:cBhvr>
                                        <p:cTn id="37" dur="2000" fill="hold"/>
                                        <p:tgtEl>
                                          <p:spTgt spid="4225"/>
                                        </p:tgtEl>
                                        <p:attrNameLst>
                                          <p:attrName>ppt_x</p:attrName>
                                          <p:attrName>ppt_y</p:attrName>
                                        </p:attrNameLst>
                                      </p:cBhvr>
                                      <p:rCtr x="-43300" y="7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3" grpId="0" animBg="1"/>
    </p:bld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99046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668064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601940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994175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p:spPr>
        <p:txBody>
          <a:bodyPr anchor="b"/>
          <a:lstStyle>
            <a:lvl1pPr algn="ctr">
              <a:defRPr sz="5849"/>
            </a:lvl1pPr>
          </a:lstStyle>
          <a:p>
            <a:r>
              <a:rPr lang="en-US" altLang="zh-CN"/>
              <a:t>Click to edit Master title style</a:t>
            </a:r>
            <a:endParaRPr lang="zh-CN" altLang="en-US"/>
          </a:p>
        </p:txBody>
      </p:sp>
      <p:sp>
        <p:nvSpPr>
          <p:cNvPr id="3" name="副标题 2"/>
          <p:cNvSpPr>
            <a:spLocks noGrp="1"/>
          </p:cNvSpPr>
          <p:nvPr>
            <p:ph type="subTitle" idx="1"/>
          </p:nvPr>
        </p:nvSpPr>
        <p:spPr>
          <a:xfrm>
            <a:off x="1524001" y="3602039"/>
            <a:ext cx="9144000" cy="1655763"/>
          </a:xfrm>
        </p:spPr>
        <p:txBody>
          <a:bodyPr/>
          <a:lstStyle>
            <a:lvl1pPr marL="0" indent="0" algn="ctr">
              <a:buNone/>
              <a:defRPr sz="2340"/>
            </a:lvl1pPr>
            <a:lvl2pPr marL="445670" indent="0" algn="ctr">
              <a:buNone/>
              <a:defRPr sz="1951"/>
            </a:lvl2pPr>
            <a:lvl3pPr marL="891340" indent="0" algn="ctr">
              <a:buNone/>
              <a:defRPr sz="1755"/>
            </a:lvl3pPr>
            <a:lvl4pPr marL="1337009" indent="0" algn="ctr">
              <a:buNone/>
              <a:defRPr sz="1560"/>
            </a:lvl4pPr>
            <a:lvl5pPr marL="1782678" indent="0" algn="ctr">
              <a:buNone/>
              <a:defRPr sz="1560"/>
            </a:lvl5pPr>
            <a:lvl6pPr marL="2228348" indent="0" algn="ctr">
              <a:buNone/>
              <a:defRPr sz="1560"/>
            </a:lvl6pPr>
            <a:lvl7pPr marL="2674018" indent="0" algn="ctr">
              <a:buNone/>
              <a:defRPr sz="1560"/>
            </a:lvl7pPr>
            <a:lvl8pPr marL="3119689" indent="0" algn="ctr">
              <a:buNone/>
              <a:defRPr sz="1560"/>
            </a:lvl8pPr>
            <a:lvl9pPr marL="3565358" indent="0" algn="ctr">
              <a:buNone/>
              <a:defRPr sz="156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页脚占位符 4"/>
          <p:cNvSpPr>
            <a:spLocks noGrp="1"/>
          </p:cNvSpPr>
          <p:nvPr>
            <p:ph type="ftr" sz="quarter" idx="11"/>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灯片编号占位符 5"/>
          <p:cNvSpPr>
            <a:spLocks noGrp="1"/>
          </p:cNvSpPr>
          <p:nvPr>
            <p:ph type="sldNum" sz="quarter" idx="12"/>
          </p:nvPr>
        </p:nvSpPr>
        <p:spPr/>
        <p:txBody>
          <a:bodyPr/>
          <a:lstStyle/>
          <a:p>
            <a:pPr defTabSz="914377" eaLnBrk="0" fontAlgn="base" hangingPunct="0">
              <a:spcBef>
                <a:spcPct val="0"/>
              </a:spcBef>
              <a:spcAft>
                <a:spcPct val="0"/>
              </a:spcAft>
            </a:pPr>
            <a:fld id="{D29946FD-0903-4DCD-A77A-79F53B100505}" type="slidenum">
              <a:rPr lang="en-US" altLang="en-US" smtClean="0">
                <a:solidFill>
                  <a:prstClr val="black">
                    <a:tint val="75000"/>
                  </a:prstClr>
                </a:solidFill>
                <a:latin typeface="Times New Roman" panose="02020603050405020304" pitchFamily="18" charset="0"/>
              </a:rPr>
              <a:pPr defTabSz="914377" eaLnBrk="0" fontAlgn="base" hangingPunct="0">
                <a:spcBef>
                  <a:spcPct val="0"/>
                </a:spcBef>
                <a:spcAft>
                  <a:spcPct val="0"/>
                </a:spcAft>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822536023"/>
      </p:ext>
    </p:extLst>
  </p:cSld>
  <p:clrMapOvr>
    <a:masterClrMapping/>
  </p:clrMapOvr>
  <p:transition spd="med">
    <p:pull/>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页脚占位符 4"/>
          <p:cNvSpPr>
            <a:spLocks noGrp="1"/>
          </p:cNvSpPr>
          <p:nvPr>
            <p:ph type="ftr" sz="quarter" idx="11"/>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灯片编号占位符 5"/>
          <p:cNvSpPr>
            <a:spLocks noGrp="1"/>
          </p:cNvSpPr>
          <p:nvPr>
            <p:ph type="sldNum" sz="quarter" idx="12"/>
          </p:nvPr>
        </p:nvSpPr>
        <p:spPr/>
        <p:txBody>
          <a:bodyPr/>
          <a:lstStyle/>
          <a:p>
            <a:pPr defTabSz="914377" eaLnBrk="0" fontAlgn="base" hangingPunct="0">
              <a:spcBef>
                <a:spcPct val="0"/>
              </a:spcBef>
              <a:spcAft>
                <a:spcPct val="0"/>
              </a:spcAft>
            </a:pPr>
            <a:fld id="{D29946FD-0903-4DCD-A77A-79F53B100505}" type="slidenum">
              <a:rPr lang="en-US" altLang="en-US" smtClean="0">
                <a:solidFill>
                  <a:prstClr val="black">
                    <a:tint val="75000"/>
                  </a:prstClr>
                </a:solidFill>
                <a:latin typeface="Times New Roman" panose="02020603050405020304" pitchFamily="18" charset="0"/>
              </a:rPr>
              <a:pPr defTabSz="914377" eaLnBrk="0" fontAlgn="base" hangingPunct="0">
                <a:spcBef>
                  <a:spcPct val="0"/>
                </a:spcBef>
                <a:spcAft>
                  <a:spcPct val="0"/>
                </a:spcAft>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2749799772"/>
      </p:ext>
    </p:extLst>
  </p:cSld>
  <p:clrMapOvr>
    <a:masterClrMapping/>
  </p:clrMapOvr>
  <p:transition spd="med">
    <p:pull/>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41"/>
            <a:ext cx="10515600" cy="2852737"/>
          </a:xfrm>
        </p:spPr>
        <p:txBody>
          <a:bodyPr anchor="b"/>
          <a:lstStyle>
            <a:lvl1pPr>
              <a:defRPr sz="5849"/>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2" y="4589465"/>
            <a:ext cx="10515600" cy="1500187"/>
          </a:xfrm>
        </p:spPr>
        <p:txBody>
          <a:bodyPr/>
          <a:lstStyle>
            <a:lvl1pPr marL="0" indent="0">
              <a:buNone/>
              <a:defRPr sz="2340">
                <a:solidFill>
                  <a:schemeClr val="tx1">
                    <a:tint val="75000"/>
                  </a:schemeClr>
                </a:solidFill>
              </a:defRPr>
            </a:lvl1pPr>
            <a:lvl2pPr marL="445670" indent="0">
              <a:buNone/>
              <a:defRPr sz="1951">
                <a:solidFill>
                  <a:schemeClr val="tx1">
                    <a:tint val="75000"/>
                  </a:schemeClr>
                </a:solidFill>
              </a:defRPr>
            </a:lvl2pPr>
            <a:lvl3pPr marL="891340" indent="0">
              <a:buNone/>
              <a:defRPr sz="1755">
                <a:solidFill>
                  <a:schemeClr val="tx1">
                    <a:tint val="75000"/>
                  </a:schemeClr>
                </a:solidFill>
              </a:defRPr>
            </a:lvl3pPr>
            <a:lvl4pPr marL="1337009" indent="0">
              <a:buNone/>
              <a:defRPr sz="1560">
                <a:solidFill>
                  <a:schemeClr val="tx1">
                    <a:tint val="75000"/>
                  </a:schemeClr>
                </a:solidFill>
              </a:defRPr>
            </a:lvl4pPr>
            <a:lvl5pPr marL="1782678" indent="0">
              <a:buNone/>
              <a:defRPr sz="1560">
                <a:solidFill>
                  <a:schemeClr val="tx1">
                    <a:tint val="75000"/>
                  </a:schemeClr>
                </a:solidFill>
              </a:defRPr>
            </a:lvl5pPr>
            <a:lvl6pPr marL="2228348" indent="0">
              <a:buNone/>
              <a:defRPr sz="1560">
                <a:solidFill>
                  <a:schemeClr val="tx1">
                    <a:tint val="75000"/>
                  </a:schemeClr>
                </a:solidFill>
              </a:defRPr>
            </a:lvl6pPr>
            <a:lvl7pPr marL="2674018" indent="0">
              <a:buNone/>
              <a:defRPr sz="1560">
                <a:solidFill>
                  <a:schemeClr val="tx1">
                    <a:tint val="75000"/>
                  </a:schemeClr>
                </a:solidFill>
              </a:defRPr>
            </a:lvl7pPr>
            <a:lvl8pPr marL="3119689" indent="0">
              <a:buNone/>
              <a:defRPr sz="1560">
                <a:solidFill>
                  <a:schemeClr val="tx1">
                    <a:tint val="75000"/>
                  </a:schemeClr>
                </a:solidFill>
              </a:defRPr>
            </a:lvl8pPr>
            <a:lvl9pPr marL="3565358" indent="0">
              <a:buNone/>
              <a:defRPr sz="156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页脚占位符 4"/>
          <p:cNvSpPr>
            <a:spLocks noGrp="1"/>
          </p:cNvSpPr>
          <p:nvPr>
            <p:ph type="ftr" sz="quarter" idx="11"/>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灯片编号占位符 5"/>
          <p:cNvSpPr>
            <a:spLocks noGrp="1"/>
          </p:cNvSpPr>
          <p:nvPr>
            <p:ph type="sldNum" sz="quarter" idx="12"/>
          </p:nvPr>
        </p:nvSpPr>
        <p:spPr/>
        <p:txBody>
          <a:bodyPr/>
          <a:lstStyle/>
          <a:p>
            <a:pPr defTabSz="914377" eaLnBrk="0" fontAlgn="base" hangingPunct="0">
              <a:spcBef>
                <a:spcPct val="0"/>
              </a:spcBef>
              <a:spcAft>
                <a:spcPct val="0"/>
              </a:spcAft>
            </a:pPr>
            <a:fld id="{D29946FD-0903-4DCD-A77A-79F53B100505}" type="slidenum">
              <a:rPr lang="en-US" altLang="en-US" smtClean="0">
                <a:solidFill>
                  <a:prstClr val="black">
                    <a:tint val="75000"/>
                  </a:prstClr>
                </a:solidFill>
                <a:latin typeface="Times New Roman" panose="02020603050405020304" pitchFamily="18" charset="0"/>
              </a:rPr>
              <a:pPr defTabSz="914377" eaLnBrk="0" fontAlgn="base" hangingPunct="0">
                <a:spcBef>
                  <a:spcPct val="0"/>
                </a:spcBef>
                <a:spcAft>
                  <a:spcPct val="0"/>
                </a:spcAft>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346461197"/>
      </p:ext>
    </p:extLst>
  </p:cSld>
  <p:clrMapOvr>
    <a:masterClrMapping/>
  </p:clrMapOvr>
  <p:transition spd="med">
    <p:pull/>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9"/>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9"/>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页脚占位符 5"/>
          <p:cNvSpPr>
            <a:spLocks noGrp="1"/>
          </p:cNvSpPr>
          <p:nvPr>
            <p:ph type="ftr" sz="quarter" idx="11"/>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灯片编号占位符 6"/>
          <p:cNvSpPr>
            <a:spLocks noGrp="1"/>
          </p:cNvSpPr>
          <p:nvPr>
            <p:ph type="sldNum" sz="quarter" idx="12"/>
          </p:nvPr>
        </p:nvSpPr>
        <p:spPr/>
        <p:txBody>
          <a:bodyPr/>
          <a:lstStyle/>
          <a:p>
            <a:pPr defTabSz="914377" eaLnBrk="0" fontAlgn="base" hangingPunct="0">
              <a:spcBef>
                <a:spcPct val="0"/>
              </a:spcBef>
              <a:spcAft>
                <a:spcPct val="0"/>
              </a:spcAft>
            </a:pPr>
            <a:fld id="{D29946FD-0903-4DCD-A77A-79F53B100505}" type="slidenum">
              <a:rPr lang="en-US" altLang="en-US" smtClean="0">
                <a:solidFill>
                  <a:prstClr val="black">
                    <a:tint val="75000"/>
                  </a:prstClr>
                </a:solidFill>
                <a:latin typeface="Times New Roman" panose="02020603050405020304" pitchFamily="18" charset="0"/>
              </a:rPr>
              <a:pPr defTabSz="914377" eaLnBrk="0" fontAlgn="base" hangingPunct="0">
                <a:spcBef>
                  <a:spcPct val="0"/>
                </a:spcBef>
                <a:spcAft>
                  <a:spcPct val="0"/>
                </a:spcAft>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2557330616"/>
      </p:ext>
    </p:extLst>
  </p:cSld>
  <p:clrMapOvr>
    <a:masterClrMapping/>
  </p:clrMapOvr>
  <p:transition spd="med">
    <p:pull/>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9" y="365128"/>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9" y="1681164"/>
            <a:ext cx="5157787" cy="823912"/>
          </a:xfrm>
        </p:spPr>
        <p:txBody>
          <a:bodyPr anchor="b"/>
          <a:lstStyle>
            <a:lvl1pPr marL="0" indent="0">
              <a:buNone/>
              <a:defRPr sz="2340" b="1"/>
            </a:lvl1pPr>
            <a:lvl2pPr marL="445670" indent="0">
              <a:buNone/>
              <a:defRPr sz="1951" b="1"/>
            </a:lvl2pPr>
            <a:lvl3pPr marL="891340" indent="0">
              <a:buNone/>
              <a:defRPr sz="1755" b="1"/>
            </a:lvl3pPr>
            <a:lvl4pPr marL="1337009" indent="0">
              <a:buNone/>
              <a:defRPr sz="1560" b="1"/>
            </a:lvl4pPr>
            <a:lvl5pPr marL="1782678" indent="0">
              <a:buNone/>
              <a:defRPr sz="1560" b="1"/>
            </a:lvl5pPr>
            <a:lvl6pPr marL="2228348" indent="0">
              <a:buNone/>
              <a:defRPr sz="1560" b="1"/>
            </a:lvl6pPr>
            <a:lvl7pPr marL="2674018" indent="0">
              <a:buNone/>
              <a:defRPr sz="1560" b="1"/>
            </a:lvl7pPr>
            <a:lvl8pPr marL="3119689" indent="0">
              <a:buNone/>
              <a:defRPr sz="1560" b="1"/>
            </a:lvl8pPr>
            <a:lvl9pPr marL="3565358" indent="0">
              <a:buNone/>
              <a:defRPr sz="1560" b="1"/>
            </a:lvl9pPr>
          </a:lstStyle>
          <a:p>
            <a:pPr lvl="0"/>
            <a:r>
              <a:rPr lang="en-US" altLang="zh-CN"/>
              <a:t>Edit Master text styles</a:t>
            </a:r>
          </a:p>
        </p:txBody>
      </p:sp>
      <p:sp>
        <p:nvSpPr>
          <p:cNvPr id="4" name="内容占位符 3"/>
          <p:cNvSpPr>
            <a:spLocks noGrp="1"/>
          </p:cNvSpPr>
          <p:nvPr>
            <p:ph sz="half" idx="2"/>
          </p:nvPr>
        </p:nvSpPr>
        <p:spPr>
          <a:xfrm>
            <a:off x="839789" y="2505077"/>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2" y="1681164"/>
            <a:ext cx="5183188" cy="823912"/>
          </a:xfrm>
        </p:spPr>
        <p:txBody>
          <a:bodyPr anchor="b"/>
          <a:lstStyle>
            <a:lvl1pPr marL="0" indent="0">
              <a:buNone/>
              <a:defRPr sz="2340" b="1"/>
            </a:lvl1pPr>
            <a:lvl2pPr marL="445670" indent="0">
              <a:buNone/>
              <a:defRPr sz="1951" b="1"/>
            </a:lvl2pPr>
            <a:lvl3pPr marL="891340" indent="0">
              <a:buNone/>
              <a:defRPr sz="1755" b="1"/>
            </a:lvl3pPr>
            <a:lvl4pPr marL="1337009" indent="0">
              <a:buNone/>
              <a:defRPr sz="1560" b="1"/>
            </a:lvl4pPr>
            <a:lvl5pPr marL="1782678" indent="0">
              <a:buNone/>
              <a:defRPr sz="1560" b="1"/>
            </a:lvl5pPr>
            <a:lvl6pPr marL="2228348" indent="0">
              <a:buNone/>
              <a:defRPr sz="1560" b="1"/>
            </a:lvl6pPr>
            <a:lvl7pPr marL="2674018" indent="0">
              <a:buNone/>
              <a:defRPr sz="1560" b="1"/>
            </a:lvl7pPr>
            <a:lvl8pPr marL="3119689" indent="0">
              <a:buNone/>
              <a:defRPr sz="1560" b="1"/>
            </a:lvl8pPr>
            <a:lvl9pPr marL="3565358" indent="0">
              <a:buNone/>
              <a:defRPr sz="1560" b="1"/>
            </a:lvl9pPr>
          </a:lstStyle>
          <a:p>
            <a:pPr lvl="0"/>
            <a:r>
              <a:rPr lang="en-US" altLang="zh-CN"/>
              <a:t>Edit Master text styles</a:t>
            </a:r>
          </a:p>
        </p:txBody>
      </p:sp>
      <p:sp>
        <p:nvSpPr>
          <p:cNvPr id="6" name="内容占位符 5"/>
          <p:cNvSpPr>
            <a:spLocks noGrp="1"/>
          </p:cNvSpPr>
          <p:nvPr>
            <p:ph sz="quarter" idx="4"/>
          </p:nvPr>
        </p:nvSpPr>
        <p:spPr>
          <a:xfrm>
            <a:off x="6172202" y="2505077"/>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8" name="页脚占位符 7"/>
          <p:cNvSpPr>
            <a:spLocks noGrp="1"/>
          </p:cNvSpPr>
          <p:nvPr>
            <p:ph type="ftr" sz="quarter" idx="11"/>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9" name="灯片编号占位符 8"/>
          <p:cNvSpPr>
            <a:spLocks noGrp="1"/>
          </p:cNvSpPr>
          <p:nvPr>
            <p:ph type="sldNum" sz="quarter" idx="12"/>
          </p:nvPr>
        </p:nvSpPr>
        <p:spPr/>
        <p:txBody>
          <a:bodyPr/>
          <a:lstStyle/>
          <a:p>
            <a:pPr defTabSz="914377" eaLnBrk="0" fontAlgn="base" hangingPunct="0">
              <a:spcBef>
                <a:spcPct val="0"/>
              </a:spcBef>
              <a:spcAft>
                <a:spcPct val="0"/>
              </a:spcAft>
            </a:pPr>
            <a:fld id="{D29946FD-0903-4DCD-A77A-79F53B100505}" type="slidenum">
              <a:rPr lang="en-US" altLang="en-US" smtClean="0">
                <a:solidFill>
                  <a:prstClr val="black">
                    <a:tint val="75000"/>
                  </a:prstClr>
                </a:solidFill>
                <a:latin typeface="Times New Roman" panose="02020603050405020304" pitchFamily="18" charset="0"/>
              </a:rPr>
              <a:pPr defTabSz="914377" eaLnBrk="0" fontAlgn="base" hangingPunct="0">
                <a:spcBef>
                  <a:spcPct val="0"/>
                </a:spcBef>
                <a:spcAft>
                  <a:spcPct val="0"/>
                </a:spcAft>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4122935254"/>
      </p:ext>
    </p:extLst>
  </p:cSld>
  <p:clrMapOvr>
    <a:masterClrMapping/>
  </p:clrMapOvr>
  <p:transition spd="med">
    <p:pull/>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页脚占位符 3"/>
          <p:cNvSpPr>
            <a:spLocks noGrp="1"/>
          </p:cNvSpPr>
          <p:nvPr>
            <p:ph type="ftr" sz="quarter" idx="11"/>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灯片编号占位符 4"/>
          <p:cNvSpPr>
            <a:spLocks noGrp="1"/>
          </p:cNvSpPr>
          <p:nvPr>
            <p:ph type="sldNum" sz="quarter" idx="12"/>
          </p:nvPr>
        </p:nvSpPr>
        <p:spPr/>
        <p:txBody>
          <a:bodyPr/>
          <a:lstStyle/>
          <a:p>
            <a:pPr defTabSz="914377" eaLnBrk="0" fontAlgn="base" hangingPunct="0">
              <a:spcBef>
                <a:spcPct val="0"/>
              </a:spcBef>
              <a:spcAft>
                <a:spcPct val="0"/>
              </a:spcAft>
            </a:pPr>
            <a:fld id="{D29946FD-0903-4DCD-A77A-79F53B100505}" type="slidenum">
              <a:rPr lang="en-US" altLang="en-US" smtClean="0">
                <a:solidFill>
                  <a:prstClr val="black">
                    <a:tint val="75000"/>
                  </a:prstClr>
                </a:solidFill>
                <a:latin typeface="Times New Roman" panose="02020603050405020304" pitchFamily="18" charset="0"/>
              </a:rPr>
              <a:pPr defTabSz="914377" eaLnBrk="0" fontAlgn="base" hangingPunct="0">
                <a:spcBef>
                  <a:spcPct val="0"/>
                </a:spcBef>
                <a:spcAft>
                  <a:spcPct val="0"/>
                </a:spcAft>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795860887"/>
      </p:ext>
    </p:extLst>
  </p:cSld>
  <p:clrMapOvr>
    <a:masterClrMapping/>
  </p:clrMapOvr>
  <p:transition spd="med">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18669168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3" name="页脚占位符 2"/>
          <p:cNvSpPr>
            <a:spLocks noGrp="1"/>
          </p:cNvSpPr>
          <p:nvPr>
            <p:ph type="ftr" sz="quarter" idx="11"/>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灯片编号占位符 3"/>
          <p:cNvSpPr>
            <a:spLocks noGrp="1"/>
          </p:cNvSpPr>
          <p:nvPr>
            <p:ph type="sldNum" sz="quarter" idx="12"/>
          </p:nvPr>
        </p:nvSpPr>
        <p:spPr/>
        <p:txBody>
          <a:bodyPr/>
          <a:lstStyle/>
          <a:p>
            <a:pPr defTabSz="914377" eaLnBrk="0" fontAlgn="base" hangingPunct="0">
              <a:spcBef>
                <a:spcPct val="0"/>
              </a:spcBef>
              <a:spcAft>
                <a:spcPct val="0"/>
              </a:spcAft>
            </a:pPr>
            <a:fld id="{D29946FD-0903-4DCD-A77A-79F53B100505}" type="slidenum">
              <a:rPr lang="en-US" altLang="en-US" smtClean="0">
                <a:solidFill>
                  <a:prstClr val="black">
                    <a:tint val="75000"/>
                  </a:prstClr>
                </a:solidFill>
                <a:latin typeface="Times New Roman" panose="02020603050405020304" pitchFamily="18" charset="0"/>
              </a:rPr>
              <a:pPr defTabSz="914377" eaLnBrk="0" fontAlgn="base" hangingPunct="0">
                <a:spcBef>
                  <a:spcPct val="0"/>
                </a:spcBef>
                <a:spcAft>
                  <a:spcPct val="0"/>
                </a:spcAft>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3331983167"/>
      </p:ext>
    </p:extLst>
  </p:cSld>
  <p:clrMapOvr>
    <a:masterClrMapping/>
  </p:clrMapOvr>
  <p:transition spd="med">
    <p:pull/>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1" y="457203"/>
            <a:ext cx="3932237" cy="1600200"/>
          </a:xfrm>
        </p:spPr>
        <p:txBody>
          <a:bodyPr anchor="b"/>
          <a:lstStyle>
            <a:lvl1pPr>
              <a:defRPr sz="3119"/>
            </a:lvl1pPr>
          </a:lstStyle>
          <a:p>
            <a:r>
              <a:rPr lang="en-US" altLang="zh-CN"/>
              <a:t>Click to edit Master title style</a:t>
            </a:r>
            <a:endParaRPr lang="zh-CN" altLang="en-US"/>
          </a:p>
        </p:txBody>
      </p:sp>
      <p:sp>
        <p:nvSpPr>
          <p:cNvPr id="3" name="内容占位符 2"/>
          <p:cNvSpPr>
            <a:spLocks noGrp="1"/>
          </p:cNvSpPr>
          <p:nvPr>
            <p:ph idx="1"/>
          </p:nvPr>
        </p:nvSpPr>
        <p:spPr>
          <a:xfrm>
            <a:off x="5183189" y="987429"/>
            <a:ext cx="6172200" cy="4873625"/>
          </a:xfrm>
        </p:spPr>
        <p:txBody>
          <a:bodyPr/>
          <a:lstStyle>
            <a:lvl1pPr>
              <a:defRPr sz="3119"/>
            </a:lvl1pPr>
            <a:lvl2pPr>
              <a:defRPr sz="2729"/>
            </a:lvl2pPr>
            <a:lvl3pPr>
              <a:defRPr sz="2340"/>
            </a:lvl3pPr>
            <a:lvl4pPr>
              <a:defRPr sz="1951"/>
            </a:lvl4pPr>
            <a:lvl5pPr>
              <a:defRPr sz="1951"/>
            </a:lvl5pPr>
            <a:lvl6pPr>
              <a:defRPr sz="1951"/>
            </a:lvl6pPr>
            <a:lvl7pPr>
              <a:defRPr sz="1951"/>
            </a:lvl7pPr>
            <a:lvl8pPr>
              <a:defRPr sz="1951"/>
            </a:lvl8pPr>
            <a:lvl9pPr>
              <a:defRPr sz="1951"/>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91" y="2057402"/>
            <a:ext cx="3932237" cy="3811588"/>
          </a:xfrm>
        </p:spPr>
        <p:txBody>
          <a:bodyPr/>
          <a:lstStyle>
            <a:lvl1pPr marL="0" indent="0">
              <a:buNone/>
              <a:defRPr sz="1560"/>
            </a:lvl1pPr>
            <a:lvl2pPr marL="445670" indent="0">
              <a:buNone/>
              <a:defRPr sz="1365"/>
            </a:lvl2pPr>
            <a:lvl3pPr marL="891340" indent="0">
              <a:buNone/>
              <a:defRPr sz="1171"/>
            </a:lvl3pPr>
            <a:lvl4pPr marL="1337009" indent="0">
              <a:buNone/>
              <a:defRPr sz="975"/>
            </a:lvl4pPr>
            <a:lvl5pPr marL="1782678" indent="0">
              <a:buNone/>
              <a:defRPr sz="975"/>
            </a:lvl5pPr>
            <a:lvl6pPr marL="2228348" indent="0">
              <a:buNone/>
              <a:defRPr sz="975"/>
            </a:lvl6pPr>
            <a:lvl7pPr marL="2674018" indent="0">
              <a:buNone/>
              <a:defRPr sz="975"/>
            </a:lvl7pPr>
            <a:lvl8pPr marL="3119689" indent="0">
              <a:buNone/>
              <a:defRPr sz="975"/>
            </a:lvl8pPr>
            <a:lvl9pPr marL="3565358" indent="0">
              <a:buNone/>
              <a:defRPr sz="975"/>
            </a:lvl9pPr>
          </a:lstStyle>
          <a:p>
            <a:pPr lvl="0"/>
            <a:r>
              <a:rPr lang="en-US" altLang="zh-CN"/>
              <a:t>Edit Master text styles</a:t>
            </a:r>
          </a:p>
        </p:txBody>
      </p:sp>
      <p:sp>
        <p:nvSpPr>
          <p:cNvPr id="5" name="日期占位符 4"/>
          <p:cNvSpPr>
            <a:spLocks noGrp="1"/>
          </p:cNvSpPr>
          <p:nvPr>
            <p:ph type="dt" sz="half" idx="10"/>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页脚占位符 5"/>
          <p:cNvSpPr>
            <a:spLocks noGrp="1"/>
          </p:cNvSpPr>
          <p:nvPr>
            <p:ph type="ftr" sz="quarter" idx="11"/>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灯片编号占位符 6"/>
          <p:cNvSpPr>
            <a:spLocks noGrp="1"/>
          </p:cNvSpPr>
          <p:nvPr>
            <p:ph type="sldNum" sz="quarter" idx="12"/>
          </p:nvPr>
        </p:nvSpPr>
        <p:spPr/>
        <p:txBody>
          <a:bodyPr/>
          <a:lstStyle/>
          <a:p>
            <a:pPr defTabSz="914377" eaLnBrk="0" fontAlgn="base" hangingPunct="0">
              <a:spcBef>
                <a:spcPct val="0"/>
              </a:spcBef>
              <a:spcAft>
                <a:spcPct val="0"/>
              </a:spcAft>
            </a:pPr>
            <a:fld id="{D29946FD-0903-4DCD-A77A-79F53B100505}" type="slidenum">
              <a:rPr lang="en-US" altLang="en-US" smtClean="0">
                <a:solidFill>
                  <a:prstClr val="black">
                    <a:tint val="75000"/>
                  </a:prstClr>
                </a:solidFill>
                <a:latin typeface="Times New Roman" panose="02020603050405020304" pitchFamily="18" charset="0"/>
              </a:rPr>
              <a:pPr defTabSz="914377" eaLnBrk="0" fontAlgn="base" hangingPunct="0">
                <a:spcBef>
                  <a:spcPct val="0"/>
                </a:spcBef>
                <a:spcAft>
                  <a:spcPct val="0"/>
                </a:spcAft>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648949616"/>
      </p:ext>
    </p:extLst>
  </p:cSld>
  <p:clrMapOvr>
    <a:masterClrMapping/>
  </p:clrMapOvr>
  <p:transition spd="med">
    <p:pull/>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1" y="457203"/>
            <a:ext cx="3932237" cy="1600200"/>
          </a:xfrm>
        </p:spPr>
        <p:txBody>
          <a:bodyPr anchor="b"/>
          <a:lstStyle>
            <a:lvl1pPr>
              <a:defRPr sz="3119"/>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9" y="987429"/>
            <a:ext cx="6172200" cy="4873625"/>
          </a:xfrm>
        </p:spPr>
        <p:txBody>
          <a:bodyPr/>
          <a:lstStyle>
            <a:lvl1pPr marL="0" indent="0">
              <a:buNone/>
              <a:defRPr sz="3119"/>
            </a:lvl1pPr>
            <a:lvl2pPr marL="445670" indent="0">
              <a:buNone/>
              <a:defRPr sz="2729"/>
            </a:lvl2pPr>
            <a:lvl3pPr marL="891340" indent="0">
              <a:buNone/>
              <a:defRPr sz="2340"/>
            </a:lvl3pPr>
            <a:lvl4pPr marL="1337009" indent="0">
              <a:buNone/>
              <a:defRPr sz="1951"/>
            </a:lvl4pPr>
            <a:lvl5pPr marL="1782678" indent="0">
              <a:buNone/>
              <a:defRPr sz="1951"/>
            </a:lvl5pPr>
            <a:lvl6pPr marL="2228348" indent="0">
              <a:buNone/>
              <a:defRPr sz="1951"/>
            </a:lvl6pPr>
            <a:lvl7pPr marL="2674018" indent="0">
              <a:buNone/>
              <a:defRPr sz="1951"/>
            </a:lvl7pPr>
            <a:lvl8pPr marL="3119689" indent="0">
              <a:buNone/>
              <a:defRPr sz="1951"/>
            </a:lvl8pPr>
            <a:lvl9pPr marL="3565358" indent="0">
              <a:buNone/>
              <a:defRPr sz="1951"/>
            </a:lvl9pPr>
          </a:lstStyle>
          <a:p>
            <a:r>
              <a:rPr lang="en-US" altLang="zh-CN"/>
              <a:t>Click icon to add picture</a:t>
            </a:r>
            <a:endParaRPr lang="zh-CN" altLang="en-US"/>
          </a:p>
        </p:txBody>
      </p:sp>
      <p:sp>
        <p:nvSpPr>
          <p:cNvPr id="4" name="文本占位符 3"/>
          <p:cNvSpPr>
            <a:spLocks noGrp="1"/>
          </p:cNvSpPr>
          <p:nvPr>
            <p:ph type="body" sz="half" idx="2"/>
          </p:nvPr>
        </p:nvSpPr>
        <p:spPr>
          <a:xfrm>
            <a:off x="839791" y="2057402"/>
            <a:ext cx="3932237" cy="3811588"/>
          </a:xfrm>
        </p:spPr>
        <p:txBody>
          <a:bodyPr/>
          <a:lstStyle>
            <a:lvl1pPr marL="0" indent="0">
              <a:buNone/>
              <a:defRPr sz="1560"/>
            </a:lvl1pPr>
            <a:lvl2pPr marL="445670" indent="0">
              <a:buNone/>
              <a:defRPr sz="1365"/>
            </a:lvl2pPr>
            <a:lvl3pPr marL="891340" indent="0">
              <a:buNone/>
              <a:defRPr sz="1171"/>
            </a:lvl3pPr>
            <a:lvl4pPr marL="1337009" indent="0">
              <a:buNone/>
              <a:defRPr sz="975"/>
            </a:lvl4pPr>
            <a:lvl5pPr marL="1782678" indent="0">
              <a:buNone/>
              <a:defRPr sz="975"/>
            </a:lvl5pPr>
            <a:lvl6pPr marL="2228348" indent="0">
              <a:buNone/>
              <a:defRPr sz="975"/>
            </a:lvl6pPr>
            <a:lvl7pPr marL="2674018" indent="0">
              <a:buNone/>
              <a:defRPr sz="975"/>
            </a:lvl7pPr>
            <a:lvl8pPr marL="3119689" indent="0">
              <a:buNone/>
              <a:defRPr sz="975"/>
            </a:lvl8pPr>
            <a:lvl9pPr marL="3565358" indent="0">
              <a:buNone/>
              <a:defRPr sz="975"/>
            </a:lvl9pPr>
          </a:lstStyle>
          <a:p>
            <a:pPr lvl="0"/>
            <a:r>
              <a:rPr lang="en-US" altLang="zh-CN"/>
              <a:t>Edit Master text styles</a:t>
            </a:r>
          </a:p>
        </p:txBody>
      </p:sp>
      <p:sp>
        <p:nvSpPr>
          <p:cNvPr id="5" name="日期占位符 4"/>
          <p:cNvSpPr>
            <a:spLocks noGrp="1"/>
          </p:cNvSpPr>
          <p:nvPr>
            <p:ph type="dt" sz="half" idx="10"/>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页脚占位符 5"/>
          <p:cNvSpPr>
            <a:spLocks noGrp="1"/>
          </p:cNvSpPr>
          <p:nvPr>
            <p:ph type="ftr" sz="quarter" idx="11"/>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灯片编号占位符 6"/>
          <p:cNvSpPr>
            <a:spLocks noGrp="1"/>
          </p:cNvSpPr>
          <p:nvPr>
            <p:ph type="sldNum" sz="quarter" idx="12"/>
          </p:nvPr>
        </p:nvSpPr>
        <p:spPr/>
        <p:txBody>
          <a:bodyPr/>
          <a:lstStyle/>
          <a:p>
            <a:pPr defTabSz="914377" eaLnBrk="0" fontAlgn="base" hangingPunct="0">
              <a:spcBef>
                <a:spcPct val="0"/>
              </a:spcBef>
              <a:spcAft>
                <a:spcPct val="0"/>
              </a:spcAft>
            </a:pPr>
            <a:fld id="{D29946FD-0903-4DCD-A77A-79F53B100505}" type="slidenum">
              <a:rPr lang="en-US" altLang="en-US" smtClean="0">
                <a:solidFill>
                  <a:prstClr val="black">
                    <a:tint val="75000"/>
                  </a:prstClr>
                </a:solidFill>
                <a:latin typeface="Times New Roman" panose="02020603050405020304" pitchFamily="18" charset="0"/>
              </a:rPr>
              <a:pPr defTabSz="914377" eaLnBrk="0" fontAlgn="base" hangingPunct="0">
                <a:spcBef>
                  <a:spcPct val="0"/>
                </a:spcBef>
                <a:spcAft>
                  <a:spcPct val="0"/>
                </a:spcAft>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258570965"/>
      </p:ext>
    </p:extLst>
  </p:cSld>
  <p:clrMapOvr>
    <a:masterClrMapping/>
  </p:clrMapOvr>
  <p:transition spd="med">
    <p:pull/>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页脚占位符 4"/>
          <p:cNvSpPr>
            <a:spLocks noGrp="1"/>
          </p:cNvSpPr>
          <p:nvPr>
            <p:ph type="ftr" sz="quarter" idx="11"/>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灯片编号占位符 5"/>
          <p:cNvSpPr>
            <a:spLocks noGrp="1"/>
          </p:cNvSpPr>
          <p:nvPr>
            <p:ph type="sldNum" sz="quarter" idx="12"/>
          </p:nvPr>
        </p:nvSpPr>
        <p:spPr/>
        <p:txBody>
          <a:bodyPr/>
          <a:lstStyle/>
          <a:p>
            <a:pPr defTabSz="914377" eaLnBrk="0" fontAlgn="base" hangingPunct="0">
              <a:spcBef>
                <a:spcPct val="0"/>
              </a:spcBef>
              <a:spcAft>
                <a:spcPct val="0"/>
              </a:spcAft>
            </a:pPr>
            <a:fld id="{D29946FD-0903-4DCD-A77A-79F53B100505}" type="slidenum">
              <a:rPr lang="en-US" altLang="en-US" smtClean="0">
                <a:solidFill>
                  <a:prstClr val="black">
                    <a:tint val="75000"/>
                  </a:prstClr>
                </a:solidFill>
                <a:latin typeface="Times New Roman" panose="02020603050405020304" pitchFamily="18" charset="0"/>
              </a:rPr>
              <a:pPr defTabSz="914377" eaLnBrk="0" fontAlgn="base" hangingPunct="0">
                <a:spcBef>
                  <a:spcPct val="0"/>
                </a:spcBef>
                <a:spcAft>
                  <a:spcPct val="0"/>
                </a:spcAft>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2744473780"/>
      </p:ext>
    </p:extLst>
  </p:cSld>
  <p:clrMapOvr>
    <a:masterClrMapping/>
  </p:clrMapOvr>
  <p:transition spd="med">
    <p:pull/>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2" y="365126"/>
            <a:ext cx="7734300" cy="5811839"/>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页脚占位符 4"/>
          <p:cNvSpPr>
            <a:spLocks noGrp="1"/>
          </p:cNvSpPr>
          <p:nvPr>
            <p:ph type="ftr" sz="quarter" idx="11"/>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灯片编号占位符 5"/>
          <p:cNvSpPr>
            <a:spLocks noGrp="1"/>
          </p:cNvSpPr>
          <p:nvPr>
            <p:ph type="sldNum" sz="quarter" idx="12"/>
          </p:nvPr>
        </p:nvSpPr>
        <p:spPr/>
        <p:txBody>
          <a:bodyPr/>
          <a:lstStyle/>
          <a:p>
            <a:pPr defTabSz="914377" eaLnBrk="0" fontAlgn="base" hangingPunct="0">
              <a:spcBef>
                <a:spcPct val="0"/>
              </a:spcBef>
              <a:spcAft>
                <a:spcPct val="0"/>
              </a:spcAft>
            </a:pPr>
            <a:fld id="{D29946FD-0903-4DCD-A77A-79F53B100505}" type="slidenum">
              <a:rPr lang="en-US" altLang="en-US" smtClean="0">
                <a:solidFill>
                  <a:prstClr val="black">
                    <a:tint val="75000"/>
                  </a:prstClr>
                </a:solidFill>
                <a:latin typeface="Times New Roman" panose="02020603050405020304" pitchFamily="18" charset="0"/>
              </a:rPr>
              <a:pPr defTabSz="914377" eaLnBrk="0" fontAlgn="base" hangingPunct="0">
                <a:spcBef>
                  <a:spcPct val="0"/>
                </a:spcBef>
                <a:spcAft>
                  <a:spcPct val="0"/>
                </a:spcAft>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59806425"/>
      </p:ext>
    </p:extLst>
  </p:cSld>
  <p:clrMapOvr>
    <a:masterClrMapping/>
  </p:clrMapOvr>
  <p:transition spd="med">
    <p:pull/>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941081"/>
      </p:ext>
    </p:extLst>
  </p:cSld>
  <p:clrMapOvr>
    <a:masterClrMapping/>
  </p:clrMapOvr>
  <p:transition spd="med">
    <p:pull/>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94812"/>
      </p:ext>
    </p:extLst>
  </p:cSld>
  <p:clrMapOvr>
    <a:masterClrMapping/>
  </p:clrMapOvr>
  <p:transition spd="med">
    <p:pull/>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3602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a:prstGeom prst="rect">
            <a:avLst/>
          </a:prstGeom>
        </p:spPr>
        <p:txBody>
          <a:bodyPr anchor="b"/>
          <a:lstStyle>
            <a:lvl1pPr marL="0" indent="0">
              <a:buNone/>
              <a:defRPr sz="2000"/>
            </a:lvl1pPr>
            <a:lvl2pPr marL="457198" indent="0">
              <a:buNone/>
              <a:defRPr sz="1800"/>
            </a:lvl2pPr>
            <a:lvl3pPr marL="914396" indent="0">
              <a:buNone/>
              <a:defRPr sz="1600"/>
            </a:lvl3pPr>
            <a:lvl4pPr marL="1371595" indent="0">
              <a:buNone/>
              <a:defRPr sz="1400"/>
            </a:lvl4pPr>
            <a:lvl5pPr marL="1828793" indent="0">
              <a:buNone/>
              <a:defRPr sz="1400"/>
            </a:lvl5pPr>
            <a:lvl6pPr marL="2285991" indent="0">
              <a:buNone/>
              <a:defRPr sz="1400"/>
            </a:lvl6pPr>
            <a:lvl7pPr marL="2743189" indent="0">
              <a:buNone/>
              <a:defRPr sz="1400"/>
            </a:lvl7pPr>
            <a:lvl8pPr marL="3200388" indent="0">
              <a:buNone/>
              <a:defRPr sz="1400"/>
            </a:lvl8pPr>
            <a:lvl9pPr marL="3657586" indent="0">
              <a:buNone/>
              <a:defRPr sz="1400"/>
            </a:lvl9pPr>
          </a:lstStyle>
          <a:p>
            <a:pPr lvl="0"/>
            <a:r>
              <a:rPr lang="en-US"/>
              <a:t>Click to edit Master text styles</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F7561CDB-809F-4F01-8B1D-FE5EAC24373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132452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963" b="1"/>
            </a:lvl1pPr>
            <a:lvl2pPr marL="561061" indent="0">
              <a:buNone/>
              <a:defRPr sz="2444" b="1"/>
            </a:lvl2pPr>
            <a:lvl3pPr marL="1122121" indent="0">
              <a:buNone/>
              <a:defRPr sz="2222" b="1"/>
            </a:lvl3pPr>
            <a:lvl4pPr marL="1683182" indent="0">
              <a:buNone/>
              <a:defRPr sz="2000" b="1"/>
            </a:lvl4pPr>
            <a:lvl5pPr marL="2244242" indent="0">
              <a:buNone/>
              <a:defRPr sz="2000" b="1"/>
            </a:lvl5pPr>
            <a:lvl6pPr marL="2805303" indent="0">
              <a:buNone/>
              <a:defRPr sz="2000" b="1"/>
            </a:lvl6pPr>
            <a:lvl7pPr marL="3366364" indent="0">
              <a:buNone/>
              <a:defRPr sz="2000" b="1"/>
            </a:lvl7pPr>
            <a:lvl8pPr marL="3927423" indent="0">
              <a:buNone/>
              <a:defRPr sz="2000" b="1"/>
            </a:lvl8pPr>
            <a:lvl9pPr marL="4488484"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963"/>
            </a:lvl1pPr>
            <a:lvl2pPr>
              <a:defRPr sz="2444"/>
            </a:lvl2pPr>
            <a:lvl3pPr>
              <a:defRPr sz="2222"/>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4" cy="639762"/>
          </a:xfrm>
        </p:spPr>
        <p:txBody>
          <a:bodyPr anchor="b"/>
          <a:lstStyle>
            <a:lvl1pPr marL="0" indent="0">
              <a:buNone/>
              <a:defRPr sz="2963" b="1"/>
            </a:lvl1pPr>
            <a:lvl2pPr marL="561061" indent="0">
              <a:buNone/>
              <a:defRPr sz="2444" b="1"/>
            </a:lvl2pPr>
            <a:lvl3pPr marL="1122121" indent="0">
              <a:buNone/>
              <a:defRPr sz="2222" b="1"/>
            </a:lvl3pPr>
            <a:lvl4pPr marL="1683182" indent="0">
              <a:buNone/>
              <a:defRPr sz="2000" b="1"/>
            </a:lvl4pPr>
            <a:lvl5pPr marL="2244242" indent="0">
              <a:buNone/>
              <a:defRPr sz="2000" b="1"/>
            </a:lvl5pPr>
            <a:lvl6pPr marL="2805303" indent="0">
              <a:buNone/>
              <a:defRPr sz="2000" b="1"/>
            </a:lvl6pPr>
            <a:lvl7pPr marL="3366364" indent="0">
              <a:buNone/>
              <a:defRPr sz="2000" b="1"/>
            </a:lvl7pPr>
            <a:lvl8pPr marL="3927423" indent="0">
              <a:buNone/>
              <a:defRPr sz="2000" b="1"/>
            </a:lvl8pPr>
            <a:lvl9pPr marL="4488484"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4" cy="3951288"/>
          </a:xfrm>
        </p:spPr>
        <p:txBody>
          <a:bodyPr/>
          <a:lstStyle>
            <a:lvl1pPr>
              <a:defRPr sz="2963"/>
            </a:lvl1pPr>
            <a:lvl2pPr>
              <a:defRPr sz="2444"/>
            </a:lvl2pPr>
            <a:lvl3pPr>
              <a:defRPr sz="2222"/>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8"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9"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72C4BFFB-7531-4FD1-99CA-783371621EB2}"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14914965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5FBBEBBD-17BD-4560-87E4-547DA4A47EB6}"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5204391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8" name="Footer Placeholder 7"/>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defTabSz="914396" fontAlgn="base">
              <a:spcBef>
                <a:spcPct val="0"/>
              </a:spcBef>
              <a:spcAft>
                <a:spcPct val="0"/>
              </a:spcAft>
            </a:pPr>
            <a:fld id="{2E4299E6-7C00-4D22-A89F-1F9B3615D595}"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4958674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Footer Placeholder 3"/>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defTabSz="914396" fontAlgn="base">
              <a:spcBef>
                <a:spcPct val="0"/>
              </a:spcBef>
              <a:spcAft>
                <a:spcPct val="0"/>
              </a:spcAft>
            </a:pPr>
            <a:fld id="{05941182-25CA-4852-8295-F5606E806368}"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9759950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8843315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AA7A2312-82E8-4FE4-9A01-ADEF37E3AE1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257850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D7B3CDFB-B3A1-4232-AA4B-479C24C388B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846891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295400"/>
            <a:ext cx="10972800" cy="5029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D063A193-151D-48F6-ABE6-FDDB0BC0AEC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1526626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60960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6096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30164F13-48D1-4ADC-B1EB-3904AA61B639}"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8477204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295400"/>
            <a:ext cx="10972800" cy="5029200"/>
          </a:xfrm>
          <a:prstGeom prst="rect">
            <a:avLst/>
          </a:prstGeom>
        </p:spPr>
        <p:txBody>
          <a:bodyPr/>
          <a:lstStyle/>
          <a:p>
            <a:r>
              <a:rPr lang="en-US"/>
              <a:t>Click icon to add table</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a:xfrm>
            <a:off x="8737600" y="6537327"/>
            <a:ext cx="2844800" cy="244475"/>
          </a:xfrm>
        </p:spPr>
        <p:txBody>
          <a:bodyPr/>
          <a:lstStyle>
            <a:lvl1pPr>
              <a:defRPr/>
            </a:lvl1pPr>
          </a:lstStyle>
          <a:p>
            <a:pPr defTabSz="914396" fontAlgn="base">
              <a:spcBef>
                <a:spcPct val="0"/>
              </a:spcBef>
              <a:spcAft>
                <a:spcPct val="0"/>
              </a:spcAft>
            </a:pPr>
            <a:fld id="{37BA5889-3889-48EB-8ABB-7988F2FA738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0056767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98" indent="0" algn="ctr">
              <a:buNone/>
              <a:defRPr/>
            </a:lvl2pPr>
            <a:lvl3pPr marL="914396" indent="0" algn="ctr">
              <a:buNone/>
              <a:defRPr/>
            </a:lvl3pPr>
            <a:lvl4pPr marL="1371595" indent="0" algn="ctr">
              <a:buNone/>
              <a:defRPr/>
            </a:lvl4pPr>
            <a:lvl5pPr marL="1828793" indent="0" algn="ctr">
              <a:buNone/>
              <a:defRPr/>
            </a:lvl5pPr>
            <a:lvl6pPr marL="2285991" indent="0" algn="ctr">
              <a:buNone/>
              <a:defRPr/>
            </a:lvl6pPr>
            <a:lvl7pPr marL="2743189" indent="0" algn="ctr">
              <a:buNone/>
              <a:defRPr/>
            </a:lvl7pPr>
            <a:lvl8pPr marL="3200388" indent="0" algn="ctr">
              <a:buNone/>
              <a:defRPr/>
            </a:lvl8pPr>
            <a:lvl9pPr marL="3657586" indent="0" algn="ctr">
              <a:buNone/>
              <a:defRPr/>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489DF400-8CEC-4040-95AA-7F9A82091823}" type="slidenum">
              <a:rPr lang="en-US" altLang="zh-CN" smtClean="0">
                <a:solidFill>
                  <a:srgbClr val="FFFFFF"/>
                </a:solidFill>
                <a:cs typeface="Arial" panose="020B0604020202020204" pitchFamily="34" charset="0"/>
              </a:rPr>
              <a:pPr defTabSz="914396" fontAlgn="base">
                <a:spcBef>
                  <a:spcPct val="0"/>
                </a:spcBef>
                <a:spcAft>
                  <a:spcPct val="0"/>
                </a:spcAft>
                <a:defRPr/>
              </a:pPr>
              <a:t>‹#›</a:t>
            </a:fld>
            <a:endParaRPr lang="en-US" altLang="zh-CN">
              <a:solidFill>
                <a:srgbClr val="FFFFFF"/>
              </a:solidFill>
              <a:cs typeface="Arial" panose="020B0604020202020204" pitchFamily="34" charset="0"/>
            </a:endParaRPr>
          </a:p>
        </p:txBody>
      </p:sp>
    </p:spTree>
    <p:extLst>
      <p:ext uri="{BB962C8B-B14F-4D97-AF65-F5344CB8AC3E}">
        <p14:creationId xmlns:p14="http://schemas.microsoft.com/office/powerpoint/2010/main" val="1730454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4"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5"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9FA03E3-DADE-43DC-961F-EB6C7A0E320C}"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42579778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2023/3/12</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2377577431"/>
      </p:ext>
    </p:extLst>
  </p:cSld>
  <p:clrMapOvr>
    <a:masterClrMapping/>
  </p:clrMapOvr>
  <p:transition spd="slow" advTm="3000">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86"/>
        <p:cNvGrpSpPr/>
        <p:nvPr/>
      </p:nvGrpSpPr>
      <p:grpSpPr>
        <a:xfrm>
          <a:off x="0" y="0"/>
          <a:ext cx="0" cy="0"/>
          <a:chOff x="0" y="0"/>
          <a:chExt cx="0" cy="0"/>
        </a:xfrm>
      </p:grpSpPr>
      <p:sp>
        <p:nvSpPr>
          <p:cNvPr id="587" name="Google Shape;587;p15"/>
          <p:cNvSpPr/>
          <p:nvPr/>
        </p:nvSpPr>
        <p:spPr>
          <a:xfrm rot="2899140">
            <a:off x="-504456" y="1186220"/>
            <a:ext cx="5252765" cy="7197437"/>
          </a:xfrm>
          <a:custGeom>
            <a:avLst/>
            <a:gdLst/>
            <a:ahLst/>
            <a:cxnLst/>
            <a:rect l="l" t="t" r="r" b="b"/>
            <a:pathLst>
              <a:path w="11755" h="16107" extrusionOk="0">
                <a:moveTo>
                  <a:pt x="4723" y="0"/>
                </a:moveTo>
                <a:cubicBezTo>
                  <a:pt x="679" y="0"/>
                  <a:pt x="0" y="9466"/>
                  <a:pt x="1441" y="12310"/>
                </a:cubicBezTo>
                <a:cubicBezTo>
                  <a:pt x="2483" y="14342"/>
                  <a:pt x="4497" y="16106"/>
                  <a:pt x="6744" y="16106"/>
                </a:cubicBezTo>
                <a:cubicBezTo>
                  <a:pt x="6902" y="16106"/>
                  <a:pt x="7061" y="16098"/>
                  <a:pt x="7221" y="16080"/>
                </a:cubicBezTo>
                <a:cubicBezTo>
                  <a:pt x="9843" y="15774"/>
                  <a:pt x="11657" y="12999"/>
                  <a:pt x="11700" y="10355"/>
                </a:cubicBezTo>
                <a:cubicBezTo>
                  <a:pt x="11755" y="7711"/>
                  <a:pt x="10455" y="5231"/>
                  <a:pt x="8980" y="3024"/>
                </a:cubicBezTo>
                <a:cubicBezTo>
                  <a:pt x="8466" y="2259"/>
                  <a:pt x="7920" y="1505"/>
                  <a:pt x="7166" y="959"/>
                </a:cubicBezTo>
                <a:cubicBezTo>
                  <a:pt x="6244" y="291"/>
                  <a:pt x="5432" y="0"/>
                  <a:pt x="4723" y="0"/>
                </a:cubicBezTo>
                <a:close/>
              </a:path>
            </a:pathLst>
          </a:custGeom>
          <a:solidFill>
            <a:srgbClr val="FFCFC0">
              <a:alpha val="2277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8" name="Google Shape;588;p15"/>
          <p:cNvSpPr/>
          <p:nvPr/>
        </p:nvSpPr>
        <p:spPr>
          <a:xfrm rot="-2700000">
            <a:off x="-424349" y="-1246735"/>
            <a:ext cx="13040796" cy="8548376"/>
          </a:xfrm>
          <a:custGeom>
            <a:avLst/>
            <a:gdLst/>
            <a:ahLst/>
            <a:cxnLst/>
            <a:rect l="l" t="t" r="r" b="b"/>
            <a:pathLst>
              <a:path w="44489" h="29163" extrusionOk="0">
                <a:moveTo>
                  <a:pt x="15430" y="0"/>
                </a:moveTo>
                <a:cubicBezTo>
                  <a:pt x="9906" y="0"/>
                  <a:pt x="4387" y="3454"/>
                  <a:pt x="1803" y="8453"/>
                </a:cubicBezTo>
                <a:cubicBezTo>
                  <a:pt x="645" y="10703"/>
                  <a:pt x="1" y="13358"/>
                  <a:pt x="798" y="15762"/>
                </a:cubicBezTo>
                <a:cubicBezTo>
                  <a:pt x="1891" y="19083"/>
                  <a:pt x="5431" y="21017"/>
                  <a:pt x="8883" y="21596"/>
                </a:cubicBezTo>
                <a:cubicBezTo>
                  <a:pt x="14914" y="22623"/>
                  <a:pt x="21294" y="20809"/>
                  <a:pt x="26724" y="24480"/>
                </a:cubicBezTo>
                <a:cubicBezTo>
                  <a:pt x="29916" y="26636"/>
                  <a:pt x="33253" y="29163"/>
                  <a:pt x="37049" y="29163"/>
                </a:cubicBezTo>
                <a:cubicBezTo>
                  <a:pt x="38256" y="29163"/>
                  <a:pt x="39509" y="28907"/>
                  <a:pt x="40818" y="28304"/>
                </a:cubicBezTo>
                <a:cubicBezTo>
                  <a:pt x="42796" y="27386"/>
                  <a:pt x="44391" y="25431"/>
                  <a:pt x="44434" y="23246"/>
                </a:cubicBezTo>
                <a:cubicBezTo>
                  <a:pt x="44489" y="21148"/>
                  <a:pt x="43167" y="19236"/>
                  <a:pt x="41561" y="17892"/>
                </a:cubicBezTo>
                <a:cubicBezTo>
                  <a:pt x="39955" y="16548"/>
                  <a:pt x="38032" y="15631"/>
                  <a:pt x="36306" y="14451"/>
                </a:cubicBezTo>
                <a:cubicBezTo>
                  <a:pt x="30155" y="10244"/>
                  <a:pt x="26211" y="2695"/>
                  <a:pt x="19076" y="532"/>
                </a:cubicBezTo>
                <a:cubicBezTo>
                  <a:pt x="17882" y="170"/>
                  <a:pt x="16656" y="0"/>
                  <a:pt x="15430" y="0"/>
                </a:cubicBezTo>
                <a:close/>
              </a:path>
            </a:pathLst>
          </a:custGeom>
          <a:solidFill>
            <a:srgbClr val="FFCFC0">
              <a:alpha val="4911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9" name="Google Shape;589;p15"/>
          <p:cNvSpPr txBox="1">
            <a:spLocks noGrp="1"/>
          </p:cNvSpPr>
          <p:nvPr>
            <p:ph type="title"/>
          </p:nvPr>
        </p:nvSpPr>
        <p:spPr>
          <a:xfrm>
            <a:off x="5954304" y="3232800"/>
            <a:ext cx="2786800" cy="708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90" name="Google Shape;590;p15"/>
          <p:cNvSpPr txBox="1">
            <a:spLocks noGrp="1"/>
          </p:cNvSpPr>
          <p:nvPr>
            <p:ph type="subTitle" idx="1"/>
          </p:nvPr>
        </p:nvSpPr>
        <p:spPr>
          <a:xfrm>
            <a:off x="5954300" y="1343000"/>
            <a:ext cx="4913200" cy="18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8117325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4941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8" name="图片 3"/>
          <p:cNvPicPr>
            <a:picLocks noChangeAspect="1"/>
          </p:cNvPicPr>
          <p:nvPr userDrawn="1"/>
        </p:nvPicPr>
        <p:blipFill rotWithShape="1">
          <a:blip r:embed="rId2"/>
          <a:srcRect l="626" t="832" r="626" b="1028"/>
          <a:stretch>
            <a:fillRect/>
          </a:stretch>
        </p:blipFill>
        <p:spPr>
          <a:xfrm>
            <a:off x="0" y="2"/>
            <a:ext cx="12219444" cy="6857999"/>
          </a:xfrm>
          <a:prstGeom prst="rect">
            <a:avLst/>
          </a:prstGeom>
        </p:spPr>
      </p:pic>
      <p:pic>
        <p:nvPicPr>
          <p:cNvPr id="9" name="图形 1"/>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212225"/>
            <a:ext cx="3308946" cy="1645775"/>
          </a:xfrm>
          <a:prstGeom prst="rect">
            <a:avLst/>
          </a:prstGeom>
        </p:spPr>
      </p:pic>
    </p:spTree>
    <p:extLst>
      <p:ext uri="{BB962C8B-B14F-4D97-AF65-F5344CB8AC3E}">
        <p14:creationId xmlns:p14="http://schemas.microsoft.com/office/powerpoint/2010/main" val="156891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503237"/>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4824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33546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23894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09850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291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3"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4"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D31826DB-8D24-4491-A183-837A74124596}"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18400038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33492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24443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82838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73506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87258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90287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PhAnim="0" preserve="1" userDrawn="1">
  <p:cSld name="Title Slide">
    <p:spTree>
      <p:nvGrpSpPr>
        <p:cNvPr id="1" name=""/>
        <p:cNvGrpSpPr/>
        <p:nvPr/>
      </p:nvGrpSpPr>
      <p:grpSpPr>
        <a:xfrm>
          <a:off x="0" y="0"/>
          <a:ext cx="0" cy="0"/>
          <a:chOff x="0" y="0"/>
          <a:chExt cx="0" cy="0"/>
        </a:xfrm>
      </p:grpSpPr>
      <p:sp>
        <p:nvSpPr>
          <p:cNvPr id="4223" name="Rectangle 127"/>
          <p:cNvSpPr>
            <a:spLocks noChangeArrowheads="1"/>
          </p:cNvSpPr>
          <p:nvPr/>
        </p:nvSpPr>
        <p:spPr bwMode="gray">
          <a:xfrm>
            <a:off x="0" y="0"/>
            <a:ext cx="12192000" cy="1828800"/>
          </a:xfrm>
          <a:prstGeom prst="rect">
            <a:avLst/>
          </a:prstGeom>
          <a:gradFill rotWithShape="1">
            <a:gsLst>
              <a:gs pos="0">
                <a:schemeClr val="accent1"/>
              </a:gs>
              <a:gs pos="100000">
                <a:schemeClr val="accent1">
                  <a:gamma/>
                  <a:tint val="0"/>
                  <a:invGamma/>
                  <a:alpha val="0"/>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nvGrpSpPr>
          <p:cNvPr id="4111" name="Group 15"/>
          <p:cNvGrpSpPr>
            <a:grpSpLocks/>
          </p:cNvGrpSpPr>
          <p:nvPr/>
        </p:nvGrpSpPr>
        <p:grpSpPr bwMode="auto">
          <a:xfrm>
            <a:off x="203201" y="381000"/>
            <a:ext cx="9118600" cy="3365500"/>
            <a:chOff x="664" y="1951"/>
            <a:chExt cx="4308" cy="2120"/>
          </a:xfrm>
        </p:grpSpPr>
        <p:sp>
          <p:nvSpPr>
            <p:cNvPr id="4112" name="Freeform 16"/>
            <p:cNvSpPr>
              <a:spLocks/>
            </p:cNvSpPr>
            <p:nvPr/>
          </p:nvSpPr>
          <p:spPr bwMode="invGray">
            <a:xfrm>
              <a:off x="743" y="2045"/>
              <a:ext cx="1267" cy="1938"/>
            </a:xfrm>
            <a:custGeom>
              <a:avLst/>
              <a:gdLst/>
              <a:ahLst/>
              <a:cxnLst>
                <a:cxn ang="0">
                  <a:pos x="116" y="258"/>
                </a:cxn>
                <a:cxn ang="0">
                  <a:pos x="320" y="210"/>
                </a:cxn>
                <a:cxn ang="0">
                  <a:pos x="434" y="240"/>
                </a:cxn>
                <a:cxn ang="0">
                  <a:pos x="416" y="444"/>
                </a:cxn>
                <a:cxn ang="0">
                  <a:pos x="272" y="582"/>
                </a:cxn>
                <a:cxn ang="0">
                  <a:pos x="218" y="714"/>
                </a:cxn>
                <a:cxn ang="0">
                  <a:pos x="284" y="964"/>
                </a:cxn>
                <a:cxn ang="0">
                  <a:pos x="316" y="960"/>
                </a:cxn>
                <a:cxn ang="0">
                  <a:pos x="328" y="906"/>
                </a:cxn>
                <a:cxn ang="0">
                  <a:pos x="478" y="1154"/>
                </a:cxn>
                <a:cxn ang="0">
                  <a:pos x="650" y="1200"/>
                </a:cxn>
                <a:cxn ang="0">
                  <a:pos x="794" y="1350"/>
                </a:cxn>
                <a:cxn ang="0">
                  <a:pos x="854" y="1422"/>
                </a:cxn>
                <a:cxn ang="0">
                  <a:pos x="770" y="1608"/>
                </a:cxn>
                <a:cxn ang="0">
                  <a:pos x="916" y="1782"/>
                </a:cxn>
                <a:cxn ang="0">
                  <a:pos x="1034" y="2022"/>
                </a:cxn>
                <a:cxn ang="0">
                  <a:pos x="1094" y="2310"/>
                </a:cxn>
                <a:cxn ang="0">
                  <a:pos x="1194" y="2540"/>
                </a:cxn>
                <a:cxn ang="0">
                  <a:pos x="1280" y="2520"/>
                </a:cxn>
                <a:cxn ang="0">
                  <a:pos x="1244" y="2394"/>
                </a:cxn>
                <a:cxn ang="0">
                  <a:pos x="1288" y="2306"/>
                </a:cxn>
                <a:cxn ang="0">
                  <a:pos x="1368" y="2228"/>
                </a:cxn>
                <a:cxn ang="0">
                  <a:pos x="1448" y="2076"/>
                </a:cxn>
                <a:cxn ang="0">
                  <a:pos x="1568" y="1950"/>
                </a:cxn>
                <a:cxn ang="0">
                  <a:pos x="1622" y="1746"/>
                </a:cxn>
                <a:cxn ang="0">
                  <a:pos x="1552" y="1538"/>
                </a:cxn>
                <a:cxn ang="0">
                  <a:pos x="1376" y="1410"/>
                </a:cxn>
                <a:cxn ang="0">
                  <a:pos x="1104" y="1280"/>
                </a:cxn>
                <a:cxn ang="0">
                  <a:pos x="974" y="1260"/>
                </a:cxn>
                <a:cxn ang="0">
                  <a:pos x="904" y="1268"/>
                </a:cxn>
                <a:cxn ang="0">
                  <a:pos x="794" y="1308"/>
                </a:cxn>
                <a:cxn ang="0">
                  <a:pos x="758" y="1174"/>
                </a:cxn>
                <a:cxn ang="0">
                  <a:pos x="736" y="1062"/>
                </a:cxn>
                <a:cxn ang="0">
                  <a:pos x="632" y="1104"/>
                </a:cxn>
                <a:cxn ang="0">
                  <a:pos x="568" y="950"/>
                </a:cxn>
                <a:cxn ang="0">
                  <a:pos x="740" y="912"/>
                </a:cxn>
                <a:cxn ang="0">
                  <a:pos x="842" y="906"/>
                </a:cxn>
                <a:cxn ang="0">
                  <a:pos x="896" y="900"/>
                </a:cxn>
                <a:cxn ang="0">
                  <a:pos x="1058" y="750"/>
                </a:cxn>
                <a:cxn ang="0">
                  <a:pos x="1184" y="678"/>
                </a:cxn>
                <a:cxn ang="0">
                  <a:pos x="1278" y="636"/>
                </a:cxn>
                <a:cxn ang="0">
                  <a:pos x="1340" y="538"/>
                </a:cxn>
                <a:cxn ang="0">
                  <a:pos x="1288" y="512"/>
                </a:cxn>
                <a:cxn ang="0">
                  <a:pos x="1526" y="456"/>
                </a:cxn>
                <a:cxn ang="0">
                  <a:pos x="1406" y="342"/>
                </a:cxn>
                <a:cxn ang="0">
                  <a:pos x="1328" y="264"/>
                </a:cxn>
                <a:cxn ang="0">
                  <a:pos x="1222" y="364"/>
                </a:cxn>
                <a:cxn ang="0">
                  <a:pos x="1110" y="444"/>
                </a:cxn>
                <a:cxn ang="0">
                  <a:pos x="1022" y="304"/>
                </a:cxn>
                <a:cxn ang="0">
                  <a:pos x="1212" y="240"/>
                </a:cxn>
                <a:cxn ang="0">
                  <a:pos x="1266" y="198"/>
                </a:cxn>
                <a:cxn ang="0">
                  <a:pos x="1328" y="172"/>
                </a:cxn>
                <a:cxn ang="0">
                  <a:pos x="1286" y="144"/>
                </a:cxn>
                <a:cxn ang="0">
                  <a:pos x="1262" y="120"/>
                </a:cxn>
                <a:cxn ang="0">
                  <a:pos x="1202" y="102"/>
                </a:cxn>
                <a:cxn ang="0">
                  <a:pos x="1106" y="136"/>
                </a:cxn>
                <a:cxn ang="0">
                  <a:pos x="950" y="120"/>
                </a:cxn>
                <a:cxn ang="0">
                  <a:pos x="550" y="0"/>
                </a:cxn>
                <a:cxn ang="0">
                  <a:pos x="344" y="32"/>
                </a:cxn>
                <a:cxn ang="0">
                  <a:pos x="290" y="102"/>
                </a:cxn>
                <a:cxn ang="0">
                  <a:pos x="128" y="174"/>
                </a:cxn>
                <a:cxn ang="0">
                  <a:pos x="128" y="216"/>
                </a:cxn>
                <a:cxn ang="0">
                  <a:pos x="2" y="252"/>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3" name="Freeform 17"/>
            <p:cNvSpPr>
              <a:spLocks/>
            </p:cNvSpPr>
            <p:nvPr/>
          </p:nvSpPr>
          <p:spPr bwMode="invGray">
            <a:xfrm>
              <a:off x="703" y="2230"/>
              <a:ext cx="34" cy="28"/>
            </a:xfrm>
            <a:custGeom>
              <a:avLst/>
              <a:gdLst/>
              <a:ahLst/>
              <a:cxnLst>
                <a:cxn ang="0">
                  <a:pos x="16" y="4"/>
                </a:cxn>
                <a:cxn ang="0">
                  <a:pos x="0" y="22"/>
                </a:cxn>
                <a:cxn ang="0">
                  <a:pos x="22" y="38"/>
                </a:cxn>
                <a:cxn ang="0">
                  <a:pos x="46" y="26"/>
                </a:cxn>
                <a:cxn ang="0">
                  <a:pos x="30" y="0"/>
                </a:cxn>
                <a:cxn ang="0">
                  <a:pos x="16" y="4"/>
                </a:cxn>
              </a:cxnLst>
              <a:rect l="0" t="0" r="r" b="b"/>
              <a:pathLst>
                <a:path w="46" h="38">
                  <a:moveTo>
                    <a:pt x="16" y="4"/>
                  </a:moveTo>
                  <a:lnTo>
                    <a:pt x="0" y="22"/>
                  </a:lnTo>
                  <a:lnTo>
                    <a:pt x="22" y="38"/>
                  </a:lnTo>
                  <a:lnTo>
                    <a:pt x="46" y="26"/>
                  </a:lnTo>
                  <a:lnTo>
                    <a:pt x="30" y="0"/>
                  </a:lnTo>
                  <a:lnTo>
                    <a:pt x="16" y="4"/>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4" name="Freeform 18"/>
            <p:cNvSpPr>
              <a:spLocks/>
            </p:cNvSpPr>
            <p:nvPr/>
          </p:nvSpPr>
          <p:spPr bwMode="invGray">
            <a:xfrm>
              <a:off x="1010" y="2353"/>
              <a:ext cx="39" cy="32"/>
            </a:xfrm>
            <a:custGeom>
              <a:avLst/>
              <a:gdLst/>
              <a:ahLst/>
              <a:cxnLst>
                <a:cxn ang="0">
                  <a:pos x="12" y="0"/>
                </a:cxn>
                <a:cxn ang="0">
                  <a:pos x="26" y="44"/>
                </a:cxn>
                <a:cxn ang="0">
                  <a:pos x="42" y="42"/>
                </a:cxn>
                <a:cxn ang="0">
                  <a:pos x="38" y="16"/>
                </a:cxn>
                <a:cxn ang="0">
                  <a:pos x="26" y="2"/>
                </a:cxn>
                <a:cxn ang="0">
                  <a:pos x="12" y="0"/>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5" name="Freeform 19"/>
            <p:cNvSpPr>
              <a:spLocks/>
            </p:cNvSpPr>
            <p:nvPr/>
          </p:nvSpPr>
          <p:spPr bwMode="invGray">
            <a:xfrm>
              <a:off x="1792" y="2409"/>
              <a:ext cx="98" cy="74"/>
            </a:xfrm>
            <a:custGeom>
              <a:avLst/>
              <a:gdLst/>
              <a:ahLst/>
              <a:cxnLst>
                <a:cxn ang="0">
                  <a:pos x="97" y="0"/>
                </a:cxn>
                <a:cxn ang="0">
                  <a:pos x="79" y="8"/>
                </a:cxn>
                <a:cxn ang="0">
                  <a:pos x="53" y="24"/>
                </a:cxn>
                <a:cxn ang="0">
                  <a:pos x="39" y="40"/>
                </a:cxn>
                <a:cxn ang="0">
                  <a:pos x="21" y="52"/>
                </a:cxn>
                <a:cxn ang="0">
                  <a:pos x="63" y="82"/>
                </a:cxn>
                <a:cxn ang="0">
                  <a:pos x="79" y="94"/>
                </a:cxn>
                <a:cxn ang="0">
                  <a:pos x="85" y="92"/>
                </a:cxn>
                <a:cxn ang="0">
                  <a:pos x="89" y="86"/>
                </a:cxn>
                <a:cxn ang="0">
                  <a:pos x="97" y="98"/>
                </a:cxn>
                <a:cxn ang="0">
                  <a:pos x="123" y="86"/>
                </a:cxn>
                <a:cxn ang="0">
                  <a:pos x="129" y="74"/>
                </a:cxn>
                <a:cxn ang="0">
                  <a:pos x="101" y="40"/>
                </a:cxn>
                <a:cxn ang="0">
                  <a:pos x="115" y="24"/>
                </a:cxn>
                <a:cxn ang="0">
                  <a:pos x="111" y="4"/>
                </a:cxn>
                <a:cxn ang="0">
                  <a:pos x="97" y="0"/>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6" name="Freeform 20"/>
            <p:cNvSpPr>
              <a:spLocks/>
            </p:cNvSpPr>
            <p:nvPr/>
          </p:nvSpPr>
          <p:spPr bwMode="invGray">
            <a:xfrm>
              <a:off x="1318" y="2793"/>
              <a:ext cx="158" cy="84"/>
            </a:xfrm>
            <a:custGeom>
              <a:avLst/>
              <a:gdLst/>
              <a:ahLst/>
              <a:cxnLst>
                <a:cxn ang="0">
                  <a:pos x="47" y="12"/>
                </a:cxn>
                <a:cxn ang="0">
                  <a:pos x="17" y="12"/>
                </a:cxn>
                <a:cxn ang="0">
                  <a:pos x="5" y="16"/>
                </a:cxn>
                <a:cxn ang="0">
                  <a:pos x="25" y="52"/>
                </a:cxn>
                <a:cxn ang="0">
                  <a:pos x="51" y="44"/>
                </a:cxn>
                <a:cxn ang="0">
                  <a:pos x="93" y="54"/>
                </a:cxn>
                <a:cxn ang="0">
                  <a:pos x="111" y="60"/>
                </a:cxn>
                <a:cxn ang="0">
                  <a:pos x="133" y="88"/>
                </a:cxn>
                <a:cxn ang="0">
                  <a:pos x="141" y="112"/>
                </a:cxn>
                <a:cxn ang="0">
                  <a:pos x="157" y="100"/>
                </a:cxn>
                <a:cxn ang="0">
                  <a:pos x="169" y="96"/>
                </a:cxn>
                <a:cxn ang="0">
                  <a:pos x="187" y="102"/>
                </a:cxn>
                <a:cxn ang="0">
                  <a:pos x="195" y="80"/>
                </a:cxn>
                <a:cxn ang="0">
                  <a:pos x="153" y="54"/>
                </a:cxn>
                <a:cxn ang="0">
                  <a:pos x="105" y="20"/>
                </a:cxn>
                <a:cxn ang="0">
                  <a:pos x="53" y="26"/>
                </a:cxn>
                <a:cxn ang="0">
                  <a:pos x="47" y="12"/>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7" name="Freeform 21"/>
            <p:cNvSpPr>
              <a:spLocks/>
            </p:cNvSpPr>
            <p:nvPr/>
          </p:nvSpPr>
          <p:spPr bwMode="invGray">
            <a:xfrm>
              <a:off x="1448" y="2857"/>
              <a:ext cx="99" cy="41"/>
            </a:xfrm>
            <a:custGeom>
              <a:avLst/>
              <a:gdLst/>
              <a:ahLst/>
              <a:cxnLst>
                <a:cxn ang="0">
                  <a:pos x="57" y="0"/>
                </a:cxn>
                <a:cxn ang="0">
                  <a:pos x="43" y="6"/>
                </a:cxn>
                <a:cxn ang="0">
                  <a:pos x="31" y="30"/>
                </a:cxn>
                <a:cxn ang="0">
                  <a:pos x="15" y="34"/>
                </a:cxn>
                <a:cxn ang="0">
                  <a:pos x="3" y="42"/>
                </a:cxn>
                <a:cxn ang="0">
                  <a:pos x="13" y="54"/>
                </a:cxn>
                <a:cxn ang="0">
                  <a:pos x="133" y="34"/>
                </a:cxn>
                <a:cxn ang="0">
                  <a:pos x="123" y="16"/>
                </a:cxn>
                <a:cxn ang="0">
                  <a:pos x="105" y="8"/>
                </a:cxn>
                <a:cxn ang="0">
                  <a:pos x="101" y="24"/>
                </a:cxn>
                <a:cxn ang="0">
                  <a:pos x="89" y="18"/>
                </a:cxn>
                <a:cxn ang="0">
                  <a:pos x="67" y="14"/>
                </a:cxn>
                <a:cxn ang="0">
                  <a:pos x="57" y="0"/>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8" name="Freeform 22"/>
            <p:cNvSpPr>
              <a:spLocks/>
            </p:cNvSpPr>
            <p:nvPr/>
          </p:nvSpPr>
          <p:spPr bwMode="invGray">
            <a:xfrm>
              <a:off x="1553" y="288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9" name="Freeform 23"/>
            <p:cNvSpPr>
              <a:spLocks/>
            </p:cNvSpPr>
            <p:nvPr/>
          </p:nvSpPr>
          <p:spPr bwMode="invGray">
            <a:xfrm>
              <a:off x="1609" y="2886"/>
              <a:ext cx="12" cy="25"/>
            </a:xfrm>
            <a:custGeom>
              <a:avLst/>
              <a:gdLst/>
              <a:ahLst/>
              <a:cxnLst>
                <a:cxn ang="0">
                  <a:pos x="14" y="0"/>
                </a:cxn>
                <a:cxn ang="0">
                  <a:pos x="0" y="14"/>
                </a:cxn>
                <a:cxn ang="0">
                  <a:pos x="16" y="34"/>
                </a:cxn>
                <a:cxn ang="0">
                  <a:pos x="12" y="18"/>
                </a:cxn>
                <a:cxn ang="0">
                  <a:pos x="16" y="6"/>
                </a:cxn>
                <a:cxn ang="0">
                  <a:pos x="14" y="0"/>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0" name="Freeform 24"/>
            <p:cNvSpPr>
              <a:spLocks/>
            </p:cNvSpPr>
            <p:nvPr/>
          </p:nvSpPr>
          <p:spPr bwMode="invGray">
            <a:xfrm>
              <a:off x="1426" y="2040"/>
              <a:ext cx="180" cy="88"/>
            </a:xfrm>
            <a:custGeom>
              <a:avLst/>
              <a:gdLst/>
              <a:ahLst/>
              <a:cxnLst>
                <a:cxn ang="0">
                  <a:pos x="64" y="1"/>
                </a:cxn>
                <a:cxn ang="0">
                  <a:pos x="24" y="31"/>
                </a:cxn>
                <a:cxn ang="0">
                  <a:pos x="6" y="37"/>
                </a:cxn>
                <a:cxn ang="0">
                  <a:pos x="0" y="39"/>
                </a:cxn>
                <a:cxn ang="0">
                  <a:pos x="26" y="59"/>
                </a:cxn>
                <a:cxn ang="0">
                  <a:pos x="38" y="63"/>
                </a:cxn>
                <a:cxn ang="0">
                  <a:pos x="68" y="47"/>
                </a:cxn>
                <a:cxn ang="0">
                  <a:pos x="80" y="43"/>
                </a:cxn>
                <a:cxn ang="0">
                  <a:pos x="82" y="55"/>
                </a:cxn>
                <a:cxn ang="0">
                  <a:pos x="64" y="61"/>
                </a:cxn>
                <a:cxn ang="0">
                  <a:pos x="72" y="73"/>
                </a:cxn>
                <a:cxn ang="0">
                  <a:pos x="40" y="87"/>
                </a:cxn>
                <a:cxn ang="0">
                  <a:pos x="70" y="109"/>
                </a:cxn>
                <a:cxn ang="0">
                  <a:pos x="82" y="113"/>
                </a:cxn>
                <a:cxn ang="0">
                  <a:pos x="118" y="103"/>
                </a:cxn>
                <a:cxn ang="0">
                  <a:pos x="150" y="105"/>
                </a:cxn>
                <a:cxn ang="0">
                  <a:pos x="168" y="117"/>
                </a:cxn>
                <a:cxn ang="0">
                  <a:pos x="204" y="109"/>
                </a:cxn>
                <a:cxn ang="0">
                  <a:pos x="224" y="103"/>
                </a:cxn>
                <a:cxn ang="0">
                  <a:pos x="222" y="77"/>
                </a:cxn>
                <a:cxn ang="0">
                  <a:pos x="234" y="69"/>
                </a:cxn>
                <a:cxn ang="0">
                  <a:pos x="238" y="47"/>
                </a:cxn>
                <a:cxn ang="0">
                  <a:pos x="210" y="57"/>
                </a:cxn>
                <a:cxn ang="0">
                  <a:pos x="200" y="43"/>
                </a:cxn>
                <a:cxn ang="0">
                  <a:pos x="172" y="45"/>
                </a:cxn>
                <a:cxn ang="0">
                  <a:pos x="134" y="9"/>
                </a:cxn>
                <a:cxn ang="0">
                  <a:pos x="94" y="11"/>
                </a:cxn>
                <a:cxn ang="0">
                  <a:pos x="82" y="1"/>
                </a:cxn>
                <a:cxn ang="0">
                  <a:pos x="64" y="1"/>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1" name="Freeform 25"/>
            <p:cNvSpPr>
              <a:spLocks/>
            </p:cNvSpPr>
            <p:nvPr/>
          </p:nvSpPr>
          <p:spPr bwMode="invGray">
            <a:xfrm>
              <a:off x="1506" y="1999"/>
              <a:ext cx="146" cy="60"/>
            </a:xfrm>
            <a:custGeom>
              <a:avLst/>
              <a:gdLst/>
              <a:ahLst/>
              <a:cxnLst>
                <a:cxn ang="0">
                  <a:pos x="97" y="10"/>
                </a:cxn>
                <a:cxn ang="0">
                  <a:pos x="13" y="24"/>
                </a:cxn>
                <a:cxn ang="0">
                  <a:pos x="9" y="34"/>
                </a:cxn>
                <a:cxn ang="0">
                  <a:pos x="57" y="52"/>
                </a:cxn>
                <a:cxn ang="0">
                  <a:pos x="135" y="74"/>
                </a:cxn>
                <a:cxn ang="0">
                  <a:pos x="175" y="68"/>
                </a:cxn>
                <a:cxn ang="0">
                  <a:pos x="187" y="64"/>
                </a:cxn>
                <a:cxn ang="0">
                  <a:pos x="175" y="44"/>
                </a:cxn>
                <a:cxn ang="0">
                  <a:pos x="163" y="36"/>
                </a:cxn>
                <a:cxn ang="0">
                  <a:pos x="129" y="26"/>
                </a:cxn>
                <a:cxn ang="0">
                  <a:pos x="97" y="10"/>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2" name="Freeform 26"/>
            <p:cNvSpPr>
              <a:spLocks/>
            </p:cNvSpPr>
            <p:nvPr/>
          </p:nvSpPr>
          <p:spPr bwMode="invGray">
            <a:xfrm>
              <a:off x="1711" y="2069"/>
              <a:ext cx="233" cy="190"/>
            </a:xfrm>
            <a:custGeom>
              <a:avLst/>
              <a:gdLst/>
              <a:ahLst/>
              <a:cxnLst>
                <a:cxn ang="0">
                  <a:pos x="67" y="9"/>
                </a:cxn>
                <a:cxn ang="0">
                  <a:pos x="51" y="23"/>
                </a:cxn>
                <a:cxn ang="0">
                  <a:pos x="21" y="39"/>
                </a:cxn>
                <a:cxn ang="0">
                  <a:pos x="53" y="77"/>
                </a:cxn>
                <a:cxn ang="0">
                  <a:pos x="79" y="85"/>
                </a:cxn>
                <a:cxn ang="0">
                  <a:pos x="103" y="99"/>
                </a:cxn>
                <a:cxn ang="0">
                  <a:pos x="127" y="85"/>
                </a:cxn>
                <a:cxn ang="0">
                  <a:pos x="143" y="101"/>
                </a:cxn>
                <a:cxn ang="0">
                  <a:pos x="149" y="127"/>
                </a:cxn>
                <a:cxn ang="0">
                  <a:pos x="115" y="151"/>
                </a:cxn>
                <a:cxn ang="0">
                  <a:pos x="89" y="173"/>
                </a:cxn>
                <a:cxn ang="0">
                  <a:pos x="69" y="169"/>
                </a:cxn>
                <a:cxn ang="0">
                  <a:pos x="57" y="165"/>
                </a:cxn>
                <a:cxn ang="0">
                  <a:pos x="43" y="187"/>
                </a:cxn>
                <a:cxn ang="0">
                  <a:pos x="39" y="199"/>
                </a:cxn>
                <a:cxn ang="0">
                  <a:pos x="73" y="205"/>
                </a:cxn>
                <a:cxn ang="0">
                  <a:pos x="95" y="203"/>
                </a:cxn>
                <a:cxn ang="0">
                  <a:pos x="115" y="231"/>
                </a:cxn>
                <a:cxn ang="0">
                  <a:pos x="127" y="235"/>
                </a:cxn>
                <a:cxn ang="0">
                  <a:pos x="139" y="239"/>
                </a:cxn>
                <a:cxn ang="0">
                  <a:pos x="155" y="251"/>
                </a:cxn>
                <a:cxn ang="0">
                  <a:pos x="181" y="237"/>
                </a:cxn>
                <a:cxn ang="0">
                  <a:pos x="203" y="235"/>
                </a:cxn>
                <a:cxn ang="0">
                  <a:pos x="229" y="213"/>
                </a:cxn>
                <a:cxn ang="0">
                  <a:pos x="225" y="185"/>
                </a:cxn>
                <a:cxn ang="0">
                  <a:pos x="217" y="173"/>
                </a:cxn>
                <a:cxn ang="0">
                  <a:pos x="233" y="167"/>
                </a:cxn>
                <a:cxn ang="0">
                  <a:pos x="245" y="183"/>
                </a:cxn>
                <a:cxn ang="0">
                  <a:pos x="247" y="197"/>
                </a:cxn>
                <a:cxn ang="0">
                  <a:pos x="261" y="193"/>
                </a:cxn>
                <a:cxn ang="0">
                  <a:pos x="303" y="169"/>
                </a:cxn>
                <a:cxn ang="0">
                  <a:pos x="293" y="147"/>
                </a:cxn>
                <a:cxn ang="0">
                  <a:pos x="259" y="123"/>
                </a:cxn>
                <a:cxn ang="0">
                  <a:pos x="265" y="107"/>
                </a:cxn>
                <a:cxn ang="0">
                  <a:pos x="277" y="103"/>
                </a:cxn>
                <a:cxn ang="0">
                  <a:pos x="253" y="63"/>
                </a:cxn>
                <a:cxn ang="0">
                  <a:pos x="233" y="59"/>
                </a:cxn>
                <a:cxn ang="0">
                  <a:pos x="221" y="55"/>
                </a:cxn>
                <a:cxn ang="0">
                  <a:pos x="201" y="33"/>
                </a:cxn>
                <a:cxn ang="0">
                  <a:pos x="155" y="45"/>
                </a:cxn>
                <a:cxn ang="0">
                  <a:pos x="167" y="25"/>
                </a:cxn>
                <a:cxn ang="0">
                  <a:pos x="139" y="17"/>
                </a:cxn>
                <a:cxn ang="0">
                  <a:pos x="119" y="19"/>
                </a:cxn>
                <a:cxn ang="0">
                  <a:pos x="67" y="9"/>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3" name="Freeform 27"/>
            <p:cNvSpPr>
              <a:spLocks/>
            </p:cNvSpPr>
            <p:nvPr/>
          </p:nvSpPr>
          <p:spPr bwMode="invGray">
            <a:xfrm>
              <a:off x="1709" y="1987"/>
              <a:ext cx="44" cy="37"/>
            </a:xfrm>
            <a:custGeom>
              <a:avLst/>
              <a:gdLst/>
              <a:ahLst/>
              <a:cxnLst>
                <a:cxn ang="0">
                  <a:pos x="26" y="0"/>
                </a:cxn>
                <a:cxn ang="0">
                  <a:pos x="0" y="10"/>
                </a:cxn>
                <a:cxn ang="0">
                  <a:pos x="30" y="40"/>
                </a:cxn>
                <a:cxn ang="0">
                  <a:pos x="48" y="50"/>
                </a:cxn>
                <a:cxn ang="0">
                  <a:pos x="58" y="28"/>
                </a:cxn>
                <a:cxn ang="0">
                  <a:pos x="44" y="8"/>
                </a:cxn>
                <a:cxn ang="0">
                  <a:pos x="26" y="0"/>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4" name="Freeform 28"/>
            <p:cNvSpPr>
              <a:spLocks/>
            </p:cNvSpPr>
            <p:nvPr/>
          </p:nvSpPr>
          <p:spPr bwMode="invGray">
            <a:xfrm>
              <a:off x="1625" y="2057"/>
              <a:ext cx="65" cy="42"/>
            </a:xfrm>
            <a:custGeom>
              <a:avLst/>
              <a:gdLst/>
              <a:ahLst/>
              <a:cxnLst>
                <a:cxn ang="0">
                  <a:pos x="44" y="7"/>
                </a:cxn>
                <a:cxn ang="0">
                  <a:pos x="24" y="25"/>
                </a:cxn>
                <a:cxn ang="0">
                  <a:pos x="4" y="27"/>
                </a:cxn>
                <a:cxn ang="0">
                  <a:pos x="16" y="57"/>
                </a:cxn>
                <a:cxn ang="0">
                  <a:pos x="74" y="35"/>
                </a:cxn>
                <a:cxn ang="0">
                  <a:pos x="86" y="17"/>
                </a:cxn>
                <a:cxn ang="0">
                  <a:pos x="56" y="7"/>
                </a:cxn>
                <a:cxn ang="0">
                  <a:pos x="44" y="7"/>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5" name="Freeform 29"/>
            <p:cNvSpPr>
              <a:spLocks/>
            </p:cNvSpPr>
            <p:nvPr/>
          </p:nvSpPr>
          <p:spPr bwMode="invGray">
            <a:xfrm>
              <a:off x="1693" y="2065"/>
              <a:ext cx="54" cy="25"/>
            </a:xfrm>
            <a:custGeom>
              <a:avLst/>
              <a:gdLst/>
              <a:ahLst/>
              <a:cxnLst>
                <a:cxn ang="0">
                  <a:pos x="40" y="0"/>
                </a:cxn>
                <a:cxn ang="0">
                  <a:pos x="10" y="16"/>
                </a:cxn>
                <a:cxn ang="0">
                  <a:pos x="24" y="34"/>
                </a:cxn>
                <a:cxn ang="0">
                  <a:pos x="52" y="28"/>
                </a:cxn>
                <a:cxn ang="0">
                  <a:pos x="64" y="20"/>
                </a:cxn>
                <a:cxn ang="0">
                  <a:pos x="40" y="0"/>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6" name="Freeform 30"/>
            <p:cNvSpPr>
              <a:spLocks/>
            </p:cNvSpPr>
            <p:nvPr/>
          </p:nvSpPr>
          <p:spPr bwMode="invGray">
            <a:xfrm>
              <a:off x="1664" y="2029"/>
              <a:ext cx="64" cy="34"/>
            </a:xfrm>
            <a:custGeom>
              <a:avLst/>
              <a:gdLst/>
              <a:ahLst/>
              <a:cxnLst>
                <a:cxn ang="0">
                  <a:pos x="58" y="10"/>
                </a:cxn>
                <a:cxn ang="0">
                  <a:pos x="28" y="4"/>
                </a:cxn>
                <a:cxn ang="0">
                  <a:pos x="0" y="18"/>
                </a:cxn>
                <a:cxn ang="0">
                  <a:pos x="40" y="32"/>
                </a:cxn>
                <a:cxn ang="0">
                  <a:pos x="64" y="40"/>
                </a:cxn>
                <a:cxn ang="0">
                  <a:pos x="84" y="18"/>
                </a:cxn>
                <a:cxn ang="0">
                  <a:pos x="82" y="6"/>
                </a:cxn>
                <a:cxn ang="0">
                  <a:pos x="64" y="0"/>
                </a:cxn>
                <a:cxn ang="0">
                  <a:pos x="58" y="10"/>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7" name="Freeform 31"/>
            <p:cNvSpPr>
              <a:spLocks/>
            </p:cNvSpPr>
            <p:nvPr/>
          </p:nvSpPr>
          <p:spPr bwMode="invGray">
            <a:xfrm>
              <a:off x="1637" y="1997"/>
              <a:ext cx="44" cy="24"/>
            </a:xfrm>
            <a:custGeom>
              <a:avLst/>
              <a:gdLst/>
              <a:ahLst/>
              <a:cxnLst>
                <a:cxn ang="0">
                  <a:pos x="16" y="4"/>
                </a:cxn>
                <a:cxn ang="0">
                  <a:pos x="0" y="18"/>
                </a:cxn>
                <a:cxn ang="0">
                  <a:pos x="20" y="28"/>
                </a:cxn>
                <a:cxn ang="0">
                  <a:pos x="28" y="20"/>
                </a:cxn>
                <a:cxn ang="0">
                  <a:pos x="52" y="12"/>
                </a:cxn>
                <a:cxn ang="0">
                  <a:pos x="44" y="0"/>
                </a:cxn>
                <a:cxn ang="0">
                  <a:pos x="16" y="4"/>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8" name="Freeform 32"/>
            <p:cNvSpPr>
              <a:spLocks/>
            </p:cNvSpPr>
            <p:nvPr/>
          </p:nvSpPr>
          <p:spPr bwMode="invGray">
            <a:xfrm>
              <a:off x="1751" y="2000"/>
              <a:ext cx="114" cy="77"/>
            </a:xfrm>
            <a:custGeom>
              <a:avLst/>
              <a:gdLst/>
              <a:ahLst/>
              <a:cxnLst>
                <a:cxn ang="0">
                  <a:pos x="38" y="0"/>
                </a:cxn>
                <a:cxn ang="0">
                  <a:pos x="14" y="6"/>
                </a:cxn>
                <a:cxn ang="0">
                  <a:pos x="4" y="38"/>
                </a:cxn>
                <a:cxn ang="0">
                  <a:pos x="12" y="56"/>
                </a:cxn>
                <a:cxn ang="0">
                  <a:pos x="0" y="72"/>
                </a:cxn>
                <a:cxn ang="0">
                  <a:pos x="56" y="86"/>
                </a:cxn>
                <a:cxn ang="0">
                  <a:pos x="82" y="92"/>
                </a:cxn>
                <a:cxn ang="0">
                  <a:pos x="152" y="86"/>
                </a:cxn>
                <a:cxn ang="0">
                  <a:pos x="76" y="70"/>
                </a:cxn>
                <a:cxn ang="0">
                  <a:pos x="54" y="62"/>
                </a:cxn>
                <a:cxn ang="0">
                  <a:pos x="44" y="52"/>
                </a:cxn>
                <a:cxn ang="0">
                  <a:pos x="50" y="34"/>
                </a:cxn>
                <a:cxn ang="0">
                  <a:pos x="38" y="0"/>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9" name="Freeform 33"/>
            <p:cNvSpPr>
              <a:spLocks/>
            </p:cNvSpPr>
            <p:nvPr/>
          </p:nvSpPr>
          <p:spPr bwMode="invGray">
            <a:xfrm>
              <a:off x="664" y="2245"/>
              <a:ext cx="25" cy="15"/>
            </a:xfrm>
            <a:custGeom>
              <a:avLst/>
              <a:gdLst/>
              <a:ahLst/>
              <a:cxnLst>
                <a:cxn ang="0">
                  <a:pos x="34" y="0"/>
                </a:cxn>
                <a:cxn ang="0">
                  <a:pos x="24" y="20"/>
                </a:cxn>
                <a:cxn ang="0">
                  <a:pos x="4" y="18"/>
                </a:cxn>
                <a:cxn ang="0">
                  <a:pos x="4" y="6"/>
                </a:cxn>
                <a:cxn ang="0">
                  <a:pos x="34" y="0"/>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0" name="Freeform 34"/>
            <p:cNvSpPr>
              <a:spLocks/>
            </p:cNvSpPr>
            <p:nvPr/>
          </p:nvSpPr>
          <p:spPr bwMode="invGray">
            <a:xfrm>
              <a:off x="1421" y="2756"/>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1" name="Freeform 35"/>
            <p:cNvSpPr>
              <a:spLocks/>
            </p:cNvSpPr>
            <p:nvPr/>
          </p:nvSpPr>
          <p:spPr bwMode="invGray">
            <a:xfrm>
              <a:off x="1424" y="2781"/>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2" name="Freeform 36"/>
            <p:cNvSpPr>
              <a:spLocks/>
            </p:cNvSpPr>
            <p:nvPr/>
          </p:nvSpPr>
          <p:spPr bwMode="invGray">
            <a:xfrm>
              <a:off x="1628" y="2913"/>
              <a:ext cx="15"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3" name="Freeform 37"/>
            <p:cNvSpPr>
              <a:spLocks/>
            </p:cNvSpPr>
            <p:nvPr/>
          </p:nvSpPr>
          <p:spPr bwMode="invGray">
            <a:xfrm>
              <a:off x="1752" y="2429"/>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4" name="Freeform 38"/>
            <p:cNvSpPr>
              <a:spLocks/>
            </p:cNvSpPr>
            <p:nvPr/>
          </p:nvSpPr>
          <p:spPr bwMode="invGray">
            <a:xfrm>
              <a:off x="1652" y="2224"/>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5" name="Freeform 39"/>
            <p:cNvSpPr>
              <a:spLocks/>
            </p:cNvSpPr>
            <p:nvPr/>
          </p:nvSpPr>
          <p:spPr bwMode="invGray">
            <a:xfrm>
              <a:off x="1717" y="2045"/>
              <a:ext cx="39"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6" name="Freeform 40"/>
            <p:cNvSpPr>
              <a:spLocks/>
            </p:cNvSpPr>
            <p:nvPr/>
          </p:nvSpPr>
          <p:spPr bwMode="invGray">
            <a:xfrm>
              <a:off x="1780" y="215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7" name="Freeform 41"/>
            <p:cNvSpPr>
              <a:spLocks/>
            </p:cNvSpPr>
            <p:nvPr/>
          </p:nvSpPr>
          <p:spPr bwMode="invGray">
            <a:xfrm>
              <a:off x="1796" y="1951"/>
              <a:ext cx="696" cy="346"/>
            </a:xfrm>
            <a:custGeom>
              <a:avLst/>
              <a:gdLst/>
              <a:ahLst/>
              <a:cxnLst>
                <a:cxn ang="0">
                  <a:pos x="28" y="56"/>
                </a:cxn>
                <a:cxn ang="0">
                  <a:pos x="6" y="92"/>
                </a:cxn>
                <a:cxn ang="0">
                  <a:pos x="36" y="100"/>
                </a:cxn>
                <a:cxn ang="0">
                  <a:pos x="16" y="116"/>
                </a:cxn>
                <a:cxn ang="0">
                  <a:pos x="104" y="136"/>
                </a:cxn>
                <a:cxn ang="0">
                  <a:pos x="142" y="130"/>
                </a:cxn>
                <a:cxn ang="0">
                  <a:pos x="250" y="78"/>
                </a:cxn>
                <a:cxn ang="0">
                  <a:pos x="300" y="66"/>
                </a:cxn>
                <a:cxn ang="0">
                  <a:pos x="324" y="80"/>
                </a:cxn>
                <a:cxn ang="0">
                  <a:pos x="272" y="88"/>
                </a:cxn>
                <a:cxn ang="0">
                  <a:pos x="242" y="112"/>
                </a:cxn>
                <a:cxn ang="0">
                  <a:pos x="254" y="120"/>
                </a:cxn>
                <a:cxn ang="0">
                  <a:pos x="260" y="158"/>
                </a:cxn>
                <a:cxn ang="0">
                  <a:pos x="350" y="192"/>
                </a:cxn>
                <a:cxn ang="0">
                  <a:pos x="336" y="210"/>
                </a:cxn>
                <a:cxn ang="0">
                  <a:pos x="368" y="246"/>
                </a:cxn>
                <a:cxn ang="0">
                  <a:pos x="348" y="266"/>
                </a:cxn>
                <a:cxn ang="0">
                  <a:pos x="324" y="294"/>
                </a:cxn>
                <a:cxn ang="0">
                  <a:pos x="294" y="324"/>
                </a:cxn>
                <a:cxn ang="0">
                  <a:pos x="292" y="420"/>
                </a:cxn>
                <a:cxn ang="0">
                  <a:pos x="332" y="446"/>
                </a:cxn>
                <a:cxn ang="0">
                  <a:pos x="388" y="448"/>
                </a:cxn>
                <a:cxn ang="0">
                  <a:pos x="412" y="422"/>
                </a:cxn>
                <a:cxn ang="0">
                  <a:pos x="506" y="356"/>
                </a:cxn>
                <a:cxn ang="0">
                  <a:pos x="572" y="334"/>
                </a:cxn>
                <a:cxn ang="0">
                  <a:pos x="646" y="308"/>
                </a:cxn>
                <a:cxn ang="0">
                  <a:pos x="720" y="290"/>
                </a:cxn>
                <a:cxn ang="0">
                  <a:pos x="762" y="260"/>
                </a:cxn>
                <a:cxn ang="0">
                  <a:pos x="800" y="200"/>
                </a:cxn>
                <a:cxn ang="0">
                  <a:pos x="802" y="154"/>
                </a:cxn>
                <a:cxn ang="0">
                  <a:pos x="802" y="124"/>
                </a:cxn>
                <a:cxn ang="0">
                  <a:pos x="832" y="90"/>
                </a:cxn>
                <a:cxn ang="0">
                  <a:pos x="876" y="94"/>
                </a:cxn>
                <a:cxn ang="0">
                  <a:pos x="922" y="52"/>
                </a:cxn>
                <a:cxn ang="0">
                  <a:pos x="888" y="56"/>
                </a:cxn>
                <a:cxn ang="0">
                  <a:pos x="848" y="46"/>
                </a:cxn>
                <a:cxn ang="0">
                  <a:pos x="794" y="22"/>
                </a:cxn>
                <a:cxn ang="0">
                  <a:pos x="642" y="26"/>
                </a:cxn>
                <a:cxn ang="0">
                  <a:pos x="584" y="38"/>
                </a:cxn>
                <a:cxn ang="0">
                  <a:pos x="556" y="38"/>
                </a:cxn>
                <a:cxn ang="0">
                  <a:pos x="516" y="54"/>
                </a:cxn>
                <a:cxn ang="0">
                  <a:pos x="478" y="30"/>
                </a:cxn>
                <a:cxn ang="0">
                  <a:pos x="432" y="40"/>
                </a:cxn>
                <a:cxn ang="0">
                  <a:pos x="366" y="52"/>
                </a:cxn>
                <a:cxn ang="0">
                  <a:pos x="410" y="38"/>
                </a:cxn>
                <a:cxn ang="0">
                  <a:pos x="352" y="8"/>
                </a:cxn>
                <a:cxn ang="0">
                  <a:pos x="334" y="2"/>
                </a:cxn>
                <a:cxn ang="0">
                  <a:pos x="314" y="8"/>
                </a:cxn>
                <a:cxn ang="0">
                  <a:pos x="240" y="16"/>
                </a:cxn>
                <a:cxn ang="0">
                  <a:pos x="160" y="28"/>
                </a:cxn>
                <a:cxn ang="0">
                  <a:pos x="108" y="26"/>
                </a:cxn>
                <a:cxn ang="0">
                  <a:pos x="114" y="68"/>
                </a:cxn>
                <a:cxn ang="0">
                  <a:pos x="104" y="52"/>
                </a:cxn>
                <a:cxn ang="0">
                  <a:pos x="60" y="42"/>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8" name="Freeform 42"/>
            <p:cNvSpPr>
              <a:spLocks/>
            </p:cNvSpPr>
            <p:nvPr/>
          </p:nvSpPr>
          <p:spPr bwMode="invGray">
            <a:xfrm>
              <a:off x="2009" y="2135"/>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9" name="Freeform 43"/>
            <p:cNvSpPr>
              <a:spLocks/>
            </p:cNvSpPr>
            <p:nvPr/>
          </p:nvSpPr>
          <p:spPr bwMode="invGray">
            <a:xfrm>
              <a:off x="2292" y="2201"/>
              <a:ext cx="128" cy="54"/>
            </a:xfrm>
            <a:custGeom>
              <a:avLst/>
              <a:gdLst/>
              <a:ahLst/>
              <a:cxnLst>
                <a:cxn ang="0">
                  <a:pos x="102" y="8"/>
                </a:cxn>
                <a:cxn ang="0">
                  <a:pos x="66" y="4"/>
                </a:cxn>
                <a:cxn ang="0">
                  <a:pos x="54" y="0"/>
                </a:cxn>
                <a:cxn ang="0">
                  <a:pos x="0" y="28"/>
                </a:cxn>
                <a:cxn ang="0">
                  <a:pos x="28" y="40"/>
                </a:cxn>
                <a:cxn ang="0">
                  <a:pos x="42" y="60"/>
                </a:cxn>
                <a:cxn ang="0">
                  <a:pos x="66" y="68"/>
                </a:cxn>
                <a:cxn ang="0">
                  <a:pos x="78" y="72"/>
                </a:cxn>
                <a:cxn ang="0">
                  <a:pos x="130" y="60"/>
                </a:cxn>
                <a:cxn ang="0">
                  <a:pos x="172" y="44"/>
                </a:cxn>
                <a:cxn ang="0">
                  <a:pos x="148" y="18"/>
                </a:cxn>
                <a:cxn ang="0">
                  <a:pos x="136" y="4"/>
                </a:cxn>
                <a:cxn ang="0">
                  <a:pos x="102" y="8"/>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0" name="Freeform 44"/>
            <p:cNvSpPr>
              <a:spLocks/>
            </p:cNvSpPr>
            <p:nvPr/>
          </p:nvSpPr>
          <p:spPr bwMode="invGray">
            <a:xfrm>
              <a:off x="2393" y="2038"/>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1" name="Freeform 45"/>
            <p:cNvSpPr>
              <a:spLocks/>
            </p:cNvSpPr>
            <p:nvPr/>
          </p:nvSpPr>
          <p:spPr bwMode="invGray">
            <a:xfrm>
              <a:off x="2662" y="2006"/>
              <a:ext cx="155" cy="63"/>
            </a:xfrm>
            <a:custGeom>
              <a:avLst/>
              <a:gdLst/>
              <a:ahLst/>
              <a:cxnLst>
                <a:cxn ang="0">
                  <a:pos x="191" y="7"/>
                </a:cxn>
                <a:cxn ang="0">
                  <a:pos x="103" y="9"/>
                </a:cxn>
                <a:cxn ang="0">
                  <a:pos x="109" y="25"/>
                </a:cxn>
                <a:cxn ang="0">
                  <a:pos x="107" y="33"/>
                </a:cxn>
                <a:cxn ang="0">
                  <a:pos x="89" y="27"/>
                </a:cxn>
                <a:cxn ang="0">
                  <a:pos x="77" y="19"/>
                </a:cxn>
                <a:cxn ang="0">
                  <a:pos x="23" y="27"/>
                </a:cxn>
                <a:cxn ang="0">
                  <a:pos x="31" y="49"/>
                </a:cxn>
                <a:cxn ang="0">
                  <a:pos x="55" y="53"/>
                </a:cxn>
                <a:cxn ang="0">
                  <a:pos x="75" y="73"/>
                </a:cxn>
                <a:cxn ang="0">
                  <a:pos x="89" y="85"/>
                </a:cxn>
                <a:cxn ang="0">
                  <a:pos x="109" y="67"/>
                </a:cxn>
                <a:cxn ang="0">
                  <a:pos x="121" y="59"/>
                </a:cxn>
                <a:cxn ang="0">
                  <a:pos x="127" y="47"/>
                </a:cxn>
                <a:cxn ang="0">
                  <a:pos x="167" y="35"/>
                </a:cxn>
                <a:cxn ang="0">
                  <a:pos x="187" y="31"/>
                </a:cxn>
                <a:cxn ang="0">
                  <a:pos x="199" y="27"/>
                </a:cxn>
                <a:cxn ang="0">
                  <a:pos x="191" y="7"/>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2" name="Freeform 46"/>
            <p:cNvSpPr>
              <a:spLocks/>
            </p:cNvSpPr>
            <p:nvPr/>
          </p:nvSpPr>
          <p:spPr bwMode="invGray">
            <a:xfrm>
              <a:off x="2759" y="2039"/>
              <a:ext cx="48" cy="21"/>
            </a:xfrm>
            <a:custGeom>
              <a:avLst/>
              <a:gdLst/>
              <a:ahLst/>
              <a:cxnLst>
                <a:cxn ang="0">
                  <a:pos x="36" y="6"/>
                </a:cxn>
                <a:cxn ang="0">
                  <a:pos x="8" y="4"/>
                </a:cxn>
                <a:cxn ang="0">
                  <a:pos x="24" y="28"/>
                </a:cxn>
                <a:cxn ang="0">
                  <a:pos x="54" y="14"/>
                </a:cxn>
                <a:cxn ang="0">
                  <a:pos x="36" y="6"/>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3" name="Freeform 47"/>
            <p:cNvSpPr>
              <a:spLocks/>
            </p:cNvSpPr>
            <p:nvPr/>
          </p:nvSpPr>
          <p:spPr bwMode="invGray">
            <a:xfrm>
              <a:off x="2467" y="2311"/>
              <a:ext cx="109" cy="132"/>
            </a:xfrm>
            <a:custGeom>
              <a:avLst/>
              <a:gdLst/>
              <a:ahLst/>
              <a:cxnLst>
                <a:cxn ang="0">
                  <a:pos x="24" y="19"/>
                </a:cxn>
                <a:cxn ang="0">
                  <a:pos x="0" y="25"/>
                </a:cxn>
                <a:cxn ang="0">
                  <a:pos x="14" y="43"/>
                </a:cxn>
                <a:cxn ang="0">
                  <a:pos x="34" y="87"/>
                </a:cxn>
                <a:cxn ang="0">
                  <a:pos x="52" y="91"/>
                </a:cxn>
                <a:cxn ang="0">
                  <a:pos x="50" y="107"/>
                </a:cxn>
                <a:cxn ang="0">
                  <a:pos x="28" y="113"/>
                </a:cxn>
                <a:cxn ang="0">
                  <a:pos x="16" y="131"/>
                </a:cxn>
                <a:cxn ang="0">
                  <a:pos x="18" y="137"/>
                </a:cxn>
                <a:cxn ang="0">
                  <a:pos x="30" y="141"/>
                </a:cxn>
                <a:cxn ang="0">
                  <a:pos x="18" y="169"/>
                </a:cxn>
                <a:cxn ang="0">
                  <a:pos x="20" y="175"/>
                </a:cxn>
                <a:cxn ang="0">
                  <a:pos x="34" y="171"/>
                </a:cxn>
                <a:cxn ang="0">
                  <a:pos x="58" y="169"/>
                </a:cxn>
                <a:cxn ang="0">
                  <a:pos x="92" y="171"/>
                </a:cxn>
                <a:cxn ang="0">
                  <a:pos x="110" y="169"/>
                </a:cxn>
                <a:cxn ang="0">
                  <a:pos x="122" y="165"/>
                </a:cxn>
                <a:cxn ang="0">
                  <a:pos x="128" y="141"/>
                </a:cxn>
                <a:cxn ang="0">
                  <a:pos x="146" y="133"/>
                </a:cxn>
                <a:cxn ang="0">
                  <a:pos x="110" y="109"/>
                </a:cxn>
                <a:cxn ang="0">
                  <a:pos x="88" y="83"/>
                </a:cxn>
                <a:cxn ang="0">
                  <a:pos x="82" y="69"/>
                </a:cxn>
                <a:cxn ang="0">
                  <a:pos x="64" y="61"/>
                </a:cxn>
                <a:cxn ang="0">
                  <a:pos x="86" y="45"/>
                </a:cxn>
                <a:cxn ang="0">
                  <a:pos x="64" y="31"/>
                </a:cxn>
                <a:cxn ang="0">
                  <a:pos x="70" y="13"/>
                </a:cxn>
                <a:cxn ang="0">
                  <a:pos x="46" y="1"/>
                </a:cxn>
                <a:cxn ang="0">
                  <a:pos x="30" y="9"/>
                </a:cxn>
                <a:cxn ang="0">
                  <a:pos x="24" y="19"/>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4" name="Freeform 48"/>
            <p:cNvSpPr>
              <a:spLocks/>
            </p:cNvSpPr>
            <p:nvPr/>
          </p:nvSpPr>
          <p:spPr bwMode="invGray">
            <a:xfrm>
              <a:off x="2413" y="2359"/>
              <a:ext cx="69" cy="68"/>
            </a:xfrm>
            <a:custGeom>
              <a:avLst/>
              <a:gdLst/>
              <a:ahLst/>
              <a:cxnLst>
                <a:cxn ang="0">
                  <a:pos x="58" y="6"/>
                </a:cxn>
                <a:cxn ang="0">
                  <a:pos x="82" y="8"/>
                </a:cxn>
                <a:cxn ang="0">
                  <a:pos x="92" y="26"/>
                </a:cxn>
                <a:cxn ang="0">
                  <a:pos x="78" y="48"/>
                </a:cxn>
                <a:cxn ang="0">
                  <a:pos x="46" y="76"/>
                </a:cxn>
                <a:cxn ang="0">
                  <a:pos x="18" y="92"/>
                </a:cxn>
                <a:cxn ang="0">
                  <a:pos x="8" y="72"/>
                </a:cxn>
                <a:cxn ang="0">
                  <a:pos x="20" y="64"/>
                </a:cxn>
                <a:cxn ang="0">
                  <a:pos x="14" y="46"/>
                </a:cxn>
                <a:cxn ang="0">
                  <a:pos x="40" y="28"/>
                </a:cxn>
                <a:cxn ang="0">
                  <a:pos x="58" y="6"/>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5" name="Freeform 49"/>
            <p:cNvSpPr>
              <a:spLocks/>
            </p:cNvSpPr>
            <p:nvPr/>
          </p:nvSpPr>
          <p:spPr bwMode="invGray">
            <a:xfrm>
              <a:off x="4099" y="3502"/>
              <a:ext cx="474" cy="495"/>
            </a:xfrm>
            <a:custGeom>
              <a:avLst/>
              <a:gdLst/>
              <a:ahLst/>
              <a:cxnLst>
                <a:cxn ang="0">
                  <a:pos x="212" y="11"/>
                </a:cxn>
                <a:cxn ang="0">
                  <a:pos x="176" y="19"/>
                </a:cxn>
                <a:cxn ang="0">
                  <a:pos x="144" y="51"/>
                </a:cxn>
                <a:cxn ang="0">
                  <a:pos x="104" y="59"/>
                </a:cxn>
                <a:cxn ang="0">
                  <a:pos x="84" y="75"/>
                </a:cxn>
                <a:cxn ang="0">
                  <a:pos x="68" y="115"/>
                </a:cxn>
                <a:cxn ang="0">
                  <a:pos x="36" y="167"/>
                </a:cxn>
                <a:cxn ang="0">
                  <a:pos x="0" y="179"/>
                </a:cxn>
                <a:cxn ang="0">
                  <a:pos x="72" y="323"/>
                </a:cxn>
                <a:cxn ang="0">
                  <a:pos x="120" y="427"/>
                </a:cxn>
                <a:cxn ang="0">
                  <a:pos x="144" y="443"/>
                </a:cxn>
                <a:cxn ang="0">
                  <a:pos x="168" y="451"/>
                </a:cxn>
                <a:cxn ang="0">
                  <a:pos x="228" y="431"/>
                </a:cxn>
                <a:cxn ang="0">
                  <a:pos x="252" y="423"/>
                </a:cxn>
                <a:cxn ang="0">
                  <a:pos x="300" y="451"/>
                </a:cxn>
                <a:cxn ang="0">
                  <a:pos x="324" y="527"/>
                </a:cxn>
                <a:cxn ang="0">
                  <a:pos x="336" y="523"/>
                </a:cxn>
                <a:cxn ang="0">
                  <a:pos x="344" y="511"/>
                </a:cxn>
                <a:cxn ang="0">
                  <a:pos x="368" y="547"/>
                </a:cxn>
                <a:cxn ang="0">
                  <a:pos x="404" y="571"/>
                </a:cxn>
                <a:cxn ang="0">
                  <a:pos x="436" y="603"/>
                </a:cxn>
                <a:cxn ang="0">
                  <a:pos x="444" y="615"/>
                </a:cxn>
                <a:cxn ang="0">
                  <a:pos x="456" y="623"/>
                </a:cxn>
                <a:cxn ang="0">
                  <a:pos x="484" y="655"/>
                </a:cxn>
                <a:cxn ang="0">
                  <a:pos x="492" y="631"/>
                </a:cxn>
                <a:cxn ang="0">
                  <a:pos x="540" y="659"/>
                </a:cxn>
                <a:cxn ang="0">
                  <a:pos x="588" y="655"/>
                </a:cxn>
                <a:cxn ang="0">
                  <a:pos x="616" y="531"/>
                </a:cxn>
                <a:cxn ang="0">
                  <a:pos x="632" y="463"/>
                </a:cxn>
                <a:cxn ang="0">
                  <a:pos x="620" y="367"/>
                </a:cxn>
                <a:cxn ang="0">
                  <a:pos x="536" y="271"/>
                </a:cxn>
                <a:cxn ang="0">
                  <a:pos x="528" y="235"/>
                </a:cxn>
                <a:cxn ang="0">
                  <a:pos x="460" y="179"/>
                </a:cxn>
                <a:cxn ang="0">
                  <a:pos x="472" y="155"/>
                </a:cxn>
                <a:cxn ang="0">
                  <a:pos x="456" y="131"/>
                </a:cxn>
                <a:cxn ang="0">
                  <a:pos x="416" y="79"/>
                </a:cxn>
                <a:cxn ang="0">
                  <a:pos x="392" y="31"/>
                </a:cxn>
                <a:cxn ang="0">
                  <a:pos x="388" y="19"/>
                </a:cxn>
                <a:cxn ang="0">
                  <a:pos x="364" y="151"/>
                </a:cxn>
                <a:cxn ang="0">
                  <a:pos x="324" y="115"/>
                </a:cxn>
                <a:cxn ang="0">
                  <a:pos x="292" y="111"/>
                </a:cxn>
                <a:cxn ang="0">
                  <a:pos x="272" y="87"/>
                </a:cxn>
                <a:cxn ang="0">
                  <a:pos x="264" y="63"/>
                </a:cxn>
                <a:cxn ang="0">
                  <a:pos x="276" y="55"/>
                </a:cxn>
                <a:cxn ang="0">
                  <a:pos x="240" y="19"/>
                </a:cxn>
                <a:cxn ang="0">
                  <a:pos x="216" y="11"/>
                </a:cxn>
                <a:cxn ang="0">
                  <a:pos x="204" y="7"/>
                </a:cxn>
                <a:cxn ang="0">
                  <a:pos x="212" y="11"/>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6" name="Freeform 50"/>
            <p:cNvSpPr>
              <a:spLocks/>
            </p:cNvSpPr>
            <p:nvPr/>
          </p:nvSpPr>
          <p:spPr bwMode="invGray">
            <a:xfrm>
              <a:off x="4246" y="3241"/>
              <a:ext cx="319" cy="210"/>
            </a:xfrm>
            <a:custGeom>
              <a:avLst/>
              <a:gdLst/>
              <a:ahLst/>
              <a:cxnLst>
                <a:cxn ang="0">
                  <a:pos x="84" y="60"/>
                </a:cxn>
                <a:cxn ang="0">
                  <a:pos x="68" y="36"/>
                </a:cxn>
                <a:cxn ang="0">
                  <a:pos x="64" y="16"/>
                </a:cxn>
                <a:cxn ang="0">
                  <a:pos x="52" y="12"/>
                </a:cxn>
                <a:cxn ang="0">
                  <a:pos x="16" y="16"/>
                </a:cxn>
                <a:cxn ang="0">
                  <a:pos x="44" y="40"/>
                </a:cxn>
                <a:cxn ang="0">
                  <a:pos x="48" y="52"/>
                </a:cxn>
                <a:cxn ang="0">
                  <a:pos x="24" y="68"/>
                </a:cxn>
                <a:cxn ang="0">
                  <a:pos x="88" y="92"/>
                </a:cxn>
                <a:cxn ang="0">
                  <a:pos x="124" y="112"/>
                </a:cxn>
                <a:cxn ang="0">
                  <a:pos x="128" y="124"/>
                </a:cxn>
                <a:cxn ang="0">
                  <a:pos x="140" y="132"/>
                </a:cxn>
                <a:cxn ang="0">
                  <a:pos x="148" y="156"/>
                </a:cxn>
                <a:cxn ang="0">
                  <a:pos x="132" y="196"/>
                </a:cxn>
                <a:cxn ang="0">
                  <a:pos x="180" y="188"/>
                </a:cxn>
                <a:cxn ang="0">
                  <a:pos x="192" y="216"/>
                </a:cxn>
                <a:cxn ang="0">
                  <a:pos x="216" y="224"/>
                </a:cxn>
                <a:cxn ang="0">
                  <a:pos x="228" y="228"/>
                </a:cxn>
                <a:cxn ang="0">
                  <a:pos x="252" y="224"/>
                </a:cxn>
                <a:cxn ang="0">
                  <a:pos x="276" y="196"/>
                </a:cxn>
                <a:cxn ang="0">
                  <a:pos x="336" y="252"/>
                </a:cxn>
                <a:cxn ang="0">
                  <a:pos x="364" y="280"/>
                </a:cxn>
                <a:cxn ang="0">
                  <a:pos x="360" y="224"/>
                </a:cxn>
                <a:cxn ang="0">
                  <a:pos x="336" y="200"/>
                </a:cxn>
                <a:cxn ang="0">
                  <a:pos x="372" y="168"/>
                </a:cxn>
                <a:cxn ang="0">
                  <a:pos x="408" y="156"/>
                </a:cxn>
                <a:cxn ang="0">
                  <a:pos x="420" y="152"/>
                </a:cxn>
                <a:cxn ang="0">
                  <a:pos x="424" y="140"/>
                </a:cxn>
                <a:cxn ang="0">
                  <a:pos x="356" y="148"/>
                </a:cxn>
                <a:cxn ang="0">
                  <a:pos x="304" y="140"/>
                </a:cxn>
                <a:cxn ang="0">
                  <a:pos x="300" y="128"/>
                </a:cxn>
                <a:cxn ang="0">
                  <a:pos x="292" y="116"/>
                </a:cxn>
                <a:cxn ang="0">
                  <a:pos x="220" y="80"/>
                </a:cxn>
                <a:cxn ang="0">
                  <a:pos x="160" y="60"/>
                </a:cxn>
                <a:cxn ang="0">
                  <a:pos x="136" y="52"/>
                </a:cxn>
                <a:cxn ang="0">
                  <a:pos x="80" y="52"/>
                </a:cxn>
                <a:cxn ang="0">
                  <a:pos x="68" y="32"/>
                </a:cxn>
                <a:cxn ang="0">
                  <a:pos x="68" y="0"/>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7" name="Freeform 51"/>
            <p:cNvSpPr>
              <a:spLocks/>
            </p:cNvSpPr>
            <p:nvPr/>
          </p:nvSpPr>
          <p:spPr bwMode="invGray">
            <a:xfrm>
              <a:off x="4255" y="3243"/>
              <a:ext cx="311" cy="211"/>
            </a:xfrm>
            <a:custGeom>
              <a:avLst/>
              <a:gdLst/>
              <a:ahLst/>
              <a:cxnLst>
                <a:cxn ang="0">
                  <a:pos x="0" y="1"/>
                </a:cxn>
                <a:cxn ang="0">
                  <a:pos x="20" y="37"/>
                </a:cxn>
                <a:cxn ang="0">
                  <a:pos x="28" y="49"/>
                </a:cxn>
                <a:cxn ang="0">
                  <a:pos x="84" y="89"/>
                </a:cxn>
                <a:cxn ang="0">
                  <a:pos x="120" y="113"/>
                </a:cxn>
                <a:cxn ang="0">
                  <a:pos x="132" y="121"/>
                </a:cxn>
                <a:cxn ang="0">
                  <a:pos x="136" y="169"/>
                </a:cxn>
                <a:cxn ang="0">
                  <a:pos x="116" y="201"/>
                </a:cxn>
                <a:cxn ang="0">
                  <a:pos x="136" y="197"/>
                </a:cxn>
                <a:cxn ang="0">
                  <a:pos x="148" y="189"/>
                </a:cxn>
                <a:cxn ang="0">
                  <a:pos x="160" y="201"/>
                </a:cxn>
                <a:cxn ang="0">
                  <a:pos x="184" y="217"/>
                </a:cxn>
                <a:cxn ang="0">
                  <a:pos x="208" y="233"/>
                </a:cxn>
                <a:cxn ang="0">
                  <a:pos x="240" y="221"/>
                </a:cxn>
                <a:cxn ang="0">
                  <a:pos x="248" y="197"/>
                </a:cxn>
                <a:cxn ang="0">
                  <a:pos x="268" y="201"/>
                </a:cxn>
                <a:cxn ang="0">
                  <a:pos x="292" y="209"/>
                </a:cxn>
                <a:cxn ang="0">
                  <a:pos x="340" y="281"/>
                </a:cxn>
                <a:cxn ang="0">
                  <a:pos x="356" y="277"/>
                </a:cxn>
                <a:cxn ang="0">
                  <a:pos x="352" y="253"/>
                </a:cxn>
                <a:cxn ang="0">
                  <a:pos x="316" y="197"/>
                </a:cxn>
                <a:cxn ang="0">
                  <a:pos x="360" y="173"/>
                </a:cxn>
                <a:cxn ang="0">
                  <a:pos x="408" y="145"/>
                </a:cxn>
                <a:cxn ang="0">
                  <a:pos x="409" y="120"/>
                </a:cxn>
                <a:cxn ang="0">
                  <a:pos x="367" y="138"/>
                </a:cxn>
                <a:cxn ang="0">
                  <a:pos x="308" y="137"/>
                </a:cxn>
                <a:cxn ang="0">
                  <a:pos x="264" y="97"/>
                </a:cxn>
                <a:cxn ang="0">
                  <a:pos x="180" y="61"/>
                </a:cxn>
                <a:cxn ang="0">
                  <a:pos x="132" y="33"/>
                </a:cxn>
                <a:cxn ang="0">
                  <a:pos x="92" y="41"/>
                </a:cxn>
                <a:cxn ang="0">
                  <a:pos x="76" y="57"/>
                </a:cxn>
                <a:cxn ang="0">
                  <a:pos x="56" y="17"/>
                </a:cxn>
                <a:cxn ang="0">
                  <a:pos x="0" y="1"/>
                </a:cxn>
              </a:cxnLst>
              <a:rect l="0" t="0"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8" name="Freeform 52"/>
            <p:cNvSpPr>
              <a:spLocks/>
            </p:cNvSpPr>
            <p:nvPr/>
          </p:nvSpPr>
          <p:spPr bwMode="invGray">
            <a:xfrm>
              <a:off x="4485" y="4013"/>
              <a:ext cx="45" cy="58"/>
            </a:xfrm>
            <a:custGeom>
              <a:avLst/>
              <a:gdLst/>
              <a:ahLst/>
              <a:cxnLst>
                <a:cxn ang="0">
                  <a:pos x="32" y="18"/>
                </a:cxn>
                <a:cxn ang="0">
                  <a:pos x="0" y="18"/>
                </a:cxn>
                <a:cxn ang="0">
                  <a:pos x="20" y="42"/>
                </a:cxn>
                <a:cxn ang="0">
                  <a:pos x="28" y="66"/>
                </a:cxn>
                <a:cxn ang="0">
                  <a:pos x="32" y="78"/>
                </a:cxn>
                <a:cxn ang="0">
                  <a:pos x="60" y="50"/>
                </a:cxn>
                <a:cxn ang="0">
                  <a:pos x="32" y="18"/>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9" name="Freeform 53"/>
            <p:cNvSpPr>
              <a:spLocks/>
            </p:cNvSpPr>
            <p:nvPr/>
          </p:nvSpPr>
          <p:spPr bwMode="invGray">
            <a:xfrm>
              <a:off x="4621" y="3923"/>
              <a:ext cx="164" cy="85"/>
            </a:xfrm>
            <a:custGeom>
              <a:avLst/>
              <a:gdLst/>
              <a:ahLst/>
              <a:cxnLst>
                <a:cxn ang="0">
                  <a:pos x="47" y="73"/>
                </a:cxn>
                <a:cxn ang="0">
                  <a:pos x="39" y="61"/>
                </a:cxn>
                <a:cxn ang="0">
                  <a:pos x="15" y="69"/>
                </a:cxn>
                <a:cxn ang="0">
                  <a:pos x="39" y="113"/>
                </a:cxn>
                <a:cxn ang="0">
                  <a:pos x="123" y="89"/>
                </a:cxn>
                <a:cxn ang="0">
                  <a:pos x="147" y="73"/>
                </a:cxn>
                <a:cxn ang="0">
                  <a:pos x="171" y="65"/>
                </a:cxn>
                <a:cxn ang="0">
                  <a:pos x="219" y="19"/>
                </a:cxn>
                <a:cxn ang="0">
                  <a:pos x="210" y="0"/>
                </a:cxn>
                <a:cxn ang="0">
                  <a:pos x="179" y="17"/>
                </a:cxn>
                <a:cxn ang="0">
                  <a:pos x="107" y="41"/>
                </a:cxn>
                <a:cxn ang="0">
                  <a:pos x="83" y="45"/>
                </a:cxn>
                <a:cxn ang="0">
                  <a:pos x="59" y="53"/>
                </a:cxn>
                <a:cxn ang="0">
                  <a:pos x="47" y="73"/>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0" name="Freeform 54"/>
            <p:cNvSpPr>
              <a:spLocks/>
            </p:cNvSpPr>
            <p:nvPr/>
          </p:nvSpPr>
          <p:spPr bwMode="invGray">
            <a:xfrm>
              <a:off x="4791" y="3873"/>
              <a:ext cx="104" cy="92"/>
            </a:xfrm>
            <a:custGeom>
              <a:avLst/>
              <a:gdLst/>
              <a:ahLst/>
              <a:cxnLst>
                <a:cxn ang="0">
                  <a:pos x="12" y="60"/>
                </a:cxn>
                <a:cxn ang="0">
                  <a:pos x="8" y="84"/>
                </a:cxn>
                <a:cxn ang="0">
                  <a:pos x="0" y="108"/>
                </a:cxn>
                <a:cxn ang="0">
                  <a:pos x="36" y="116"/>
                </a:cxn>
                <a:cxn ang="0">
                  <a:pos x="52" y="96"/>
                </a:cxn>
                <a:cxn ang="0">
                  <a:pos x="124" y="68"/>
                </a:cxn>
                <a:cxn ang="0">
                  <a:pos x="136" y="44"/>
                </a:cxn>
                <a:cxn ang="0">
                  <a:pos x="112" y="28"/>
                </a:cxn>
                <a:cxn ang="0">
                  <a:pos x="100" y="20"/>
                </a:cxn>
                <a:cxn ang="0">
                  <a:pos x="64" y="12"/>
                </a:cxn>
                <a:cxn ang="0">
                  <a:pos x="52" y="36"/>
                </a:cxn>
                <a:cxn ang="0">
                  <a:pos x="12" y="60"/>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1" name="Freeform 55"/>
            <p:cNvSpPr>
              <a:spLocks/>
            </p:cNvSpPr>
            <p:nvPr/>
          </p:nvSpPr>
          <p:spPr bwMode="invGray">
            <a:xfrm>
              <a:off x="4846" y="3832"/>
              <a:ext cx="37" cy="26"/>
            </a:xfrm>
            <a:custGeom>
              <a:avLst/>
              <a:gdLst/>
              <a:ahLst/>
              <a:cxnLst>
                <a:cxn ang="0">
                  <a:pos x="29" y="0"/>
                </a:cxn>
                <a:cxn ang="0">
                  <a:pos x="8" y="11"/>
                </a:cxn>
                <a:cxn ang="0">
                  <a:pos x="24" y="35"/>
                </a:cxn>
                <a:cxn ang="0">
                  <a:pos x="39" y="26"/>
                </a:cxn>
                <a:cxn ang="0">
                  <a:pos x="29" y="0"/>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2" name="Freeform 56"/>
            <p:cNvSpPr>
              <a:spLocks/>
            </p:cNvSpPr>
            <p:nvPr/>
          </p:nvSpPr>
          <p:spPr bwMode="invGray">
            <a:xfrm>
              <a:off x="3123" y="3346"/>
              <a:ext cx="123" cy="201"/>
            </a:xfrm>
            <a:custGeom>
              <a:avLst/>
              <a:gdLst/>
              <a:ahLst/>
              <a:cxnLst>
                <a:cxn ang="0">
                  <a:pos x="128" y="0"/>
                </a:cxn>
                <a:cxn ang="0">
                  <a:pos x="104" y="28"/>
                </a:cxn>
                <a:cxn ang="0">
                  <a:pos x="88" y="64"/>
                </a:cxn>
                <a:cxn ang="0">
                  <a:pos x="36" y="84"/>
                </a:cxn>
                <a:cxn ang="0">
                  <a:pos x="28" y="96"/>
                </a:cxn>
                <a:cxn ang="0">
                  <a:pos x="16" y="100"/>
                </a:cxn>
                <a:cxn ang="0">
                  <a:pos x="20" y="132"/>
                </a:cxn>
                <a:cxn ang="0">
                  <a:pos x="28" y="156"/>
                </a:cxn>
                <a:cxn ang="0">
                  <a:pos x="0" y="200"/>
                </a:cxn>
                <a:cxn ang="0">
                  <a:pos x="28" y="260"/>
                </a:cxn>
                <a:cxn ang="0">
                  <a:pos x="52" y="268"/>
                </a:cxn>
                <a:cxn ang="0">
                  <a:pos x="88" y="216"/>
                </a:cxn>
                <a:cxn ang="0">
                  <a:pos x="104" y="192"/>
                </a:cxn>
                <a:cxn ang="0">
                  <a:pos x="128" y="116"/>
                </a:cxn>
                <a:cxn ang="0">
                  <a:pos x="140" y="76"/>
                </a:cxn>
                <a:cxn ang="0">
                  <a:pos x="164" y="72"/>
                </a:cxn>
                <a:cxn ang="0">
                  <a:pos x="128" y="0"/>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3" name="Freeform 57"/>
            <p:cNvSpPr>
              <a:spLocks/>
            </p:cNvSpPr>
            <p:nvPr/>
          </p:nvSpPr>
          <p:spPr bwMode="invGray">
            <a:xfrm>
              <a:off x="3655" y="3034"/>
              <a:ext cx="49" cy="61"/>
            </a:xfrm>
            <a:custGeom>
              <a:avLst/>
              <a:gdLst/>
              <a:ahLst/>
              <a:cxnLst>
                <a:cxn ang="0">
                  <a:pos x="29" y="0"/>
                </a:cxn>
                <a:cxn ang="0">
                  <a:pos x="25" y="60"/>
                </a:cxn>
                <a:cxn ang="0">
                  <a:pos x="29" y="76"/>
                </a:cxn>
                <a:cxn ang="0">
                  <a:pos x="41" y="80"/>
                </a:cxn>
                <a:cxn ang="0">
                  <a:pos x="57" y="76"/>
                </a:cxn>
                <a:cxn ang="0">
                  <a:pos x="29" y="0"/>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4" name="Freeform 58"/>
            <p:cNvSpPr>
              <a:spLocks/>
            </p:cNvSpPr>
            <p:nvPr/>
          </p:nvSpPr>
          <p:spPr bwMode="invGray">
            <a:xfrm>
              <a:off x="3988" y="3100"/>
              <a:ext cx="111" cy="183"/>
            </a:xfrm>
            <a:custGeom>
              <a:avLst/>
              <a:gdLst/>
              <a:ahLst/>
              <a:cxnLst>
                <a:cxn ang="0">
                  <a:pos x="96" y="0"/>
                </a:cxn>
                <a:cxn ang="0">
                  <a:pos x="60" y="84"/>
                </a:cxn>
                <a:cxn ang="0">
                  <a:pos x="36" y="92"/>
                </a:cxn>
                <a:cxn ang="0">
                  <a:pos x="12" y="108"/>
                </a:cxn>
                <a:cxn ang="0">
                  <a:pos x="40" y="188"/>
                </a:cxn>
                <a:cxn ang="0">
                  <a:pos x="52" y="224"/>
                </a:cxn>
                <a:cxn ang="0">
                  <a:pos x="60" y="236"/>
                </a:cxn>
                <a:cxn ang="0">
                  <a:pos x="84" y="244"/>
                </a:cxn>
                <a:cxn ang="0">
                  <a:pos x="96" y="196"/>
                </a:cxn>
                <a:cxn ang="0">
                  <a:pos x="124" y="168"/>
                </a:cxn>
                <a:cxn ang="0">
                  <a:pos x="112" y="68"/>
                </a:cxn>
                <a:cxn ang="0">
                  <a:pos x="140" y="48"/>
                </a:cxn>
                <a:cxn ang="0">
                  <a:pos x="112" y="20"/>
                </a:cxn>
                <a:cxn ang="0">
                  <a:pos x="96" y="0"/>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5" name="Freeform 59"/>
            <p:cNvSpPr>
              <a:spLocks/>
            </p:cNvSpPr>
            <p:nvPr/>
          </p:nvSpPr>
          <p:spPr bwMode="invGray">
            <a:xfrm>
              <a:off x="3894" y="3043"/>
              <a:ext cx="72" cy="137"/>
            </a:xfrm>
            <a:custGeom>
              <a:avLst/>
              <a:gdLst/>
              <a:ahLst/>
              <a:cxnLst>
                <a:cxn ang="0">
                  <a:pos x="48" y="2"/>
                </a:cxn>
                <a:cxn ang="0">
                  <a:pos x="51" y="35"/>
                </a:cxn>
                <a:cxn ang="0">
                  <a:pos x="60" y="62"/>
                </a:cxn>
                <a:cxn ang="0">
                  <a:pos x="62" y="92"/>
                </a:cxn>
                <a:cxn ang="0">
                  <a:pos x="68" y="105"/>
                </a:cxn>
                <a:cxn ang="0">
                  <a:pos x="71" y="126"/>
                </a:cxn>
                <a:cxn ang="0">
                  <a:pos x="57" y="93"/>
                </a:cxn>
                <a:cxn ang="0">
                  <a:pos x="35" y="78"/>
                </a:cxn>
                <a:cxn ang="0">
                  <a:pos x="5" y="83"/>
                </a:cxn>
                <a:cxn ang="0">
                  <a:pos x="8" y="102"/>
                </a:cxn>
                <a:cxn ang="0">
                  <a:pos x="41" y="114"/>
                </a:cxn>
                <a:cxn ang="0">
                  <a:pos x="57" y="135"/>
                </a:cxn>
                <a:cxn ang="0">
                  <a:pos x="71" y="135"/>
                </a:cxn>
                <a:cxn ang="0">
                  <a:pos x="78" y="150"/>
                </a:cxn>
                <a:cxn ang="0">
                  <a:pos x="96" y="179"/>
                </a:cxn>
                <a:cxn ang="0">
                  <a:pos x="81" y="126"/>
                </a:cxn>
                <a:cxn ang="0">
                  <a:pos x="80" y="93"/>
                </a:cxn>
                <a:cxn ang="0">
                  <a:pos x="71" y="63"/>
                </a:cxn>
                <a:cxn ang="0">
                  <a:pos x="63" y="41"/>
                </a:cxn>
                <a:cxn ang="0">
                  <a:pos x="57" y="20"/>
                </a:cxn>
                <a:cxn ang="0">
                  <a:pos x="48" y="2"/>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6" name="Freeform 60"/>
            <p:cNvSpPr>
              <a:spLocks/>
            </p:cNvSpPr>
            <p:nvPr/>
          </p:nvSpPr>
          <p:spPr bwMode="invGray">
            <a:xfrm>
              <a:off x="3943" y="3153"/>
              <a:ext cx="40" cy="131"/>
            </a:xfrm>
            <a:custGeom>
              <a:avLst/>
              <a:gdLst/>
              <a:ahLst/>
              <a:cxnLst>
                <a:cxn ang="0">
                  <a:pos x="6" y="0"/>
                </a:cxn>
                <a:cxn ang="0">
                  <a:pos x="0" y="25"/>
                </a:cxn>
                <a:cxn ang="0">
                  <a:pos x="9" y="54"/>
                </a:cxn>
                <a:cxn ang="0">
                  <a:pos x="18" y="94"/>
                </a:cxn>
                <a:cxn ang="0">
                  <a:pos x="34" y="129"/>
                </a:cxn>
                <a:cxn ang="0">
                  <a:pos x="54" y="175"/>
                </a:cxn>
                <a:cxn ang="0">
                  <a:pos x="40" y="115"/>
                </a:cxn>
                <a:cxn ang="0">
                  <a:pos x="34" y="93"/>
                </a:cxn>
                <a:cxn ang="0">
                  <a:pos x="28" y="61"/>
                </a:cxn>
                <a:cxn ang="0">
                  <a:pos x="25" y="46"/>
                </a:cxn>
                <a:cxn ang="0">
                  <a:pos x="16" y="37"/>
                </a:cxn>
                <a:cxn ang="0">
                  <a:pos x="6" y="0"/>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7" name="Freeform 61"/>
            <p:cNvSpPr>
              <a:spLocks/>
            </p:cNvSpPr>
            <p:nvPr/>
          </p:nvSpPr>
          <p:spPr bwMode="invGray">
            <a:xfrm>
              <a:off x="3988" y="3290"/>
              <a:ext cx="65" cy="54"/>
            </a:xfrm>
            <a:custGeom>
              <a:avLst/>
              <a:gdLst/>
              <a:ahLst/>
              <a:cxnLst>
                <a:cxn ang="0">
                  <a:pos x="2" y="0"/>
                </a:cxn>
                <a:cxn ang="0">
                  <a:pos x="8" y="34"/>
                </a:cxn>
                <a:cxn ang="0">
                  <a:pos x="23" y="43"/>
                </a:cxn>
                <a:cxn ang="0">
                  <a:pos x="48" y="49"/>
                </a:cxn>
                <a:cxn ang="0">
                  <a:pos x="62" y="57"/>
                </a:cxn>
                <a:cxn ang="0">
                  <a:pos x="74" y="66"/>
                </a:cxn>
                <a:cxn ang="0">
                  <a:pos x="86" y="69"/>
                </a:cxn>
                <a:cxn ang="0">
                  <a:pos x="72" y="39"/>
                </a:cxn>
                <a:cxn ang="0">
                  <a:pos x="63" y="22"/>
                </a:cxn>
                <a:cxn ang="0">
                  <a:pos x="36" y="24"/>
                </a:cxn>
                <a:cxn ang="0">
                  <a:pos x="24" y="19"/>
                </a:cxn>
                <a:cxn ang="0">
                  <a:pos x="6" y="0"/>
                </a:cxn>
                <a:cxn ang="0">
                  <a:pos x="2" y="0"/>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8" name="Freeform 62"/>
            <p:cNvSpPr>
              <a:spLocks/>
            </p:cNvSpPr>
            <p:nvPr/>
          </p:nvSpPr>
          <p:spPr bwMode="invGray">
            <a:xfrm>
              <a:off x="4092" y="3195"/>
              <a:ext cx="83" cy="117"/>
            </a:xfrm>
            <a:custGeom>
              <a:avLst/>
              <a:gdLst/>
              <a:ahLst/>
              <a:cxnLst>
                <a:cxn ang="0">
                  <a:pos x="98" y="0"/>
                </a:cxn>
                <a:cxn ang="0">
                  <a:pos x="75" y="10"/>
                </a:cxn>
                <a:cxn ang="0">
                  <a:pos x="23" y="15"/>
                </a:cxn>
                <a:cxn ang="0">
                  <a:pos x="14" y="33"/>
                </a:cxn>
                <a:cxn ang="0">
                  <a:pos x="11" y="61"/>
                </a:cxn>
                <a:cxn ang="0">
                  <a:pos x="14" y="75"/>
                </a:cxn>
                <a:cxn ang="0">
                  <a:pos x="3" y="88"/>
                </a:cxn>
                <a:cxn ang="0">
                  <a:pos x="14" y="109"/>
                </a:cxn>
                <a:cxn ang="0">
                  <a:pos x="23" y="124"/>
                </a:cxn>
                <a:cxn ang="0">
                  <a:pos x="15" y="144"/>
                </a:cxn>
                <a:cxn ang="0">
                  <a:pos x="24" y="156"/>
                </a:cxn>
                <a:cxn ang="0">
                  <a:pos x="42" y="144"/>
                </a:cxn>
                <a:cxn ang="0">
                  <a:pos x="50" y="93"/>
                </a:cxn>
                <a:cxn ang="0">
                  <a:pos x="56" y="126"/>
                </a:cxn>
                <a:cxn ang="0">
                  <a:pos x="65" y="145"/>
                </a:cxn>
                <a:cxn ang="0">
                  <a:pos x="62" y="112"/>
                </a:cxn>
                <a:cxn ang="0">
                  <a:pos x="72" y="73"/>
                </a:cxn>
                <a:cxn ang="0">
                  <a:pos x="69" y="51"/>
                </a:cxn>
                <a:cxn ang="0">
                  <a:pos x="54" y="60"/>
                </a:cxn>
                <a:cxn ang="0">
                  <a:pos x="35" y="54"/>
                </a:cxn>
                <a:cxn ang="0">
                  <a:pos x="41" y="36"/>
                </a:cxn>
                <a:cxn ang="0">
                  <a:pos x="62" y="34"/>
                </a:cxn>
                <a:cxn ang="0">
                  <a:pos x="78" y="39"/>
                </a:cxn>
                <a:cxn ang="0">
                  <a:pos x="98" y="30"/>
                </a:cxn>
                <a:cxn ang="0">
                  <a:pos x="111" y="13"/>
                </a:cxn>
                <a:cxn ang="0">
                  <a:pos x="98" y="0"/>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9" name="Freeform 63"/>
            <p:cNvSpPr>
              <a:spLocks/>
            </p:cNvSpPr>
            <p:nvPr/>
          </p:nvSpPr>
          <p:spPr bwMode="invGray">
            <a:xfrm>
              <a:off x="4064" y="2777"/>
              <a:ext cx="22" cy="71"/>
            </a:xfrm>
            <a:custGeom>
              <a:avLst/>
              <a:gdLst/>
              <a:ahLst/>
              <a:cxnLst>
                <a:cxn ang="0">
                  <a:pos x="12" y="0"/>
                </a:cxn>
                <a:cxn ang="0">
                  <a:pos x="0" y="16"/>
                </a:cxn>
                <a:cxn ang="0">
                  <a:pos x="6" y="37"/>
                </a:cxn>
                <a:cxn ang="0">
                  <a:pos x="1" y="61"/>
                </a:cxn>
                <a:cxn ang="0">
                  <a:pos x="16" y="94"/>
                </a:cxn>
                <a:cxn ang="0">
                  <a:pos x="30" y="82"/>
                </a:cxn>
                <a:cxn ang="0">
                  <a:pos x="22" y="61"/>
                </a:cxn>
                <a:cxn ang="0">
                  <a:pos x="12" y="0"/>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0" name="Freeform 64"/>
            <p:cNvSpPr>
              <a:spLocks/>
            </p:cNvSpPr>
            <p:nvPr/>
          </p:nvSpPr>
          <p:spPr bwMode="invGray">
            <a:xfrm>
              <a:off x="4078" y="2896"/>
              <a:ext cx="61" cy="118"/>
            </a:xfrm>
            <a:custGeom>
              <a:avLst/>
              <a:gdLst/>
              <a:ahLst/>
              <a:cxnLst>
                <a:cxn ang="0">
                  <a:pos x="12" y="2"/>
                </a:cxn>
                <a:cxn ang="0">
                  <a:pos x="0" y="20"/>
                </a:cxn>
                <a:cxn ang="0">
                  <a:pos x="8" y="49"/>
                </a:cxn>
                <a:cxn ang="0">
                  <a:pos x="6" y="107"/>
                </a:cxn>
                <a:cxn ang="0">
                  <a:pos x="17" y="103"/>
                </a:cxn>
                <a:cxn ang="0">
                  <a:pos x="20" y="115"/>
                </a:cxn>
                <a:cxn ang="0">
                  <a:pos x="29" y="122"/>
                </a:cxn>
                <a:cxn ang="0">
                  <a:pos x="38" y="140"/>
                </a:cxn>
                <a:cxn ang="0">
                  <a:pos x="48" y="128"/>
                </a:cxn>
                <a:cxn ang="0">
                  <a:pos x="65" y="134"/>
                </a:cxn>
                <a:cxn ang="0">
                  <a:pos x="63" y="109"/>
                </a:cxn>
                <a:cxn ang="0">
                  <a:pos x="48" y="104"/>
                </a:cxn>
                <a:cxn ang="0">
                  <a:pos x="39" y="91"/>
                </a:cxn>
                <a:cxn ang="0">
                  <a:pos x="33" y="73"/>
                </a:cxn>
                <a:cxn ang="0">
                  <a:pos x="41" y="53"/>
                </a:cxn>
                <a:cxn ang="0">
                  <a:pos x="35" y="35"/>
                </a:cxn>
                <a:cxn ang="0">
                  <a:pos x="42" y="20"/>
                </a:cxn>
                <a:cxn ang="0">
                  <a:pos x="29" y="4"/>
                </a:cxn>
                <a:cxn ang="0">
                  <a:pos x="18" y="7"/>
                </a:cxn>
                <a:cxn ang="0">
                  <a:pos x="12" y="2"/>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1" name="Freeform 65"/>
            <p:cNvSpPr>
              <a:spLocks/>
            </p:cNvSpPr>
            <p:nvPr/>
          </p:nvSpPr>
          <p:spPr bwMode="invGray">
            <a:xfrm>
              <a:off x="4121" y="3052"/>
              <a:ext cx="64" cy="79"/>
            </a:xfrm>
            <a:custGeom>
              <a:avLst/>
              <a:gdLst/>
              <a:ahLst/>
              <a:cxnLst>
                <a:cxn ang="0">
                  <a:pos x="52" y="0"/>
                </a:cxn>
                <a:cxn ang="0">
                  <a:pos x="44" y="18"/>
                </a:cxn>
                <a:cxn ang="0">
                  <a:pos x="32" y="30"/>
                </a:cxn>
                <a:cxn ang="0">
                  <a:pos x="16" y="35"/>
                </a:cxn>
                <a:cxn ang="0">
                  <a:pos x="8" y="48"/>
                </a:cxn>
                <a:cxn ang="0">
                  <a:pos x="4" y="74"/>
                </a:cxn>
                <a:cxn ang="0">
                  <a:pos x="13" y="71"/>
                </a:cxn>
                <a:cxn ang="0">
                  <a:pos x="25" y="62"/>
                </a:cxn>
                <a:cxn ang="0">
                  <a:pos x="34" y="69"/>
                </a:cxn>
                <a:cxn ang="0">
                  <a:pos x="58" y="99"/>
                </a:cxn>
                <a:cxn ang="0">
                  <a:pos x="71" y="72"/>
                </a:cxn>
                <a:cxn ang="0">
                  <a:pos x="85" y="68"/>
                </a:cxn>
                <a:cxn ang="0">
                  <a:pos x="74" y="39"/>
                </a:cxn>
                <a:cxn ang="0">
                  <a:pos x="52" y="0"/>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2" name="Freeform 66"/>
            <p:cNvSpPr>
              <a:spLocks/>
            </p:cNvSpPr>
            <p:nvPr/>
          </p:nvSpPr>
          <p:spPr bwMode="invGray">
            <a:xfrm>
              <a:off x="4197" y="3193"/>
              <a:ext cx="29" cy="49"/>
            </a:xfrm>
            <a:custGeom>
              <a:avLst/>
              <a:gdLst/>
              <a:ahLst/>
              <a:cxnLst>
                <a:cxn ang="0">
                  <a:pos x="6" y="27"/>
                </a:cxn>
                <a:cxn ang="0">
                  <a:pos x="26" y="66"/>
                </a:cxn>
                <a:cxn ang="0">
                  <a:pos x="30" y="52"/>
                </a:cxn>
                <a:cxn ang="0">
                  <a:pos x="38" y="40"/>
                </a:cxn>
                <a:cxn ang="0">
                  <a:pos x="30" y="25"/>
                </a:cxn>
                <a:cxn ang="0">
                  <a:pos x="20" y="13"/>
                </a:cxn>
                <a:cxn ang="0">
                  <a:pos x="11" y="1"/>
                </a:cxn>
                <a:cxn ang="0">
                  <a:pos x="2" y="12"/>
                </a:cxn>
                <a:cxn ang="0">
                  <a:pos x="6" y="2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3" name="Freeform 67"/>
            <p:cNvSpPr>
              <a:spLocks/>
            </p:cNvSpPr>
            <p:nvPr/>
          </p:nvSpPr>
          <p:spPr bwMode="invGray">
            <a:xfrm>
              <a:off x="4181" y="3275"/>
              <a:ext cx="18" cy="17"/>
            </a:xfrm>
            <a:custGeom>
              <a:avLst/>
              <a:gdLst/>
              <a:ahLst/>
              <a:cxnLst>
                <a:cxn ang="0">
                  <a:pos x="0" y="0"/>
                </a:cxn>
                <a:cxn ang="0">
                  <a:pos x="6" y="23"/>
                </a:cxn>
                <a:cxn ang="0">
                  <a:pos x="24" y="11"/>
                </a:cxn>
                <a:cxn ang="0">
                  <a:pos x="0" y="0"/>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4" name="Freeform 68"/>
            <p:cNvSpPr>
              <a:spLocks/>
            </p:cNvSpPr>
            <p:nvPr/>
          </p:nvSpPr>
          <p:spPr bwMode="invGray">
            <a:xfrm>
              <a:off x="4208" y="3265"/>
              <a:ext cx="45" cy="37"/>
            </a:xfrm>
            <a:custGeom>
              <a:avLst/>
              <a:gdLst/>
              <a:ahLst/>
              <a:cxnLst>
                <a:cxn ang="0">
                  <a:pos x="9" y="0"/>
                </a:cxn>
                <a:cxn ang="0">
                  <a:pos x="0" y="18"/>
                </a:cxn>
                <a:cxn ang="0">
                  <a:pos x="28" y="33"/>
                </a:cxn>
                <a:cxn ang="0">
                  <a:pos x="42" y="46"/>
                </a:cxn>
                <a:cxn ang="0">
                  <a:pos x="60" y="42"/>
                </a:cxn>
                <a:cxn ang="0">
                  <a:pos x="49" y="24"/>
                </a:cxn>
                <a:cxn ang="0">
                  <a:pos x="28" y="3"/>
                </a:cxn>
                <a:cxn ang="0">
                  <a:pos x="19" y="16"/>
                </a:cxn>
                <a:cxn ang="0">
                  <a:pos x="9" y="0"/>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5" name="Freeform 69"/>
            <p:cNvSpPr>
              <a:spLocks/>
            </p:cNvSpPr>
            <p:nvPr/>
          </p:nvSpPr>
          <p:spPr bwMode="invGray">
            <a:xfrm>
              <a:off x="4277" y="3335"/>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6" name="Freeform 70"/>
            <p:cNvSpPr>
              <a:spLocks/>
            </p:cNvSpPr>
            <p:nvPr/>
          </p:nvSpPr>
          <p:spPr bwMode="invGray">
            <a:xfrm>
              <a:off x="4544" y="3293"/>
              <a:ext cx="46" cy="47"/>
            </a:xfrm>
            <a:custGeom>
              <a:avLst/>
              <a:gdLst/>
              <a:ahLst/>
              <a:cxnLst>
                <a:cxn ang="0">
                  <a:pos x="7" y="0"/>
                </a:cxn>
                <a:cxn ang="0">
                  <a:pos x="0" y="14"/>
                </a:cxn>
                <a:cxn ang="0">
                  <a:pos x="24" y="35"/>
                </a:cxn>
                <a:cxn ang="0">
                  <a:pos x="36" y="54"/>
                </a:cxn>
                <a:cxn ang="0">
                  <a:pos x="46" y="63"/>
                </a:cxn>
                <a:cxn ang="0">
                  <a:pos x="61" y="56"/>
                </a:cxn>
                <a:cxn ang="0">
                  <a:pos x="33" y="17"/>
                </a:cxn>
                <a:cxn ang="0">
                  <a:pos x="7" y="0"/>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7" name="Freeform 71"/>
            <p:cNvSpPr>
              <a:spLocks/>
            </p:cNvSpPr>
            <p:nvPr/>
          </p:nvSpPr>
          <p:spPr bwMode="invGray">
            <a:xfrm>
              <a:off x="4147" y="3352"/>
              <a:ext cx="46" cy="50"/>
            </a:xfrm>
            <a:custGeom>
              <a:avLst/>
              <a:gdLst/>
              <a:ahLst/>
              <a:cxnLst>
                <a:cxn ang="0">
                  <a:pos x="28" y="7"/>
                </a:cxn>
                <a:cxn ang="0">
                  <a:pos x="30" y="34"/>
                </a:cxn>
                <a:cxn ang="0">
                  <a:pos x="16" y="43"/>
                </a:cxn>
                <a:cxn ang="0">
                  <a:pos x="22" y="67"/>
                </a:cxn>
                <a:cxn ang="0">
                  <a:pos x="48" y="58"/>
                </a:cxn>
                <a:cxn ang="0">
                  <a:pos x="60" y="47"/>
                </a:cxn>
                <a:cxn ang="0">
                  <a:pos x="51" y="28"/>
                </a:cxn>
                <a:cxn ang="0">
                  <a:pos x="57" y="14"/>
                </a:cxn>
                <a:cxn ang="0">
                  <a:pos x="55" y="2"/>
                </a:cxn>
                <a:cxn ang="0">
                  <a:pos x="46" y="4"/>
                </a:cxn>
                <a:cxn ang="0">
                  <a:pos x="51" y="5"/>
                </a:cxn>
                <a:cxn ang="0">
                  <a:pos x="49" y="16"/>
                </a:cxn>
                <a:cxn ang="0">
                  <a:pos x="43" y="23"/>
                </a:cxn>
                <a:cxn ang="0">
                  <a:pos x="28" y="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8" name="Freeform 72"/>
            <p:cNvSpPr>
              <a:spLocks/>
            </p:cNvSpPr>
            <p:nvPr/>
          </p:nvSpPr>
          <p:spPr bwMode="invGray">
            <a:xfrm>
              <a:off x="4098" y="3371"/>
              <a:ext cx="32" cy="27"/>
            </a:xfrm>
            <a:custGeom>
              <a:avLst/>
              <a:gdLst/>
              <a:ahLst/>
              <a:cxnLst>
                <a:cxn ang="0">
                  <a:pos x="21" y="3"/>
                </a:cxn>
                <a:cxn ang="0">
                  <a:pos x="6" y="6"/>
                </a:cxn>
                <a:cxn ang="0">
                  <a:pos x="33" y="36"/>
                </a:cxn>
                <a:cxn ang="0">
                  <a:pos x="42" y="30"/>
                </a:cxn>
                <a:cxn ang="0">
                  <a:pos x="21" y="3"/>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9" name="Freeform 73"/>
            <p:cNvSpPr>
              <a:spLocks/>
            </p:cNvSpPr>
            <p:nvPr/>
          </p:nvSpPr>
          <p:spPr bwMode="invGray">
            <a:xfrm>
              <a:off x="4077" y="3342"/>
              <a:ext cx="24" cy="31"/>
            </a:xfrm>
            <a:custGeom>
              <a:avLst/>
              <a:gdLst/>
              <a:ahLst/>
              <a:cxnLst>
                <a:cxn ang="0">
                  <a:pos x="21" y="0"/>
                </a:cxn>
                <a:cxn ang="0">
                  <a:pos x="0" y="26"/>
                </a:cxn>
                <a:cxn ang="0">
                  <a:pos x="16" y="24"/>
                </a:cxn>
                <a:cxn ang="0">
                  <a:pos x="19" y="29"/>
                </a:cxn>
                <a:cxn ang="0">
                  <a:pos x="16" y="35"/>
                </a:cxn>
                <a:cxn ang="0">
                  <a:pos x="30" y="21"/>
                </a:cxn>
                <a:cxn ang="0">
                  <a:pos x="24" y="9"/>
                </a:cxn>
                <a:cxn ang="0">
                  <a:pos x="21" y="0"/>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0" name="Freeform 74"/>
            <p:cNvSpPr>
              <a:spLocks/>
            </p:cNvSpPr>
            <p:nvPr/>
          </p:nvSpPr>
          <p:spPr bwMode="invGray">
            <a:xfrm>
              <a:off x="4111" y="3353"/>
              <a:ext cx="34" cy="24"/>
            </a:xfrm>
            <a:custGeom>
              <a:avLst/>
              <a:gdLst/>
              <a:ahLst/>
              <a:cxnLst>
                <a:cxn ang="0">
                  <a:pos x="21" y="0"/>
                </a:cxn>
                <a:cxn ang="0">
                  <a:pos x="0" y="7"/>
                </a:cxn>
                <a:cxn ang="0">
                  <a:pos x="27" y="31"/>
                </a:cxn>
                <a:cxn ang="0">
                  <a:pos x="45" y="24"/>
                </a:cxn>
                <a:cxn ang="0">
                  <a:pos x="22" y="10"/>
                </a:cxn>
                <a:cxn ang="0">
                  <a:pos x="21" y="0"/>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1" name="Freeform 75"/>
            <p:cNvSpPr>
              <a:spLocks/>
            </p:cNvSpPr>
            <p:nvPr/>
          </p:nvSpPr>
          <p:spPr bwMode="invGray">
            <a:xfrm>
              <a:off x="4062" y="3021"/>
              <a:ext cx="27" cy="55"/>
            </a:xfrm>
            <a:custGeom>
              <a:avLst/>
              <a:gdLst/>
              <a:ahLst/>
              <a:cxnLst>
                <a:cxn ang="0">
                  <a:pos x="30" y="0"/>
                </a:cxn>
                <a:cxn ang="0">
                  <a:pos x="21" y="15"/>
                </a:cxn>
                <a:cxn ang="0">
                  <a:pos x="9" y="36"/>
                </a:cxn>
                <a:cxn ang="0">
                  <a:pos x="0" y="59"/>
                </a:cxn>
                <a:cxn ang="0">
                  <a:pos x="8" y="74"/>
                </a:cxn>
                <a:cxn ang="0">
                  <a:pos x="20" y="59"/>
                </a:cxn>
                <a:cxn ang="0">
                  <a:pos x="35" y="32"/>
                </a:cxn>
                <a:cxn ang="0">
                  <a:pos x="30" y="0"/>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2" name="Freeform 76"/>
            <p:cNvSpPr>
              <a:spLocks/>
            </p:cNvSpPr>
            <p:nvPr/>
          </p:nvSpPr>
          <p:spPr bwMode="invGray">
            <a:xfrm>
              <a:off x="4113" y="3012"/>
              <a:ext cx="19" cy="55"/>
            </a:xfrm>
            <a:custGeom>
              <a:avLst/>
              <a:gdLst/>
              <a:ahLst/>
              <a:cxnLst>
                <a:cxn ang="0">
                  <a:pos x="13" y="7"/>
                </a:cxn>
                <a:cxn ang="0">
                  <a:pos x="4" y="8"/>
                </a:cxn>
                <a:cxn ang="0">
                  <a:pos x="0" y="22"/>
                </a:cxn>
                <a:cxn ang="0">
                  <a:pos x="15" y="41"/>
                </a:cxn>
                <a:cxn ang="0">
                  <a:pos x="25" y="56"/>
                </a:cxn>
                <a:cxn ang="0">
                  <a:pos x="16" y="20"/>
                </a:cxn>
                <a:cxn ang="0">
                  <a:pos x="13" y="7"/>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3" name="Freeform 77"/>
            <p:cNvSpPr>
              <a:spLocks/>
            </p:cNvSpPr>
            <p:nvPr/>
          </p:nvSpPr>
          <p:spPr bwMode="invGray">
            <a:xfrm>
              <a:off x="4135" y="2995"/>
              <a:ext cx="10" cy="25"/>
            </a:xfrm>
            <a:custGeom>
              <a:avLst/>
              <a:gdLst/>
              <a:ahLst/>
              <a:cxnLst>
                <a:cxn ang="0">
                  <a:pos x="11" y="0"/>
                </a:cxn>
                <a:cxn ang="0">
                  <a:pos x="1" y="10"/>
                </a:cxn>
                <a:cxn ang="0">
                  <a:pos x="11" y="25"/>
                </a:cxn>
                <a:cxn ang="0">
                  <a:pos x="11" y="0"/>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4" name="Freeform 78"/>
            <p:cNvSpPr>
              <a:spLocks/>
            </p:cNvSpPr>
            <p:nvPr/>
          </p:nvSpPr>
          <p:spPr bwMode="invGray">
            <a:xfrm>
              <a:off x="4145" y="3007"/>
              <a:ext cx="21" cy="48"/>
            </a:xfrm>
            <a:custGeom>
              <a:avLst/>
              <a:gdLst/>
              <a:ahLst/>
              <a:cxnLst>
                <a:cxn ang="0">
                  <a:pos x="5" y="0"/>
                </a:cxn>
                <a:cxn ang="0">
                  <a:pos x="11" y="14"/>
                </a:cxn>
                <a:cxn ang="0">
                  <a:pos x="20" y="21"/>
                </a:cxn>
                <a:cxn ang="0">
                  <a:pos x="8" y="39"/>
                </a:cxn>
                <a:cxn ang="0">
                  <a:pos x="0" y="56"/>
                </a:cxn>
                <a:cxn ang="0">
                  <a:pos x="11" y="57"/>
                </a:cxn>
                <a:cxn ang="0">
                  <a:pos x="26" y="26"/>
                </a:cxn>
                <a:cxn ang="0">
                  <a:pos x="5" y="0"/>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5" name="Freeform 79"/>
            <p:cNvSpPr>
              <a:spLocks/>
            </p:cNvSpPr>
            <p:nvPr/>
          </p:nvSpPr>
          <p:spPr bwMode="invGray">
            <a:xfrm>
              <a:off x="3876" y="3076"/>
              <a:ext cx="12" cy="27"/>
            </a:xfrm>
            <a:custGeom>
              <a:avLst/>
              <a:gdLst/>
              <a:ahLst/>
              <a:cxnLst>
                <a:cxn ang="0">
                  <a:pos x="14" y="3"/>
                </a:cxn>
                <a:cxn ang="0">
                  <a:pos x="0" y="7"/>
                </a:cxn>
                <a:cxn ang="0">
                  <a:pos x="8" y="22"/>
                </a:cxn>
                <a:cxn ang="0">
                  <a:pos x="14" y="3"/>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6" name="Freeform 80"/>
            <p:cNvSpPr>
              <a:spLocks/>
            </p:cNvSpPr>
            <p:nvPr/>
          </p:nvSpPr>
          <p:spPr bwMode="invGray">
            <a:xfrm>
              <a:off x="3866" y="305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7" name="Freeform 81"/>
            <p:cNvSpPr>
              <a:spLocks/>
            </p:cNvSpPr>
            <p:nvPr/>
          </p:nvSpPr>
          <p:spPr bwMode="invGray">
            <a:xfrm>
              <a:off x="3862" y="3035"/>
              <a:ext cx="12" cy="14"/>
            </a:xfrm>
            <a:custGeom>
              <a:avLst/>
              <a:gdLst/>
              <a:ahLst/>
              <a:cxnLst>
                <a:cxn ang="0">
                  <a:pos x="10" y="5"/>
                </a:cxn>
                <a:cxn ang="0">
                  <a:pos x="0" y="10"/>
                </a:cxn>
                <a:cxn ang="0">
                  <a:pos x="12" y="19"/>
                </a:cxn>
                <a:cxn ang="0">
                  <a:pos x="10" y="5"/>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8" name="Freeform 82"/>
            <p:cNvSpPr>
              <a:spLocks/>
            </p:cNvSpPr>
            <p:nvPr/>
          </p:nvSpPr>
          <p:spPr bwMode="invGray">
            <a:xfrm>
              <a:off x="3850" y="2995"/>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9" name="Freeform 83"/>
            <p:cNvSpPr>
              <a:spLocks/>
            </p:cNvSpPr>
            <p:nvPr/>
          </p:nvSpPr>
          <p:spPr bwMode="invGray">
            <a:xfrm>
              <a:off x="3852" y="3020"/>
              <a:ext cx="16" cy="13"/>
            </a:xfrm>
            <a:custGeom>
              <a:avLst/>
              <a:gdLst/>
              <a:ahLst/>
              <a:cxnLst>
                <a:cxn ang="0">
                  <a:pos x="13" y="0"/>
                </a:cxn>
                <a:cxn ang="0">
                  <a:pos x="19" y="18"/>
                </a:cxn>
                <a:cxn ang="0">
                  <a:pos x="14" y="6"/>
                </a:cxn>
                <a:cxn ang="0">
                  <a:pos x="13" y="0"/>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0" name="Freeform 84"/>
            <p:cNvSpPr>
              <a:spLocks/>
            </p:cNvSpPr>
            <p:nvPr/>
          </p:nvSpPr>
          <p:spPr bwMode="invGray">
            <a:xfrm>
              <a:off x="4688" y="3643"/>
              <a:ext cx="45" cy="60"/>
            </a:xfrm>
            <a:custGeom>
              <a:avLst/>
              <a:gdLst/>
              <a:ahLst/>
              <a:cxnLst>
                <a:cxn ang="0">
                  <a:pos x="10" y="7"/>
                </a:cxn>
                <a:cxn ang="0">
                  <a:pos x="3" y="18"/>
                </a:cxn>
                <a:cxn ang="0">
                  <a:pos x="15" y="39"/>
                </a:cxn>
                <a:cxn ang="0">
                  <a:pos x="27" y="54"/>
                </a:cxn>
                <a:cxn ang="0">
                  <a:pos x="40" y="63"/>
                </a:cxn>
                <a:cxn ang="0">
                  <a:pos x="51" y="81"/>
                </a:cxn>
                <a:cxn ang="0">
                  <a:pos x="52" y="57"/>
                </a:cxn>
                <a:cxn ang="0">
                  <a:pos x="43" y="37"/>
                </a:cxn>
                <a:cxn ang="0">
                  <a:pos x="25" y="18"/>
                </a:cxn>
                <a:cxn ang="0">
                  <a:pos x="10" y="7"/>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1" name="Freeform 85"/>
            <p:cNvSpPr>
              <a:spLocks/>
            </p:cNvSpPr>
            <p:nvPr/>
          </p:nvSpPr>
          <p:spPr bwMode="invGray">
            <a:xfrm>
              <a:off x="4919" y="3594"/>
              <a:ext cx="53" cy="46"/>
            </a:xfrm>
            <a:custGeom>
              <a:avLst/>
              <a:gdLst/>
              <a:ahLst/>
              <a:cxnLst>
                <a:cxn ang="0">
                  <a:pos x="28" y="23"/>
                </a:cxn>
                <a:cxn ang="0">
                  <a:pos x="13" y="32"/>
                </a:cxn>
                <a:cxn ang="0">
                  <a:pos x="1" y="44"/>
                </a:cxn>
                <a:cxn ang="0">
                  <a:pos x="13" y="59"/>
                </a:cxn>
                <a:cxn ang="0">
                  <a:pos x="28" y="44"/>
                </a:cxn>
                <a:cxn ang="0">
                  <a:pos x="40" y="23"/>
                </a:cxn>
                <a:cxn ang="0">
                  <a:pos x="55" y="0"/>
                </a:cxn>
                <a:cxn ang="0">
                  <a:pos x="71" y="11"/>
                </a:cxn>
                <a:cxn ang="0">
                  <a:pos x="35" y="23"/>
                </a:cxn>
                <a:cxn ang="0">
                  <a:pos x="28" y="23"/>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2" name="Freeform 86"/>
            <p:cNvSpPr>
              <a:spLocks/>
            </p:cNvSpPr>
            <p:nvPr/>
          </p:nvSpPr>
          <p:spPr bwMode="invGray">
            <a:xfrm>
              <a:off x="4759" y="3569"/>
              <a:ext cx="17" cy="23"/>
            </a:xfrm>
            <a:custGeom>
              <a:avLst/>
              <a:gdLst/>
              <a:ahLst/>
              <a:cxnLst>
                <a:cxn ang="0">
                  <a:pos x="9" y="0"/>
                </a:cxn>
                <a:cxn ang="0">
                  <a:pos x="0" y="14"/>
                </a:cxn>
                <a:cxn ang="0">
                  <a:pos x="12" y="30"/>
                </a:cxn>
                <a:cxn ang="0">
                  <a:pos x="9" y="0"/>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3" name="Freeform 87"/>
            <p:cNvSpPr>
              <a:spLocks/>
            </p:cNvSpPr>
            <p:nvPr/>
          </p:nvSpPr>
          <p:spPr bwMode="invGray">
            <a:xfrm>
              <a:off x="4751" y="3547"/>
              <a:ext cx="20" cy="17"/>
            </a:xfrm>
            <a:custGeom>
              <a:avLst/>
              <a:gdLst/>
              <a:ahLst/>
              <a:cxnLst>
                <a:cxn ang="0">
                  <a:pos x="19" y="0"/>
                </a:cxn>
                <a:cxn ang="0">
                  <a:pos x="0" y="14"/>
                </a:cxn>
                <a:cxn ang="0">
                  <a:pos x="21" y="20"/>
                </a:cxn>
                <a:cxn ang="0">
                  <a:pos x="19" y="0"/>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4" name="Freeform 88"/>
            <p:cNvSpPr>
              <a:spLocks/>
            </p:cNvSpPr>
            <p:nvPr/>
          </p:nvSpPr>
          <p:spPr bwMode="invGray">
            <a:xfrm>
              <a:off x="4598" y="3353"/>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5" name="Freeform 89"/>
            <p:cNvSpPr>
              <a:spLocks/>
            </p:cNvSpPr>
            <p:nvPr/>
          </p:nvSpPr>
          <p:spPr bwMode="invGray">
            <a:xfrm>
              <a:off x="4632" y="3396"/>
              <a:ext cx="26" cy="33"/>
            </a:xfrm>
            <a:custGeom>
              <a:avLst/>
              <a:gdLst/>
              <a:ahLst/>
              <a:cxnLst>
                <a:cxn ang="0">
                  <a:pos x="30" y="0"/>
                </a:cxn>
                <a:cxn ang="0">
                  <a:pos x="10" y="9"/>
                </a:cxn>
                <a:cxn ang="0">
                  <a:pos x="14" y="32"/>
                </a:cxn>
                <a:cxn ang="0">
                  <a:pos x="26" y="36"/>
                </a:cxn>
                <a:cxn ang="0">
                  <a:pos x="30" y="0"/>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6" name="Freeform 90"/>
            <p:cNvSpPr>
              <a:spLocks/>
            </p:cNvSpPr>
            <p:nvPr/>
          </p:nvSpPr>
          <p:spPr bwMode="invGray">
            <a:xfrm>
              <a:off x="4659" y="3459"/>
              <a:ext cx="28" cy="28"/>
            </a:xfrm>
            <a:custGeom>
              <a:avLst/>
              <a:gdLst/>
              <a:ahLst/>
              <a:cxnLst>
                <a:cxn ang="0">
                  <a:pos x="34" y="2"/>
                </a:cxn>
                <a:cxn ang="0">
                  <a:pos x="10" y="2"/>
                </a:cxn>
                <a:cxn ang="0">
                  <a:pos x="14" y="25"/>
                </a:cxn>
                <a:cxn ang="0">
                  <a:pos x="26" y="29"/>
                </a:cxn>
                <a:cxn ang="0">
                  <a:pos x="34" y="2"/>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7" name="Freeform 91"/>
            <p:cNvSpPr>
              <a:spLocks/>
            </p:cNvSpPr>
            <p:nvPr/>
          </p:nvSpPr>
          <p:spPr bwMode="invGray">
            <a:xfrm>
              <a:off x="4693" y="3449"/>
              <a:ext cx="28" cy="26"/>
            </a:xfrm>
            <a:custGeom>
              <a:avLst/>
              <a:gdLst/>
              <a:ahLst/>
              <a:cxnLst>
                <a:cxn ang="0">
                  <a:pos x="34" y="2"/>
                </a:cxn>
                <a:cxn ang="0">
                  <a:pos x="10" y="2"/>
                </a:cxn>
                <a:cxn ang="0">
                  <a:pos x="16" y="22"/>
                </a:cxn>
                <a:cxn ang="0">
                  <a:pos x="27" y="22"/>
                </a:cxn>
                <a:cxn ang="0">
                  <a:pos x="34" y="2"/>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8" name="Freeform 92"/>
            <p:cNvSpPr>
              <a:spLocks/>
            </p:cNvSpPr>
            <p:nvPr/>
          </p:nvSpPr>
          <p:spPr bwMode="invGray">
            <a:xfrm>
              <a:off x="4683" y="3413"/>
              <a:ext cx="26" cy="20"/>
            </a:xfrm>
            <a:custGeom>
              <a:avLst/>
              <a:gdLst/>
              <a:ahLst/>
              <a:cxnLst>
                <a:cxn ang="0">
                  <a:pos x="31" y="1"/>
                </a:cxn>
                <a:cxn ang="0">
                  <a:pos x="10" y="2"/>
                </a:cxn>
                <a:cxn ang="0">
                  <a:pos x="13" y="15"/>
                </a:cxn>
                <a:cxn ang="0">
                  <a:pos x="25" y="19"/>
                </a:cxn>
                <a:cxn ang="0">
                  <a:pos x="31" y="1"/>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9" name="Freeform 93"/>
            <p:cNvSpPr>
              <a:spLocks/>
            </p:cNvSpPr>
            <p:nvPr/>
          </p:nvSpPr>
          <p:spPr bwMode="invGray">
            <a:xfrm>
              <a:off x="4657" y="3388"/>
              <a:ext cx="26" cy="35"/>
            </a:xfrm>
            <a:custGeom>
              <a:avLst/>
              <a:gdLst/>
              <a:ahLst/>
              <a:cxnLst>
                <a:cxn ang="0">
                  <a:pos x="28" y="16"/>
                </a:cxn>
                <a:cxn ang="0">
                  <a:pos x="19" y="2"/>
                </a:cxn>
                <a:cxn ang="0">
                  <a:pos x="10" y="25"/>
                </a:cxn>
                <a:cxn ang="0">
                  <a:pos x="19" y="35"/>
                </a:cxn>
                <a:cxn ang="0">
                  <a:pos x="27" y="29"/>
                </a:cxn>
                <a:cxn ang="0">
                  <a:pos x="28" y="16"/>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0" name="Freeform 94"/>
            <p:cNvSpPr>
              <a:spLocks/>
            </p:cNvSpPr>
            <p:nvPr/>
          </p:nvSpPr>
          <p:spPr bwMode="invGray">
            <a:xfrm>
              <a:off x="4625" y="3372"/>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1" name="Freeform 95"/>
            <p:cNvSpPr>
              <a:spLocks/>
            </p:cNvSpPr>
            <p:nvPr/>
          </p:nvSpPr>
          <p:spPr bwMode="invGray">
            <a:xfrm>
              <a:off x="4665" y="3425"/>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2" name="Freeform 96"/>
            <p:cNvSpPr>
              <a:spLocks/>
            </p:cNvSpPr>
            <p:nvPr/>
          </p:nvSpPr>
          <p:spPr bwMode="invGray">
            <a:xfrm>
              <a:off x="3055" y="2051"/>
              <a:ext cx="141" cy="108"/>
            </a:xfrm>
            <a:custGeom>
              <a:avLst/>
              <a:gdLst/>
              <a:ahLst/>
              <a:cxnLst>
                <a:cxn ang="0">
                  <a:pos x="171" y="4"/>
                </a:cxn>
                <a:cxn ang="0">
                  <a:pos x="185" y="4"/>
                </a:cxn>
                <a:cxn ang="0">
                  <a:pos x="189" y="16"/>
                </a:cxn>
                <a:cxn ang="0">
                  <a:pos x="187" y="24"/>
                </a:cxn>
                <a:cxn ang="0">
                  <a:pos x="131" y="44"/>
                </a:cxn>
                <a:cxn ang="0">
                  <a:pos x="109" y="58"/>
                </a:cxn>
                <a:cxn ang="0">
                  <a:pos x="97" y="62"/>
                </a:cxn>
                <a:cxn ang="0">
                  <a:pos x="71" y="82"/>
                </a:cxn>
                <a:cxn ang="0">
                  <a:pos x="75" y="92"/>
                </a:cxn>
                <a:cxn ang="0">
                  <a:pos x="83" y="116"/>
                </a:cxn>
                <a:cxn ang="0">
                  <a:pos x="107" y="126"/>
                </a:cxn>
                <a:cxn ang="0">
                  <a:pos x="93" y="140"/>
                </a:cxn>
                <a:cxn ang="0">
                  <a:pos x="83" y="130"/>
                </a:cxn>
                <a:cxn ang="0">
                  <a:pos x="71" y="134"/>
                </a:cxn>
                <a:cxn ang="0">
                  <a:pos x="21" y="122"/>
                </a:cxn>
                <a:cxn ang="0">
                  <a:pos x="19" y="106"/>
                </a:cxn>
                <a:cxn ang="0">
                  <a:pos x="47" y="90"/>
                </a:cxn>
                <a:cxn ang="0">
                  <a:pos x="51" y="76"/>
                </a:cxn>
                <a:cxn ang="0">
                  <a:pos x="47" y="64"/>
                </a:cxn>
                <a:cxn ang="0">
                  <a:pos x="73" y="46"/>
                </a:cxn>
                <a:cxn ang="0">
                  <a:pos x="97" y="36"/>
                </a:cxn>
                <a:cxn ang="0">
                  <a:pos x="113" y="24"/>
                </a:cxn>
                <a:cxn ang="0">
                  <a:pos x="171" y="4"/>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3" name="Freeform 97"/>
            <p:cNvSpPr>
              <a:spLocks/>
            </p:cNvSpPr>
            <p:nvPr/>
          </p:nvSpPr>
          <p:spPr bwMode="invGray">
            <a:xfrm>
              <a:off x="3139" y="2155"/>
              <a:ext cx="40" cy="12"/>
            </a:xfrm>
            <a:custGeom>
              <a:avLst/>
              <a:gdLst/>
              <a:ahLst/>
              <a:cxnLst>
                <a:cxn ang="0">
                  <a:pos x="24" y="0"/>
                </a:cxn>
                <a:cxn ang="0">
                  <a:pos x="12" y="2"/>
                </a:cxn>
                <a:cxn ang="0">
                  <a:pos x="32" y="16"/>
                </a:cxn>
                <a:cxn ang="0">
                  <a:pos x="44" y="14"/>
                </a:cxn>
                <a:cxn ang="0">
                  <a:pos x="24" y="0"/>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4" name="Freeform 98"/>
            <p:cNvSpPr>
              <a:spLocks/>
            </p:cNvSpPr>
            <p:nvPr/>
          </p:nvSpPr>
          <p:spPr bwMode="invGray">
            <a:xfrm>
              <a:off x="3344" y="1999"/>
              <a:ext cx="42" cy="28"/>
            </a:xfrm>
            <a:custGeom>
              <a:avLst/>
              <a:gdLst/>
              <a:ahLst/>
              <a:cxnLst>
                <a:cxn ang="0">
                  <a:pos x="57" y="4"/>
                </a:cxn>
                <a:cxn ang="0">
                  <a:pos x="25" y="24"/>
                </a:cxn>
                <a:cxn ang="0">
                  <a:pos x="11" y="34"/>
                </a:cxn>
                <a:cxn ang="0">
                  <a:pos x="9" y="4"/>
                </a:cxn>
                <a:cxn ang="0">
                  <a:pos x="21" y="0"/>
                </a:cxn>
                <a:cxn ang="0">
                  <a:pos x="57" y="4"/>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5" name="Freeform 99"/>
            <p:cNvSpPr>
              <a:spLocks/>
            </p:cNvSpPr>
            <p:nvPr/>
          </p:nvSpPr>
          <p:spPr bwMode="invGray">
            <a:xfrm>
              <a:off x="3374" y="2012"/>
              <a:ext cx="50" cy="20"/>
            </a:xfrm>
            <a:custGeom>
              <a:avLst/>
              <a:gdLst/>
              <a:ahLst/>
              <a:cxnLst>
                <a:cxn ang="0">
                  <a:pos x="29" y="0"/>
                </a:cxn>
                <a:cxn ang="0">
                  <a:pos x="11" y="6"/>
                </a:cxn>
                <a:cxn ang="0">
                  <a:pos x="57" y="26"/>
                </a:cxn>
                <a:cxn ang="0">
                  <a:pos x="63" y="24"/>
                </a:cxn>
                <a:cxn ang="0">
                  <a:pos x="29" y="0"/>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6" name="Freeform 100"/>
            <p:cNvSpPr>
              <a:spLocks/>
            </p:cNvSpPr>
            <p:nvPr/>
          </p:nvSpPr>
          <p:spPr bwMode="invGray">
            <a:xfrm>
              <a:off x="3428" y="2015"/>
              <a:ext cx="50" cy="32"/>
            </a:xfrm>
            <a:custGeom>
              <a:avLst/>
              <a:gdLst/>
              <a:ahLst/>
              <a:cxnLst>
                <a:cxn ang="0">
                  <a:pos x="50" y="9"/>
                </a:cxn>
                <a:cxn ang="0">
                  <a:pos x="26" y="9"/>
                </a:cxn>
                <a:cxn ang="0">
                  <a:pos x="10" y="9"/>
                </a:cxn>
                <a:cxn ang="0">
                  <a:pos x="8" y="35"/>
                </a:cxn>
                <a:cxn ang="0">
                  <a:pos x="32" y="43"/>
                </a:cxn>
                <a:cxn ang="0">
                  <a:pos x="62" y="27"/>
                </a:cxn>
                <a:cxn ang="0">
                  <a:pos x="50" y="9"/>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7" name="Freeform 101"/>
            <p:cNvSpPr>
              <a:spLocks/>
            </p:cNvSpPr>
            <p:nvPr/>
          </p:nvSpPr>
          <p:spPr bwMode="invGray">
            <a:xfrm>
              <a:off x="3777" y="2042"/>
              <a:ext cx="88" cy="31"/>
            </a:xfrm>
            <a:custGeom>
              <a:avLst/>
              <a:gdLst/>
              <a:ahLst/>
              <a:cxnLst>
                <a:cxn ang="0">
                  <a:pos x="14" y="0"/>
                </a:cxn>
                <a:cxn ang="0">
                  <a:pos x="8" y="16"/>
                </a:cxn>
                <a:cxn ang="0">
                  <a:pos x="50" y="30"/>
                </a:cxn>
                <a:cxn ang="0">
                  <a:pos x="76" y="36"/>
                </a:cxn>
                <a:cxn ang="0">
                  <a:pos x="112" y="22"/>
                </a:cxn>
                <a:cxn ang="0">
                  <a:pos x="78" y="4"/>
                </a:cxn>
                <a:cxn ang="0">
                  <a:pos x="14" y="0"/>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8" name="Freeform 102"/>
            <p:cNvSpPr>
              <a:spLocks/>
            </p:cNvSpPr>
            <p:nvPr/>
          </p:nvSpPr>
          <p:spPr bwMode="invGray">
            <a:xfrm>
              <a:off x="3867" y="2041"/>
              <a:ext cx="46" cy="24"/>
            </a:xfrm>
            <a:custGeom>
              <a:avLst/>
              <a:gdLst/>
              <a:ahLst/>
              <a:cxnLst>
                <a:cxn ang="0">
                  <a:pos x="32" y="4"/>
                </a:cxn>
                <a:cxn ang="0">
                  <a:pos x="62" y="10"/>
                </a:cxn>
                <a:cxn ang="0">
                  <a:pos x="30" y="32"/>
                </a:cxn>
                <a:cxn ang="0">
                  <a:pos x="6" y="22"/>
                </a:cxn>
                <a:cxn ang="0">
                  <a:pos x="32" y="4"/>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9" name="Freeform 103"/>
            <p:cNvSpPr>
              <a:spLocks/>
            </p:cNvSpPr>
            <p:nvPr/>
          </p:nvSpPr>
          <p:spPr bwMode="invGray">
            <a:xfrm>
              <a:off x="3846" y="2070"/>
              <a:ext cx="37" cy="17"/>
            </a:xfrm>
            <a:custGeom>
              <a:avLst/>
              <a:gdLst/>
              <a:ahLst/>
              <a:cxnLst>
                <a:cxn ang="0">
                  <a:pos x="20" y="1"/>
                </a:cxn>
                <a:cxn ang="0">
                  <a:pos x="6" y="5"/>
                </a:cxn>
                <a:cxn ang="0">
                  <a:pos x="38" y="23"/>
                </a:cxn>
                <a:cxn ang="0">
                  <a:pos x="20" y="1"/>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0" name="Freeform 104"/>
            <p:cNvSpPr>
              <a:spLocks/>
            </p:cNvSpPr>
            <p:nvPr/>
          </p:nvSpPr>
          <p:spPr bwMode="invGray">
            <a:xfrm>
              <a:off x="4098" y="2294"/>
              <a:ext cx="76" cy="114"/>
            </a:xfrm>
            <a:custGeom>
              <a:avLst/>
              <a:gdLst/>
              <a:ahLst/>
              <a:cxnLst>
                <a:cxn ang="0">
                  <a:pos x="6" y="0"/>
                </a:cxn>
                <a:cxn ang="0">
                  <a:pos x="0" y="18"/>
                </a:cxn>
                <a:cxn ang="0">
                  <a:pos x="14" y="42"/>
                </a:cxn>
                <a:cxn ang="0">
                  <a:pos x="32" y="72"/>
                </a:cxn>
                <a:cxn ang="0">
                  <a:pos x="36" y="104"/>
                </a:cxn>
                <a:cxn ang="0">
                  <a:pos x="80" y="152"/>
                </a:cxn>
                <a:cxn ang="0">
                  <a:pos x="86" y="124"/>
                </a:cxn>
                <a:cxn ang="0">
                  <a:pos x="74" y="102"/>
                </a:cxn>
                <a:cxn ang="0">
                  <a:pos x="62" y="92"/>
                </a:cxn>
                <a:cxn ang="0">
                  <a:pos x="52" y="74"/>
                </a:cxn>
                <a:cxn ang="0">
                  <a:pos x="42" y="44"/>
                </a:cxn>
                <a:cxn ang="0">
                  <a:pos x="4" y="12"/>
                </a:cxn>
                <a:cxn ang="0">
                  <a:pos x="6" y="0"/>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1" name="Freeform 105"/>
            <p:cNvSpPr>
              <a:spLocks/>
            </p:cNvSpPr>
            <p:nvPr/>
          </p:nvSpPr>
          <p:spPr bwMode="invGray">
            <a:xfrm>
              <a:off x="4159" y="2412"/>
              <a:ext cx="55" cy="78"/>
            </a:xfrm>
            <a:custGeom>
              <a:avLst/>
              <a:gdLst/>
              <a:ahLst/>
              <a:cxnLst>
                <a:cxn ang="0">
                  <a:pos x="64" y="22"/>
                </a:cxn>
                <a:cxn ang="0">
                  <a:pos x="74" y="40"/>
                </a:cxn>
                <a:cxn ang="0">
                  <a:pos x="30" y="84"/>
                </a:cxn>
                <a:cxn ang="0">
                  <a:pos x="32" y="100"/>
                </a:cxn>
                <a:cxn ang="0">
                  <a:pos x="20" y="94"/>
                </a:cxn>
                <a:cxn ang="0">
                  <a:pos x="6" y="84"/>
                </a:cxn>
                <a:cxn ang="0">
                  <a:pos x="0" y="82"/>
                </a:cxn>
                <a:cxn ang="0">
                  <a:pos x="10" y="58"/>
                </a:cxn>
                <a:cxn ang="0">
                  <a:pos x="12" y="52"/>
                </a:cxn>
                <a:cxn ang="0">
                  <a:pos x="2" y="24"/>
                </a:cxn>
                <a:cxn ang="0">
                  <a:pos x="4" y="14"/>
                </a:cxn>
                <a:cxn ang="0">
                  <a:pos x="26" y="22"/>
                </a:cxn>
                <a:cxn ang="0">
                  <a:pos x="36" y="36"/>
                </a:cxn>
                <a:cxn ang="0">
                  <a:pos x="64" y="22"/>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2" name="Freeform 106"/>
            <p:cNvSpPr>
              <a:spLocks/>
            </p:cNvSpPr>
            <p:nvPr/>
          </p:nvSpPr>
          <p:spPr bwMode="invGray">
            <a:xfrm>
              <a:off x="4123" y="2492"/>
              <a:ext cx="109" cy="189"/>
            </a:xfrm>
            <a:custGeom>
              <a:avLst/>
              <a:gdLst/>
              <a:ahLst/>
              <a:cxnLst>
                <a:cxn ang="0">
                  <a:pos x="82" y="100"/>
                </a:cxn>
                <a:cxn ang="0">
                  <a:pos x="66" y="106"/>
                </a:cxn>
                <a:cxn ang="0">
                  <a:pos x="64" y="132"/>
                </a:cxn>
                <a:cxn ang="0">
                  <a:pos x="22" y="146"/>
                </a:cxn>
                <a:cxn ang="0">
                  <a:pos x="8" y="168"/>
                </a:cxn>
                <a:cxn ang="0">
                  <a:pos x="20" y="182"/>
                </a:cxn>
                <a:cxn ang="0">
                  <a:pos x="8" y="198"/>
                </a:cxn>
                <a:cxn ang="0">
                  <a:pos x="24" y="252"/>
                </a:cxn>
                <a:cxn ang="0">
                  <a:pos x="28" y="214"/>
                </a:cxn>
                <a:cxn ang="0">
                  <a:pos x="22" y="192"/>
                </a:cxn>
                <a:cxn ang="0">
                  <a:pos x="42" y="176"/>
                </a:cxn>
                <a:cxn ang="0">
                  <a:pos x="52" y="158"/>
                </a:cxn>
                <a:cxn ang="0">
                  <a:pos x="66" y="174"/>
                </a:cxn>
                <a:cxn ang="0">
                  <a:pos x="44" y="190"/>
                </a:cxn>
                <a:cxn ang="0">
                  <a:pos x="56" y="200"/>
                </a:cxn>
                <a:cxn ang="0">
                  <a:pos x="68" y="178"/>
                </a:cxn>
                <a:cxn ang="0">
                  <a:pos x="84" y="184"/>
                </a:cxn>
                <a:cxn ang="0">
                  <a:pos x="104" y="148"/>
                </a:cxn>
                <a:cxn ang="0">
                  <a:pos x="114" y="156"/>
                </a:cxn>
                <a:cxn ang="0">
                  <a:pos x="136" y="148"/>
                </a:cxn>
                <a:cxn ang="0">
                  <a:pos x="146" y="130"/>
                </a:cxn>
                <a:cxn ang="0">
                  <a:pos x="142" y="110"/>
                </a:cxn>
                <a:cxn ang="0">
                  <a:pos x="134" y="98"/>
                </a:cxn>
                <a:cxn ang="0">
                  <a:pos x="122" y="40"/>
                </a:cxn>
                <a:cxn ang="0">
                  <a:pos x="94" y="0"/>
                </a:cxn>
                <a:cxn ang="0">
                  <a:pos x="78" y="12"/>
                </a:cxn>
                <a:cxn ang="0">
                  <a:pos x="96" y="34"/>
                </a:cxn>
                <a:cxn ang="0">
                  <a:pos x="96" y="64"/>
                </a:cxn>
                <a:cxn ang="0">
                  <a:pos x="82" y="100"/>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3" name="Freeform 107"/>
            <p:cNvSpPr>
              <a:spLocks/>
            </p:cNvSpPr>
            <p:nvPr/>
          </p:nvSpPr>
          <p:spPr bwMode="invGray">
            <a:xfrm>
              <a:off x="3062" y="1988"/>
              <a:ext cx="52" cy="30"/>
            </a:xfrm>
            <a:custGeom>
              <a:avLst/>
              <a:gdLst/>
              <a:ahLst/>
              <a:cxnLst>
                <a:cxn ang="0">
                  <a:pos x="59" y="0"/>
                </a:cxn>
                <a:cxn ang="0">
                  <a:pos x="65" y="20"/>
                </a:cxn>
                <a:cxn ang="0">
                  <a:pos x="41" y="24"/>
                </a:cxn>
                <a:cxn ang="0">
                  <a:pos x="31" y="40"/>
                </a:cxn>
                <a:cxn ang="0">
                  <a:pos x="7" y="38"/>
                </a:cxn>
                <a:cxn ang="0">
                  <a:pos x="1" y="36"/>
                </a:cxn>
                <a:cxn ang="0">
                  <a:pos x="33" y="20"/>
                </a:cxn>
                <a:cxn ang="0">
                  <a:pos x="59" y="0"/>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4" name="Freeform 108"/>
            <p:cNvSpPr>
              <a:spLocks/>
            </p:cNvSpPr>
            <p:nvPr/>
          </p:nvSpPr>
          <p:spPr bwMode="invGray">
            <a:xfrm>
              <a:off x="2955" y="1997"/>
              <a:ext cx="19" cy="22"/>
            </a:xfrm>
            <a:custGeom>
              <a:avLst/>
              <a:gdLst/>
              <a:ahLst/>
              <a:cxnLst>
                <a:cxn ang="0">
                  <a:pos x="18" y="0"/>
                </a:cxn>
                <a:cxn ang="0">
                  <a:pos x="0" y="18"/>
                </a:cxn>
                <a:cxn ang="0">
                  <a:pos x="18" y="26"/>
                </a:cxn>
                <a:cxn ang="0">
                  <a:pos x="18" y="0"/>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5" name="Freeform 109"/>
            <p:cNvSpPr>
              <a:spLocks/>
            </p:cNvSpPr>
            <p:nvPr/>
          </p:nvSpPr>
          <p:spPr bwMode="invGray">
            <a:xfrm>
              <a:off x="2979" y="1996"/>
              <a:ext cx="37" cy="27"/>
            </a:xfrm>
            <a:custGeom>
              <a:avLst/>
              <a:gdLst/>
              <a:ahLst/>
              <a:cxnLst>
                <a:cxn ang="0">
                  <a:pos x="14" y="6"/>
                </a:cxn>
                <a:cxn ang="0">
                  <a:pos x="0" y="18"/>
                </a:cxn>
                <a:cxn ang="0">
                  <a:pos x="6" y="32"/>
                </a:cxn>
                <a:cxn ang="0">
                  <a:pos x="18" y="36"/>
                </a:cxn>
                <a:cxn ang="0">
                  <a:pos x="40" y="26"/>
                </a:cxn>
                <a:cxn ang="0">
                  <a:pos x="14" y="6"/>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6" name="Freeform 110"/>
            <p:cNvSpPr>
              <a:spLocks/>
            </p:cNvSpPr>
            <p:nvPr/>
          </p:nvSpPr>
          <p:spPr bwMode="invGray">
            <a:xfrm>
              <a:off x="3040" y="1987"/>
              <a:ext cx="20" cy="16"/>
            </a:xfrm>
            <a:custGeom>
              <a:avLst/>
              <a:gdLst/>
              <a:ahLst/>
              <a:cxnLst>
                <a:cxn ang="0">
                  <a:pos x="11" y="0"/>
                </a:cxn>
                <a:cxn ang="0">
                  <a:pos x="3" y="12"/>
                </a:cxn>
                <a:cxn ang="0">
                  <a:pos x="19" y="22"/>
                </a:cxn>
                <a:cxn ang="0">
                  <a:pos x="11" y="0"/>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7" name="Freeform 111"/>
            <p:cNvSpPr>
              <a:spLocks/>
            </p:cNvSpPr>
            <p:nvPr/>
          </p:nvSpPr>
          <p:spPr bwMode="invGray">
            <a:xfrm>
              <a:off x="3022" y="2005"/>
              <a:ext cx="15" cy="13"/>
            </a:xfrm>
            <a:custGeom>
              <a:avLst/>
              <a:gdLst/>
              <a:ahLst/>
              <a:cxnLst>
                <a:cxn ang="0">
                  <a:pos x="11" y="0"/>
                </a:cxn>
                <a:cxn ang="0">
                  <a:pos x="9" y="18"/>
                </a:cxn>
                <a:cxn ang="0">
                  <a:pos x="11" y="0"/>
                </a:cxn>
              </a:cxnLst>
              <a:rect l="0" t="0" r="r" b="b"/>
              <a:pathLst>
                <a:path w="20" h="18">
                  <a:moveTo>
                    <a:pt x="11" y="0"/>
                  </a:moveTo>
                  <a:cubicBezTo>
                    <a:pt x="1" y="14"/>
                    <a:pt x="0" y="9"/>
                    <a:pt x="9" y="18"/>
                  </a:cubicBezTo>
                  <a:cubicBezTo>
                    <a:pt x="20" y="14"/>
                    <a:pt x="16" y="18"/>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8" name="Freeform 112"/>
            <p:cNvSpPr>
              <a:spLocks/>
            </p:cNvSpPr>
            <p:nvPr/>
          </p:nvSpPr>
          <p:spPr bwMode="invGray">
            <a:xfrm>
              <a:off x="4162" y="2021"/>
              <a:ext cx="18" cy="33"/>
            </a:xfrm>
            <a:custGeom>
              <a:avLst/>
              <a:gdLst/>
              <a:ahLst/>
              <a:cxnLst>
                <a:cxn ang="0">
                  <a:pos x="24" y="0"/>
                </a:cxn>
                <a:cxn ang="0">
                  <a:pos x="8" y="16"/>
                </a:cxn>
                <a:cxn ang="0">
                  <a:pos x="0" y="34"/>
                </a:cxn>
                <a:cxn ang="0">
                  <a:pos x="16" y="40"/>
                </a:cxn>
                <a:cxn ang="0">
                  <a:pos x="24" y="0"/>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9" name="Freeform 113"/>
            <p:cNvSpPr>
              <a:spLocks/>
            </p:cNvSpPr>
            <p:nvPr/>
          </p:nvSpPr>
          <p:spPr bwMode="invGray">
            <a:xfrm>
              <a:off x="3278" y="3473"/>
              <a:ext cx="31" cy="18"/>
            </a:xfrm>
            <a:custGeom>
              <a:avLst/>
              <a:gdLst/>
              <a:ahLst/>
              <a:cxnLst>
                <a:cxn ang="0">
                  <a:pos x="30" y="0"/>
                </a:cxn>
                <a:cxn ang="0">
                  <a:pos x="26" y="24"/>
                </a:cxn>
                <a:cxn ang="0">
                  <a:pos x="30" y="0"/>
                </a:cxn>
              </a:cxnLst>
              <a:rect l="0" t="0" r="r" b="b"/>
              <a:pathLst>
                <a:path w="41" h="24">
                  <a:moveTo>
                    <a:pt x="30" y="0"/>
                  </a:moveTo>
                  <a:cubicBezTo>
                    <a:pt x="4" y="4"/>
                    <a:pt x="0" y="17"/>
                    <a:pt x="26" y="24"/>
                  </a:cubicBezTo>
                  <a:cubicBezTo>
                    <a:pt x="41" y="19"/>
                    <a:pt x="38" y="10"/>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0" name="Freeform 114"/>
            <p:cNvSpPr>
              <a:spLocks/>
            </p:cNvSpPr>
            <p:nvPr/>
          </p:nvSpPr>
          <p:spPr bwMode="invGray">
            <a:xfrm>
              <a:off x="3318" y="3466"/>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1" name="Freeform 115"/>
            <p:cNvSpPr>
              <a:spLocks/>
            </p:cNvSpPr>
            <p:nvPr/>
          </p:nvSpPr>
          <p:spPr bwMode="invGray">
            <a:xfrm>
              <a:off x="3251" y="3312"/>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2" name="Freeform 116"/>
            <p:cNvSpPr>
              <a:spLocks/>
            </p:cNvSpPr>
            <p:nvPr/>
          </p:nvSpPr>
          <p:spPr bwMode="invGray">
            <a:xfrm>
              <a:off x="3311" y="3239"/>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3" name="Freeform 117"/>
            <p:cNvSpPr>
              <a:spLocks/>
            </p:cNvSpPr>
            <p:nvPr/>
          </p:nvSpPr>
          <p:spPr bwMode="invGray">
            <a:xfrm>
              <a:off x="3287" y="3238"/>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4" name="Freeform 118"/>
            <p:cNvSpPr>
              <a:spLocks/>
            </p:cNvSpPr>
            <p:nvPr/>
          </p:nvSpPr>
          <p:spPr bwMode="invGray">
            <a:xfrm>
              <a:off x="3276" y="3260"/>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5" name="Freeform 119"/>
            <p:cNvSpPr>
              <a:spLocks/>
            </p:cNvSpPr>
            <p:nvPr/>
          </p:nvSpPr>
          <p:spPr bwMode="invGray">
            <a:xfrm>
              <a:off x="3251" y="3294"/>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6" name="Freeform 120"/>
            <p:cNvSpPr>
              <a:spLocks/>
            </p:cNvSpPr>
            <p:nvPr/>
          </p:nvSpPr>
          <p:spPr bwMode="invGray">
            <a:xfrm>
              <a:off x="3270" y="3281"/>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7" name="Freeform 121"/>
            <p:cNvSpPr>
              <a:spLocks/>
            </p:cNvSpPr>
            <p:nvPr/>
          </p:nvSpPr>
          <p:spPr bwMode="invGray">
            <a:xfrm>
              <a:off x="2537" y="229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8" name="Freeform 122"/>
            <p:cNvSpPr>
              <a:spLocks/>
            </p:cNvSpPr>
            <p:nvPr/>
          </p:nvSpPr>
          <p:spPr bwMode="invGray">
            <a:xfrm>
              <a:off x="2476" y="2259"/>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9" name="Freeform 123"/>
            <p:cNvSpPr>
              <a:spLocks/>
            </p:cNvSpPr>
            <p:nvPr/>
          </p:nvSpPr>
          <p:spPr bwMode="invGray">
            <a:xfrm>
              <a:off x="2238" y="2042"/>
              <a:ext cx="2060" cy="1644"/>
            </a:xfrm>
            <a:custGeom>
              <a:avLst/>
              <a:gdLst/>
              <a:ahLst/>
              <a:cxnLst>
                <a:cxn ang="0">
                  <a:pos x="452" y="653"/>
                </a:cxn>
                <a:cxn ang="0">
                  <a:pos x="333" y="595"/>
                </a:cxn>
                <a:cxn ang="0">
                  <a:pos x="158" y="645"/>
                </a:cxn>
                <a:cxn ang="0">
                  <a:pos x="46" y="759"/>
                </a:cxn>
                <a:cxn ang="0">
                  <a:pos x="12" y="941"/>
                </a:cxn>
                <a:cxn ang="0">
                  <a:pos x="146" y="1059"/>
                </a:cxn>
                <a:cxn ang="0">
                  <a:pos x="308" y="1041"/>
                </a:cxn>
                <a:cxn ang="0">
                  <a:pos x="396" y="1138"/>
                </a:cxn>
                <a:cxn ang="0">
                  <a:pos x="452" y="1447"/>
                </a:cxn>
                <a:cxn ang="0">
                  <a:pos x="497" y="1628"/>
                </a:cxn>
                <a:cxn ang="0">
                  <a:pos x="704" y="1574"/>
                </a:cxn>
                <a:cxn ang="0">
                  <a:pos x="817" y="1380"/>
                </a:cxn>
                <a:cxn ang="0">
                  <a:pos x="885" y="1153"/>
                </a:cxn>
                <a:cxn ang="0">
                  <a:pos x="998" y="999"/>
                </a:cxn>
                <a:cxn ang="0">
                  <a:pos x="796" y="856"/>
                </a:cxn>
                <a:cxn ang="0">
                  <a:pos x="817" y="819"/>
                </a:cxn>
                <a:cxn ang="0">
                  <a:pos x="1003" y="916"/>
                </a:cxn>
                <a:cxn ang="0">
                  <a:pos x="1098" y="792"/>
                </a:cxn>
                <a:cxn ang="0">
                  <a:pos x="1046" y="763"/>
                </a:cxn>
                <a:cxn ang="0">
                  <a:pos x="929" y="716"/>
                </a:cxn>
                <a:cxn ang="0">
                  <a:pos x="1141" y="761"/>
                </a:cxn>
                <a:cxn ang="0">
                  <a:pos x="1296" y="852"/>
                </a:cxn>
                <a:cxn ang="0">
                  <a:pos x="1373" y="1033"/>
                </a:cxn>
                <a:cxn ang="0">
                  <a:pos x="1608" y="847"/>
                </a:cxn>
                <a:cxn ang="0">
                  <a:pos x="1704" y="1030"/>
                </a:cxn>
                <a:cxn ang="0">
                  <a:pos x="1707" y="874"/>
                </a:cxn>
                <a:cxn ang="0">
                  <a:pos x="1759" y="800"/>
                </a:cxn>
                <a:cxn ang="0">
                  <a:pos x="1783" y="544"/>
                </a:cxn>
                <a:cxn ang="0">
                  <a:pos x="1824" y="528"/>
                </a:cxn>
                <a:cxn ang="0">
                  <a:pos x="1844" y="427"/>
                </a:cxn>
                <a:cxn ang="0">
                  <a:pos x="1805" y="226"/>
                </a:cxn>
                <a:cxn ang="0">
                  <a:pos x="1899" y="108"/>
                </a:cxn>
                <a:cxn ang="0">
                  <a:pos x="1947" y="209"/>
                </a:cxn>
                <a:cxn ang="0">
                  <a:pos x="1943" y="123"/>
                </a:cxn>
                <a:cxn ang="0">
                  <a:pos x="1975" y="51"/>
                </a:cxn>
                <a:cxn ang="0">
                  <a:pos x="2038" y="0"/>
                </a:cxn>
                <a:cxn ang="0">
                  <a:pos x="1820" y="63"/>
                </a:cxn>
                <a:cxn ang="0">
                  <a:pos x="1583" y="83"/>
                </a:cxn>
                <a:cxn ang="0">
                  <a:pos x="1349" y="30"/>
                </a:cxn>
                <a:cxn ang="0">
                  <a:pos x="1132" y="65"/>
                </a:cxn>
                <a:cxn ang="0">
                  <a:pos x="1040" y="170"/>
                </a:cxn>
                <a:cxn ang="0">
                  <a:pos x="926" y="137"/>
                </a:cxn>
                <a:cxn ang="0">
                  <a:pos x="758" y="183"/>
                </a:cxn>
                <a:cxn ang="0">
                  <a:pos x="667" y="140"/>
                </a:cxn>
                <a:cxn ang="0">
                  <a:pos x="364" y="248"/>
                </a:cxn>
                <a:cxn ang="0">
                  <a:pos x="535" y="213"/>
                </a:cxn>
                <a:cxn ang="0">
                  <a:pos x="638" y="276"/>
                </a:cxn>
                <a:cxn ang="0">
                  <a:pos x="443" y="357"/>
                </a:cxn>
                <a:cxn ang="0">
                  <a:pos x="275" y="416"/>
                </a:cxn>
                <a:cxn ang="0">
                  <a:pos x="167" y="537"/>
                </a:cxn>
                <a:cxn ang="0">
                  <a:pos x="283" y="552"/>
                </a:cxn>
                <a:cxn ang="0">
                  <a:pos x="381" y="573"/>
                </a:cxn>
                <a:cxn ang="0">
                  <a:pos x="493" y="590"/>
                </a:cxn>
                <a:cxn ang="0">
                  <a:pos x="487" y="512"/>
                </a:cxn>
                <a:cxn ang="0">
                  <a:pos x="592" y="548"/>
                </a:cxn>
                <a:cxn ang="0">
                  <a:pos x="686" y="470"/>
                </a:cxn>
                <a:cxn ang="0">
                  <a:pos x="772" y="480"/>
                </a:cxn>
                <a:cxn ang="0">
                  <a:pos x="639" y="598"/>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sp>
        <p:nvSpPr>
          <p:cNvPr id="4101" name="Rectangle 5"/>
          <p:cNvSpPr>
            <a:spLocks noGrp="1" noChangeArrowheads="1"/>
          </p:cNvSpPr>
          <p:nvPr>
            <p:ph type="ftr" sz="quarter" idx="3"/>
          </p:nvPr>
        </p:nvSpPr>
        <p:spPr>
          <a:xfrm>
            <a:off x="8940800" y="6477002"/>
            <a:ext cx="3048000" cy="168275"/>
          </a:xfrm>
          <a:prstGeom prst="rect">
            <a:avLst/>
          </a:prstGeom>
        </p:spPr>
        <p:txBody>
          <a:bodyPr/>
          <a:lstStyle>
            <a:lvl1pPr algn="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102" name="Rectangle 6"/>
          <p:cNvSpPr>
            <a:spLocks noGrp="1" noChangeArrowheads="1"/>
          </p:cNvSpPr>
          <p:nvPr>
            <p:ph type="sldNum" sz="quarter" idx="4"/>
          </p:nvPr>
        </p:nvSpPr>
        <p:spPr>
          <a:xfrm>
            <a:off x="4876800" y="6477002"/>
            <a:ext cx="2844800" cy="168275"/>
          </a:xfrm>
        </p:spPr>
        <p:txBody>
          <a:bodyPr/>
          <a:lstStyle>
            <a:lvl1pPr algn="ctr">
              <a:defRPr/>
            </a:lvl1pPr>
          </a:lstStyle>
          <a:p>
            <a:pPr defTabSz="914396" fontAlgn="base">
              <a:spcBef>
                <a:spcPct val="0"/>
              </a:spcBef>
              <a:spcAft>
                <a:spcPct val="0"/>
              </a:spcAft>
            </a:pPr>
            <a:fld id="{C8AF1AFF-9E7F-4D80-8D1C-666315FFE84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4108" name="Picture 12" descr="artplus_nature_naturalcity42_i"/>
          <p:cNvPicPr>
            <a:picLocks noChangeAspect="1" noChangeArrowheads="1"/>
          </p:cNvPicPr>
          <p:nvPr/>
        </p:nvPicPr>
        <p:blipFill>
          <a:blip r:embed="rId2"/>
          <a:srcRect/>
          <a:stretch>
            <a:fillRect/>
          </a:stretch>
        </p:blipFill>
        <p:spPr bwMode="auto">
          <a:xfrm>
            <a:off x="9275234" y="3352800"/>
            <a:ext cx="2205567" cy="877888"/>
          </a:xfrm>
          <a:prstGeom prst="rect">
            <a:avLst/>
          </a:prstGeom>
          <a:noFill/>
        </p:spPr>
      </p:pic>
      <p:pic>
        <p:nvPicPr>
          <p:cNvPr id="4106" name="Picture 10" descr="artplus_nature_naturalcity42_c"/>
          <p:cNvPicPr>
            <a:picLocks noChangeAspect="1" noChangeArrowheads="1"/>
          </p:cNvPicPr>
          <p:nvPr/>
        </p:nvPicPr>
        <p:blipFill>
          <a:blip r:embed="rId3"/>
          <a:srcRect/>
          <a:stretch>
            <a:fillRect/>
          </a:stretch>
        </p:blipFill>
        <p:spPr bwMode="auto">
          <a:xfrm>
            <a:off x="12395200" y="2895601"/>
            <a:ext cx="1483784" cy="866775"/>
          </a:xfrm>
          <a:prstGeom prst="rect">
            <a:avLst/>
          </a:prstGeom>
          <a:noFill/>
        </p:spPr>
      </p:pic>
      <p:pic>
        <p:nvPicPr>
          <p:cNvPr id="4109" name="Picture 13" descr="artplus_nature_naturalcity42_f"/>
          <p:cNvPicPr>
            <a:picLocks noChangeAspect="1" noChangeArrowheads="1"/>
          </p:cNvPicPr>
          <p:nvPr/>
        </p:nvPicPr>
        <p:blipFill>
          <a:blip r:embed="rId4"/>
          <a:srcRect/>
          <a:stretch>
            <a:fillRect/>
          </a:stretch>
        </p:blipFill>
        <p:spPr bwMode="auto">
          <a:xfrm>
            <a:off x="6659035" y="4594227"/>
            <a:ext cx="6548967" cy="1882775"/>
          </a:xfrm>
          <a:prstGeom prst="rect">
            <a:avLst/>
          </a:prstGeom>
          <a:noFill/>
        </p:spPr>
      </p:pic>
      <p:sp>
        <p:nvSpPr>
          <p:cNvPr id="4222" name="Text Box 126"/>
          <p:cNvSpPr txBox="1">
            <a:spLocks noChangeArrowheads="1"/>
          </p:cNvSpPr>
          <p:nvPr/>
        </p:nvSpPr>
        <p:spPr bwMode="auto">
          <a:xfrm>
            <a:off x="10996221" y="152402"/>
            <a:ext cx="992580" cy="400110"/>
          </a:xfrm>
          <a:prstGeom prst="rect">
            <a:avLst/>
          </a:prstGeom>
          <a:noFill/>
          <a:ln w="9525">
            <a:noFill/>
            <a:miter lim="800000"/>
            <a:headEnd/>
            <a:tailEnd/>
          </a:ln>
          <a:effectLst/>
        </p:spPr>
        <p:txBody>
          <a:bodyPr wrap="none">
            <a:spAutoFit/>
          </a:bodyPr>
          <a:lstStyle/>
          <a:p>
            <a:pPr marL="0" marR="0" lvl="0" indent="0" algn="r" defTabSz="914396"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Verdana" pitchFamily="34" charset="0"/>
                <a:ea typeface="+mn-ea"/>
                <a:cs typeface="Arial" panose="020B0604020202020204" pitchFamily="34" charset="0"/>
              </a:rPr>
              <a:t>LOGO</a:t>
            </a:r>
          </a:p>
        </p:txBody>
      </p:sp>
      <p:pic>
        <p:nvPicPr>
          <p:cNvPr id="4105" name="Picture 9" descr="artplus_nature_naturalcity42_b"/>
          <p:cNvPicPr>
            <a:picLocks noChangeAspect="1" noChangeArrowheads="1"/>
          </p:cNvPicPr>
          <p:nvPr/>
        </p:nvPicPr>
        <p:blipFill>
          <a:blip r:embed="rId5"/>
          <a:srcRect/>
          <a:stretch>
            <a:fillRect/>
          </a:stretch>
        </p:blipFill>
        <p:spPr bwMode="auto">
          <a:xfrm>
            <a:off x="6927851" y="3097213"/>
            <a:ext cx="3962400" cy="571500"/>
          </a:xfrm>
          <a:prstGeom prst="rect">
            <a:avLst/>
          </a:prstGeom>
          <a:noFill/>
        </p:spPr>
      </p:pic>
      <p:pic>
        <p:nvPicPr>
          <p:cNvPr id="4107" name="Picture 11" descr="artplus_nature_naturalcity42_d"/>
          <p:cNvPicPr>
            <a:picLocks noChangeAspect="1" noChangeArrowheads="1"/>
          </p:cNvPicPr>
          <p:nvPr/>
        </p:nvPicPr>
        <p:blipFill>
          <a:blip r:embed="rId6"/>
          <a:srcRect/>
          <a:stretch>
            <a:fillRect/>
          </a:stretch>
        </p:blipFill>
        <p:spPr bwMode="auto">
          <a:xfrm>
            <a:off x="7501467" y="2862265"/>
            <a:ext cx="831851" cy="579437"/>
          </a:xfrm>
          <a:prstGeom prst="rect">
            <a:avLst/>
          </a:prstGeom>
          <a:noFill/>
        </p:spPr>
      </p:pic>
      <p:pic>
        <p:nvPicPr>
          <p:cNvPr id="4224" name="Picture 128" descr="a1"/>
          <p:cNvPicPr>
            <a:picLocks noChangeAspect="1" noChangeArrowheads="1"/>
          </p:cNvPicPr>
          <p:nvPr userDrawn="1"/>
        </p:nvPicPr>
        <p:blipFill>
          <a:blip r:embed="rId7"/>
          <a:srcRect/>
          <a:stretch>
            <a:fillRect/>
          </a:stretch>
        </p:blipFill>
        <p:spPr bwMode="auto">
          <a:xfrm>
            <a:off x="12479868" y="95250"/>
            <a:ext cx="2404533" cy="2070100"/>
          </a:xfrm>
          <a:prstGeom prst="rect">
            <a:avLst/>
          </a:prstGeom>
          <a:noFill/>
        </p:spPr>
      </p:pic>
      <p:pic>
        <p:nvPicPr>
          <p:cNvPr id="4225" name="Picture 129" descr="b_1"/>
          <p:cNvPicPr>
            <a:picLocks noChangeAspect="1" noChangeArrowheads="1"/>
          </p:cNvPicPr>
          <p:nvPr userDrawn="1"/>
        </p:nvPicPr>
        <p:blipFill>
          <a:blip r:embed="rId8"/>
          <a:srcRect/>
          <a:stretch>
            <a:fillRect/>
          </a:stretch>
        </p:blipFill>
        <p:spPr bwMode="auto">
          <a:xfrm>
            <a:off x="13605934" y="1968500"/>
            <a:ext cx="1439333" cy="469900"/>
          </a:xfrm>
          <a:prstGeom prst="rect">
            <a:avLst/>
          </a:prstGeom>
          <a:noFill/>
        </p:spPr>
      </p:pic>
      <p:sp>
        <p:nvSpPr>
          <p:cNvPr id="127" name="TextBox 126"/>
          <p:cNvSpPr txBox="1"/>
          <p:nvPr userDrawn="1"/>
        </p:nvSpPr>
        <p:spPr>
          <a:xfrm>
            <a:off x="-281509" y="6499802"/>
            <a:ext cx="1608133" cy="230832"/>
          </a:xfrm>
          <a:prstGeom prst="rect">
            <a:avLst/>
          </a:prstGeom>
          <a:noFill/>
        </p:spPr>
        <p:txBody>
          <a:bodyPr wrap="none" rtlCol="0">
            <a:spAutoFit/>
          </a:bodyPr>
          <a:lstStyle/>
          <a:p>
            <a:pPr marL="0" marR="0" lvl="0" indent="0" algn="l" defTabSz="914396"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www.trungtamtinhoc.edu.vn</a:t>
            </a:r>
          </a:p>
        </p:txBody>
      </p:sp>
    </p:spTree>
    <p:extLst>
      <p:ext uri="{BB962C8B-B14F-4D97-AF65-F5344CB8AC3E}">
        <p14:creationId xmlns:p14="http://schemas.microsoft.com/office/powerpoint/2010/main" val="213763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23"/>
                                        </p:tgtEl>
                                        <p:attrNameLst>
                                          <p:attrName>style.visibility</p:attrName>
                                        </p:attrNameLst>
                                      </p:cBhvr>
                                      <p:to>
                                        <p:strVal val="visible"/>
                                      </p:to>
                                    </p:set>
                                    <p:animEffect transition="in" filter="fade">
                                      <p:cBhvr>
                                        <p:cTn id="7" dur="2000"/>
                                        <p:tgtEl>
                                          <p:spTgt spid="422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05"/>
                                        </p:tgtEl>
                                        <p:attrNameLst>
                                          <p:attrName>style.visibility</p:attrName>
                                        </p:attrNameLst>
                                      </p:cBhvr>
                                      <p:to>
                                        <p:strVal val="visible"/>
                                      </p:to>
                                    </p:set>
                                    <p:animEffect transition="in" filter="fade">
                                      <p:cBhvr>
                                        <p:cTn id="11" dur="1000"/>
                                        <p:tgtEl>
                                          <p:spTgt spid="4105"/>
                                        </p:tgtEl>
                                      </p:cBhvr>
                                    </p:animEffect>
                                  </p:childTnLst>
                                </p:cTn>
                              </p:par>
                            </p:childTnLst>
                          </p:cTn>
                        </p:par>
                        <p:par>
                          <p:cTn id="12" fill="hold">
                            <p:stCondLst>
                              <p:cond delay="3000"/>
                            </p:stCondLst>
                            <p:childTnLst>
                              <p:par>
                                <p:cTn id="13" presetID="22" presetClass="entr" presetSubtype="4" fill="hold" nodeType="afterEffect">
                                  <p:stCondLst>
                                    <p:cond delay="0"/>
                                  </p:stCondLst>
                                  <p:childTnLst>
                                    <p:set>
                                      <p:cBhvr>
                                        <p:cTn id="14" dur="1" fill="hold">
                                          <p:stCondLst>
                                            <p:cond delay="0"/>
                                          </p:stCondLst>
                                        </p:cTn>
                                        <p:tgtEl>
                                          <p:spTgt spid="4107"/>
                                        </p:tgtEl>
                                        <p:attrNameLst>
                                          <p:attrName>style.visibility</p:attrName>
                                        </p:attrNameLst>
                                      </p:cBhvr>
                                      <p:to>
                                        <p:strVal val="visible"/>
                                      </p:to>
                                    </p:set>
                                    <p:animEffect transition="in" filter="wipe(down)">
                                      <p:cBhvr>
                                        <p:cTn id="15" dur="500"/>
                                        <p:tgtEl>
                                          <p:spTgt spid="4107"/>
                                        </p:tgtEl>
                                      </p:cBhvr>
                                    </p:animEffect>
                                  </p:childTnLst>
                                </p:cTn>
                              </p:par>
                            </p:childTnLst>
                          </p:cTn>
                        </p:par>
                        <p:par>
                          <p:cTn id="16" fill="hold">
                            <p:stCondLst>
                              <p:cond delay="3500"/>
                            </p:stCondLst>
                            <p:childTnLst>
                              <p:par>
                                <p:cTn id="17" presetID="35" presetClass="path" presetSubtype="0" accel="50000" decel="50000" fill="hold" nodeType="afterEffect">
                                  <p:stCondLst>
                                    <p:cond delay="0"/>
                                  </p:stCondLst>
                                  <p:childTnLst>
                                    <p:animMotion origin="layout" path="M -5.55556E-7 2.37743E-6 L -0.21076 0.04787 " pathEditMode="relative" rAng="0" ptsTypes="AA">
                                      <p:cBhvr>
                                        <p:cTn id="18" dur="2000" fill="hold"/>
                                        <p:tgtEl>
                                          <p:spTgt spid="4106"/>
                                        </p:tgtEl>
                                        <p:attrNameLst>
                                          <p:attrName>ppt_x</p:attrName>
                                          <p:attrName>ppt_y</p:attrName>
                                        </p:attrNameLst>
                                      </p:cBhvr>
                                      <p:rCtr x="-10500" y="2400"/>
                                    </p:animMotion>
                                  </p:childTnLst>
                                </p:cTn>
                              </p:par>
                              <p:par>
                                <p:cTn id="19" presetID="10" presetClass="entr" presetSubtype="0" fill="hold" nodeType="withEffect">
                                  <p:stCondLst>
                                    <p:cond delay="0"/>
                                  </p:stCondLst>
                                  <p:childTnLst>
                                    <p:set>
                                      <p:cBhvr>
                                        <p:cTn id="20" dur="1" fill="hold">
                                          <p:stCondLst>
                                            <p:cond delay="0"/>
                                          </p:stCondLst>
                                        </p:cTn>
                                        <p:tgtEl>
                                          <p:spTgt spid="4106"/>
                                        </p:tgtEl>
                                        <p:attrNameLst>
                                          <p:attrName>style.visibility</p:attrName>
                                        </p:attrNameLst>
                                      </p:cBhvr>
                                      <p:to>
                                        <p:strVal val="visible"/>
                                      </p:to>
                                    </p:set>
                                    <p:animEffect transition="in" filter="fade">
                                      <p:cBhvr>
                                        <p:cTn id="21" dur="1000"/>
                                        <p:tgtEl>
                                          <p:spTgt spid="4106"/>
                                        </p:tgtEl>
                                      </p:cBhvr>
                                    </p:animEffect>
                                  </p:childTnLst>
                                </p:cTn>
                              </p:par>
                            </p:childTnLst>
                          </p:cTn>
                        </p:par>
                        <p:par>
                          <p:cTn id="22" fill="hold">
                            <p:stCondLst>
                              <p:cond delay="5500"/>
                            </p:stCondLst>
                            <p:childTnLst>
                              <p:par>
                                <p:cTn id="23" presetID="22" presetClass="entr" presetSubtype="4" fill="hold" nodeType="afterEffect">
                                  <p:stCondLst>
                                    <p:cond delay="0"/>
                                  </p:stCondLst>
                                  <p:childTnLst>
                                    <p:set>
                                      <p:cBhvr>
                                        <p:cTn id="24" dur="1" fill="hold">
                                          <p:stCondLst>
                                            <p:cond delay="0"/>
                                          </p:stCondLst>
                                        </p:cTn>
                                        <p:tgtEl>
                                          <p:spTgt spid="4108"/>
                                        </p:tgtEl>
                                        <p:attrNameLst>
                                          <p:attrName>style.visibility</p:attrName>
                                        </p:attrNameLst>
                                      </p:cBhvr>
                                      <p:to>
                                        <p:strVal val="visible"/>
                                      </p:to>
                                    </p:set>
                                    <p:animEffect transition="in" filter="wipe(down)">
                                      <p:cBhvr>
                                        <p:cTn id="25" dur="500"/>
                                        <p:tgtEl>
                                          <p:spTgt spid="4108"/>
                                        </p:tgtEl>
                                      </p:cBhvr>
                                    </p:animEffect>
                                  </p:childTnLst>
                                </p:cTn>
                              </p:par>
                            </p:childTnLst>
                          </p:cTn>
                        </p:par>
                        <p:par>
                          <p:cTn id="26" fill="hold">
                            <p:stCondLst>
                              <p:cond delay="6000"/>
                            </p:stCondLst>
                            <p:childTnLst>
                              <p:par>
                                <p:cTn id="27" presetID="22" presetClass="entr" presetSubtype="4" fill="hold" nodeType="afterEffect">
                                  <p:stCondLst>
                                    <p:cond delay="0"/>
                                  </p:stCondLst>
                                  <p:childTnLst>
                                    <p:set>
                                      <p:cBhvr>
                                        <p:cTn id="28" dur="1" fill="hold">
                                          <p:stCondLst>
                                            <p:cond delay="0"/>
                                          </p:stCondLst>
                                        </p:cTn>
                                        <p:tgtEl>
                                          <p:spTgt spid="4109"/>
                                        </p:tgtEl>
                                        <p:attrNameLst>
                                          <p:attrName>style.visibility</p:attrName>
                                        </p:attrNameLst>
                                      </p:cBhvr>
                                      <p:to>
                                        <p:strVal val="visible"/>
                                      </p:to>
                                    </p:set>
                                    <p:animEffect transition="in" filter="wipe(down)">
                                      <p:cBhvr>
                                        <p:cTn id="29" dur="1000"/>
                                        <p:tgtEl>
                                          <p:spTgt spid="4109"/>
                                        </p:tgtEl>
                                      </p:cBhvr>
                                    </p:animEffect>
                                  </p:childTnLst>
                                </p:cTn>
                              </p:par>
                              <p:par>
                                <p:cTn id="30" presetID="10" presetClass="entr" presetSubtype="0" fill="hold" nodeType="withEffect">
                                  <p:stCondLst>
                                    <p:cond delay="800"/>
                                  </p:stCondLst>
                                  <p:childTnLst>
                                    <p:set>
                                      <p:cBhvr>
                                        <p:cTn id="31" dur="1" fill="hold">
                                          <p:stCondLst>
                                            <p:cond delay="0"/>
                                          </p:stCondLst>
                                        </p:cTn>
                                        <p:tgtEl>
                                          <p:spTgt spid="4111"/>
                                        </p:tgtEl>
                                        <p:attrNameLst>
                                          <p:attrName>style.visibility</p:attrName>
                                        </p:attrNameLst>
                                      </p:cBhvr>
                                      <p:to>
                                        <p:strVal val="visible"/>
                                      </p:to>
                                    </p:set>
                                    <p:animEffect transition="in" filter="fade">
                                      <p:cBhvr>
                                        <p:cTn id="32" dur="2000"/>
                                        <p:tgtEl>
                                          <p:spTgt spid="4111"/>
                                        </p:tgtEl>
                                      </p:cBhvr>
                                    </p:animEffect>
                                  </p:childTnLst>
                                </p:cTn>
                              </p:par>
                            </p:childTnLst>
                          </p:cTn>
                        </p:par>
                        <p:par>
                          <p:cTn id="33" fill="hold">
                            <p:stCondLst>
                              <p:cond delay="8800"/>
                            </p:stCondLst>
                            <p:childTnLst>
                              <p:par>
                                <p:cTn id="34" presetID="0" presetClass="path" presetSubtype="0" accel="50000" decel="50000" fill="hold" nodeType="afterEffect">
                                  <p:stCondLst>
                                    <p:cond delay="0"/>
                                  </p:stCondLst>
                                  <p:childTnLst>
                                    <p:animMotion origin="layout" path="M -2.22222E-6 -4.81481E-6 C -0.08906 0.01505 -0.38802 0.03033 -0.53472 0.09075 C -0.68142 0.15116 -0.81198 0.322 -0.88055 0.36297 C -0.94913 0.40394 -0.93229 0.34237 -0.94583 0.33704 " pathEditMode="relative" rAng="0" ptsTypes="aaaa">
                                      <p:cBhvr>
                                        <p:cTn id="35" dur="2000" fill="hold"/>
                                        <p:tgtEl>
                                          <p:spTgt spid="4224"/>
                                        </p:tgtEl>
                                        <p:attrNameLst>
                                          <p:attrName>ppt_x</p:attrName>
                                          <p:attrName>ppt_y</p:attrName>
                                        </p:attrNameLst>
                                      </p:cBhvr>
                                      <p:rCtr x="-47500" y="20200"/>
                                    </p:animMotion>
                                  </p:childTnLst>
                                </p:cTn>
                              </p:par>
                              <p:par>
                                <p:cTn id="36" presetID="0" presetClass="path" presetSubtype="0" accel="50000" decel="50000" fill="hold" nodeType="withEffect">
                                  <p:stCondLst>
                                    <p:cond delay="500"/>
                                  </p:stCondLst>
                                  <p:childTnLst>
                                    <p:animMotion origin="layout" path="M 0 0.04629 C -0.07778 0.05393 -0.34948 0.0956 -0.46667 0.09166 C -0.58385 0.08773 -0.63611 -0.0007 -0.70278 0.02314 C -0.76944 0.04699 -0.83247 0.19027 -0.86667 0.23426 " pathEditMode="relative" rAng="0" ptsTypes="aaaa">
                                      <p:cBhvr>
                                        <p:cTn id="37" dur="2000" fill="hold"/>
                                        <p:tgtEl>
                                          <p:spTgt spid="4225"/>
                                        </p:tgtEl>
                                        <p:attrNameLst>
                                          <p:attrName>ppt_x</p:attrName>
                                          <p:attrName>ppt_y</p:attrName>
                                        </p:attrNameLst>
                                      </p:cBhvr>
                                      <p:rCtr x="-43300" y="7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3" grpId="0"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2548397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a:prstGeom prst="rect">
            <a:avLst/>
          </a:prstGeom>
        </p:spPr>
        <p:txBody>
          <a:bodyPr anchor="b"/>
          <a:lstStyle>
            <a:lvl1pPr marL="0" indent="0">
              <a:buNone/>
              <a:defRPr sz="2000"/>
            </a:lvl1pPr>
            <a:lvl2pPr marL="457198" indent="0">
              <a:buNone/>
              <a:defRPr sz="1800"/>
            </a:lvl2pPr>
            <a:lvl3pPr marL="914396" indent="0">
              <a:buNone/>
              <a:defRPr sz="1600"/>
            </a:lvl3pPr>
            <a:lvl4pPr marL="1371595" indent="0">
              <a:buNone/>
              <a:defRPr sz="1400"/>
            </a:lvl4pPr>
            <a:lvl5pPr marL="1828793" indent="0">
              <a:buNone/>
              <a:defRPr sz="1400"/>
            </a:lvl5pPr>
            <a:lvl6pPr marL="2285991" indent="0">
              <a:buNone/>
              <a:defRPr sz="1400"/>
            </a:lvl6pPr>
            <a:lvl7pPr marL="2743189" indent="0">
              <a:buNone/>
              <a:defRPr sz="1400"/>
            </a:lvl7pPr>
            <a:lvl8pPr marL="3200388" indent="0">
              <a:buNone/>
              <a:defRPr sz="1400"/>
            </a:lvl8pPr>
            <a:lvl9pPr marL="3657586" indent="0">
              <a:buNone/>
              <a:defRPr sz="1400"/>
            </a:lvl9pPr>
          </a:lstStyle>
          <a:p>
            <a:pPr lvl="0"/>
            <a:r>
              <a:rPr lang="en-US"/>
              <a:t>Click to edit Master text styles</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F7561CDB-809F-4F01-8B1D-FE5EAC24373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1783891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5FBBEBBD-17BD-4560-87E4-547DA4A47EB6}"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078793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0"/>
            <a:ext cx="4011084" cy="1162050"/>
          </a:xfrm>
        </p:spPr>
        <p:txBody>
          <a:bodyPr anchor="b"/>
          <a:lstStyle>
            <a:lvl1pPr algn="l">
              <a:defRPr sz="2444"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926"/>
            </a:lvl1pPr>
            <a:lvl2pPr>
              <a:defRPr sz="3407"/>
            </a:lvl2pPr>
            <a:lvl3pPr>
              <a:defRPr sz="2963"/>
            </a:lvl3pPr>
            <a:lvl4pPr>
              <a:defRPr sz="2444"/>
            </a:lvl4pPr>
            <a:lvl5pPr>
              <a:defRPr sz="2444"/>
            </a:lvl5pPr>
            <a:lvl6pPr>
              <a:defRPr sz="2444"/>
            </a:lvl6pPr>
            <a:lvl7pPr>
              <a:defRPr sz="2444"/>
            </a:lvl7pPr>
            <a:lvl8pPr>
              <a:defRPr sz="2444"/>
            </a:lvl8pPr>
            <a:lvl9pPr>
              <a:defRPr sz="24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4" y="1435101"/>
            <a:ext cx="4011084" cy="4691063"/>
          </a:xfrm>
        </p:spPr>
        <p:txBody>
          <a:bodyPr/>
          <a:lstStyle>
            <a:lvl1pPr marL="0" indent="0">
              <a:buNone/>
              <a:defRPr sz="1704"/>
            </a:lvl1pPr>
            <a:lvl2pPr marL="561061" indent="0">
              <a:buNone/>
              <a:defRPr sz="1482"/>
            </a:lvl2pPr>
            <a:lvl3pPr marL="1122121" indent="0">
              <a:buNone/>
              <a:defRPr sz="1259"/>
            </a:lvl3pPr>
            <a:lvl4pPr marL="1683182" indent="0">
              <a:buNone/>
              <a:defRPr sz="1111"/>
            </a:lvl4pPr>
            <a:lvl5pPr marL="2244242" indent="0">
              <a:buNone/>
              <a:defRPr sz="1111"/>
            </a:lvl5pPr>
            <a:lvl6pPr marL="2805303" indent="0">
              <a:buNone/>
              <a:defRPr sz="1111"/>
            </a:lvl6pPr>
            <a:lvl7pPr marL="3366364" indent="0">
              <a:buNone/>
              <a:defRPr sz="1111"/>
            </a:lvl7pPr>
            <a:lvl8pPr marL="3927423" indent="0">
              <a:buNone/>
              <a:defRPr sz="1111"/>
            </a:lvl8pPr>
            <a:lvl9pPr marL="4488484" indent="0">
              <a:buNone/>
              <a:defRPr sz="1111"/>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6"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7"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05B56A9-3217-4C28-8C69-2F59D140FC89}"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131681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8" name="Footer Placeholder 7"/>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defTabSz="914396" fontAlgn="base">
              <a:spcBef>
                <a:spcPct val="0"/>
              </a:spcBef>
              <a:spcAft>
                <a:spcPct val="0"/>
              </a:spcAft>
            </a:pPr>
            <a:fld id="{2E4299E6-7C00-4D22-A89F-1F9B3615D595}"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0894446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Footer Placeholder 3"/>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defTabSz="914396" fontAlgn="base">
              <a:spcBef>
                <a:spcPct val="0"/>
              </a:spcBef>
              <a:spcAft>
                <a:spcPct val="0"/>
              </a:spcAft>
            </a:pPr>
            <a:fld id="{05941182-25CA-4852-8295-F5606E806368}"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8710720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3456178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AA7A2312-82E8-4FE4-9A01-ADEF37E3AE1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1243545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D7B3CDFB-B3A1-4232-AA4B-479C24C388B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1832649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295400"/>
            <a:ext cx="10972800" cy="5029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D063A193-151D-48F6-ABE6-FDDB0BC0AEC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6465959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60960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6096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30164F13-48D1-4ADC-B1EB-3904AA61B639}"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791849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295400"/>
            <a:ext cx="10972800" cy="5029200"/>
          </a:xfrm>
          <a:prstGeom prst="rect">
            <a:avLst/>
          </a:prstGeom>
        </p:spPr>
        <p:txBody>
          <a:bodyPr/>
          <a:lstStyle/>
          <a:p>
            <a:r>
              <a:rPr lang="en-US"/>
              <a:t>Click icon to add table</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a:xfrm>
            <a:off x="8737600" y="6537327"/>
            <a:ext cx="2844800" cy="244475"/>
          </a:xfrm>
        </p:spPr>
        <p:txBody>
          <a:bodyPr/>
          <a:lstStyle>
            <a:lvl1pPr>
              <a:defRPr/>
            </a:lvl1pPr>
          </a:lstStyle>
          <a:p>
            <a:pPr defTabSz="914396" fontAlgn="base">
              <a:spcBef>
                <a:spcPct val="0"/>
              </a:spcBef>
              <a:spcAft>
                <a:spcPct val="0"/>
              </a:spcAft>
            </a:pPr>
            <a:fld id="{37BA5889-3889-48EB-8ABB-7988F2FA738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3217841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98" indent="0" algn="ctr">
              <a:buNone/>
              <a:defRPr/>
            </a:lvl2pPr>
            <a:lvl3pPr marL="914396" indent="0" algn="ctr">
              <a:buNone/>
              <a:defRPr/>
            </a:lvl3pPr>
            <a:lvl4pPr marL="1371595" indent="0" algn="ctr">
              <a:buNone/>
              <a:defRPr/>
            </a:lvl4pPr>
            <a:lvl5pPr marL="1828793" indent="0" algn="ctr">
              <a:buNone/>
              <a:defRPr/>
            </a:lvl5pPr>
            <a:lvl6pPr marL="2285991" indent="0" algn="ctr">
              <a:buNone/>
              <a:defRPr/>
            </a:lvl6pPr>
            <a:lvl7pPr marL="2743189" indent="0" algn="ctr">
              <a:buNone/>
              <a:defRPr/>
            </a:lvl7pPr>
            <a:lvl8pPr marL="3200388" indent="0" algn="ctr">
              <a:buNone/>
              <a:defRPr/>
            </a:lvl8pPr>
            <a:lvl9pPr marL="3657586" indent="0" algn="ctr">
              <a:buNone/>
              <a:defRPr/>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489DF400-8CEC-4040-95AA-7F9A82091823}" type="slidenum">
              <a:rPr lang="en-US" altLang="zh-CN" smtClean="0">
                <a:solidFill>
                  <a:srgbClr val="FFFFFF"/>
                </a:solidFill>
                <a:cs typeface="Arial" panose="020B0604020202020204" pitchFamily="34" charset="0"/>
              </a:rPr>
              <a:pPr defTabSz="914396" fontAlgn="base">
                <a:spcBef>
                  <a:spcPct val="0"/>
                </a:spcBef>
                <a:spcAft>
                  <a:spcPct val="0"/>
                </a:spcAft>
                <a:defRPr/>
              </a:pPr>
              <a:t>‹#›</a:t>
            </a:fld>
            <a:endParaRPr lang="en-US" altLang="zh-CN">
              <a:solidFill>
                <a:srgbClr val="FFFFFF"/>
              </a:solidFill>
              <a:cs typeface="Arial" panose="020B0604020202020204" pitchFamily="34" charset="0"/>
            </a:endParaRPr>
          </a:p>
        </p:txBody>
      </p:sp>
    </p:spTree>
    <p:extLst>
      <p:ext uri="{BB962C8B-B14F-4D97-AF65-F5344CB8AC3E}">
        <p14:creationId xmlns:p14="http://schemas.microsoft.com/office/powerpoint/2010/main" val="769303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2023/3/12</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4194113804"/>
      </p:ext>
    </p:extLst>
  </p:cSld>
  <p:clrMapOvr>
    <a:masterClrMapping/>
  </p:clrMapOvr>
  <p:transition spd="slow"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44"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926"/>
            </a:lvl1pPr>
            <a:lvl2pPr marL="561061" indent="0">
              <a:buNone/>
              <a:defRPr sz="3407"/>
            </a:lvl2pPr>
            <a:lvl3pPr marL="1122121" indent="0">
              <a:buNone/>
              <a:defRPr sz="2963"/>
            </a:lvl3pPr>
            <a:lvl4pPr marL="1683182" indent="0">
              <a:buNone/>
              <a:defRPr sz="2444"/>
            </a:lvl4pPr>
            <a:lvl5pPr marL="2244242" indent="0">
              <a:buNone/>
              <a:defRPr sz="2444"/>
            </a:lvl5pPr>
            <a:lvl6pPr marL="2805303" indent="0">
              <a:buNone/>
              <a:defRPr sz="2444"/>
            </a:lvl6pPr>
            <a:lvl7pPr marL="3366364" indent="0">
              <a:buNone/>
              <a:defRPr sz="2444"/>
            </a:lvl7pPr>
            <a:lvl8pPr marL="3927423" indent="0">
              <a:buNone/>
              <a:defRPr sz="2444"/>
            </a:lvl8pPr>
            <a:lvl9pPr marL="4488484" indent="0">
              <a:buNone/>
              <a:defRPr sz="2444"/>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704"/>
            </a:lvl1pPr>
            <a:lvl2pPr marL="561061" indent="0">
              <a:buNone/>
              <a:defRPr sz="1482"/>
            </a:lvl2pPr>
            <a:lvl3pPr marL="1122121" indent="0">
              <a:buNone/>
              <a:defRPr sz="1259"/>
            </a:lvl3pPr>
            <a:lvl4pPr marL="1683182" indent="0">
              <a:buNone/>
              <a:defRPr sz="1111"/>
            </a:lvl4pPr>
            <a:lvl5pPr marL="2244242" indent="0">
              <a:buNone/>
              <a:defRPr sz="1111"/>
            </a:lvl5pPr>
            <a:lvl6pPr marL="2805303" indent="0">
              <a:buNone/>
              <a:defRPr sz="1111"/>
            </a:lvl6pPr>
            <a:lvl7pPr marL="3366364" indent="0">
              <a:buNone/>
              <a:defRPr sz="1111"/>
            </a:lvl7pPr>
            <a:lvl8pPr marL="3927423" indent="0">
              <a:buNone/>
              <a:defRPr sz="1111"/>
            </a:lvl8pPr>
            <a:lvl9pPr marL="4488484" indent="0">
              <a:buNone/>
              <a:defRPr sz="1111"/>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6"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7"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D6AA5CEC-8442-4C56-B236-73AEE52185DC}"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18706531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86"/>
        <p:cNvGrpSpPr/>
        <p:nvPr/>
      </p:nvGrpSpPr>
      <p:grpSpPr>
        <a:xfrm>
          <a:off x="0" y="0"/>
          <a:ext cx="0" cy="0"/>
          <a:chOff x="0" y="0"/>
          <a:chExt cx="0" cy="0"/>
        </a:xfrm>
      </p:grpSpPr>
      <p:sp>
        <p:nvSpPr>
          <p:cNvPr id="587" name="Google Shape;587;p15"/>
          <p:cNvSpPr/>
          <p:nvPr/>
        </p:nvSpPr>
        <p:spPr>
          <a:xfrm rot="2899140">
            <a:off x="-504456" y="1186220"/>
            <a:ext cx="5252765" cy="7197437"/>
          </a:xfrm>
          <a:custGeom>
            <a:avLst/>
            <a:gdLst/>
            <a:ahLst/>
            <a:cxnLst/>
            <a:rect l="l" t="t" r="r" b="b"/>
            <a:pathLst>
              <a:path w="11755" h="16107" extrusionOk="0">
                <a:moveTo>
                  <a:pt x="4723" y="0"/>
                </a:moveTo>
                <a:cubicBezTo>
                  <a:pt x="679" y="0"/>
                  <a:pt x="0" y="9466"/>
                  <a:pt x="1441" y="12310"/>
                </a:cubicBezTo>
                <a:cubicBezTo>
                  <a:pt x="2483" y="14342"/>
                  <a:pt x="4497" y="16106"/>
                  <a:pt x="6744" y="16106"/>
                </a:cubicBezTo>
                <a:cubicBezTo>
                  <a:pt x="6902" y="16106"/>
                  <a:pt x="7061" y="16098"/>
                  <a:pt x="7221" y="16080"/>
                </a:cubicBezTo>
                <a:cubicBezTo>
                  <a:pt x="9843" y="15774"/>
                  <a:pt x="11657" y="12999"/>
                  <a:pt x="11700" y="10355"/>
                </a:cubicBezTo>
                <a:cubicBezTo>
                  <a:pt x="11755" y="7711"/>
                  <a:pt x="10455" y="5231"/>
                  <a:pt x="8980" y="3024"/>
                </a:cubicBezTo>
                <a:cubicBezTo>
                  <a:pt x="8466" y="2259"/>
                  <a:pt x="7920" y="1505"/>
                  <a:pt x="7166" y="959"/>
                </a:cubicBezTo>
                <a:cubicBezTo>
                  <a:pt x="6244" y="291"/>
                  <a:pt x="5432" y="0"/>
                  <a:pt x="4723" y="0"/>
                </a:cubicBezTo>
                <a:close/>
              </a:path>
            </a:pathLst>
          </a:custGeom>
          <a:solidFill>
            <a:srgbClr val="FFCFC0">
              <a:alpha val="2277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8" name="Google Shape;588;p15"/>
          <p:cNvSpPr/>
          <p:nvPr/>
        </p:nvSpPr>
        <p:spPr>
          <a:xfrm rot="-2700000">
            <a:off x="-424349" y="-1246735"/>
            <a:ext cx="13040796" cy="8548376"/>
          </a:xfrm>
          <a:custGeom>
            <a:avLst/>
            <a:gdLst/>
            <a:ahLst/>
            <a:cxnLst/>
            <a:rect l="l" t="t" r="r" b="b"/>
            <a:pathLst>
              <a:path w="44489" h="29163" extrusionOk="0">
                <a:moveTo>
                  <a:pt x="15430" y="0"/>
                </a:moveTo>
                <a:cubicBezTo>
                  <a:pt x="9906" y="0"/>
                  <a:pt x="4387" y="3454"/>
                  <a:pt x="1803" y="8453"/>
                </a:cubicBezTo>
                <a:cubicBezTo>
                  <a:pt x="645" y="10703"/>
                  <a:pt x="1" y="13358"/>
                  <a:pt x="798" y="15762"/>
                </a:cubicBezTo>
                <a:cubicBezTo>
                  <a:pt x="1891" y="19083"/>
                  <a:pt x="5431" y="21017"/>
                  <a:pt x="8883" y="21596"/>
                </a:cubicBezTo>
                <a:cubicBezTo>
                  <a:pt x="14914" y="22623"/>
                  <a:pt x="21294" y="20809"/>
                  <a:pt x="26724" y="24480"/>
                </a:cubicBezTo>
                <a:cubicBezTo>
                  <a:pt x="29916" y="26636"/>
                  <a:pt x="33253" y="29163"/>
                  <a:pt x="37049" y="29163"/>
                </a:cubicBezTo>
                <a:cubicBezTo>
                  <a:pt x="38256" y="29163"/>
                  <a:pt x="39509" y="28907"/>
                  <a:pt x="40818" y="28304"/>
                </a:cubicBezTo>
                <a:cubicBezTo>
                  <a:pt x="42796" y="27386"/>
                  <a:pt x="44391" y="25431"/>
                  <a:pt x="44434" y="23246"/>
                </a:cubicBezTo>
                <a:cubicBezTo>
                  <a:pt x="44489" y="21148"/>
                  <a:pt x="43167" y="19236"/>
                  <a:pt x="41561" y="17892"/>
                </a:cubicBezTo>
                <a:cubicBezTo>
                  <a:pt x="39955" y="16548"/>
                  <a:pt x="38032" y="15631"/>
                  <a:pt x="36306" y="14451"/>
                </a:cubicBezTo>
                <a:cubicBezTo>
                  <a:pt x="30155" y="10244"/>
                  <a:pt x="26211" y="2695"/>
                  <a:pt x="19076" y="532"/>
                </a:cubicBezTo>
                <a:cubicBezTo>
                  <a:pt x="17882" y="170"/>
                  <a:pt x="16656" y="0"/>
                  <a:pt x="15430" y="0"/>
                </a:cubicBezTo>
                <a:close/>
              </a:path>
            </a:pathLst>
          </a:custGeom>
          <a:solidFill>
            <a:srgbClr val="FFCFC0">
              <a:alpha val="4911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9" name="Google Shape;589;p15"/>
          <p:cNvSpPr txBox="1">
            <a:spLocks noGrp="1"/>
          </p:cNvSpPr>
          <p:nvPr>
            <p:ph type="title"/>
          </p:nvPr>
        </p:nvSpPr>
        <p:spPr>
          <a:xfrm>
            <a:off x="5954304" y="3232800"/>
            <a:ext cx="2786800" cy="708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90" name="Google Shape;590;p15"/>
          <p:cNvSpPr txBox="1">
            <a:spLocks noGrp="1"/>
          </p:cNvSpPr>
          <p:nvPr>
            <p:ph type="subTitle" idx="1"/>
          </p:nvPr>
        </p:nvSpPr>
        <p:spPr>
          <a:xfrm>
            <a:off x="5954300" y="1343000"/>
            <a:ext cx="4913200" cy="18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6950628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9227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8" name="图片 3"/>
          <p:cNvPicPr>
            <a:picLocks noChangeAspect="1"/>
          </p:cNvPicPr>
          <p:nvPr userDrawn="1"/>
        </p:nvPicPr>
        <p:blipFill rotWithShape="1">
          <a:blip r:embed="rId2"/>
          <a:srcRect l="626" t="832" r="626" b="1028"/>
          <a:stretch>
            <a:fillRect/>
          </a:stretch>
        </p:blipFill>
        <p:spPr>
          <a:xfrm>
            <a:off x="0" y="2"/>
            <a:ext cx="12219444" cy="6857999"/>
          </a:xfrm>
          <a:prstGeom prst="rect">
            <a:avLst/>
          </a:prstGeom>
        </p:spPr>
      </p:pic>
      <p:pic>
        <p:nvPicPr>
          <p:cNvPr id="9" name="图形 1"/>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212225"/>
            <a:ext cx="3308946" cy="1645775"/>
          </a:xfrm>
          <a:prstGeom prst="rect">
            <a:avLst/>
          </a:prstGeom>
        </p:spPr>
      </p:pic>
    </p:spTree>
    <p:extLst>
      <p:ext uri="{BB962C8B-B14F-4D97-AF65-F5344CB8AC3E}">
        <p14:creationId xmlns:p14="http://schemas.microsoft.com/office/powerpoint/2010/main" val="17062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164704"/>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96792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22285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8407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6632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64015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5404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1.jp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0.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image" Target="../media/image7.png"/><Relationship Id="rId3" Type="http://schemas.openxmlformats.org/officeDocument/2006/relationships/slideLayout" Target="../slideLayouts/slideLayout129.xml"/><Relationship Id="rId21" Type="http://schemas.openxmlformats.org/officeDocument/2006/relationships/image" Target="../media/image2.jpeg"/><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image" Target="../media/image6.png"/><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image" Target="../media/image1.jpg"/><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image" Target="../media/image5.png"/><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image" Target="../media/image4.png"/><Relationship Id="rId28" Type="http://schemas.openxmlformats.org/officeDocument/2006/relationships/image" Target="../media/image9.png"/><Relationship Id="rId10" Type="http://schemas.openxmlformats.org/officeDocument/2006/relationships/slideLayout" Target="../slideLayouts/slideLayout136.xml"/><Relationship Id="rId19" Type="http://schemas.openxmlformats.org/officeDocument/2006/relationships/theme" Target="../theme/theme11.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image" Target="../media/image3.png"/><Relationship Id="rId27" Type="http://schemas.openxmlformats.org/officeDocument/2006/relationships/image" Target="../media/image8.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jp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2.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jp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3.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26" Type="http://schemas.openxmlformats.org/officeDocument/2006/relationships/image" Target="../media/image7.png"/><Relationship Id="rId3" Type="http://schemas.openxmlformats.org/officeDocument/2006/relationships/slideLayout" Target="../slideLayouts/slideLayout169.xml"/><Relationship Id="rId21" Type="http://schemas.openxmlformats.org/officeDocument/2006/relationships/image" Target="../media/image2.jpeg"/><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image" Target="../media/image6.png"/><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image" Target="../media/image1.jpg"/><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24" Type="http://schemas.openxmlformats.org/officeDocument/2006/relationships/image" Target="../media/image5.png"/><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image" Target="../media/image4.png"/><Relationship Id="rId28" Type="http://schemas.openxmlformats.org/officeDocument/2006/relationships/image" Target="../media/image9.png"/><Relationship Id="rId10" Type="http://schemas.openxmlformats.org/officeDocument/2006/relationships/slideLayout" Target="../slideLayouts/slideLayout176.xml"/><Relationship Id="rId19" Type="http://schemas.openxmlformats.org/officeDocument/2006/relationships/theme" Target="../theme/theme14.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image" Target="../media/image3.png"/><Relationship Id="rId27" Type="http://schemas.openxmlformats.org/officeDocument/2006/relationships/image" Target="../media/image8.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image" Target="../media/image1.jpg"/><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5.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image" Target="../media/image1.jpg"/><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6.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image" Target="../media/image1.jpg"/><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7.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image" Target="../media/image1.jpg"/><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18.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18" Type="http://schemas.openxmlformats.org/officeDocument/2006/relationships/slideLayout" Target="../slideLayouts/slideLayout246.xml"/><Relationship Id="rId26" Type="http://schemas.openxmlformats.org/officeDocument/2006/relationships/image" Target="../media/image7.png"/><Relationship Id="rId3" Type="http://schemas.openxmlformats.org/officeDocument/2006/relationships/slideLayout" Target="../slideLayouts/slideLayout231.xml"/><Relationship Id="rId21" Type="http://schemas.openxmlformats.org/officeDocument/2006/relationships/image" Target="../media/image2.jpeg"/><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5" Type="http://schemas.openxmlformats.org/officeDocument/2006/relationships/image" Target="../media/image6.png"/><Relationship Id="rId2" Type="http://schemas.openxmlformats.org/officeDocument/2006/relationships/slideLayout" Target="../slideLayouts/slideLayout230.xml"/><Relationship Id="rId16" Type="http://schemas.openxmlformats.org/officeDocument/2006/relationships/slideLayout" Target="../slideLayouts/slideLayout244.xml"/><Relationship Id="rId20" Type="http://schemas.openxmlformats.org/officeDocument/2006/relationships/image" Target="../media/image1.jpg"/><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24" Type="http://schemas.openxmlformats.org/officeDocument/2006/relationships/image" Target="../media/image5.png"/><Relationship Id="rId5" Type="http://schemas.openxmlformats.org/officeDocument/2006/relationships/slideLayout" Target="../slideLayouts/slideLayout233.xml"/><Relationship Id="rId15" Type="http://schemas.openxmlformats.org/officeDocument/2006/relationships/slideLayout" Target="../slideLayouts/slideLayout243.xml"/><Relationship Id="rId23" Type="http://schemas.openxmlformats.org/officeDocument/2006/relationships/image" Target="../media/image4.png"/><Relationship Id="rId28" Type="http://schemas.openxmlformats.org/officeDocument/2006/relationships/image" Target="../media/image9.png"/><Relationship Id="rId10" Type="http://schemas.openxmlformats.org/officeDocument/2006/relationships/slideLayout" Target="../slideLayouts/slideLayout238.xml"/><Relationship Id="rId19" Type="http://schemas.openxmlformats.org/officeDocument/2006/relationships/theme" Target="../theme/theme19.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 Id="rId22" Type="http://schemas.openxmlformats.org/officeDocument/2006/relationships/image" Target="../media/image3.png"/><Relationship Id="rId27" Type="http://schemas.openxmlformats.org/officeDocument/2006/relationships/image" Target="../media/image8.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image" Target="../media/image1.jpg"/><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0.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theme" Target="../theme/theme21.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image" Target="../media/image1.jp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theme" Target="../theme/theme22.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image" Target="../media/image1.jp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theme" Target="../theme/theme23.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image" Target="../media/image1.jp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theme" Target="../theme/theme24.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image" Target="../media/image1.jp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theme" Target="../theme/theme25.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slideLayout" Target="../slideLayouts/slideLayout317.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image" Target="../media/image1.jp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slideLayout" Target="../slideLayouts/slideLayout330.xml"/><Relationship Id="rId18" Type="http://schemas.openxmlformats.org/officeDocument/2006/relationships/theme" Target="../theme/theme26.xml"/><Relationship Id="rId26" Type="http://schemas.openxmlformats.org/officeDocument/2006/relationships/image" Target="../media/image8.png"/><Relationship Id="rId3" Type="http://schemas.openxmlformats.org/officeDocument/2006/relationships/slideLayout" Target="../slideLayouts/slideLayout320.xml"/><Relationship Id="rId21" Type="http://schemas.openxmlformats.org/officeDocument/2006/relationships/image" Target="../media/image3.png"/><Relationship Id="rId7" Type="http://schemas.openxmlformats.org/officeDocument/2006/relationships/slideLayout" Target="../slideLayouts/slideLayout324.xml"/><Relationship Id="rId12" Type="http://schemas.openxmlformats.org/officeDocument/2006/relationships/slideLayout" Target="../slideLayouts/slideLayout329.xml"/><Relationship Id="rId17" Type="http://schemas.openxmlformats.org/officeDocument/2006/relationships/slideLayout" Target="../slideLayouts/slideLayout334.xml"/><Relationship Id="rId25" Type="http://schemas.openxmlformats.org/officeDocument/2006/relationships/image" Target="../media/image7.png"/><Relationship Id="rId2" Type="http://schemas.openxmlformats.org/officeDocument/2006/relationships/slideLayout" Target="../slideLayouts/slideLayout319.xml"/><Relationship Id="rId16" Type="http://schemas.openxmlformats.org/officeDocument/2006/relationships/slideLayout" Target="../slideLayouts/slideLayout333.xml"/><Relationship Id="rId20" Type="http://schemas.openxmlformats.org/officeDocument/2006/relationships/image" Target="../media/image2.jpeg"/><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24" Type="http://schemas.openxmlformats.org/officeDocument/2006/relationships/image" Target="../media/image6.png"/><Relationship Id="rId5" Type="http://schemas.openxmlformats.org/officeDocument/2006/relationships/slideLayout" Target="../slideLayouts/slideLayout322.xml"/><Relationship Id="rId15" Type="http://schemas.openxmlformats.org/officeDocument/2006/relationships/slideLayout" Target="../slideLayouts/slideLayout332.xml"/><Relationship Id="rId23" Type="http://schemas.openxmlformats.org/officeDocument/2006/relationships/image" Target="../media/image5.png"/><Relationship Id="rId10" Type="http://schemas.openxmlformats.org/officeDocument/2006/relationships/slideLayout" Target="../slideLayouts/slideLayout327.xml"/><Relationship Id="rId19" Type="http://schemas.openxmlformats.org/officeDocument/2006/relationships/image" Target="../media/image1.jpg"/><Relationship Id="rId4" Type="http://schemas.openxmlformats.org/officeDocument/2006/relationships/slideLayout" Target="../slideLayouts/slideLayout321.xml"/><Relationship Id="rId9" Type="http://schemas.openxmlformats.org/officeDocument/2006/relationships/slideLayout" Target="../slideLayouts/slideLayout326.xml"/><Relationship Id="rId14" Type="http://schemas.openxmlformats.org/officeDocument/2006/relationships/slideLayout" Target="../slideLayouts/slideLayout331.xml"/><Relationship Id="rId22" Type="http://schemas.openxmlformats.org/officeDocument/2006/relationships/image" Target="../media/image4.png"/><Relationship Id="rId27" Type="http://schemas.openxmlformats.org/officeDocument/2006/relationships/image" Target="../media/image9.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slideLayout" Target="../slideLayouts/slideLayout347.xml"/><Relationship Id="rId18" Type="http://schemas.openxmlformats.org/officeDocument/2006/relationships/slideLayout" Target="../slideLayouts/slideLayout352.xml"/><Relationship Id="rId26" Type="http://schemas.openxmlformats.org/officeDocument/2006/relationships/image" Target="../media/image7.png"/><Relationship Id="rId3" Type="http://schemas.openxmlformats.org/officeDocument/2006/relationships/slideLayout" Target="../slideLayouts/slideLayout337.xml"/><Relationship Id="rId21" Type="http://schemas.openxmlformats.org/officeDocument/2006/relationships/image" Target="../media/image2.jpeg"/><Relationship Id="rId7" Type="http://schemas.openxmlformats.org/officeDocument/2006/relationships/slideLayout" Target="../slideLayouts/slideLayout341.xml"/><Relationship Id="rId12" Type="http://schemas.openxmlformats.org/officeDocument/2006/relationships/slideLayout" Target="../slideLayouts/slideLayout346.xml"/><Relationship Id="rId17" Type="http://schemas.openxmlformats.org/officeDocument/2006/relationships/slideLayout" Target="../slideLayouts/slideLayout351.xml"/><Relationship Id="rId25" Type="http://schemas.openxmlformats.org/officeDocument/2006/relationships/image" Target="../media/image6.png"/><Relationship Id="rId2" Type="http://schemas.openxmlformats.org/officeDocument/2006/relationships/slideLayout" Target="../slideLayouts/slideLayout336.xml"/><Relationship Id="rId16" Type="http://schemas.openxmlformats.org/officeDocument/2006/relationships/slideLayout" Target="../slideLayouts/slideLayout350.xml"/><Relationship Id="rId20" Type="http://schemas.openxmlformats.org/officeDocument/2006/relationships/image" Target="../media/image1.jpg"/><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24" Type="http://schemas.openxmlformats.org/officeDocument/2006/relationships/image" Target="../media/image5.png"/><Relationship Id="rId5" Type="http://schemas.openxmlformats.org/officeDocument/2006/relationships/slideLayout" Target="../slideLayouts/slideLayout339.xml"/><Relationship Id="rId15" Type="http://schemas.openxmlformats.org/officeDocument/2006/relationships/slideLayout" Target="../slideLayouts/slideLayout349.xml"/><Relationship Id="rId23" Type="http://schemas.openxmlformats.org/officeDocument/2006/relationships/image" Target="../media/image4.png"/><Relationship Id="rId28" Type="http://schemas.openxmlformats.org/officeDocument/2006/relationships/image" Target="../media/image9.png"/><Relationship Id="rId10" Type="http://schemas.openxmlformats.org/officeDocument/2006/relationships/slideLayout" Target="../slideLayouts/slideLayout344.xml"/><Relationship Id="rId19" Type="http://schemas.openxmlformats.org/officeDocument/2006/relationships/theme" Target="../theme/theme27.xml"/><Relationship Id="rId4" Type="http://schemas.openxmlformats.org/officeDocument/2006/relationships/slideLayout" Target="../slideLayouts/slideLayout338.xml"/><Relationship Id="rId9" Type="http://schemas.openxmlformats.org/officeDocument/2006/relationships/slideLayout" Target="../slideLayouts/slideLayout343.xml"/><Relationship Id="rId14" Type="http://schemas.openxmlformats.org/officeDocument/2006/relationships/slideLayout" Target="../slideLayouts/slideLayout348.xml"/><Relationship Id="rId22" Type="http://schemas.openxmlformats.org/officeDocument/2006/relationships/image" Target="../media/image3.png"/><Relationship Id="rId27" Type="http://schemas.openxmlformats.org/officeDocument/2006/relationships/image" Target="../media/image8.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1.jpg"/><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28.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image" Target="../media/image1.jpg"/><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29.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image" Target="../media/image1.jpg"/><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0.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image" Target="../media/image1.jpg"/><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1.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1.jp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2.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image" Target="../media/image1.jpg"/><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3.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image" Target="../media/image1.jpg"/><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4.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37.xml"/><Relationship Id="rId13" Type="http://schemas.openxmlformats.org/officeDocument/2006/relationships/image" Target="../media/image1.jpg"/><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35.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48.xml"/><Relationship Id="rId13" Type="http://schemas.openxmlformats.org/officeDocument/2006/relationships/image" Target="../media/image1.jpg"/><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36.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59.xml"/><Relationship Id="rId13" Type="http://schemas.openxmlformats.org/officeDocument/2006/relationships/image" Target="../media/image1.jpg"/><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37.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image" Target="../media/image1.jpg"/><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38.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slideLayout" Target="../slideLayouts/slideLayout486.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slideLayout" Target="../slideLayouts/slideLayout485.xml"/><Relationship Id="rId17" Type="http://schemas.openxmlformats.org/officeDocument/2006/relationships/image" Target="../media/image21.png"/><Relationship Id="rId2" Type="http://schemas.openxmlformats.org/officeDocument/2006/relationships/slideLayout" Target="../slideLayouts/slideLayout475.xml"/><Relationship Id="rId16" Type="http://schemas.openxmlformats.org/officeDocument/2006/relationships/image" Target="../media/image20.jpg"/><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5" Type="http://schemas.openxmlformats.org/officeDocument/2006/relationships/theme" Target="../theme/theme39.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 Id="rId14" Type="http://schemas.openxmlformats.org/officeDocument/2006/relationships/slideLayout" Target="../slideLayouts/slideLayout48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image" Target="../media/image7.png"/><Relationship Id="rId3" Type="http://schemas.openxmlformats.org/officeDocument/2006/relationships/slideLayout" Target="../slideLayouts/slideLayout49.xml"/><Relationship Id="rId21" Type="http://schemas.openxmlformats.org/officeDocument/2006/relationships/image" Target="../media/image2.jpeg"/><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image" Target="../media/image6.png"/><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image" Target="../media/image1.jp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image" Target="../media/image5.png"/><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image" Target="../media/image4.png"/><Relationship Id="rId28" Type="http://schemas.openxmlformats.org/officeDocument/2006/relationships/image" Target="../media/image9.png"/><Relationship Id="rId10" Type="http://schemas.openxmlformats.org/officeDocument/2006/relationships/slideLayout" Target="../slideLayouts/slideLayout56.xml"/><Relationship Id="rId19" Type="http://schemas.openxmlformats.org/officeDocument/2006/relationships/theme" Target="../theme/theme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image" Target="../media/image3.png"/><Relationship Id="rId27"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1.jp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image" Target="../media/image7.png"/><Relationship Id="rId3" Type="http://schemas.openxmlformats.org/officeDocument/2006/relationships/slideLayout" Target="../slideLayouts/slideLayout78.xml"/><Relationship Id="rId21" Type="http://schemas.openxmlformats.org/officeDocument/2006/relationships/image" Target="../media/image2.jpeg"/><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image" Target="../media/image6.png"/><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image" Target="../media/image1.jp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image" Target="../media/image5.png"/><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image" Target="../media/image4.png"/><Relationship Id="rId28" Type="http://schemas.openxmlformats.org/officeDocument/2006/relationships/image" Target="../media/image9.png"/><Relationship Id="rId10" Type="http://schemas.openxmlformats.org/officeDocument/2006/relationships/slideLayout" Target="../slideLayouts/slideLayout85.xml"/><Relationship Id="rId19" Type="http://schemas.openxmlformats.org/officeDocument/2006/relationships/theme" Target="../theme/theme7.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image" Target="../media/image3.png"/><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1.jp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8.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1.jp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9.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2000" b="-12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4932" name="Rectangle 4"/>
          <p:cNvSpPr>
            <a:spLocks noGrp="1" noChangeArrowheads="1"/>
          </p:cNvSpPr>
          <p:nvPr>
            <p:ph type="dt" sz="half" idx="2"/>
          </p:nvPr>
        </p:nvSpPr>
        <p:spPr bwMode="auto">
          <a:xfrm>
            <a:off x="609384" y="6245369"/>
            <a:ext cx="2845593" cy="476250"/>
          </a:xfrm>
          <a:prstGeom prst="rect">
            <a:avLst/>
          </a:prstGeom>
          <a:noFill/>
          <a:ln w="9525">
            <a:noFill/>
            <a:miter lim="800000"/>
            <a:headEnd/>
            <a:tailEnd/>
          </a:ln>
          <a:effectLst/>
        </p:spPr>
        <p:txBody>
          <a:bodyPr vert="horz" wrap="square" lIns="151494" tIns="75746" rIns="151494" bIns="75746" numCol="1" anchor="t" anchorCtr="0" compatLnSpc="1">
            <a:prstTxWarp prst="textNoShape">
              <a:avLst/>
            </a:prstTxWarp>
          </a:bodyPr>
          <a:lstStyle>
            <a:lvl1pPr eaLnBrk="1" hangingPunct="1">
              <a:defRPr sz="1704">
                <a:solidFill>
                  <a:srgbClr val="000000"/>
                </a:solidFill>
                <a:latin typeface="Arial" charset="0"/>
                <a:cs typeface="Arial" charset="0"/>
              </a:defRPr>
            </a:lvl1pPr>
          </a:lstStyle>
          <a:p>
            <a:pPr defTabSz="623438" fontAlgn="base">
              <a:spcBef>
                <a:spcPct val="0"/>
              </a:spcBef>
              <a:spcAft>
                <a:spcPct val="0"/>
              </a:spcAft>
              <a:defRPr/>
            </a:pPr>
            <a:endParaRPr lang="vi-VN"/>
          </a:p>
        </p:txBody>
      </p:sp>
      <p:sp>
        <p:nvSpPr>
          <p:cNvPr id="124933" name="Rectangle 5"/>
          <p:cNvSpPr>
            <a:spLocks noGrp="1" noChangeArrowheads="1"/>
          </p:cNvSpPr>
          <p:nvPr>
            <p:ph type="ftr" sz="quarter" idx="3"/>
          </p:nvPr>
        </p:nvSpPr>
        <p:spPr bwMode="auto">
          <a:xfrm>
            <a:off x="4165023" y="6245369"/>
            <a:ext cx="3861955" cy="476250"/>
          </a:xfrm>
          <a:prstGeom prst="rect">
            <a:avLst/>
          </a:prstGeom>
          <a:noFill/>
          <a:ln w="9525">
            <a:noFill/>
            <a:miter lim="800000"/>
            <a:headEnd/>
            <a:tailEnd/>
          </a:ln>
          <a:effectLst/>
        </p:spPr>
        <p:txBody>
          <a:bodyPr vert="horz" wrap="square" lIns="151494" tIns="75746" rIns="151494" bIns="75746" numCol="1" anchor="t" anchorCtr="0" compatLnSpc="1">
            <a:prstTxWarp prst="textNoShape">
              <a:avLst/>
            </a:prstTxWarp>
          </a:bodyPr>
          <a:lstStyle>
            <a:lvl1pPr algn="ctr" eaLnBrk="1" hangingPunct="1">
              <a:defRPr sz="1704">
                <a:solidFill>
                  <a:srgbClr val="000000"/>
                </a:solidFill>
                <a:latin typeface="Arial" charset="0"/>
                <a:cs typeface="Arial" charset="0"/>
              </a:defRPr>
            </a:lvl1pPr>
          </a:lstStyle>
          <a:p>
            <a:pPr defTabSz="623438" fontAlgn="base">
              <a:spcBef>
                <a:spcPct val="0"/>
              </a:spcBef>
              <a:spcAft>
                <a:spcPct val="0"/>
              </a:spcAft>
              <a:defRPr/>
            </a:pPr>
            <a:endParaRPr lang="vi-VN"/>
          </a:p>
        </p:txBody>
      </p:sp>
      <p:sp>
        <p:nvSpPr>
          <p:cNvPr id="124934" name="Rectangle 6"/>
          <p:cNvSpPr>
            <a:spLocks noGrp="1" noChangeArrowheads="1"/>
          </p:cNvSpPr>
          <p:nvPr>
            <p:ph type="sldNum" sz="quarter" idx="4"/>
          </p:nvPr>
        </p:nvSpPr>
        <p:spPr bwMode="auto">
          <a:xfrm>
            <a:off x="8737023" y="6245369"/>
            <a:ext cx="2845594" cy="476250"/>
          </a:xfrm>
          <a:prstGeom prst="rect">
            <a:avLst/>
          </a:prstGeom>
          <a:noFill/>
          <a:ln w="9525">
            <a:noFill/>
            <a:miter lim="800000"/>
            <a:headEnd/>
            <a:tailEnd/>
          </a:ln>
          <a:effectLst/>
        </p:spPr>
        <p:txBody>
          <a:bodyPr vert="horz" wrap="square" lIns="151494" tIns="75746" rIns="151494" bIns="75746" numCol="1" anchor="t" anchorCtr="0" compatLnSpc="1">
            <a:prstTxWarp prst="textNoShape">
              <a:avLst/>
            </a:prstTxWarp>
          </a:bodyPr>
          <a:lstStyle>
            <a:lvl1pPr algn="r" eaLnBrk="1" hangingPunct="1">
              <a:defRPr sz="1636" smtClean="0">
                <a:solidFill>
                  <a:srgbClr val="000000"/>
                </a:solidFill>
              </a:defRPr>
            </a:lvl1pPr>
          </a:lstStyle>
          <a:p>
            <a:pPr defTabSz="623438" fontAlgn="base">
              <a:spcBef>
                <a:spcPct val="0"/>
              </a:spcBef>
              <a:spcAft>
                <a:spcPct val="0"/>
              </a:spcAft>
              <a:defRPr/>
            </a:pPr>
            <a:fld id="{F743E345-EAC2-4484-A8B4-520FA9779A2A}"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4809731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5386">
          <a:solidFill>
            <a:schemeClr val="tx2"/>
          </a:solidFill>
          <a:latin typeface="+mj-lt"/>
          <a:ea typeface="+mj-ea"/>
          <a:cs typeface="+mj-cs"/>
        </a:defRPr>
      </a:lvl1pPr>
      <a:lvl2pPr algn="ctr" rtl="0" eaLnBrk="0" fontAlgn="base" hangingPunct="0">
        <a:spcBef>
          <a:spcPct val="0"/>
        </a:spcBef>
        <a:spcAft>
          <a:spcPct val="0"/>
        </a:spcAft>
        <a:defRPr sz="5386">
          <a:solidFill>
            <a:schemeClr val="tx2"/>
          </a:solidFill>
          <a:latin typeface="Arial" charset="0"/>
          <a:cs typeface="Arial" charset="0"/>
        </a:defRPr>
      </a:lvl2pPr>
      <a:lvl3pPr algn="ctr" rtl="0" eaLnBrk="0" fontAlgn="base" hangingPunct="0">
        <a:spcBef>
          <a:spcPct val="0"/>
        </a:spcBef>
        <a:spcAft>
          <a:spcPct val="0"/>
        </a:spcAft>
        <a:defRPr sz="5386">
          <a:solidFill>
            <a:schemeClr val="tx2"/>
          </a:solidFill>
          <a:latin typeface="Arial" charset="0"/>
          <a:cs typeface="Arial" charset="0"/>
        </a:defRPr>
      </a:lvl3pPr>
      <a:lvl4pPr algn="ctr" rtl="0" eaLnBrk="0" fontAlgn="base" hangingPunct="0">
        <a:spcBef>
          <a:spcPct val="0"/>
        </a:spcBef>
        <a:spcAft>
          <a:spcPct val="0"/>
        </a:spcAft>
        <a:defRPr sz="5386">
          <a:solidFill>
            <a:schemeClr val="tx2"/>
          </a:solidFill>
          <a:latin typeface="Arial" charset="0"/>
          <a:cs typeface="Arial" charset="0"/>
        </a:defRPr>
      </a:lvl4pPr>
      <a:lvl5pPr algn="ctr" rtl="0" eaLnBrk="0" fontAlgn="base" hangingPunct="0">
        <a:spcBef>
          <a:spcPct val="0"/>
        </a:spcBef>
        <a:spcAft>
          <a:spcPct val="0"/>
        </a:spcAft>
        <a:defRPr sz="5386">
          <a:solidFill>
            <a:schemeClr val="tx2"/>
          </a:solidFill>
          <a:latin typeface="Arial" charset="0"/>
          <a:cs typeface="Arial" charset="0"/>
        </a:defRPr>
      </a:lvl5pPr>
      <a:lvl6pPr marL="561061" algn="ctr" rtl="0" fontAlgn="base">
        <a:spcBef>
          <a:spcPct val="0"/>
        </a:spcBef>
        <a:spcAft>
          <a:spcPct val="0"/>
        </a:spcAft>
        <a:defRPr sz="5407">
          <a:solidFill>
            <a:schemeClr val="tx2"/>
          </a:solidFill>
          <a:latin typeface="Arial" charset="0"/>
          <a:cs typeface="Arial" charset="0"/>
        </a:defRPr>
      </a:lvl6pPr>
      <a:lvl7pPr marL="1122121" algn="ctr" rtl="0" fontAlgn="base">
        <a:spcBef>
          <a:spcPct val="0"/>
        </a:spcBef>
        <a:spcAft>
          <a:spcPct val="0"/>
        </a:spcAft>
        <a:defRPr sz="5407">
          <a:solidFill>
            <a:schemeClr val="tx2"/>
          </a:solidFill>
          <a:latin typeface="Arial" charset="0"/>
          <a:cs typeface="Arial" charset="0"/>
        </a:defRPr>
      </a:lvl7pPr>
      <a:lvl8pPr marL="1683182" algn="ctr" rtl="0" fontAlgn="base">
        <a:spcBef>
          <a:spcPct val="0"/>
        </a:spcBef>
        <a:spcAft>
          <a:spcPct val="0"/>
        </a:spcAft>
        <a:defRPr sz="5407">
          <a:solidFill>
            <a:schemeClr val="tx2"/>
          </a:solidFill>
          <a:latin typeface="Arial" charset="0"/>
          <a:cs typeface="Arial" charset="0"/>
        </a:defRPr>
      </a:lvl8pPr>
      <a:lvl9pPr marL="2244242" algn="ctr" rtl="0" fontAlgn="base">
        <a:spcBef>
          <a:spcPct val="0"/>
        </a:spcBef>
        <a:spcAft>
          <a:spcPct val="0"/>
        </a:spcAft>
        <a:defRPr sz="5407">
          <a:solidFill>
            <a:schemeClr val="tx2"/>
          </a:solidFill>
          <a:latin typeface="Arial" charset="0"/>
          <a:cs typeface="Arial" charset="0"/>
        </a:defRPr>
      </a:lvl9pPr>
    </p:titleStyle>
    <p:bodyStyle>
      <a:lvl1pPr marL="417790" indent="-417790" algn="l" rtl="0" eaLnBrk="0" fontAlgn="base" hangingPunct="0">
        <a:spcBef>
          <a:spcPct val="20000"/>
        </a:spcBef>
        <a:spcAft>
          <a:spcPct val="0"/>
        </a:spcAft>
        <a:buChar char="•"/>
        <a:defRPr sz="3886">
          <a:solidFill>
            <a:schemeClr val="tx1"/>
          </a:solidFill>
          <a:latin typeface="+mn-lt"/>
          <a:ea typeface="+mn-ea"/>
          <a:cs typeface="+mn-cs"/>
        </a:defRPr>
      </a:lvl1pPr>
      <a:lvl2pPr marL="909180" indent="-348519" algn="l" rtl="0" eaLnBrk="0" fontAlgn="base" hangingPunct="0">
        <a:spcBef>
          <a:spcPct val="20000"/>
        </a:spcBef>
        <a:spcAft>
          <a:spcPct val="0"/>
        </a:spcAft>
        <a:buChar char="–"/>
        <a:defRPr sz="3341">
          <a:solidFill>
            <a:schemeClr val="tx1"/>
          </a:solidFill>
          <a:latin typeface="+mn-lt"/>
          <a:cs typeface="+mn-cs"/>
        </a:defRPr>
      </a:lvl2pPr>
      <a:lvl3pPr marL="1400571" indent="-278166" algn="l" rtl="0" eaLnBrk="0" fontAlgn="base" hangingPunct="0">
        <a:spcBef>
          <a:spcPct val="20000"/>
        </a:spcBef>
        <a:spcAft>
          <a:spcPct val="0"/>
        </a:spcAft>
        <a:buChar char="•"/>
        <a:defRPr sz="2932">
          <a:solidFill>
            <a:schemeClr val="tx1"/>
          </a:solidFill>
          <a:latin typeface="+mn-lt"/>
          <a:cs typeface="+mn-cs"/>
        </a:defRPr>
      </a:lvl3pPr>
      <a:lvl4pPr marL="1962314" indent="-278166" algn="l" rtl="0" eaLnBrk="0" fontAlgn="base" hangingPunct="0">
        <a:spcBef>
          <a:spcPct val="20000"/>
        </a:spcBef>
        <a:spcAft>
          <a:spcPct val="0"/>
        </a:spcAft>
        <a:buChar char="–"/>
        <a:defRPr sz="2386">
          <a:solidFill>
            <a:schemeClr val="tx1"/>
          </a:solidFill>
          <a:latin typeface="+mn-lt"/>
          <a:cs typeface="+mn-cs"/>
        </a:defRPr>
      </a:lvl4pPr>
      <a:lvl5pPr marL="2522976" indent="-278166" algn="l" rtl="0" eaLnBrk="0" fontAlgn="base" hangingPunct="0">
        <a:spcBef>
          <a:spcPct val="20000"/>
        </a:spcBef>
        <a:spcAft>
          <a:spcPct val="0"/>
        </a:spcAft>
        <a:buChar char="»"/>
        <a:defRPr sz="2386">
          <a:solidFill>
            <a:schemeClr val="tx1"/>
          </a:solidFill>
          <a:latin typeface="+mn-lt"/>
          <a:cs typeface="+mn-cs"/>
        </a:defRPr>
      </a:lvl5pPr>
      <a:lvl6pPr marL="3085834" indent="-280531" algn="l" rtl="0" fontAlgn="base">
        <a:spcBef>
          <a:spcPct val="20000"/>
        </a:spcBef>
        <a:spcAft>
          <a:spcPct val="0"/>
        </a:spcAft>
        <a:buChar char="»"/>
        <a:defRPr sz="2444">
          <a:solidFill>
            <a:schemeClr val="tx1"/>
          </a:solidFill>
          <a:latin typeface="+mn-lt"/>
          <a:cs typeface="+mn-cs"/>
        </a:defRPr>
      </a:lvl6pPr>
      <a:lvl7pPr marL="3646894" indent="-280531" algn="l" rtl="0" fontAlgn="base">
        <a:spcBef>
          <a:spcPct val="20000"/>
        </a:spcBef>
        <a:spcAft>
          <a:spcPct val="0"/>
        </a:spcAft>
        <a:buChar char="»"/>
        <a:defRPr sz="2444">
          <a:solidFill>
            <a:schemeClr val="tx1"/>
          </a:solidFill>
          <a:latin typeface="+mn-lt"/>
          <a:cs typeface="+mn-cs"/>
        </a:defRPr>
      </a:lvl7pPr>
      <a:lvl8pPr marL="4207954" indent="-280531" algn="l" rtl="0" fontAlgn="base">
        <a:spcBef>
          <a:spcPct val="20000"/>
        </a:spcBef>
        <a:spcAft>
          <a:spcPct val="0"/>
        </a:spcAft>
        <a:buChar char="»"/>
        <a:defRPr sz="2444">
          <a:solidFill>
            <a:schemeClr val="tx1"/>
          </a:solidFill>
          <a:latin typeface="+mn-lt"/>
          <a:cs typeface="+mn-cs"/>
        </a:defRPr>
      </a:lvl8pPr>
      <a:lvl9pPr marL="4769016" indent="-280531" algn="l" rtl="0" fontAlgn="base">
        <a:spcBef>
          <a:spcPct val="20000"/>
        </a:spcBef>
        <a:spcAft>
          <a:spcPct val="0"/>
        </a:spcAft>
        <a:buChar char="»"/>
        <a:defRPr sz="2444">
          <a:solidFill>
            <a:schemeClr val="tx1"/>
          </a:solidFill>
          <a:latin typeface="+mn-lt"/>
          <a:cs typeface="+mn-cs"/>
        </a:defRPr>
      </a:lvl9pPr>
    </p:bodyStyle>
    <p:otherStyle>
      <a:defPPr>
        <a:defRPr lang="en-US"/>
      </a:defPPr>
      <a:lvl1pPr marL="0" algn="l" defTabSz="1122121" rtl="0" eaLnBrk="1" latinLnBrk="0" hangingPunct="1">
        <a:defRPr sz="2222" kern="1200">
          <a:solidFill>
            <a:schemeClr val="tx1"/>
          </a:solidFill>
          <a:latin typeface="+mn-lt"/>
          <a:ea typeface="+mn-ea"/>
          <a:cs typeface="+mn-cs"/>
        </a:defRPr>
      </a:lvl1pPr>
      <a:lvl2pPr marL="561061" algn="l" defTabSz="1122121" rtl="0" eaLnBrk="1" latinLnBrk="0" hangingPunct="1">
        <a:defRPr sz="2222" kern="1200">
          <a:solidFill>
            <a:schemeClr val="tx1"/>
          </a:solidFill>
          <a:latin typeface="+mn-lt"/>
          <a:ea typeface="+mn-ea"/>
          <a:cs typeface="+mn-cs"/>
        </a:defRPr>
      </a:lvl2pPr>
      <a:lvl3pPr marL="1122121" algn="l" defTabSz="1122121" rtl="0" eaLnBrk="1" latinLnBrk="0" hangingPunct="1">
        <a:defRPr sz="2222" kern="1200">
          <a:solidFill>
            <a:schemeClr val="tx1"/>
          </a:solidFill>
          <a:latin typeface="+mn-lt"/>
          <a:ea typeface="+mn-ea"/>
          <a:cs typeface="+mn-cs"/>
        </a:defRPr>
      </a:lvl3pPr>
      <a:lvl4pPr marL="1683182" algn="l" defTabSz="1122121" rtl="0" eaLnBrk="1" latinLnBrk="0" hangingPunct="1">
        <a:defRPr sz="2222" kern="1200">
          <a:solidFill>
            <a:schemeClr val="tx1"/>
          </a:solidFill>
          <a:latin typeface="+mn-lt"/>
          <a:ea typeface="+mn-ea"/>
          <a:cs typeface="+mn-cs"/>
        </a:defRPr>
      </a:lvl4pPr>
      <a:lvl5pPr marL="2244242" algn="l" defTabSz="1122121" rtl="0" eaLnBrk="1" latinLnBrk="0" hangingPunct="1">
        <a:defRPr sz="2222" kern="1200">
          <a:solidFill>
            <a:schemeClr val="tx1"/>
          </a:solidFill>
          <a:latin typeface="+mn-lt"/>
          <a:ea typeface="+mn-ea"/>
          <a:cs typeface="+mn-cs"/>
        </a:defRPr>
      </a:lvl5pPr>
      <a:lvl6pPr marL="2805303" algn="l" defTabSz="1122121" rtl="0" eaLnBrk="1" latinLnBrk="0" hangingPunct="1">
        <a:defRPr sz="2222" kern="1200">
          <a:solidFill>
            <a:schemeClr val="tx1"/>
          </a:solidFill>
          <a:latin typeface="+mn-lt"/>
          <a:ea typeface="+mn-ea"/>
          <a:cs typeface="+mn-cs"/>
        </a:defRPr>
      </a:lvl6pPr>
      <a:lvl7pPr marL="3366364" algn="l" defTabSz="1122121" rtl="0" eaLnBrk="1" latinLnBrk="0" hangingPunct="1">
        <a:defRPr sz="2222" kern="1200">
          <a:solidFill>
            <a:schemeClr val="tx1"/>
          </a:solidFill>
          <a:latin typeface="+mn-lt"/>
          <a:ea typeface="+mn-ea"/>
          <a:cs typeface="+mn-cs"/>
        </a:defRPr>
      </a:lvl7pPr>
      <a:lvl8pPr marL="3927423" algn="l" defTabSz="1122121" rtl="0" eaLnBrk="1" latinLnBrk="0" hangingPunct="1">
        <a:defRPr sz="2222" kern="1200">
          <a:solidFill>
            <a:schemeClr val="tx1"/>
          </a:solidFill>
          <a:latin typeface="+mn-lt"/>
          <a:ea typeface="+mn-ea"/>
          <a:cs typeface="+mn-cs"/>
        </a:defRPr>
      </a:lvl8pPr>
      <a:lvl9pPr marL="4488484" algn="l" defTabSz="1122121" rtl="0" eaLnBrk="1" latinLnBrk="0" hangingPunct="1">
        <a:defRPr sz="2222"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0961138"/>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t="-12000" b="-12000"/>
          </a:stretch>
        </a:blipFill>
        <a:effectLst/>
      </p:bgPr>
    </p:bg>
    <p:spTree>
      <p:nvGrpSpPr>
        <p:cNvPr id="1" name=""/>
        <p:cNvGrpSpPr/>
        <p:nvPr/>
      </p:nvGrpSpPr>
      <p:grpSpPr>
        <a:xfrm>
          <a:off x="0" y="0"/>
          <a:ext cx="0" cy="0"/>
          <a:chOff x="0" y="0"/>
          <a:chExt cx="0" cy="0"/>
        </a:xfrm>
      </p:grpSpPr>
      <p:pic>
        <p:nvPicPr>
          <p:cNvPr id="1043" name="Picture 19" descr="1"/>
          <p:cNvPicPr>
            <a:picLocks noChangeAspect="1" noChangeArrowheads="1"/>
          </p:cNvPicPr>
          <p:nvPr/>
        </p:nvPicPr>
        <p:blipFill>
          <a:blip r:embed="rId21"/>
          <a:srcRect b="38461"/>
          <a:stretch>
            <a:fillRect/>
          </a:stretch>
        </p:blipFill>
        <p:spPr bwMode="auto">
          <a:xfrm>
            <a:off x="0" y="6324601"/>
            <a:ext cx="12192000" cy="542925"/>
          </a:xfrm>
          <a:prstGeom prst="rect">
            <a:avLst/>
          </a:prstGeom>
          <a:noFill/>
        </p:spPr>
      </p:pic>
      <p:sp>
        <p:nvSpPr>
          <p:cNvPr id="1041" name="Rectangle 17"/>
          <p:cNvSpPr>
            <a:spLocks noChangeArrowheads="1"/>
          </p:cNvSpPr>
          <p:nvPr userDrawn="1"/>
        </p:nvSpPr>
        <p:spPr bwMode="gray">
          <a:xfrm>
            <a:off x="0" y="0"/>
            <a:ext cx="12192000" cy="12192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8737600" y="6537327"/>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defRPr>
            </a:lvl1pPr>
          </a:lstStyle>
          <a:p>
            <a:pPr defTabSz="914396" fontAlgn="base">
              <a:spcBef>
                <a:spcPct val="0"/>
              </a:spcBef>
              <a:spcAft>
                <a:spcPct val="0"/>
              </a:spcAft>
            </a:pPr>
            <a:fld id="{EE436440-C9A7-4386-89C9-F52B6C3604B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1033" name="Picture 9" descr="artplus_nature_naturalcity42_a"/>
          <p:cNvPicPr>
            <a:picLocks noChangeAspect="1" noChangeArrowheads="1"/>
          </p:cNvPicPr>
          <p:nvPr/>
        </p:nvPicPr>
        <p:blipFill>
          <a:blip r:embed="rId22" cstate="print"/>
          <a:srcRect/>
          <a:stretch>
            <a:fillRect/>
          </a:stretch>
        </p:blipFill>
        <p:spPr bwMode="auto">
          <a:xfrm>
            <a:off x="10521952" y="5935664"/>
            <a:ext cx="1646767" cy="833437"/>
          </a:xfrm>
          <a:prstGeom prst="rect">
            <a:avLst/>
          </a:prstGeom>
          <a:noFill/>
        </p:spPr>
      </p:pic>
      <p:pic>
        <p:nvPicPr>
          <p:cNvPr id="1034" name="Picture 10" descr="artplus_nature_naturalcity42_b"/>
          <p:cNvPicPr>
            <a:picLocks noChangeAspect="1" noChangeArrowheads="1"/>
          </p:cNvPicPr>
          <p:nvPr/>
        </p:nvPicPr>
        <p:blipFill>
          <a:blip r:embed="rId23" cstate="print"/>
          <a:srcRect/>
          <a:stretch>
            <a:fillRect/>
          </a:stretch>
        </p:blipFill>
        <p:spPr bwMode="auto">
          <a:xfrm>
            <a:off x="10642601" y="5916613"/>
            <a:ext cx="1104900" cy="158750"/>
          </a:xfrm>
          <a:prstGeom prst="rect">
            <a:avLst/>
          </a:prstGeom>
          <a:noFill/>
        </p:spPr>
      </p:pic>
      <p:pic>
        <p:nvPicPr>
          <p:cNvPr id="1035" name="Picture 11" descr="artplus_nature_naturalcity42_e"/>
          <p:cNvPicPr>
            <a:picLocks noChangeAspect="1" noChangeArrowheads="1"/>
          </p:cNvPicPr>
          <p:nvPr/>
        </p:nvPicPr>
        <p:blipFill>
          <a:blip r:embed="rId24" cstate="print"/>
          <a:srcRect/>
          <a:stretch>
            <a:fillRect/>
          </a:stretch>
        </p:blipFill>
        <p:spPr bwMode="auto">
          <a:xfrm>
            <a:off x="10881784" y="5608639"/>
            <a:ext cx="573616" cy="463550"/>
          </a:xfrm>
          <a:prstGeom prst="rect">
            <a:avLst/>
          </a:prstGeom>
          <a:noFill/>
        </p:spPr>
      </p:pic>
      <p:pic>
        <p:nvPicPr>
          <p:cNvPr id="1036" name="Picture 12" descr="artplus_nature_naturalcity42_d"/>
          <p:cNvPicPr>
            <a:picLocks noChangeAspect="1" noChangeArrowheads="1"/>
          </p:cNvPicPr>
          <p:nvPr/>
        </p:nvPicPr>
        <p:blipFill>
          <a:blip r:embed="rId25" cstate="print"/>
          <a:srcRect/>
          <a:stretch>
            <a:fillRect/>
          </a:stretch>
        </p:blipFill>
        <p:spPr bwMode="auto">
          <a:xfrm>
            <a:off x="10803468" y="5849939"/>
            <a:ext cx="230717" cy="161925"/>
          </a:xfrm>
          <a:prstGeom prst="rect">
            <a:avLst/>
          </a:prstGeom>
          <a:noFill/>
        </p:spPr>
      </p:pic>
      <p:pic>
        <p:nvPicPr>
          <p:cNvPr id="1037" name="Picture 13" descr="artplus_nature_naturalcity42_i"/>
          <p:cNvPicPr>
            <a:picLocks noChangeAspect="1" noChangeArrowheads="1"/>
          </p:cNvPicPr>
          <p:nvPr/>
        </p:nvPicPr>
        <p:blipFill>
          <a:blip r:embed="rId26" cstate="print"/>
          <a:srcRect/>
          <a:stretch>
            <a:fillRect/>
          </a:stretch>
        </p:blipFill>
        <p:spPr bwMode="auto">
          <a:xfrm>
            <a:off x="11292419" y="5969002"/>
            <a:ext cx="615949" cy="244475"/>
          </a:xfrm>
          <a:prstGeom prst="rect">
            <a:avLst/>
          </a:prstGeom>
          <a:noFill/>
        </p:spPr>
      </p:pic>
      <p:pic>
        <p:nvPicPr>
          <p:cNvPr id="1038" name="Picture 14" descr="artplus_nature_naturalcity42_c"/>
          <p:cNvPicPr>
            <a:picLocks noChangeAspect="1" noChangeArrowheads="1"/>
          </p:cNvPicPr>
          <p:nvPr/>
        </p:nvPicPr>
        <p:blipFill>
          <a:blip r:embed="rId27" cstate="print"/>
          <a:srcRect/>
          <a:stretch>
            <a:fillRect/>
          </a:stretch>
        </p:blipFill>
        <p:spPr bwMode="auto">
          <a:xfrm>
            <a:off x="11417302" y="5943600"/>
            <a:ext cx="412751" cy="241300"/>
          </a:xfrm>
          <a:prstGeom prst="rect">
            <a:avLst/>
          </a:prstGeom>
          <a:noFill/>
        </p:spPr>
      </p:pic>
      <p:pic>
        <p:nvPicPr>
          <p:cNvPr id="1039" name="Picture 15" descr="artplus_nature_naturalcity42_f"/>
          <p:cNvPicPr>
            <a:picLocks noChangeAspect="1" noChangeArrowheads="1"/>
          </p:cNvPicPr>
          <p:nvPr/>
        </p:nvPicPr>
        <p:blipFill>
          <a:blip r:embed="rId28" cstate="print"/>
          <a:srcRect/>
          <a:stretch>
            <a:fillRect/>
          </a:stretch>
        </p:blipFill>
        <p:spPr bwMode="auto">
          <a:xfrm>
            <a:off x="10568518" y="6334126"/>
            <a:ext cx="1826683" cy="523875"/>
          </a:xfrm>
          <a:prstGeom prst="rect">
            <a:avLst/>
          </a:prstGeom>
          <a:noFill/>
        </p:spPr>
      </p:pic>
    </p:spTree>
    <p:extLst>
      <p:ext uri="{BB962C8B-B14F-4D97-AF65-F5344CB8AC3E}">
        <p14:creationId xmlns:p14="http://schemas.microsoft.com/office/powerpoint/2010/main" val="662773561"/>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54" r:id="rId3"/>
    <p:sldLayoutId id="2147483955" r:id="rId4"/>
    <p:sldLayoutId id="2147483956" r:id="rId5"/>
    <p:sldLayoutId id="2147483957" r:id="rId6"/>
    <p:sldLayoutId id="2147483958" r:id="rId7"/>
    <p:sldLayoutId id="2147483974" r:id="rId8"/>
    <p:sldLayoutId id="2147483975" r:id="rId9"/>
    <p:sldLayoutId id="2147483976" r:id="rId10"/>
    <p:sldLayoutId id="2147483977" r:id="rId11"/>
    <p:sldLayoutId id="2147483978" r:id="rId12"/>
    <p:sldLayoutId id="2147483979" r:id="rId13"/>
    <p:sldLayoutId id="2147483980" r:id="rId14"/>
    <p:sldLayoutId id="2147483995" r:id="rId15"/>
    <p:sldLayoutId id="2147483996" r:id="rId16"/>
    <p:sldLayoutId id="2147484011" r:id="rId17"/>
    <p:sldLayoutId id="2147484012" r:id="rId18"/>
  </p:sldLayoutIdLst>
  <p:txStyles>
    <p:titleStyle>
      <a:lvl1pPr algn="ctr" rtl="0" eaLnBrk="1" fontAlgn="base" hangingPunct="1">
        <a:spcBef>
          <a:spcPct val="0"/>
        </a:spcBef>
        <a:spcAft>
          <a:spcPct val="0"/>
        </a:spcAft>
        <a:defRPr sz="4200" b="1" i="1">
          <a:solidFill>
            <a:schemeClr val="tx1"/>
          </a:solidFill>
          <a:latin typeface="+mj-lt"/>
          <a:ea typeface="+mj-ea"/>
          <a:cs typeface="+mj-cs"/>
        </a:defRPr>
      </a:lvl1pPr>
      <a:lvl2pPr algn="ctr" rtl="0" eaLnBrk="1" fontAlgn="base" hangingPunct="1">
        <a:spcBef>
          <a:spcPct val="0"/>
        </a:spcBef>
        <a:spcAft>
          <a:spcPct val="0"/>
        </a:spcAft>
        <a:defRPr sz="4200" b="1" i="1">
          <a:solidFill>
            <a:schemeClr val="tx1"/>
          </a:solidFill>
          <a:latin typeface="Arial" charset="0"/>
        </a:defRPr>
      </a:lvl2pPr>
      <a:lvl3pPr algn="ctr" rtl="0" eaLnBrk="1" fontAlgn="base" hangingPunct="1">
        <a:spcBef>
          <a:spcPct val="0"/>
        </a:spcBef>
        <a:spcAft>
          <a:spcPct val="0"/>
        </a:spcAft>
        <a:defRPr sz="4200" b="1" i="1">
          <a:solidFill>
            <a:schemeClr val="tx1"/>
          </a:solidFill>
          <a:latin typeface="Arial" charset="0"/>
        </a:defRPr>
      </a:lvl3pPr>
      <a:lvl4pPr algn="ctr" rtl="0" eaLnBrk="1" fontAlgn="base" hangingPunct="1">
        <a:spcBef>
          <a:spcPct val="0"/>
        </a:spcBef>
        <a:spcAft>
          <a:spcPct val="0"/>
        </a:spcAft>
        <a:defRPr sz="4200" b="1" i="1">
          <a:solidFill>
            <a:schemeClr val="tx1"/>
          </a:solidFill>
          <a:latin typeface="Arial" charset="0"/>
        </a:defRPr>
      </a:lvl4pPr>
      <a:lvl5pPr algn="ctr" rtl="0" eaLnBrk="1" fontAlgn="base" hangingPunct="1">
        <a:spcBef>
          <a:spcPct val="0"/>
        </a:spcBef>
        <a:spcAft>
          <a:spcPct val="0"/>
        </a:spcAft>
        <a:defRPr sz="4200" b="1" i="1">
          <a:solidFill>
            <a:schemeClr val="tx1"/>
          </a:solidFill>
          <a:latin typeface="Arial" charset="0"/>
        </a:defRPr>
      </a:lvl5pPr>
      <a:lvl6pPr marL="457198" algn="ctr" rtl="0" eaLnBrk="1" fontAlgn="base" hangingPunct="1">
        <a:spcBef>
          <a:spcPct val="0"/>
        </a:spcBef>
        <a:spcAft>
          <a:spcPct val="0"/>
        </a:spcAft>
        <a:defRPr sz="4200" b="1" i="1">
          <a:solidFill>
            <a:schemeClr val="tx1"/>
          </a:solidFill>
          <a:latin typeface="Arial" charset="0"/>
        </a:defRPr>
      </a:lvl6pPr>
      <a:lvl7pPr marL="914396" algn="ctr" rtl="0" eaLnBrk="1" fontAlgn="base" hangingPunct="1">
        <a:spcBef>
          <a:spcPct val="0"/>
        </a:spcBef>
        <a:spcAft>
          <a:spcPct val="0"/>
        </a:spcAft>
        <a:defRPr sz="4200" b="1" i="1">
          <a:solidFill>
            <a:schemeClr val="tx1"/>
          </a:solidFill>
          <a:latin typeface="Arial" charset="0"/>
        </a:defRPr>
      </a:lvl7pPr>
      <a:lvl8pPr marL="1371595" algn="ctr" rtl="0" eaLnBrk="1" fontAlgn="base" hangingPunct="1">
        <a:spcBef>
          <a:spcPct val="0"/>
        </a:spcBef>
        <a:spcAft>
          <a:spcPct val="0"/>
        </a:spcAft>
        <a:defRPr sz="4200" b="1" i="1">
          <a:solidFill>
            <a:schemeClr val="tx1"/>
          </a:solidFill>
          <a:latin typeface="Arial" charset="0"/>
        </a:defRPr>
      </a:lvl8pPr>
      <a:lvl9pPr marL="1828793" algn="ctr" rtl="0" eaLnBrk="1" fontAlgn="base" hangingPunct="1">
        <a:spcBef>
          <a:spcPct val="0"/>
        </a:spcBef>
        <a:spcAft>
          <a:spcPct val="0"/>
        </a:spcAft>
        <a:defRPr sz="4200" b="1" i="1">
          <a:solidFill>
            <a:schemeClr val="tx1"/>
          </a:solidFill>
          <a:latin typeface="Arial" charset="0"/>
        </a:defRPr>
      </a:lvl9pPr>
    </p:titleStyle>
    <p:bodyStyle>
      <a:lvl1pPr marL="342898" indent="-342898" algn="l" rtl="0" eaLnBrk="1" fontAlgn="base" hangingPunct="1">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47" indent="-285749" algn="l" rtl="0" eaLnBrk="1" fontAlgn="base" hangingPunct="1">
        <a:spcBef>
          <a:spcPct val="20000"/>
        </a:spcBef>
        <a:spcAft>
          <a:spcPct val="0"/>
        </a:spcAft>
        <a:buClr>
          <a:schemeClr val="tx2"/>
        </a:buClr>
        <a:buFont typeface="Wingdings" pitchFamily="2" charset="2"/>
        <a:buChar char="§"/>
        <a:defRPr sz="2800">
          <a:solidFill>
            <a:schemeClr val="tx1"/>
          </a:solidFill>
          <a:latin typeface="+mn-lt"/>
        </a:defRPr>
      </a:lvl2pPr>
      <a:lvl3pPr marL="1142995" indent="-228599" algn="l" rtl="0" eaLnBrk="1" fontAlgn="base" hangingPunct="1">
        <a:spcBef>
          <a:spcPct val="20000"/>
        </a:spcBef>
        <a:spcAft>
          <a:spcPct val="0"/>
        </a:spcAft>
        <a:buChar char="•"/>
        <a:defRPr sz="2400">
          <a:solidFill>
            <a:schemeClr val="tx1"/>
          </a:solidFill>
          <a:latin typeface="+mn-lt"/>
        </a:defRPr>
      </a:lvl3pPr>
      <a:lvl4pPr marL="1600193" indent="-228599" algn="l" rtl="0" eaLnBrk="1" fontAlgn="base" hangingPunct="1">
        <a:spcBef>
          <a:spcPct val="20000"/>
        </a:spcBef>
        <a:spcAft>
          <a:spcPct val="0"/>
        </a:spcAft>
        <a:buChar char="–"/>
        <a:defRPr sz="2000">
          <a:solidFill>
            <a:schemeClr val="tx1"/>
          </a:solidFill>
          <a:latin typeface="+mn-lt"/>
        </a:defRPr>
      </a:lvl4pPr>
      <a:lvl5pPr marL="2057392" indent="-228599" algn="l" rtl="0" eaLnBrk="1" fontAlgn="base" hangingPunct="1">
        <a:spcBef>
          <a:spcPct val="20000"/>
        </a:spcBef>
        <a:spcAft>
          <a:spcPct val="0"/>
        </a:spcAft>
        <a:buChar char="»"/>
        <a:defRPr sz="2000">
          <a:solidFill>
            <a:schemeClr val="tx1"/>
          </a:solidFill>
          <a:latin typeface="+mn-lt"/>
        </a:defRPr>
      </a:lvl5pPr>
      <a:lvl6pPr marL="2514590" indent="-228599" algn="l" rtl="0" eaLnBrk="1" fontAlgn="base" hangingPunct="1">
        <a:spcBef>
          <a:spcPct val="20000"/>
        </a:spcBef>
        <a:spcAft>
          <a:spcPct val="0"/>
        </a:spcAft>
        <a:buChar char="»"/>
        <a:defRPr sz="2000">
          <a:solidFill>
            <a:schemeClr val="tx1"/>
          </a:solidFill>
          <a:latin typeface="+mn-lt"/>
        </a:defRPr>
      </a:lvl6pPr>
      <a:lvl7pPr marL="2971788" indent="-228599" algn="l" rtl="0" eaLnBrk="1" fontAlgn="base" hangingPunct="1">
        <a:spcBef>
          <a:spcPct val="20000"/>
        </a:spcBef>
        <a:spcAft>
          <a:spcPct val="0"/>
        </a:spcAft>
        <a:buChar char="»"/>
        <a:defRPr sz="2000">
          <a:solidFill>
            <a:schemeClr val="tx1"/>
          </a:solidFill>
          <a:latin typeface="+mn-lt"/>
        </a:defRPr>
      </a:lvl7pPr>
      <a:lvl8pPr marL="3428986" indent="-228599" algn="l" rtl="0" eaLnBrk="1" fontAlgn="base" hangingPunct="1">
        <a:spcBef>
          <a:spcPct val="20000"/>
        </a:spcBef>
        <a:spcAft>
          <a:spcPct val="0"/>
        </a:spcAft>
        <a:buChar char="»"/>
        <a:defRPr sz="2000">
          <a:solidFill>
            <a:schemeClr val="tx1"/>
          </a:solidFill>
          <a:latin typeface="+mn-lt"/>
        </a:defRPr>
      </a:lvl8pPr>
      <a:lvl9pPr marL="3886185" indent="-228599"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197003"/>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2461106"/>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t="-12000" b="-12000"/>
          </a:stretch>
        </a:blipFill>
        <a:effectLst/>
      </p:bgPr>
    </p:bg>
    <p:spTree>
      <p:nvGrpSpPr>
        <p:cNvPr id="1" name=""/>
        <p:cNvGrpSpPr/>
        <p:nvPr/>
      </p:nvGrpSpPr>
      <p:grpSpPr>
        <a:xfrm>
          <a:off x="0" y="0"/>
          <a:ext cx="0" cy="0"/>
          <a:chOff x="0" y="0"/>
          <a:chExt cx="0" cy="0"/>
        </a:xfrm>
      </p:grpSpPr>
      <p:pic>
        <p:nvPicPr>
          <p:cNvPr id="1043" name="Picture 19" descr="1"/>
          <p:cNvPicPr>
            <a:picLocks noChangeAspect="1" noChangeArrowheads="1"/>
          </p:cNvPicPr>
          <p:nvPr/>
        </p:nvPicPr>
        <p:blipFill>
          <a:blip r:embed="rId21"/>
          <a:srcRect b="38461"/>
          <a:stretch>
            <a:fillRect/>
          </a:stretch>
        </p:blipFill>
        <p:spPr bwMode="auto">
          <a:xfrm>
            <a:off x="0" y="6324601"/>
            <a:ext cx="12192000" cy="542925"/>
          </a:xfrm>
          <a:prstGeom prst="rect">
            <a:avLst/>
          </a:prstGeom>
          <a:noFill/>
        </p:spPr>
      </p:pic>
      <p:sp>
        <p:nvSpPr>
          <p:cNvPr id="1041" name="Rectangle 17"/>
          <p:cNvSpPr>
            <a:spLocks noChangeArrowheads="1"/>
          </p:cNvSpPr>
          <p:nvPr userDrawn="1"/>
        </p:nvSpPr>
        <p:spPr bwMode="gray">
          <a:xfrm>
            <a:off x="0" y="0"/>
            <a:ext cx="12192000" cy="12192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8737600" y="6537327"/>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defRPr>
            </a:lvl1pPr>
          </a:lstStyle>
          <a:p>
            <a:pPr defTabSz="914396" fontAlgn="base">
              <a:spcBef>
                <a:spcPct val="0"/>
              </a:spcBef>
              <a:spcAft>
                <a:spcPct val="0"/>
              </a:spcAft>
            </a:pPr>
            <a:fld id="{EE436440-C9A7-4386-89C9-F52B6C3604B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1033" name="Picture 9" descr="artplus_nature_naturalcity42_a"/>
          <p:cNvPicPr>
            <a:picLocks noChangeAspect="1" noChangeArrowheads="1"/>
          </p:cNvPicPr>
          <p:nvPr/>
        </p:nvPicPr>
        <p:blipFill>
          <a:blip r:embed="rId22" cstate="print"/>
          <a:srcRect/>
          <a:stretch>
            <a:fillRect/>
          </a:stretch>
        </p:blipFill>
        <p:spPr bwMode="auto">
          <a:xfrm>
            <a:off x="10521952" y="5935664"/>
            <a:ext cx="1646767" cy="833437"/>
          </a:xfrm>
          <a:prstGeom prst="rect">
            <a:avLst/>
          </a:prstGeom>
          <a:noFill/>
        </p:spPr>
      </p:pic>
      <p:pic>
        <p:nvPicPr>
          <p:cNvPr id="1034" name="Picture 10" descr="artplus_nature_naturalcity42_b"/>
          <p:cNvPicPr>
            <a:picLocks noChangeAspect="1" noChangeArrowheads="1"/>
          </p:cNvPicPr>
          <p:nvPr/>
        </p:nvPicPr>
        <p:blipFill>
          <a:blip r:embed="rId23" cstate="print"/>
          <a:srcRect/>
          <a:stretch>
            <a:fillRect/>
          </a:stretch>
        </p:blipFill>
        <p:spPr bwMode="auto">
          <a:xfrm>
            <a:off x="10642601" y="5916613"/>
            <a:ext cx="1104900" cy="158750"/>
          </a:xfrm>
          <a:prstGeom prst="rect">
            <a:avLst/>
          </a:prstGeom>
          <a:noFill/>
        </p:spPr>
      </p:pic>
      <p:pic>
        <p:nvPicPr>
          <p:cNvPr id="1035" name="Picture 11" descr="artplus_nature_naturalcity42_e"/>
          <p:cNvPicPr>
            <a:picLocks noChangeAspect="1" noChangeArrowheads="1"/>
          </p:cNvPicPr>
          <p:nvPr/>
        </p:nvPicPr>
        <p:blipFill>
          <a:blip r:embed="rId24" cstate="print"/>
          <a:srcRect/>
          <a:stretch>
            <a:fillRect/>
          </a:stretch>
        </p:blipFill>
        <p:spPr bwMode="auto">
          <a:xfrm>
            <a:off x="10881784" y="5608639"/>
            <a:ext cx="573616" cy="463550"/>
          </a:xfrm>
          <a:prstGeom prst="rect">
            <a:avLst/>
          </a:prstGeom>
          <a:noFill/>
        </p:spPr>
      </p:pic>
      <p:pic>
        <p:nvPicPr>
          <p:cNvPr id="1036" name="Picture 12" descr="artplus_nature_naturalcity42_d"/>
          <p:cNvPicPr>
            <a:picLocks noChangeAspect="1" noChangeArrowheads="1"/>
          </p:cNvPicPr>
          <p:nvPr/>
        </p:nvPicPr>
        <p:blipFill>
          <a:blip r:embed="rId25" cstate="print"/>
          <a:srcRect/>
          <a:stretch>
            <a:fillRect/>
          </a:stretch>
        </p:blipFill>
        <p:spPr bwMode="auto">
          <a:xfrm>
            <a:off x="10803468" y="5849939"/>
            <a:ext cx="230717" cy="161925"/>
          </a:xfrm>
          <a:prstGeom prst="rect">
            <a:avLst/>
          </a:prstGeom>
          <a:noFill/>
        </p:spPr>
      </p:pic>
      <p:pic>
        <p:nvPicPr>
          <p:cNvPr id="1037" name="Picture 13" descr="artplus_nature_naturalcity42_i"/>
          <p:cNvPicPr>
            <a:picLocks noChangeAspect="1" noChangeArrowheads="1"/>
          </p:cNvPicPr>
          <p:nvPr/>
        </p:nvPicPr>
        <p:blipFill>
          <a:blip r:embed="rId26" cstate="print"/>
          <a:srcRect/>
          <a:stretch>
            <a:fillRect/>
          </a:stretch>
        </p:blipFill>
        <p:spPr bwMode="auto">
          <a:xfrm>
            <a:off x="11292419" y="5969002"/>
            <a:ext cx="615949" cy="244475"/>
          </a:xfrm>
          <a:prstGeom prst="rect">
            <a:avLst/>
          </a:prstGeom>
          <a:noFill/>
        </p:spPr>
      </p:pic>
      <p:pic>
        <p:nvPicPr>
          <p:cNvPr id="1038" name="Picture 14" descr="artplus_nature_naturalcity42_c"/>
          <p:cNvPicPr>
            <a:picLocks noChangeAspect="1" noChangeArrowheads="1"/>
          </p:cNvPicPr>
          <p:nvPr/>
        </p:nvPicPr>
        <p:blipFill>
          <a:blip r:embed="rId27" cstate="print"/>
          <a:srcRect/>
          <a:stretch>
            <a:fillRect/>
          </a:stretch>
        </p:blipFill>
        <p:spPr bwMode="auto">
          <a:xfrm>
            <a:off x="11417302" y="5943600"/>
            <a:ext cx="412751" cy="241300"/>
          </a:xfrm>
          <a:prstGeom prst="rect">
            <a:avLst/>
          </a:prstGeom>
          <a:noFill/>
        </p:spPr>
      </p:pic>
      <p:pic>
        <p:nvPicPr>
          <p:cNvPr id="1039" name="Picture 15" descr="artplus_nature_naturalcity42_f"/>
          <p:cNvPicPr>
            <a:picLocks noChangeAspect="1" noChangeArrowheads="1"/>
          </p:cNvPicPr>
          <p:nvPr/>
        </p:nvPicPr>
        <p:blipFill>
          <a:blip r:embed="rId28" cstate="print"/>
          <a:srcRect/>
          <a:stretch>
            <a:fillRect/>
          </a:stretch>
        </p:blipFill>
        <p:spPr bwMode="auto">
          <a:xfrm>
            <a:off x="10568518" y="6334126"/>
            <a:ext cx="1826683" cy="523875"/>
          </a:xfrm>
          <a:prstGeom prst="rect">
            <a:avLst/>
          </a:prstGeom>
          <a:noFill/>
        </p:spPr>
      </p:pic>
    </p:spTree>
    <p:extLst>
      <p:ext uri="{BB962C8B-B14F-4D97-AF65-F5344CB8AC3E}">
        <p14:creationId xmlns:p14="http://schemas.microsoft.com/office/powerpoint/2010/main" val="3526857560"/>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65" r:id="rId3"/>
    <p:sldLayoutId id="2147484066" r:id="rId4"/>
    <p:sldLayoutId id="2147484067" r:id="rId5"/>
    <p:sldLayoutId id="2147484068" r:id="rId6"/>
    <p:sldLayoutId id="2147484069" r:id="rId7"/>
    <p:sldLayoutId id="2147484085" r:id="rId8"/>
    <p:sldLayoutId id="2147484086" r:id="rId9"/>
    <p:sldLayoutId id="2147484087" r:id="rId10"/>
    <p:sldLayoutId id="2147484088" r:id="rId11"/>
    <p:sldLayoutId id="2147484089" r:id="rId12"/>
    <p:sldLayoutId id="2147484090" r:id="rId13"/>
    <p:sldLayoutId id="2147484091" r:id="rId14"/>
    <p:sldLayoutId id="2147484106" r:id="rId15"/>
    <p:sldLayoutId id="2147484107" r:id="rId16"/>
    <p:sldLayoutId id="2147484122" r:id="rId17"/>
    <p:sldLayoutId id="2147484123" r:id="rId18"/>
  </p:sldLayoutIdLst>
  <p:txStyles>
    <p:titleStyle>
      <a:lvl1pPr algn="ctr" rtl="0" eaLnBrk="1" fontAlgn="base" hangingPunct="1">
        <a:spcBef>
          <a:spcPct val="0"/>
        </a:spcBef>
        <a:spcAft>
          <a:spcPct val="0"/>
        </a:spcAft>
        <a:defRPr sz="4200" b="1" i="1">
          <a:solidFill>
            <a:schemeClr val="tx1"/>
          </a:solidFill>
          <a:latin typeface="+mj-lt"/>
          <a:ea typeface="+mj-ea"/>
          <a:cs typeface="+mj-cs"/>
        </a:defRPr>
      </a:lvl1pPr>
      <a:lvl2pPr algn="ctr" rtl="0" eaLnBrk="1" fontAlgn="base" hangingPunct="1">
        <a:spcBef>
          <a:spcPct val="0"/>
        </a:spcBef>
        <a:spcAft>
          <a:spcPct val="0"/>
        </a:spcAft>
        <a:defRPr sz="4200" b="1" i="1">
          <a:solidFill>
            <a:schemeClr val="tx1"/>
          </a:solidFill>
          <a:latin typeface="Arial" charset="0"/>
        </a:defRPr>
      </a:lvl2pPr>
      <a:lvl3pPr algn="ctr" rtl="0" eaLnBrk="1" fontAlgn="base" hangingPunct="1">
        <a:spcBef>
          <a:spcPct val="0"/>
        </a:spcBef>
        <a:spcAft>
          <a:spcPct val="0"/>
        </a:spcAft>
        <a:defRPr sz="4200" b="1" i="1">
          <a:solidFill>
            <a:schemeClr val="tx1"/>
          </a:solidFill>
          <a:latin typeface="Arial" charset="0"/>
        </a:defRPr>
      </a:lvl3pPr>
      <a:lvl4pPr algn="ctr" rtl="0" eaLnBrk="1" fontAlgn="base" hangingPunct="1">
        <a:spcBef>
          <a:spcPct val="0"/>
        </a:spcBef>
        <a:spcAft>
          <a:spcPct val="0"/>
        </a:spcAft>
        <a:defRPr sz="4200" b="1" i="1">
          <a:solidFill>
            <a:schemeClr val="tx1"/>
          </a:solidFill>
          <a:latin typeface="Arial" charset="0"/>
        </a:defRPr>
      </a:lvl4pPr>
      <a:lvl5pPr algn="ctr" rtl="0" eaLnBrk="1" fontAlgn="base" hangingPunct="1">
        <a:spcBef>
          <a:spcPct val="0"/>
        </a:spcBef>
        <a:spcAft>
          <a:spcPct val="0"/>
        </a:spcAft>
        <a:defRPr sz="4200" b="1" i="1">
          <a:solidFill>
            <a:schemeClr val="tx1"/>
          </a:solidFill>
          <a:latin typeface="Arial" charset="0"/>
        </a:defRPr>
      </a:lvl5pPr>
      <a:lvl6pPr marL="457198" algn="ctr" rtl="0" eaLnBrk="1" fontAlgn="base" hangingPunct="1">
        <a:spcBef>
          <a:spcPct val="0"/>
        </a:spcBef>
        <a:spcAft>
          <a:spcPct val="0"/>
        </a:spcAft>
        <a:defRPr sz="4200" b="1" i="1">
          <a:solidFill>
            <a:schemeClr val="tx1"/>
          </a:solidFill>
          <a:latin typeface="Arial" charset="0"/>
        </a:defRPr>
      </a:lvl6pPr>
      <a:lvl7pPr marL="914396" algn="ctr" rtl="0" eaLnBrk="1" fontAlgn="base" hangingPunct="1">
        <a:spcBef>
          <a:spcPct val="0"/>
        </a:spcBef>
        <a:spcAft>
          <a:spcPct val="0"/>
        </a:spcAft>
        <a:defRPr sz="4200" b="1" i="1">
          <a:solidFill>
            <a:schemeClr val="tx1"/>
          </a:solidFill>
          <a:latin typeface="Arial" charset="0"/>
        </a:defRPr>
      </a:lvl7pPr>
      <a:lvl8pPr marL="1371595" algn="ctr" rtl="0" eaLnBrk="1" fontAlgn="base" hangingPunct="1">
        <a:spcBef>
          <a:spcPct val="0"/>
        </a:spcBef>
        <a:spcAft>
          <a:spcPct val="0"/>
        </a:spcAft>
        <a:defRPr sz="4200" b="1" i="1">
          <a:solidFill>
            <a:schemeClr val="tx1"/>
          </a:solidFill>
          <a:latin typeface="Arial" charset="0"/>
        </a:defRPr>
      </a:lvl8pPr>
      <a:lvl9pPr marL="1828793" algn="ctr" rtl="0" eaLnBrk="1" fontAlgn="base" hangingPunct="1">
        <a:spcBef>
          <a:spcPct val="0"/>
        </a:spcBef>
        <a:spcAft>
          <a:spcPct val="0"/>
        </a:spcAft>
        <a:defRPr sz="4200" b="1" i="1">
          <a:solidFill>
            <a:schemeClr val="tx1"/>
          </a:solidFill>
          <a:latin typeface="Arial" charset="0"/>
        </a:defRPr>
      </a:lvl9pPr>
    </p:titleStyle>
    <p:bodyStyle>
      <a:lvl1pPr marL="342898" indent="-342898" algn="l" rtl="0" eaLnBrk="1" fontAlgn="base" hangingPunct="1">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47" indent="-285749" algn="l" rtl="0" eaLnBrk="1" fontAlgn="base" hangingPunct="1">
        <a:spcBef>
          <a:spcPct val="20000"/>
        </a:spcBef>
        <a:spcAft>
          <a:spcPct val="0"/>
        </a:spcAft>
        <a:buClr>
          <a:schemeClr val="tx2"/>
        </a:buClr>
        <a:buFont typeface="Wingdings" pitchFamily="2" charset="2"/>
        <a:buChar char="§"/>
        <a:defRPr sz="2800">
          <a:solidFill>
            <a:schemeClr val="tx1"/>
          </a:solidFill>
          <a:latin typeface="+mn-lt"/>
        </a:defRPr>
      </a:lvl2pPr>
      <a:lvl3pPr marL="1142995" indent="-228599" algn="l" rtl="0" eaLnBrk="1" fontAlgn="base" hangingPunct="1">
        <a:spcBef>
          <a:spcPct val="20000"/>
        </a:spcBef>
        <a:spcAft>
          <a:spcPct val="0"/>
        </a:spcAft>
        <a:buChar char="•"/>
        <a:defRPr sz="2400">
          <a:solidFill>
            <a:schemeClr val="tx1"/>
          </a:solidFill>
          <a:latin typeface="+mn-lt"/>
        </a:defRPr>
      </a:lvl3pPr>
      <a:lvl4pPr marL="1600193" indent="-228599" algn="l" rtl="0" eaLnBrk="1" fontAlgn="base" hangingPunct="1">
        <a:spcBef>
          <a:spcPct val="20000"/>
        </a:spcBef>
        <a:spcAft>
          <a:spcPct val="0"/>
        </a:spcAft>
        <a:buChar char="–"/>
        <a:defRPr sz="2000">
          <a:solidFill>
            <a:schemeClr val="tx1"/>
          </a:solidFill>
          <a:latin typeface="+mn-lt"/>
        </a:defRPr>
      </a:lvl4pPr>
      <a:lvl5pPr marL="2057392" indent="-228599" algn="l" rtl="0" eaLnBrk="1" fontAlgn="base" hangingPunct="1">
        <a:spcBef>
          <a:spcPct val="20000"/>
        </a:spcBef>
        <a:spcAft>
          <a:spcPct val="0"/>
        </a:spcAft>
        <a:buChar char="»"/>
        <a:defRPr sz="2000">
          <a:solidFill>
            <a:schemeClr val="tx1"/>
          </a:solidFill>
          <a:latin typeface="+mn-lt"/>
        </a:defRPr>
      </a:lvl5pPr>
      <a:lvl6pPr marL="2514590" indent="-228599" algn="l" rtl="0" eaLnBrk="1" fontAlgn="base" hangingPunct="1">
        <a:spcBef>
          <a:spcPct val="20000"/>
        </a:spcBef>
        <a:spcAft>
          <a:spcPct val="0"/>
        </a:spcAft>
        <a:buChar char="»"/>
        <a:defRPr sz="2000">
          <a:solidFill>
            <a:schemeClr val="tx1"/>
          </a:solidFill>
          <a:latin typeface="+mn-lt"/>
        </a:defRPr>
      </a:lvl6pPr>
      <a:lvl7pPr marL="2971788" indent="-228599" algn="l" rtl="0" eaLnBrk="1" fontAlgn="base" hangingPunct="1">
        <a:spcBef>
          <a:spcPct val="20000"/>
        </a:spcBef>
        <a:spcAft>
          <a:spcPct val="0"/>
        </a:spcAft>
        <a:buChar char="»"/>
        <a:defRPr sz="2000">
          <a:solidFill>
            <a:schemeClr val="tx1"/>
          </a:solidFill>
          <a:latin typeface="+mn-lt"/>
        </a:defRPr>
      </a:lvl7pPr>
      <a:lvl8pPr marL="3428986" indent="-228599" algn="l" rtl="0" eaLnBrk="1" fontAlgn="base" hangingPunct="1">
        <a:spcBef>
          <a:spcPct val="20000"/>
        </a:spcBef>
        <a:spcAft>
          <a:spcPct val="0"/>
        </a:spcAft>
        <a:buChar char="»"/>
        <a:defRPr sz="2000">
          <a:solidFill>
            <a:schemeClr val="tx1"/>
          </a:solidFill>
          <a:latin typeface="+mn-lt"/>
        </a:defRPr>
      </a:lvl8pPr>
      <a:lvl9pPr marL="3886185" indent="-228599"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1035168"/>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2859296"/>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5688510"/>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7208249"/>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t="-12000" b="-12000"/>
          </a:stretch>
        </a:blipFill>
        <a:effectLst/>
      </p:bgPr>
    </p:bg>
    <p:spTree>
      <p:nvGrpSpPr>
        <p:cNvPr id="1" name=""/>
        <p:cNvGrpSpPr/>
        <p:nvPr/>
      </p:nvGrpSpPr>
      <p:grpSpPr>
        <a:xfrm>
          <a:off x="0" y="0"/>
          <a:ext cx="0" cy="0"/>
          <a:chOff x="0" y="0"/>
          <a:chExt cx="0" cy="0"/>
        </a:xfrm>
      </p:grpSpPr>
      <p:pic>
        <p:nvPicPr>
          <p:cNvPr id="1043" name="Picture 19" descr="1"/>
          <p:cNvPicPr>
            <a:picLocks noChangeAspect="1" noChangeArrowheads="1"/>
          </p:cNvPicPr>
          <p:nvPr/>
        </p:nvPicPr>
        <p:blipFill>
          <a:blip r:embed="rId21"/>
          <a:srcRect b="38461"/>
          <a:stretch>
            <a:fillRect/>
          </a:stretch>
        </p:blipFill>
        <p:spPr bwMode="auto">
          <a:xfrm>
            <a:off x="0" y="6324601"/>
            <a:ext cx="12192000" cy="542925"/>
          </a:xfrm>
          <a:prstGeom prst="rect">
            <a:avLst/>
          </a:prstGeom>
          <a:noFill/>
        </p:spPr>
      </p:pic>
      <p:sp>
        <p:nvSpPr>
          <p:cNvPr id="1041" name="Rectangle 17"/>
          <p:cNvSpPr>
            <a:spLocks noChangeArrowheads="1"/>
          </p:cNvSpPr>
          <p:nvPr userDrawn="1"/>
        </p:nvSpPr>
        <p:spPr bwMode="gray">
          <a:xfrm>
            <a:off x="0" y="0"/>
            <a:ext cx="12192000" cy="12192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8737600" y="6537327"/>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defRPr>
            </a:lvl1pPr>
          </a:lstStyle>
          <a:p>
            <a:pPr defTabSz="914396" fontAlgn="base">
              <a:spcBef>
                <a:spcPct val="0"/>
              </a:spcBef>
              <a:spcAft>
                <a:spcPct val="0"/>
              </a:spcAft>
            </a:pPr>
            <a:fld id="{EE436440-C9A7-4386-89C9-F52B6C3604B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1033" name="Picture 9" descr="artplus_nature_naturalcity42_a"/>
          <p:cNvPicPr>
            <a:picLocks noChangeAspect="1" noChangeArrowheads="1"/>
          </p:cNvPicPr>
          <p:nvPr/>
        </p:nvPicPr>
        <p:blipFill>
          <a:blip r:embed="rId22" cstate="print"/>
          <a:srcRect/>
          <a:stretch>
            <a:fillRect/>
          </a:stretch>
        </p:blipFill>
        <p:spPr bwMode="auto">
          <a:xfrm>
            <a:off x="10521952" y="5935664"/>
            <a:ext cx="1646767" cy="833437"/>
          </a:xfrm>
          <a:prstGeom prst="rect">
            <a:avLst/>
          </a:prstGeom>
          <a:noFill/>
        </p:spPr>
      </p:pic>
      <p:pic>
        <p:nvPicPr>
          <p:cNvPr id="1034" name="Picture 10" descr="artplus_nature_naturalcity42_b"/>
          <p:cNvPicPr>
            <a:picLocks noChangeAspect="1" noChangeArrowheads="1"/>
          </p:cNvPicPr>
          <p:nvPr/>
        </p:nvPicPr>
        <p:blipFill>
          <a:blip r:embed="rId23" cstate="print"/>
          <a:srcRect/>
          <a:stretch>
            <a:fillRect/>
          </a:stretch>
        </p:blipFill>
        <p:spPr bwMode="auto">
          <a:xfrm>
            <a:off x="10642601" y="5916613"/>
            <a:ext cx="1104900" cy="158750"/>
          </a:xfrm>
          <a:prstGeom prst="rect">
            <a:avLst/>
          </a:prstGeom>
          <a:noFill/>
        </p:spPr>
      </p:pic>
      <p:pic>
        <p:nvPicPr>
          <p:cNvPr id="1035" name="Picture 11" descr="artplus_nature_naturalcity42_e"/>
          <p:cNvPicPr>
            <a:picLocks noChangeAspect="1" noChangeArrowheads="1"/>
          </p:cNvPicPr>
          <p:nvPr/>
        </p:nvPicPr>
        <p:blipFill>
          <a:blip r:embed="rId24" cstate="print"/>
          <a:srcRect/>
          <a:stretch>
            <a:fillRect/>
          </a:stretch>
        </p:blipFill>
        <p:spPr bwMode="auto">
          <a:xfrm>
            <a:off x="10881784" y="5608639"/>
            <a:ext cx="573616" cy="463550"/>
          </a:xfrm>
          <a:prstGeom prst="rect">
            <a:avLst/>
          </a:prstGeom>
          <a:noFill/>
        </p:spPr>
      </p:pic>
      <p:pic>
        <p:nvPicPr>
          <p:cNvPr id="1036" name="Picture 12" descr="artplus_nature_naturalcity42_d"/>
          <p:cNvPicPr>
            <a:picLocks noChangeAspect="1" noChangeArrowheads="1"/>
          </p:cNvPicPr>
          <p:nvPr/>
        </p:nvPicPr>
        <p:blipFill>
          <a:blip r:embed="rId25" cstate="print"/>
          <a:srcRect/>
          <a:stretch>
            <a:fillRect/>
          </a:stretch>
        </p:blipFill>
        <p:spPr bwMode="auto">
          <a:xfrm>
            <a:off x="10803468" y="5849939"/>
            <a:ext cx="230717" cy="161925"/>
          </a:xfrm>
          <a:prstGeom prst="rect">
            <a:avLst/>
          </a:prstGeom>
          <a:noFill/>
        </p:spPr>
      </p:pic>
      <p:pic>
        <p:nvPicPr>
          <p:cNvPr id="1037" name="Picture 13" descr="artplus_nature_naturalcity42_i"/>
          <p:cNvPicPr>
            <a:picLocks noChangeAspect="1" noChangeArrowheads="1"/>
          </p:cNvPicPr>
          <p:nvPr/>
        </p:nvPicPr>
        <p:blipFill>
          <a:blip r:embed="rId26" cstate="print"/>
          <a:srcRect/>
          <a:stretch>
            <a:fillRect/>
          </a:stretch>
        </p:blipFill>
        <p:spPr bwMode="auto">
          <a:xfrm>
            <a:off x="11292419" y="5969002"/>
            <a:ext cx="615949" cy="244475"/>
          </a:xfrm>
          <a:prstGeom prst="rect">
            <a:avLst/>
          </a:prstGeom>
          <a:noFill/>
        </p:spPr>
      </p:pic>
      <p:pic>
        <p:nvPicPr>
          <p:cNvPr id="1038" name="Picture 14" descr="artplus_nature_naturalcity42_c"/>
          <p:cNvPicPr>
            <a:picLocks noChangeAspect="1" noChangeArrowheads="1"/>
          </p:cNvPicPr>
          <p:nvPr/>
        </p:nvPicPr>
        <p:blipFill>
          <a:blip r:embed="rId27" cstate="print"/>
          <a:srcRect/>
          <a:stretch>
            <a:fillRect/>
          </a:stretch>
        </p:blipFill>
        <p:spPr bwMode="auto">
          <a:xfrm>
            <a:off x="11417302" y="5943600"/>
            <a:ext cx="412751" cy="241300"/>
          </a:xfrm>
          <a:prstGeom prst="rect">
            <a:avLst/>
          </a:prstGeom>
          <a:noFill/>
        </p:spPr>
      </p:pic>
      <p:pic>
        <p:nvPicPr>
          <p:cNvPr id="1039" name="Picture 15" descr="artplus_nature_naturalcity42_f"/>
          <p:cNvPicPr>
            <a:picLocks noChangeAspect="1" noChangeArrowheads="1"/>
          </p:cNvPicPr>
          <p:nvPr/>
        </p:nvPicPr>
        <p:blipFill>
          <a:blip r:embed="rId28" cstate="print"/>
          <a:srcRect/>
          <a:stretch>
            <a:fillRect/>
          </a:stretch>
        </p:blipFill>
        <p:spPr bwMode="auto">
          <a:xfrm>
            <a:off x="10568518" y="6334126"/>
            <a:ext cx="1826683" cy="523875"/>
          </a:xfrm>
          <a:prstGeom prst="rect">
            <a:avLst/>
          </a:prstGeom>
          <a:noFill/>
        </p:spPr>
      </p:pic>
    </p:spTree>
    <p:extLst>
      <p:ext uri="{BB962C8B-B14F-4D97-AF65-F5344CB8AC3E}">
        <p14:creationId xmlns:p14="http://schemas.microsoft.com/office/powerpoint/2010/main" val="772223472"/>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200" r:id="rId3"/>
    <p:sldLayoutId id="2147484201" r:id="rId4"/>
    <p:sldLayoutId id="2147484202" r:id="rId5"/>
    <p:sldLayoutId id="2147484203" r:id="rId6"/>
    <p:sldLayoutId id="2147484204" r:id="rId7"/>
    <p:sldLayoutId id="2147484220" r:id="rId8"/>
    <p:sldLayoutId id="2147484221" r:id="rId9"/>
    <p:sldLayoutId id="2147484222" r:id="rId10"/>
    <p:sldLayoutId id="2147484223" r:id="rId11"/>
    <p:sldLayoutId id="2147484224" r:id="rId12"/>
    <p:sldLayoutId id="2147484225" r:id="rId13"/>
    <p:sldLayoutId id="2147484226" r:id="rId14"/>
    <p:sldLayoutId id="2147484241" r:id="rId15"/>
    <p:sldLayoutId id="2147484242" r:id="rId16"/>
    <p:sldLayoutId id="2147484257" r:id="rId17"/>
    <p:sldLayoutId id="2147484258" r:id="rId18"/>
  </p:sldLayoutIdLst>
  <p:txStyles>
    <p:titleStyle>
      <a:lvl1pPr algn="ctr" rtl="0" eaLnBrk="1" fontAlgn="base" hangingPunct="1">
        <a:spcBef>
          <a:spcPct val="0"/>
        </a:spcBef>
        <a:spcAft>
          <a:spcPct val="0"/>
        </a:spcAft>
        <a:defRPr sz="4200" b="1" i="1">
          <a:solidFill>
            <a:schemeClr val="tx1"/>
          </a:solidFill>
          <a:latin typeface="+mj-lt"/>
          <a:ea typeface="+mj-ea"/>
          <a:cs typeface="+mj-cs"/>
        </a:defRPr>
      </a:lvl1pPr>
      <a:lvl2pPr algn="ctr" rtl="0" eaLnBrk="1" fontAlgn="base" hangingPunct="1">
        <a:spcBef>
          <a:spcPct val="0"/>
        </a:spcBef>
        <a:spcAft>
          <a:spcPct val="0"/>
        </a:spcAft>
        <a:defRPr sz="4200" b="1" i="1">
          <a:solidFill>
            <a:schemeClr val="tx1"/>
          </a:solidFill>
          <a:latin typeface="Arial" charset="0"/>
        </a:defRPr>
      </a:lvl2pPr>
      <a:lvl3pPr algn="ctr" rtl="0" eaLnBrk="1" fontAlgn="base" hangingPunct="1">
        <a:spcBef>
          <a:spcPct val="0"/>
        </a:spcBef>
        <a:spcAft>
          <a:spcPct val="0"/>
        </a:spcAft>
        <a:defRPr sz="4200" b="1" i="1">
          <a:solidFill>
            <a:schemeClr val="tx1"/>
          </a:solidFill>
          <a:latin typeface="Arial" charset="0"/>
        </a:defRPr>
      </a:lvl3pPr>
      <a:lvl4pPr algn="ctr" rtl="0" eaLnBrk="1" fontAlgn="base" hangingPunct="1">
        <a:spcBef>
          <a:spcPct val="0"/>
        </a:spcBef>
        <a:spcAft>
          <a:spcPct val="0"/>
        </a:spcAft>
        <a:defRPr sz="4200" b="1" i="1">
          <a:solidFill>
            <a:schemeClr val="tx1"/>
          </a:solidFill>
          <a:latin typeface="Arial" charset="0"/>
        </a:defRPr>
      </a:lvl4pPr>
      <a:lvl5pPr algn="ctr" rtl="0" eaLnBrk="1" fontAlgn="base" hangingPunct="1">
        <a:spcBef>
          <a:spcPct val="0"/>
        </a:spcBef>
        <a:spcAft>
          <a:spcPct val="0"/>
        </a:spcAft>
        <a:defRPr sz="4200" b="1" i="1">
          <a:solidFill>
            <a:schemeClr val="tx1"/>
          </a:solidFill>
          <a:latin typeface="Arial" charset="0"/>
        </a:defRPr>
      </a:lvl5pPr>
      <a:lvl6pPr marL="457198" algn="ctr" rtl="0" eaLnBrk="1" fontAlgn="base" hangingPunct="1">
        <a:spcBef>
          <a:spcPct val="0"/>
        </a:spcBef>
        <a:spcAft>
          <a:spcPct val="0"/>
        </a:spcAft>
        <a:defRPr sz="4200" b="1" i="1">
          <a:solidFill>
            <a:schemeClr val="tx1"/>
          </a:solidFill>
          <a:latin typeface="Arial" charset="0"/>
        </a:defRPr>
      </a:lvl6pPr>
      <a:lvl7pPr marL="914396" algn="ctr" rtl="0" eaLnBrk="1" fontAlgn="base" hangingPunct="1">
        <a:spcBef>
          <a:spcPct val="0"/>
        </a:spcBef>
        <a:spcAft>
          <a:spcPct val="0"/>
        </a:spcAft>
        <a:defRPr sz="4200" b="1" i="1">
          <a:solidFill>
            <a:schemeClr val="tx1"/>
          </a:solidFill>
          <a:latin typeface="Arial" charset="0"/>
        </a:defRPr>
      </a:lvl7pPr>
      <a:lvl8pPr marL="1371595" algn="ctr" rtl="0" eaLnBrk="1" fontAlgn="base" hangingPunct="1">
        <a:spcBef>
          <a:spcPct val="0"/>
        </a:spcBef>
        <a:spcAft>
          <a:spcPct val="0"/>
        </a:spcAft>
        <a:defRPr sz="4200" b="1" i="1">
          <a:solidFill>
            <a:schemeClr val="tx1"/>
          </a:solidFill>
          <a:latin typeface="Arial" charset="0"/>
        </a:defRPr>
      </a:lvl8pPr>
      <a:lvl9pPr marL="1828793" algn="ctr" rtl="0" eaLnBrk="1" fontAlgn="base" hangingPunct="1">
        <a:spcBef>
          <a:spcPct val="0"/>
        </a:spcBef>
        <a:spcAft>
          <a:spcPct val="0"/>
        </a:spcAft>
        <a:defRPr sz="4200" b="1" i="1">
          <a:solidFill>
            <a:schemeClr val="tx1"/>
          </a:solidFill>
          <a:latin typeface="Arial" charset="0"/>
        </a:defRPr>
      </a:lvl9pPr>
    </p:titleStyle>
    <p:bodyStyle>
      <a:lvl1pPr marL="342898" indent="-342898" algn="l" rtl="0" eaLnBrk="1" fontAlgn="base" hangingPunct="1">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47" indent="-285749" algn="l" rtl="0" eaLnBrk="1" fontAlgn="base" hangingPunct="1">
        <a:spcBef>
          <a:spcPct val="20000"/>
        </a:spcBef>
        <a:spcAft>
          <a:spcPct val="0"/>
        </a:spcAft>
        <a:buClr>
          <a:schemeClr val="tx2"/>
        </a:buClr>
        <a:buFont typeface="Wingdings" pitchFamily="2" charset="2"/>
        <a:buChar char="§"/>
        <a:defRPr sz="2800">
          <a:solidFill>
            <a:schemeClr val="tx1"/>
          </a:solidFill>
          <a:latin typeface="+mn-lt"/>
        </a:defRPr>
      </a:lvl2pPr>
      <a:lvl3pPr marL="1142995" indent="-228599" algn="l" rtl="0" eaLnBrk="1" fontAlgn="base" hangingPunct="1">
        <a:spcBef>
          <a:spcPct val="20000"/>
        </a:spcBef>
        <a:spcAft>
          <a:spcPct val="0"/>
        </a:spcAft>
        <a:buChar char="•"/>
        <a:defRPr sz="2400">
          <a:solidFill>
            <a:schemeClr val="tx1"/>
          </a:solidFill>
          <a:latin typeface="+mn-lt"/>
        </a:defRPr>
      </a:lvl3pPr>
      <a:lvl4pPr marL="1600193" indent="-228599" algn="l" rtl="0" eaLnBrk="1" fontAlgn="base" hangingPunct="1">
        <a:spcBef>
          <a:spcPct val="20000"/>
        </a:spcBef>
        <a:spcAft>
          <a:spcPct val="0"/>
        </a:spcAft>
        <a:buChar char="–"/>
        <a:defRPr sz="2000">
          <a:solidFill>
            <a:schemeClr val="tx1"/>
          </a:solidFill>
          <a:latin typeface="+mn-lt"/>
        </a:defRPr>
      </a:lvl4pPr>
      <a:lvl5pPr marL="2057392" indent="-228599" algn="l" rtl="0" eaLnBrk="1" fontAlgn="base" hangingPunct="1">
        <a:spcBef>
          <a:spcPct val="20000"/>
        </a:spcBef>
        <a:spcAft>
          <a:spcPct val="0"/>
        </a:spcAft>
        <a:buChar char="»"/>
        <a:defRPr sz="2000">
          <a:solidFill>
            <a:schemeClr val="tx1"/>
          </a:solidFill>
          <a:latin typeface="+mn-lt"/>
        </a:defRPr>
      </a:lvl5pPr>
      <a:lvl6pPr marL="2514590" indent="-228599" algn="l" rtl="0" eaLnBrk="1" fontAlgn="base" hangingPunct="1">
        <a:spcBef>
          <a:spcPct val="20000"/>
        </a:spcBef>
        <a:spcAft>
          <a:spcPct val="0"/>
        </a:spcAft>
        <a:buChar char="»"/>
        <a:defRPr sz="2000">
          <a:solidFill>
            <a:schemeClr val="tx1"/>
          </a:solidFill>
          <a:latin typeface="+mn-lt"/>
        </a:defRPr>
      </a:lvl6pPr>
      <a:lvl7pPr marL="2971788" indent="-228599" algn="l" rtl="0" eaLnBrk="1" fontAlgn="base" hangingPunct="1">
        <a:spcBef>
          <a:spcPct val="20000"/>
        </a:spcBef>
        <a:spcAft>
          <a:spcPct val="0"/>
        </a:spcAft>
        <a:buChar char="»"/>
        <a:defRPr sz="2000">
          <a:solidFill>
            <a:schemeClr val="tx1"/>
          </a:solidFill>
          <a:latin typeface="+mn-lt"/>
        </a:defRPr>
      </a:lvl7pPr>
      <a:lvl8pPr marL="3428986" indent="-228599" algn="l" rtl="0" eaLnBrk="1" fontAlgn="base" hangingPunct="1">
        <a:spcBef>
          <a:spcPct val="20000"/>
        </a:spcBef>
        <a:spcAft>
          <a:spcPct val="0"/>
        </a:spcAft>
        <a:buChar char="»"/>
        <a:defRPr sz="2000">
          <a:solidFill>
            <a:schemeClr val="tx1"/>
          </a:solidFill>
          <a:latin typeface="+mn-lt"/>
        </a:defRPr>
      </a:lvl8pPr>
      <a:lvl9pPr marL="3886185" indent="-228599"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276041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8666871"/>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2000" b="-12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301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defTabSz="914396" fontAlgn="base">
              <a:spcBef>
                <a:spcPct val="0"/>
              </a:spcBef>
              <a:spcAft>
                <a:spcPct val="0"/>
              </a:spcAft>
              <a:defRPr/>
            </a:pPr>
            <a:fld id="{1BC4A694-D78F-41F8-9ED1-BE512575985C}"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43013" name="Rectangle 5"/>
          <p:cNvSpPr>
            <a:spLocks noGrp="1" noChangeArrowheads="1"/>
          </p:cNvSpPr>
          <p:nvPr>
            <p:ph type="ftr" sz="quarter" idx="3"/>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396" fontAlgn="base">
              <a:spcBef>
                <a:spcPct val="0"/>
              </a:spcBef>
              <a:spcAft>
                <a:spcPct val="0"/>
              </a:spcAft>
              <a:defRPr/>
            </a:pPr>
            <a:endParaRPr lang="en-US" altLang="en-US">
              <a:solidFill>
                <a:srgbClr val="000000"/>
              </a:solidFill>
            </a:endParaRPr>
          </a:p>
        </p:txBody>
      </p:sp>
      <p:sp>
        <p:nvSpPr>
          <p:cNvPr id="4301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396" fontAlgn="base">
              <a:spcBef>
                <a:spcPct val="0"/>
              </a:spcBef>
              <a:spcAft>
                <a:spcPct val="0"/>
              </a:spcAft>
              <a:defRPr/>
            </a:pPr>
            <a:fld id="{DFC35FE0-F28B-49F3-869B-CBD0736759B8}"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32759599"/>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198"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396"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595"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793"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898" indent="-342898" algn="l" rtl="0" eaLnBrk="0" fontAlgn="base" hangingPunct="0">
        <a:spcBef>
          <a:spcPct val="20000"/>
        </a:spcBef>
        <a:spcAft>
          <a:spcPct val="0"/>
        </a:spcAft>
        <a:buChar char="•"/>
        <a:defRPr sz="3200" kern="1200">
          <a:solidFill>
            <a:schemeClr val="tx1"/>
          </a:solidFill>
          <a:latin typeface="+mn-lt"/>
          <a:ea typeface="+mn-ea"/>
          <a:cs typeface="+mn-cs"/>
        </a:defRPr>
      </a:lvl1pPr>
      <a:lvl2pPr marL="742947" indent="-285749" algn="l" rtl="0" eaLnBrk="0" fontAlgn="base" hangingPunct="0">
        <a:spcBef>
          <a:spcPct val="20000"/>
        </a:spcBef>
        <a:spcAft>
          <a:spcPct val="0"/>
        </a:spcAft>
        <a:buChar char="–"/>
        <a:defRPr sz="2800" kern="1200">
          <a:solidFill>
            <a:schemeClr val="tx1"/>
          </a:solidFill>
          <a:latin typeface="+mn-lt"/>
          <a:ea typeface="+mn-ea"/>
          <a:cs typeface="+mn-cs"/>
        </a:defRPr>
      </a:lvl2pPr>
      <a:lvl3pPr marL="1142995" indent="-228599" algn="l" rtl="0" eaLnBrk="0" fontAlgn="base" hangingPunct="0">
        <a:spcBef>
          <a:spcPct val="20000"/>
        </a:spcBef>
        <a:spcAft>
          <a:spcPct val="0"/>
        </a:spcAft>
        <a:buChar char="•"/>
        <a:defRPr sz="2400" kern="1200">
          <a:solidFill>
            <a:schemeClr val="tx1"/>
          </a:solidFill>
          <a:latin typeface="+mn-lt"/>
          <a:ea typeface="+mn-ea"/>
          <a:cs typeface="+mn-cs"/>
        </a:defRPr>
      </a:lvl3pPr>
      <a:lvl4pPr marL="1600193" indent="-228599" algn="l" rtl="0" eaLnBrk="0" fontAlgn="base" hangingPunct="0">
        <a:spcBef>
          <a:spcPct val="20000"/>
        </a:spcBef>
        <a:spcAft>
          <a:spcPct val="0"/>
        </a:spcAft>
        <a:buChar char="–"/>
        <a:defRPr sz="2000" kern="1200">
          <a:solidFill>
            <a:schemeClr val="tx1"/>
          </a:solidFill>
          <a:latin typeface="+mn-lt"/>
          <a:ea typeface="+mn-ea"/>
          <a:cs typeface="+mn-cs"/>
        </a:defRPr>
      </a:lvl4pPr>
      <a:lvl5pPr marL="2057392" indent="-228599" algn="l" rtl="0" eaLnBrk="0" fontAlgn="base" hangingPunct="0">
        <a:spcBef>
          <a:spcPct val="20000"/>
        </a:spcBef>
        <a:spcAft>
          <a:spcPct val="0"/>
        </a:spcAft>
        <a:buChar char="»"/>
        <a:defRPr sz="20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2000" b="-12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301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defTabSz="914396" fontAlgn="base">
              <a:spcBef>
                <a:spcPct val="0"/>
              </a:spcBef>
              <a:spcAft>
                <a:spcPct val="0"/>
              </a:spcAft>
              <a:defRPr/>
            </a:pPr>
            <a:fld id="{1BC4A694-D78F-41F8-9ED1-BE512575985C}"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43013" name="Rectangle 5"/>
          <p:cNvSpPr>
            <a:spLocks noGrp="1" noChangeArrowheads="1"/>
          </p:cNvSpPr>
          <p:nvPr>
            <p:ph type="ftr" sz="quarter" idx="3"/>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396" fontAlgn="base">
              <a:spcBef>
                <a:spcPct val="0"/>
              </a:spcBef>
              <a:spcAft>
                <a:spcPct val="0"/>
              </a:spcAft>
              <a:defRPr/>
            </a:pPr>
            <a:endParaRPr lang="en-US" altLang="en-US">
              <a:solidFill>
                <a:srgbClr val="000000"/>
              </a:solidFill>
            </a:endParaRPr>
          </a:p>
        </p:txBody>
      </p:sp>
      <p:sp>
        <p:nvSpPr>
          <p:cNvPr id="4301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396" fontAlgn="base">
              <a:spcBef>
                <a:spcPct val="0"/>
              </a:spcBef>
              <a:spcAft>
                <a:spcPct val="0"/>
              </a:spcAft>
              <a:defRPr/>
            </a:pPr>
            <a:fld id="{DFC35FE0-F28B-49F3-869B-CBD0736759B8}"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763121146"/>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 id="2147484302"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198"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396"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595"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793"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898" indent="-342898" algn="l" rtl="0" eaLnBrk="0" fontAlgn="base" hangingPunct="0">
        <a:spcBef>
          <a:spcPct val="20000"/>
        </a:spcBef>
        <a:spcAft>
          <a:spcPct val="0"/>
        </a:spcAft>
        <a:buChar char="•"/>
        <a:defRPr sz="3200" kern="1200">
          <a:solidFill>
            <a:schemeClr val="tx1"/>
          </a:solidFill>
          <a:latin typeface="+mn-lt"/>
          <a:ea typeface="+mn-ea"/>
          <a:cs typeface="+mn-cs"/>
        </a:defRPr>
      </a:lvl1pPr>
      <a:lvl2pPr marL="742947" indent="-285749" algn="l" rtl="0" eaLnBrk="0" fontAlgn="base" hangingPunct="0">
        <a:spcBef>
          <a:spcPct val="20000"/>
        </a:spcBef>
        <a:spcAft>
          <a:spcPct val="0"/>
        </a:spcAft>
        <a:buChar char="–"/>
        <a:defRPr sz="2800" kern="1200">
          <a:solidFill>
            <a:schemeClr val="tx1"/>
          </a:solidFill>
          <a:latin typeface="+mn-lt"/>
          <a:ea typeface="+mn-ea"/>
          <a:cs typeface="+mn-cs"/>
        </a:defRPr>
      </a:lvl2pPr>
      <a:lvl3pPr marL="1142995" indent="-228599" algn="l" rtl="0" eaLnBrk="0" fontAlgn="base" hangingPunct="0">
        <a:spcBef>
          <a:spcPct val="20000"/>
        </a:spcBef>
        <a:spcAft>
          <a:spcPct val="0"/>
        </a:spcAft>
        <a:buChar char="•"/>
        <a:defRPr sz="2400" kern="1200">
          <a:solidFill>
            <a:schemeClr val="tx1"/>
          </a:solidFill>
          <a:latin typeface="+mn-lt"/>
          <a:ea typeface="+mn-ea"/>
          <a:cs typeface="+mn-cs"/>
        </a:defRPr>
      </a:lvl3pPr>
      <a:lvl4pPr marL="1600193" indent="-228599" algn="l" rtl="0" eaLnBrk="0" fontAlgn="base" hangingPunct="0">
        <a:spcBef>
          <a:spcPct val="20000"/>
        </a:spcBef>
        <a:spcAft>
          <a:spcPct val="0"/>
        </a:spcAft>
        <a:buChar char="–"/>
        <a:defRPr sz="2000" kern="1200">
          <a:solidFill>
            <a:schemeClr val="tx1"/>
          </a:solidFill>
          <a:latin typeface="+mn-lt"/>
          <a:ea typeface="+mn-ea"/>
          <a:cs typeface="+mn-cs"/>
        </a:defRPr>
      </a:lvl4pPr>
      <a:lvl5pPr marL="2057392" indent="-228599" algn="l" rtl="0" eaLnBrk="0" fontAlgn="base" hangingPunct="0">
        <a:spcBef>
          <a:spcPct val="20000"/>
        </a:spcBef>
        <a:spcAft>
          <a:spcPct val="0"/>
        </a:spcAft>
        <a:buChar char="»"/>
        <a:defRPr sz="20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2000" b="-12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301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defTabSz="914396" fontAlgn="base">
              <a:spcBef>
                <a:spcPct val="0"/>
              </a:spcBef>
              <a:spcAft>
                <a:spcPct val="0"/>
              </a:spcAft>
              <a:defRPr/>
            </a:pPr>
            <a:fld id="{1BC4A694-D78F-41F8-9ED1-BE512575985C}"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43013" name="Rectangle 5"/>
          <p:cNvSpPr>
            <a:spLocks noGrp="1" noChangeArrowheads="1"/>
          </p:cNvSpPr>
          <p:nvPr>
            <p:ph type="ftr" sz="quarter" idx="3"/>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396" fontAlgn="base">
              <a:spcBef>
                <a:spcPct val="0"/>
              </a:spcBef>
              <a:spcAft>
                <a:spcPct val="0"/>
              </a:spcAft>
              <a:defRPr/>
            </a:pPr>
            <a:endParaRPr lang="en-US" altLang="en-US">
              <a:solidFill>
                <a:srgbClr val="000000"/>
              </a:solidFill>
            </a:endParaRPr>
          </a:p>
        </p:txBody>
      </p:sp>
      <p:sp>
        <p:nvSpPr>
          <p:cNvPr id="4301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396" fontAlgn="base">
              <a:spcBef>
                <a:spcPct val="0"/>
              </a:spcBef>
              <a:spcAft>
                <a:spcPct val="0"/>
              </a:spcAft>
              <a:defRPr/>
            </a:pPr>
            <a:fld id="{DFC35FE0-F28B-49F3-869B-CBD0736759B8}"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60384509"/>
      </p:ext>
    </p:extLst>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 id="2147484315"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198"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396"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595"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793"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898" indent="-342898" algn="l" rtl="0" eaLnBrk="0" fontAlgn="base" hangingPunct="0">
        <a:spcBef>
          <a:spcPct val="20000"/>
        </a:spcBef>
        <a:spcAft>
          <a:spcPct val="0"/>
        </a:spcAft>
        <a:buChar char="•"/>
        <a:defRPr sz="3200" kern="1200">
          <a:solidFill>
            <a:schemeClr val="tx1"/>
          </a:solidFill>
          <a:latin typeface="+mn-lt"/>
          <a:ea typeface="+mn-ea"/>
          <a:cs typeface="+mn-cs"/>
        </a:defRPr>
      </a:lvl1pPr>
      <a:lvl2pPr marL="742947" indent="-285749" algn="l" rtl="0" eaLnBrk="0" fontAlgn="base" hangingPunct="0">
        <a:spcBef>
          <a:spcPct val="20000"/>
        </a:spcBef>
        <a:spcAft>
          <a:spcPct val="0"/>
        </a:spcAft>
        <a:buChar char="–"/>
        <a:defRPr sz="2800" kern="1200">
          <a:solidFill>
            <a:schemeClr val="tx1"/>
          </a:solidFill>
          <a:latin typeface="+mn-lt"/>
          <a:ea typeface="+mn-ea"/>
          <a:cs typeface="+mn-cs"/>
        </a:defRPr>
      </a:lvl2pPr>
      <a:lvl3pPr marL="1142995" indent="-228599" algn="l" rtl="0" eaLnBrk="0" fontAlgn="base" hangingPunct="0">
        <a:spcBef>
          <a:spcPct val="20000"/>
        </a:spcBef>
        <a:spcAft>
          <a:spcPct val="0"/>
        </a:spcAft>
        <a:buChar char="•"/>
        <a:defRPr sz="2400" kern="1200">
          <a:solidFill>
            <a:schemeClr val="tx1"/>
          </a:solidFill>
          <a:latin typeface="+mn-lt"/>
          <a:ea typeface="+mn-ea"/>
          <a:cs typeface="+mn-cs"/>
        </a:defRPr>
      </a:lvl3pPr>
      <a:lvl4pPr marL="1600193" indent="-228599" algn="l" rtl="0" eaLnBrk="0" fontAlgn="base" hangingPunct="0">
        <a:spcBef>
          <a:spcPct val="20000"/>
        </a:spcBef>
        <a:spcAft>
          <a:spcPct val="0"/>
        </a:spcAft>
        <a:buChar char="–"/>
        <a:defRPr sz="2000" kern="1200">
          <a:solidFill>
            <a:schemeClr val="tx1"/>
          </a:solidFill>
          <a:latin typeface="+mn-lt"/>
          <a:ea typeface="+mn-ea"/>
          <a:cs typeface="+mn-cs"/>
        </a:defRPr>
      </a:lvl4pPr>
      <a:lvl5pPr marL="2057392" indent="-228599" algn="l" rtl="0" eaLnBrk="0" fontAlgn="base" hangingPunct="0">
        <a:spcBef>
          <a:spcPct val="20000"/>
        </a:spcBef>
        <a:spcAft>
          <a:spcPct val="0"/>
        </a:spcAft>
        <a:buChar char="»"/>
        <a:defRPr sz="20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2000" b="-12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301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defTabSz="914396" fontAlgn="base">
              <a:spcBef>
                <a:spcPct val="0"/>
              </a:spcBef>
              <a:spcAft>
                <a:spcPct val="0"/>
              </a:spcAft>
              <a:defRPr/>
            </a:pPr>
            <a:fld id="{1BC4A694-D78F-41F8-9ED1-BE512575985C}"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43013" name="Rectangle 5"/>
          <p:cNvSpPr>
            <a:spLocks noGrp="1" noChangeArrowheads="1"/>
          </p:cNvSpPr>
          <p:nvPr>
            <p:ph type="ftr" sz="quarter" idx="3"/>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396" fontAlgn="base">
              <a:spcBef>
                <a:spcPct val="0"/>
              </a:spcBef>
              <a:spcAft>
                <a:spcPct val="0"/>
              </a:spcAft>
              <a:defRPr/>
            </a:pPr>
            <a:endParaRPr lang="en-US" altLang="en-US">
              <a:solidFill>
                <a:srgbClr val="000000"/>
              </a:solidFill>
            </a:endParaRPr>
          </a:p>
        </p:txBody>
      </p:sp>
      <p:sp>
        <p:nvSpPr>
          <p:cNvPr id="4301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396" fontAlgn="base">
              <a:spcBef>
                <a:spcPct val="0"/>
              </a:spcBef>
              <a:spcAft>
                <a:spcPct val="0"/>
              </a:spcAft>
              <a:defRPr/>
            </a:pPr>
            <a:fld id="{DFC35FE0-F28B-49F3-869B-CBD0736759B8}"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73510685"/>
      </p:ext>
    </p:extLst>
  </p:cSld>
  <p:clrMap bg1="lt1" tx1="dk1" bg2="lt2" tx2="dk2" accent1="accent1" accent2="accent2" accent3="accent3" accent4="accent4" accent5="accent5" accent6="accent6" hlink="hlink" folHlink="folHlink"/>
  <p:sldLayoutIdLst>
    <p:sldLayoutId id="2147484317"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 id="2147484327" r:id="rId11"/>
    <p:sldLayoutId id="2147484328"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198"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396"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595"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793"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898" indent="-342898" algn="l" rtl="0" eaLnBrk="0" fontAlgn="base" hangingPunct="0">
        <a:spcBef>
          <a:spcPct val="20000"/>
        </a:spcBef>
        <a:spcAft>
          <a:spcPct val="0"/>
        </a:spcAft>
        <a:buChar char="•"/>
        <a:defRPr sz="3200" kern="1200">
          <a:solidFill>
            <a:schemeClr val="tx1"/>
          </a:solidFill>
          <a:latin typeface="+mn-lt"/>
          <a:ea typeface="+mn-ea"/>
          <a:cs typeface="+mn-cs"/>
        </a:defRPr>
      </a:lvl1pPr>
      <a:lvl2pPr marL="742947" indent="-285749" algn="l" rtl="0" eaLnBrk="0" fontAlgn="base" hangingPunct="0">
        <a:spcBef>
          <a:spcPct val="20000"/>
        </a:spcBef>
        <a:spcAft>
          <a:spcPct val="0"/>
        </a:spcAft>
        <a:buChar char="–"/>
        <a:defRPr sz="2800" kern="1200">
          <a:solidFill>
            <a:schemeClr val="tx1"/>
          </a:solidFill>
          <a:latin typeface="+mn-lt"/>
          <a:ea typeface="+mn-ea"/>
          <a:cs typeface="+mn-cs"/>
        </a:defRPr>
      </a:lvl2pPr>
      <a:lvl3pPr marL="1142995" indent="-228599" algn="l" rtl="0" eaLnBrk="0" fontAlgn="base" hangingPunct="0">
        <a:spcBef>
          <a:spcPct val="20000"/>
        </a:spcBef>
        <a:spcAft>
          <a:spcPct val="0"/>
        </a:spcAft>
        <a:buChar char="•"/>
        <a:defRPr sz="2400" kern="1200">
          <a:solidFill>
            <a:schemeClr val="tx1"/>
          </a:solidFill>
          <a:latin typeface="+mn-lt"/>
          <a:ea typeface="+mn-ea"/>
          <a:cs typeface="+mn-cs"/>
        </a:defRPr>
      </a:lvl3pPr>
      <a:lvl4pPr marL="1600193" indent="-228599" algn="l" rtl="0" eaLnBrk="0" fontAlgn="base" hangingPunct="0">
        <a:spcBef>
          <a:spcPct val="20000"/>
        </a:spcBef>
        <a:spcAft>
          <a:spcPct val="0"/>
        </a:spcAft>
        <a:buChar char="–"/>
        <a:defRPr sz="2000" kern="1200">
          <a:solidFill>
            <a:schemeClr val="tx1"/>
          </a:solidFill>
          <a:latin typeface="+mn-lt"/>
          <a:ea typeface="+mn-ea"/>
          <a:cs typeface="+mn-cs"/>
        </a:defRPr>
      </a:lvl4pPr>
      <a:lvl5pPr marL="2057392" indent="-228599" algn="l" rtl="0" eaLnBrk="0" fontAlgn="base" hangingPunct="0">
        <a:spcBef>
          <a:spcPct val="20000"/>
        </a:spcBef>
        <a:spcAft>
          <a:spcPct val="0"/>
        </a:spcAft>
        <a:buChar char="»"/>
        <a:defRPr sz="20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2000" b="-12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301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defTabSz="914396" fontAlgn="base">
              <a:spcBef>
                <a:spcPct val="0"/>
              </a:spcBef>
              <a:spcAft>
                <a:spcPct val="0"/>
              </a:spcAft>
              <a:defRPr/>
            </a:pPr>
            <a:fld id="{1BC4A694-D78F-41F8-9ED1-BE512575985C}" type="datetimeFigureOut">
              <a:rPr lang="en-US" altLang="en-US" smtClean="0">
                <a:solidFill>
                  <a:srgbClr val="000000"/>
                </a:solidFill>
              </a:rPr>
              <a:pPr defTabSz="914396" fontAlgn="base">
                <a:spcBef>
                  <a:spcPct val="0"/>
                </a:spcBef>
                <a:spcAft>
                  <a:spcPct val="0"/>
                </a:spcAft>
                <a:defRPr/>
              </a:pPr>
              <a:t>3/12/2023</a:t>
            </a:fld>
            <a:endParaRPr lang="en-US" altLang="en-US">
              <a:solidFill>
                <a:srgbClr val="000000"/>
              </a:solidFill>
            </a:endParaRPr>
          </a:p>
        </p:txBody>
      </p:sp>
      <p:sp>
        <p:nvSpPr>
          <p:cNvPr id="43013" name="Rectangle 5"/>
          <p:cNvSpPr>
            <a:spLocks noGrp="1" noChangeArrowheads="1"/>
          </p:cNvSpPr>
          <p:nvPr>
            <p:ph type="ftr" sz="quarter" idx="3"/>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396" fontAlgn="base">
              <a:spcBef>
                <a:spcPct val="0"/>
              </a:spcBef>
              <a:spcAft>
                <a:spcPct val="0"/>
              </a:spcAft>
              <a:defRPr/>
            </a:pPr>
            <a:endParaRPr lang="en-US" altLang="en-US">
              <a:solidFill>
                <a:srgbClr val="000000"/>
              </a:solidFill>
            </a:endParaRPr>
          </a:p>
        </p:txBody>
      </p:sp>
      <p:sp>
        <p:nvSpPr>
          <p:cNvPr id="4301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396" fontAlgn="base">
              <a:spcBef>
                <a:spcPct val="0"/>
              </a:spcBef>
              <a:spcAft>
                <a:spcPct val="0"/>
              </a:spcAft>
              <a:defRPr/>
            </a:pPr>
            <a:fld id="{DFC35FE0-F28B-49F3-869B-CBD0736759B8}"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15703098"/>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 id="2147484341"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198"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396"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595"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793"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898" indent="-342898" algn="l" rtl="0" eaLnBrk="0" fontAlgn="base" hangingPunct="0">
        <a:spcBef>
          <a:spcPct val="20000"/>
        </a:spcBef>
        <a:spcAft>
          <a:spcPct val="0"/>
        </a:spcAft>
        <a:buChar char="•"/>
        <a:defRPr sz="3200" kern="1200">
          <a:solidFill>
            <a:schemeClr val="tx1"/>
          </a:solidFill>
          <a:latin typeface="+mn-lt"/>
          <a:ea typeface="+mn-ea"/>
          <a:cs typeface="+mn-cs"/>
        </a:defRPr>
      </a:lvl1pPr>
      <a:lvl2pPr marL="742947" indent="-285749" algn="l" rtl="0" eaLnBrk="0" fontAlgn="base" hangingPunct="0">
        <a:spcBef>
          <a:spcPct val="20000"/>
        </a:spcBef>
        <a:spcAft>
          <a:spcPct val="0"/>
        </a:spcAft>
        <a:buChar char="–"/>
        <a:defRPr sz="2800" kern="1200">
          <a:solidFill>
            <a:schemeClr val="tx1"/>
          </a:solidFill>
          <a:latin typeface="+mn-lt"/>
          <a:ea typeface="+mn-ea"/>
          <a:cs typeface="+mn-cs"/>
        </a:defRPr>
      </a:lvl2pPr>
      <a:lvl3pPr marL="1142995" indent="-228599" algn="l" rtl="0" eaLnBrk="0" fontAlgn="base" hangingPunct="0">
        <a:spcBef>
          <a:spcPct val="20000"/>
        </a:spcBef>
        <a:spcAft>
          <a:spcPct val="0"/>
        </a:spcAft>
        <a:buChar char="•"/>
        <a:defRPr sz="2400" kern="1200">
          <a:solidFill>
            <a:schemeClr val="tx1"/>
          </a:solidFill>
          <a:latin typeface="+mn-lt"/>
          <a:ea typeface="+mn-ea"/>
          <a:cs typeface="+mn-cs"/>
        </a:defRPr>
      </a:lvl3pPr>
      <a:lvl4pPr marL="1600193" indent="-228599" algn="l" rtl="0" eaLnBrk="0" fontAlgn="base" hangingPunct="0">
        <a:spcBef>
          <a:spcPct val="20000"/>
        </a:spcBef>
        <a:spcAft>
          <a:spcPct val="0"/>
        </a:spcAft>
        <a:buChar char="–"/>
        <a:defRPr sz="2000" kern="1200">
          <a:solidFill>
            <a:schemeClr val="tx1"/>
          </a:solidFill>
          <a:latin typeface="+mn-lt"/>
          <a:ea typeface="+mn-ea"/>
          <a:cs typeface="+mn-cs"/>
        </a:defRPr>
      </a:lvl4pPr>
      <a:lvl5pPr marL="2057392" indent="-228599" algn="l" rtl="0" eaLnBrk="0" fontAlgn="base" hangingPunct="0">
        <a:spcBef>
          <a:spcPct val="20000"/>
        </a:spcBef>
        <a:spcAft>
          <a:spcPct val="0"/>
        </a:spcAft>
        <a:buChar char="»"/>
        <a:defRPr sz="20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12000" b="-12000"/>
          </a:stretch>
        </a:blipFill>
        <a:effectLst/>
      </p:bgPr>
    </p:bg>
    <p:spTree>
      <p:nvGrpSpPr>
        <p:cNvPr id="1" name=""/>
        <p:cNvGrpSpPr/>
        <p:nvPr/>
      </p:nvGrpSpPr>
      <p:grpSpPr>
        <a:xfrm>
          <a:off x="0" y="0"/>
          <a:ext cx="0" cy="0"/>
          <a:chOff x="0" y="0"/>
          <a:chExt cx="0" cy="0"/>
        </a:xfrm>
      </p:grpSpPr>
      <p:pic>
        <p:nvPicPr>
          <p:cNvPr id="1043" name="Picture 19" descr="1"/>
          <p:cNvPicPr>
            <a:picLocks noChangeAspect="1" noChangeArrowheads="1"/>
          </p:cNvPicPr>
          <p:nvPr/>
        </p:nvPicPr>
        <p:blipFill>
          <a:blip r:embed="rId20"/>
          <a:srcRect b="38461"/>
          <a:stretch>
            <a:fillRect/>
          </a:stretch>
        </p:blipFill>
        <p:spPr bwMode="auto">
          <a:xfrm>
            <a:off x="0" y="6324601"/>
            <a:ext cx="12192000" cy="542925"/>
          </a:xfrm>
          <a:prstGeom prst="rect">
            <a:avLst/>
          </a:prstGeom>
          <a:noFill/>
        </p:spPr>
      </p:pic>
      <p:sp>
        <p:nvSpPr>
          <p:cNvPr id="1041" name="Rectangle 17"/>
          <p:cNvSpPr>
            <a:spLocks noChangeArrowheads="1"/>
          </p:cNvSpPr>
          <p:nvPr userDrawn="1"/>
        </p:nvSpPr>
        <p:spPr bwMode="gray">
          <a:xfrm>
            <a:off x="0" y="0"/>
            <a:ext cx="12192000" cy="12192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8737600" y="6537327"/>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defRPr>
            </a:lvl1pPr>
          </a:lstStyle>
          <a:p>
            <a:pPr defTabSz="914396" fontAlgn="base">
              <a:spcBef>
                <a:spcPct val="0"/>
              </a:spcBef>
              <a:spcAft>
                <a:spcPct val="0"/>
              </a:spcAft>
            </a:pPr>
            <a:fld id="{EE436440-C9A7-4386-89C9-F52B6C3604B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1033" name="Picture 9" descr="artplus_nature_naturalcity42_a"/>
          <p:cNvPicPr>
            <a:picLocks noChangeAspect="1" noChangeArrowheads="1"/>
          </p:cNvPicPr>
          <p:nvPr/>
        </p:nvPicPr>
        <p:blipFill>
          <a:blip r:embed="rId21" cstate="print"/>
          <a:srcRect/>
          <a:stretch>
            <a:fillRect/>
          </a:stretch>
        </p:blipFill>
        <p:spPr bwMode="auto">
          <a:xfrm>
            <a:off x="10521952" y="5935664"/>
            <a:ext cx="1646767" cy="833437"/>
          </a:xfrm>
          <a:prstGeom prst="rect">
            <a:avLst/>
          </a:prstGeom>
          <a:noFill/>
        </p:spPr>
      </p:pic>
      <p:pic>
        <p:nvPicPr>
          <p:cNvPr id="1034" name="Picture 10" descr="artplus_nature_naturalcity42_b"/>
          <p:cNvPicPr>
            <a:picLocks noChangeAspect="1" noChangeArrowheads="1"/>
          </p:cNvPicPr>
          <p:nvPr/>
        </p:nvPicPr>
        <p:blipFill>
          <a:blip r:embed="rId22" cstate="print"/>
          <a:srcRect/>
          <a:stretch>
            <a:fillRect/>
          </a:stretch>
        </p:blipFill>
        <p:spPr bwMode="auto">
          <a:xfrm>
            <a:off x="10642601" y="5916613"/>
            <a:ext cx="1104900" cy="158750"/>
          </a:xfrm>
          <a:prstGeom prst="rect">
            <a:avLst/>
          </a:prstGeom>
          <a:noFill/>
        </p:spPr>
      </p:pic>
      <p:pic>
        <p:nvPicPr>
          <p:cNvPr id="1035" name="Picture 11" descr="artplus_nature_naturalcity42_e"/>
          <p:cNvPicPr>
            <a:picLocks noChangeAspect="1" noChangeArrowheads="1"/>
          </p:cNvPicPr>
          <p:nvPr/>
        </p:nvPicPr>
        <p:blipFill>
          <a:blip r:embed="rId23" cstate="print"/>
          <a:srcRect/>
          <a:stretch>
            <a:fillRect/>
          </a:stretch>
        </p:blipFill>
        <p:spPr bwMode="auto">
          <a:xfrm>
            <a:off x="10881784" y="5608639"/>
            <a:ext cx="573616" cy="463550"/>
          </a:xfrm>
          <a:prstGeom prst="rect">
            <a:avLst/>
          </a:prstGeom>
          <a:noFill/>
        </p:spPr>
      </p:pic>
      <p:pic>
        <p:nvPicPr>
          <p:cNvPr id="1036" name="Picture 12" descr="artplus_nature_naturalcity42_d"/>
          <p:cNvPicPr>
            <a:picLocks noChangeAspect="1" noChangeArrowheads="1"/>
          </p:cNvPicPr>
          <p:nvPr/>
        </p:nvPicPr>
        <p:blipFill>
          <a:blip r:embed="rId24" cstate="print"/>
          <a:srcRect/>
          <a:stretch>
            <a:fillRect/>
          </a:stretch>
        </p:blipFill>
        <p:spPr bwMode="auto">
          <a:xfrm>
            <a:off x="10803468" y="5849939"/>
            <a:ext cx="230717" cy="161925"/>
          </a:xfrm>
          <a:prstGeom prst="rect">
            <a:avLst/>
          </a:prstGeom>
          <a:noFill/>
        </p:spPr>
      </p:pic>
      <p:pic>
        <p:nvPicPr>
          <p:cNvPr id="1037" name="Picture 13" descr="artplus_nature_naturalcity42_i"/>
          <p:cNvPicPr>
            <a:picLocks noChangeAspect="1" noChangeArrowheads="1"/>
          </p:cNvPicPr>
          <p:nvPr/>
        </p:nvPicPr>
        <p:blipFill>
          <a:blip r:embed="rId25" cstate="print"/>
          <a:srcRect/>
          <a:stretch>
            <a:fillRect/>
          </a:stretch>
        </p:blipFill>
        <p:spPr bwMode="auto">
          <a:xfrm>
            <a:off x="11292419" y="5969002"/>
            <a:ext cx="615949" cy="244475"/>
          </a:xfrm>
          <a:prstGeom prst="rect">
            <a:avLst/>
          </a:prstGeom>
          <a:noFill/>
        </p:spPr>
      </p:pic>
      <p:pic>
        <p:nvPicPr>
          <p:cNvPr id="1038" name="Picture 14" descr="artplus_nature_naturalcity42_c"/>
          <p:cNvPicPr>
            <a:picLocks noChangeAspect="1" noChangeArrowheads="1"/>
          </p:cNvPicPr>
          <p:nvPr/>
        </p:nvPicPr>
        <p:blipFill>
          <a:blip r:embed="rId26" cstate="print"/>
          <a:srcRect/>
          <a:stretch>
            <a:fillRect/>
          </a:stretch>
        </p:blipFill>
        <p:spPr bwMode="auto">
          <a:xfrm>
            <a:off x="11417302" y="5943600"/>
            <a:ext cx="412751" cy="241300"/>
          </a:xfrm>
          <a:prstGeom prst="rect">
            <a:avLst/>
          </a:prstGeom>
          <a:noFill/>
        </p:spPr>
      </p:pic>
      <p:pic>
        <p:nvPicPr>
          <p:cNvPr id="1039" name="Picture 15" descr="artplus_nature_naturalcity42_f"/>
          <p:cNvPicPr>
            <a:picLocks noChangeAspect="1" noChangeArrowheads="1"/>
          </p:cNvPicPr>
          <p:nvPr/>
        </p:nvPicPr>
        <p:blipFill>
          <a:blip r:embed="rId27" cstate="print"/>
          <a:srcRect/>
          <a:stretch>
            <a:fillRect/>
          </a:stretch>
        </p:blipFill>
        <p:spPr bwMode="auto">
          <a:xfrm>
            <a:off x="10568518" y="6334126"/>
            <a:ext cx="1826683" cy="523875"/>
          </a:xfrm>
          <a:prstGeom prst="rect">
            <a:avLst/>
          </a:prstGeom>
          <a:noFill/>
        </p:spPr>
      </p:pic>
    </p:spTree>
    <p:extLst>
      <p:ext uri="{BB962C8B-B14F-4D97-AF65-F5344CB8AC3E}">
        <p14:creationId xmlns:p14="http://schemas.microsoft.com/office/powerpoint/2010/main" val="971673991"/>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64" r:id="rId3"/>
    <p:sldLayoutId id="2147484365" r:id="rId4"/>
    <p:sldLayoutId id="2147484366" r:id="rId5"/>
    <p:sldLayoutId id="2147484367" r:id="rId6"/>
    <p:sldLayoutId id="2147484368" r:id="rId7"/>
    <p:sldLayoutId id="2147484384" r:id="rId8"/>
    <p:sldLayoutId id="2147484385" r:id="rId9"/>
    <p:sldLayoutId id="2147484386" r:id="rId10"/>
    <p:sldLayoutId id="2147484387" r:id="rId11"/>
    <p:sldLayoutId id="2147484388" r:id="rId12"/>
    <p:sldLayoutId id="2147484389" r:id="rId13"/>
    <p:sldLayoutId id="2147484390" r:id="rId14"/>
    <p:sldLayoutId id="2147484405" r:id="rId15"/>
    <p:sldLayoutId id="2147484406" r:id="rId16"/>
    <p:sldLayoutId id="2147484422" r:id="rId17"/>
  </p:sldLayoutIdLst>
  <p:txStyles>
    <p:titleStyle>
      <a:lvl1pPr algn="ctr" rtl="0" eaLnBrk="1" fontAlgn="base" hangingPunct="1">
        <a:spcBef>
          <a:spcPct val="0"/>
        </a:spcBef>
        <a:spcAft>
          <a:spcPct val="0"/>
        </a:spcAft>
        <a:defRPr sz="4200" b="1" i="1">
          <a:solidFill>
            <a:schemeClr val="tx1"/>
          </a:solidFill>
          <a:latin typeface="+mj-lt"/>
          <a:ea typeface="+mj-ea"/>
          <a:cs typeface="+mj-cs"/>
        </a:defRPr>
      </a:lvl1pPr>
      <a:lvl2pPr algn="ctr" rtl="0" eaLnBrk="1" fontAlgn="base" hangingPunct="1">
        <a:spcBef>
          <a:spcPct val="0"/>
        </a:spcBef>
        <a:spcAft>
          <a:spcPct val="0"/>
        </a:spcAft>
        <a:defRPr sz="4200" b="1" i="1">
          <a:solidFill>
            <a:schemeClr val="tx1"/>
          </a:solidFill>
          <a:latin typeface="Arial" charset="0"/>
        </a:defRPr>
      </a:lvl2pPr>
      <a:lvl3pPr algn="ctr" rtl="0" eaLnBrk="1" fontAlgn="base" hangingPunct="1">
        <a:spcBef>
          <a:spcPct val="0"/>
        </a:spcBef>
        <a:spcAft>
          <a:spcPct val="0"/>
        </a:spcAft>
        <a:defRPr sz="4200" b="1" i="1">
          <a:solidFill>
            <a:schemeClr val="tx1"/>
          </a:solidFill>
          <a:latin typeface="Arial" charset="0"/>
        </a:defRPr>
      </a:lvl3pPr>
      <a:lvl4pPr algn="ctr" rtl="0" eaLnBrk="1" fontAlgn="base" hangingPunct="1">
        <a:spcBef>
          <a:spcPct val="0"/>
        </a:spcBef>
        <a:spcAft>
          <a:spcPct val="0"/>
        </a:spcAft>
        <a:defRPr sz="4200" b="1" i="1">
          <a:solidFill>
            <a:schemeClr val="tx1"/>
          </a:solidFill>
          <a:latin typeface="Arial" charset="0"/>
        </a:defRPr>
      </a:lvl4pPr>
      <a:lvl5pPr algn="ctr" rtl="0" eaLnBrk="1" fontAlgn="base" hangingPunct="1">
        <a:spcBef>
          <a:spcPct val="0"/>
        </a:spcBef>
        <a:spcAft>
          <a:spcPct val="0"/>
        </a:spcAft>
        <a:defRPr sz="4200" b="1" i="1">
          <a:solidFill>
            <a:schemeClr val="tx1"/>
          </a:solidFill>
          <a:latin typeface="Arial" charset="0"/>
        </a:defRPr>
      </a:lvl5pPr>
      <a:lvl6pPr marL="457198" algn="ctr" rtl="0" eaLnBrk="1" fontAlgn="base" hangingPunct="1">
        <a:spcBef>
          <a:spcPct val="0"/>
        </a:spcBef>
        <a:spcAft>
          <a:spcPct val="0"/>
        </a:spcAft>
        <a:defRPr sz="4200" b="1" i="1">
          <a:solidFill>
            <a:schemeClr val="tx1"/>
          </a:solidFill>
          <a:latin typeface="Arial" charset="0"/>
        </a:defRPr>
      </a:lvl6pPr>
      <a:lvl7pPr marL="914396" algn="ctr" rtl="0" eaLnBrk="1" fontAlgn="base" hangingPunct="1">
        <a:spcBef>
          <a:spcPct val="0"/>
        </a:spcBef>
        <a:spcAft>
          <a:spcPct val="0"/>
        </a:spcAft>
        <a:defRPr sz="4200" b="1" i="1">
          <a:solidFill>
            <a:schemeClr val="tx1"/>
          </a:solidFill>
          <a:latin typeface="Arial" charset="0"/>
        </a:defRPr>
      </a:lvl7pPr>
      <a:lvl8pPr marL="1371595" algn="ctr" rtl="0" eaLnBrk="1" fontAlgn="base" hangingPunct="1">
        <a:spcBef>
          <a:spcPct val="0"/>
        </a:spcBef>
        <a:spcAft>
          <a:spcPct val="0"/>
        </a:spcAft>
        <a:defRPr sz="4200" b="1" i="1">
          <a:solidFill>
            <a:schemeClr val="tx1"/>
          </a:solidFill>
          <a:latin typeface="Arial" charset="0"/>
        </a:defRPr>
      </a:lvl8pPr>
      <a:lvl9pPr marL="1828793" algn="ctr" rtl="0" eaLnBrk="1" fontAlgn="base" hangingPunct="1">
        <a:spcBef>
          <a:spcPct val="0"/>
        </a:spcBef>
        <a:spcAft>
          <a:spcPct val="0"/>
        </a:spcAft>
        <a:defRPr sz="4200" b="1" i="1">
          <a:solidFill>
            <a:schemeClr val="tx1"/>
          </a:solidFill>
          <a:latin typeface="Arial" charset="0"/>
        </a:defRPr>
      </a:lvl9pPr>
    </p:titleStyle>
    <p:bodyStyle>
      <a:lvl1pPr marL="342898" indent="-342898" algn="l" rtl="0" eaLnBrk="1" fontAlgn="base" hangingPunct="1">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47" indent="-285749" algn="l" rtl="0" eaLnBrk="1" fontAlgn="base" hangingPunct="1">
        <a:spcBef>
          <a:spcPct val="20000"/>
        </a:spcBef>
        <a:spcAft>
          <a:spcPct val="0"/>
        </a:spcAft>
        <a:buClr>
          <a:schemeClr val="tx2"/>
        </a:buClr>
        <a:buFont typeface="Wingdings" pitchFamily="2" charset="2"/>
        <a:buChar char="§"/>
        <a:defRPr sz="2800">
          <a:solidFill>
            <a:schemeClr val="tx1"/>
          </a:solidFill>
          <a:latin typeface="+mn-lt"/>
        </a:defRPr>
      </a:lvl2pPr>
      <a:lvl3pPr marL="1142995" indent="-228599" algn="l" rtl="0" eaLnBrk="1" fontAlgn="base" hangingPunct="1">
        <a:spcBef>
          <a:spcPct val="20000"/>
        </a:spcBef>
        <a:spcAft>
          <a:spcPct val="0"/>
        </a:spcAft>
        <a:buChar char="•"/>
        <a:defRPr sz="2400">
          <a:solidFill>
            <a:schemeClr val="tx1"/>
          </a:solidFill>
          <a:latin typeface="+mn-lt"/>
        </a:defRPr>
      </a:lvl3pPr>
      <a:lvl4pPr marL="1600193" indent="-228599" algn="l" rtl="0" eaLnBrk="1" fontAlgn="base" hangingPunct="1">
        <a:spcBef>
          <a:spcPct val="20000"/>
        </a:spcBef>
        <a:spcAft>
          <a:spcPct val="0"/>
        </a:spcAft>
        <a:buChar char="–"/>
        <a:defRPr sz="2000">
          <a:solidFill>
            <a:schemeClr val="tx1"/>
          </a:solidFill>
          <a:latin typeface="+mn-lt"/>
        </a:defRPr>
      </a:lvl4pPr>
      <a:lvl5pPr marL="2057392" indent="-228599" algn="l" rtl="0" eaLnBrk="1" fontAlgn="base" hangingPunct="1">
        <a:spcBef>
          <a:spcPct val="20000"/>
        </a:spcBef>
        <a:spcAft>
          <a:spcPct val="0"/>
        </a:spcAft>
        <a:buChar char="»"/>
        <a:defRPr sz="2000">
          <a:solidFill>
            <a:schemeClr val="tx1"/>
          </a:solidFill>
          <a:latin typeface="+mn-lt"/>
        </a:defRPr>
      </a:lvl5pPr>
      <a:lvl6pPr marL="2514590" indent="-228599" algn="l" rtl="0" eaLnBrk="1" fontAlgn="base" hangingPunct="1">
        <a:spcBef>
          <a:spcPct val="20000"/>
        </a:spcBef>
        <a:spcAft>
          <a:spcPct val="0"/>
        </a:spcAft>
        <a:buChar char="»"/>
        <a:defRPr sz="2000">
          <a:solidFill>
            <a:schemeClr val="tx1"/>
          </a:solidFill>
          <a:latin typeface="+mn-lt"/>
        </a:defRPr>
      </a:lvl6pPr>
      <a:lvl7pPr marL="2971788" indent="-228599" algn="l" rtl="0" eaLnBrk="1" fontAlgn="base" hangingPunct="1">
        <a:spcBef>
          <a:spcPct val="20000"/>
        </a:spcBef>
        <a:spcAft>
          <a:spcPct val="0"/>
        </a:spcAft>
        <a:buChar char="»"/>
        <a:defRPr sz="2000">
          <a:solidFill>
            <a:schemeClr val="tx1"/>
          </a:solidFill>
          <a:latin typeface="+mn-lt"/>
        </a:defRPr>
      </a:lvl7pPr>
      <a:lvl8pPr marL="3428986" indent="-228599" algn="l" rtl="0" eaLnBrk="1" fontAlgn="base" hangingPunct="1">
        <a:spcBef>
          <a:spcPct val="20000"/>
        </a:spcBef>
        <a:spcAft>
          <a:spcPct val="0"/>
        </a:spcAft>
        <a:buChar char="»"/>
        <a:defRPr sz="2000">
          <a:solidFill>
            <a:schemeClr val="tx1"/>
          </a:solidFill>
          <a:latin typeface="+mn-lt"/>
        </a:defRPr>
      </a:lvl8pPr>
      <a:lvl9pPr marL="3886185" indent="-228599"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t="-12000" b="-12000"/>
          </a:stretch>
        </a:blipFill>
        <a:effectLst/>
      </p:bgPr>
    </p:bg>
    <p:spTree>
      <p:nvGrpSpPr>
        <p:cNvPr id="1" name=""/>
        <p:cNvGrpSpPr/>
        <p:nvPr/>
      </p:nvGrpSpPr>
      <p:grpSpPr>
        <a:xfrm>
          <a:off x="0" y="0"/>
          <a:ext cx="0" cy="0"/>
          <a:chOff x="0" y="0"/>
          <a:chExt cx="0" cy="0"/>
        </a:xfrm>
      </p:grpSpPr>
      <p:pic>
        <p:nvPicPr>
          <p:cNvPr id="1043" name="Picture 19" descr="1"/>
          <p:cNvPicPr>
            <a:picLocks noChangeAspect="1" noChangeArrowheads="1"/>
          </p:cNvPicPr>
          <p:nvPr/>
        </p:nvPicPr>
        <p:blipFill>
          <a:blip r:embed="rId21"/>
          <a:srcRect b="38461"/>
          <a:stretch>
            <a:fillRect/>
          </a:stretch>
        </p:blipFill>
        <p:spPr bwMode="auto">
          <a:xfrm>
            <a:off x="0" y="6324601"/>
            <a:ext cx="12192000" cy="542925"/>
          </a:xfrm>
          <a:prstGeom prst="rect">
            <a:avLst/>
          </a:prstGeom>
          <a:noFill/>
        </p:spPr>
      </p:pic>
      <p:sp>
        <p:nvSpPr>
          <p:cNvPr id="1041" name="Rectangle 17"/>
          <p:cNvSpPr>
            <a:spLocks noChangeArrowheads="1"/>
          </p:cNvSpPr>
          <p:nvPr userDrawn="1"/>
        </p:nvSpPr>
        <p:spPr bwMode="gray">
          <a:xfrm>
            <a:off x="0" y="0"/>
            <a:ext cx="12192000" cy="12192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8737600" y="6537327"/>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defRPr>
            </a:lvl1pPr>
          </a:lstStyle>
          <a:p>
            <a:pPr defTabSz="914396" fontAlgn="base">
              <a:spcBef>
                <a:spcPct val="0"/>
              </a:spcBef>
              <a:spcAft>
                <a:spcPct val="0"/>
              </a:spcAft>
            </a:pPr>
            <a:fld id="{EE436440-C9A7-4386-89C9-F52B6C3604B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1033" name="Picture 9" descr="artplus_nature_naturalcity42_a"/>
          <p:cNvPicPr>
            <a:picLocks noChangeAspect="1" noChangeArrowheads="1"/>
          </p:cNvPicPr>
          <p:nvPr/>
        </p:nvPicPr>
        <p:blipFill>
          <a:blip r:embed="rId22" cstate="print"/>
          <a:srcRect/>
          <a:stretch>
            <a:fillRect/>
          </a:stretch>
        </p:blipFill>
        <p:spPr bwMode="auto">
          <a:xfrm>
            <a:off x="10521952" y="5935664"/>
            <a:ext cx="1646767" cy="833437"/>
          </a:xfrm>
          <a:prstGeom prst="rect">
            <a:avLst/>
          </a:prstGeom>
          <a:noFill/>
        </p:spPr>
      </p:pic>
      <p:pic>
        <p:nvPicPr>
          <p:cNvPr id="1034" name="Picture 10" descr="artplus_nature_naturalcity42_b"/>
          <p:cNvPicPr>
            <a:picLocks noChangeAspect="1" noChangeArrowheads="1"/>
          </p:cNvPicPr>
          <p:nvPr/>
        </p:nvPicPr>
        <p:blipFill>
          <a:blip r:embed="rId23" cstate="print"/>
          <a:srcRect/>
          <a:stretch>
            <a:fillRect/>
          </a:stretch>
        </p:blipFill>
        <p:spPr bwMode="auto">
          <a:xfrm>
            <a:off x="10642601" y="5916613"/>
            <a:ext cx="1104900" cy="158750"/>
          </a:xfrm>
          <a:prstGeom prst="rect">
            <a:avLst/>
          </a:prstGeom>
          <a:noFill/>
        </p:spPr>
      </p:pic>
      <p:pic>
        <p:nvPicPr>
          <p:cNvPr id="1035" name="Picture 11" descr="artplus_nature_naturalcity42_e"/>
          <p:cNvPicPr>
            <a:picLocks noChangeAspect="1" noChangeArrowheads="1"/>
          </p:cNvPicPr>
          <p:nvPr/>
        </p:nvPicPr>
        <p:blipFill>
          <a:blip r:embed="rId24" cstate="print"/>
          <a:srcRect/>
          <a:stretch>
            <a:fillRect/>
          </a:stretch>
        </p:blipFill>
        <p:spPr bwMode="auto">
          <a:xfrm>
            <a:off x="10881784" y="5608639"/>
            <a:ext cx="573616" cy="463550"/>
          </a:xfrm>
          <a:prstGeom prst="rect">
            <a:avLst/>
          </a:prstGeom>
          <a:noFill/>
        </p:spPr>
      </p:pic>
      <p:pic>
        <p:nvPicPr>
          <p:cNvPr id="1036" name="Picture 12" descr="artplus_nature_naturalcity42_d"/>
          <p:cNvPicPr>
            <a:picLocks noChangeAspect="1" noChangeArrowheads="1"/>
          </p:cNvPicPr>
          <p:nvPr/>
        </p:nvPicPr>
        <p:blipFill>
          <a:blip r:embed="rId25" cstate="print"/>
          <a:srcRect/>
          <a:stretch>
            <a:fillRect/>
          </a:stretch>
        </p:blipFill>
        <p:spPr bwMode="auto">
          <a:xfrm>
            <a:off x="10803468" y="5849939"/>
            <a:ext cx="230717" cy="161925"/>
          </a:xfrm>
          <a:prstGeom prst="rect">
            <a:avLst/>
          </a:prstGeom>
          <a:noFill/>
        </p:spPr>
      </p:pic>
      <p:pic>
        <p:nvPicPr>
          <p:cNvPr id="1037" name="Picture 13" descr="artplus_nature_naturalcity42_i"/>
          <p:cNvPicPr>
            <a:picLocks noChangeAspect="1" noChangeArrowheads="1"/>
          </p:cNvPicPr>
          <p:nvPr/>
        </p:nvPicPr>
        <p:blipFill>
          <a:blip r:embed="rId26" cstate="print"/>
          <a:srcRect/>
          <a:stretch>
            <a:fillRect/>
          </a:stretch>
        </p:blipFill>
        <p:spPr bwMode="auto">
          <a:xfrm>
            <a:off x="11292419" y="5969002"/>
            <a:ext cx="615949" cy="244475"/>
          </a:xfrm>
          <a:prstGeom prst="rect">
            <a:avLst/>
          </a:prstGeom>
          <a:noFill/>
        </p:spPr>
      </p:pic>
      <p:pic>
        <p:nvPicPr>
          <p:cNvPr id="1038" name="Picture 14" descr="artplus_nature_naturalcity42_c"/>
          <p:cNvPicPr>
            <a:picLocks noChangeAspect="1" noChangeArrowheads="1"/>
          </p:cNvPicPr>
          <p:nvPr/>
        </p:nvPicPr>
        <p:blipFill>
          <a:blip r:embed="rId27" cstate="print"/>
          <a:srcRect/>
          <a:stretch>
            <a:fillRect/>
          </a:stretch>
        </p:blipFill>
        <p:spPr bwMode="auto">
          <a:xfrm>
            <a:off x="11417302" y="5943600"/>
            <a:ext cx="412751" cy="241300"/>
          </a:xfrm>
          <a:prstGeom prst="rect">
            <a:avLst/>
          </a:prstGeom>
          <a:noFill/>
        </p:spPr>
      </p:pic>
      <p:pic>
        <p:nvPicPr>
          <p:cNvPr id="1039" name="Picture 15" descr="artplus_nature_naturalcity42_f"/>
          <p:cNvPicPr>
            <a:picLocks noChangeAspect="1" noChangeArrowheads="1"/>
          </p:cNvPicPr>
          <p:nvPr/>
        </p:nvPicPr>
        <p:blipFill>
          <a:blip r:embed="rId28" cstate="print"/>
          <a:srcRect/>
          <a:stretch>
            <a:fillRect/>
          </a:stretch>
        </p:blipFill>
        <p:spPr bwMode="auto">
          <a:xfrm>
            <a:off x="10568518" y="6334126"/>
            <a:ext cx="1826683" cy="523875"/>
          </a:xfrm>
          <a:prstGeom prst="rect">
            <a:avLst/>
          </a:prstGeom>
          <a:noFill/>
        </p:spPr>
      </p:pic>
    </p:spTree>
    <p:extLst>
      <p:ext uri="{BB962C8B-B14F-4D97-AF65-F5344CB8AC3E}">
        <p14:creationId xmlns:p14="http://schemas.microsoft.com/office/powerpoint/2010/main" val="3996535794"/>
      </p:ext>
    </p:extLst>
  </p:cSld>
  <p:clrMap bg1="lt1" tx1="dk1" bg2="lt2" tx2="dk2" accent1="accent1" accent2="accent2" accent3="accent3" accent4="accent4" accent5="accent5" accent6="accent6" hlink="hlink" folHlink="folHlink"/>
  <p:sldLayoutIdLst>
    <p:sldLayoutId id="2147484430" r:id="rId1"/>
    <p:sldLayoutId id="2147484431" r:id="rId2"/>
    <p:sldLayoutId id="2147484451" r:id="rId3"/>
    <p:sldLayoutId id="2147484452" r:id="rId4"/>
    <p:sldLayoutId id="2147484453" r:id="rId5"/>
    <p:sldLayoutId id="2147484454" r:id="rId6"/>
    <p:sldLayoutId id="2147484455" r:id="rId7"/>
    <p:sldLayoutId id="2147484471" r:id="rId8"/>
    <p:sldLayoutId id="2147484472" r:id="rId9"/>
    <p:sldLayoutId id="2147484473" r:id="rId10"/>
    <p:sldLayoutId id="2147484474" r:id="rId11"/>
    <p:sldLayoutId id="2147484475" r:id="rId12"/>
    <p:sldLayoutId id="2147484476" r:id="rId13"/>
    <p:sldLayoutId id="2147484477" r:id="rId14"/>
    <p:sldLayoutId id="2147484492" r:id="rId15"/>
    <p:sldLayoutId id="2147484493" r:id="rId16"/>
    <p:sldLayoutId id="2147484508" r:id="rId17"/>
    <p:sldLayoutId id="2147484509" r:id="rId18"/>
  </p:sldLayoutIdLst>
  <p:txStyles>
    <p:titleStyle>
      <a:lvl1pPr algn="ctr" rtl="0" eaLnBrk="1" fontAlgn="base" hangingPunct="1">
        <a:spcBef>
          <a:spcPct val="0"/>
        </a:spcBef>
        <a:spcAft>
          <a:spcPct val="0"/>
        </a:spcAft>
        <a:defRPr sz="4200" b="1" i="1">
          <a:solidFill>
            <a:schemeClr val="tx1"/>
          </a:solidFill>
          <a:latin typeface="+mj-lt"/>
          <a:ea typeface="+mj-ea"/>
          <a:cs typeface="+mj-cs"/>
        </a:defRPr>
      </a:lvl1pPr>
      <a:lvl2pPr algn="ctr" rtl="0" eaLnBrk="1" fontAlgn="base" hangingPunct="1">
        <a:spcBef>
          <a:spcPct val="0"/>
        </a:spcBef>
        <a:spcAft>
          <a:spcPct val="0"/>
        </a:spcAft>
        <a:defRPr sz="4200" b="1" i="1">
          <a:solidFill>
            <a:schemeClr val="tx1"/>
          </a:solidFill>
          <a:latin typeface="Arial" charset="0"/>
        </a:defRPr>
      </a:lvl2pPr>
      <a:lvl3pPr algn="ctr" rtl="0" eaLnBrk="1" fontAlgn="base" hangingPunct="1">
        <a:spcBef>
          <a:spcPct val="0"/>
        </a:spcBef>
        <a:spcAft>
          <a:spcPct val="0"/>
        </a:spcAft>
        <a:defRPr sz="4200" b="1" i="1">
          <a:solidFill>
            <a:schemeClr val="tx1"/>
          </a:solidFill>
          <a:latin typeface="Arial" charset="0"/>
        </a:defRPr>
      </a:lvl3pPr>
      <a:lvl4pPr algn="ctr" rtl="0" eaLnBrk="1" fontAlgn="base" hangingPunct="1">
        <a:spcBef>
          <a:spcPct val="0"/>
        </a:spcBef>
        <a:spcAft>
          <a:spcPct val="0"/>
        </a:spcAft>
        <a:defRPr sz="4200" b="1" i="1">
          <a:solidFill>
            <a:schemeClr val="tx1"/>
          </a:solidFill>
          <a:latin typeface="Arial" charset="0"/>
        </a:defRPr>
      </a:lvl4pPr>
      <a:lvl5pPr algn="ctr" rtl="0" eaLnBrk="1" fontAlgn="base" hangingPunct="1">
        <a:spcBef>
          <a:spcPct val="0"/>
        </a:spcBef>
        <a:spcAft>
          <a:spcPct val="0"/>
        </a:spcAft>
        <a:defRPr sz="4200" b="1" i="1">
          <a:solidFill>
            <a:schemeClr val="tx1"/>
          </a:solidFill>
          <a:latin typeface="Arial" charset="0"/>
        </a:defRPr>
      </a:lvl5pPr>
      <a:lvl6pPr marL="457198" algn="ctr" rtl="0" eaLnBrk="1" fontAlgn="base" hangingPunct="1">
        <a:spcBef>
          <a:spcPct val="0"/>
        </a:spcBef>
        <a:spcAft>
          <a:spcPct val="0"/>
        </a:spcAft>
        <a:defRPr sz="4200" b="1" i="1">
          <a:solidFill>
            <a:schemeClr val="tx1"/>
          </a:solidFill>
          <a:latin typeface="Arial" charset="0"/>
        </a:defRPr>
      </a:lvl6pPr>
      <a:lvl7pPr marL="914396" algn="ctr" rtl="0" eaLnBrk="1" fontAlgn="base" hangingPunct="1">
        <a:spcBef>
          <a:spcPct val="0"/>
        </a:spcBef>
        <a:spcAft>
          <a:spcPct val="0"/>
        </a:spcAft>
        <a:defRPr sz="4200" b="1" i="1">
          <a:solidFill>
            <a:schemeClr val="tx1"/>
          </a:solidFill>
          <a:latin typeface="Arial" charset="0"/>
        </a:defRPr>
      </a:lvl7pPr>
      <a:lvl8pPr marL="1371595" algn="ctr" rtl="0" eaLnBrk="1" fontAlgn="base" hangingPunct="1">
        <a:spcBef>
          <a:spcPct val="0"/>
        </a:spcBef>
        <a:spcAft>
          <a:spcPct val="0"/>
        </a:spcAft>
        <a:defRPr sz="4200" b="1" i="1">
          <a:solidFill>
            <a:schemeClr val="tx1"/>
          </a:solidFill>
          <a:latin typeface="Arial" charset="0"/>
        </a:defRPr>
      </a:lvl8pPr>
      <a:lvl9pPr marL="1828793" algn="ctr" rtl="0" eaLnBrk="1" fontAlgn="base" hangingPunct="1">
        <a:spcBef>
          <a:spcPct val="0"/>
        </a:spcBef>
        <a:spcAft>
          <a:spcPct val="0"/>
        </a:spcAft>
        <a:defRPr sz="4200" b="1" i="1">
          <a:solidFill>
            <a:schemeClr val="tx1"/>
          </a:solidFill>
          <a:latin typeface="Arial" charset="0"/>
        </a:defRPr>
      </a:lvl9pPr>
    </p:titleStyle>
    <p:bodyStyle>
      <a:lvl1pPr marL="342898" indent="-342898" algn="l" rtl="0" eaLnBrk="1" fontAlgn="base" hangingPunct="1">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47" indent="-285749" algn="l" rtl="0" eaLnBrk="1" fontAlgn="base" hangingPunct="1">
        <a:spcBef>
          <a:spcPct val="20000"/>
        </a:spcBef>
        <a:spcAft>
          <a:spcPct val="0"/>
        </a:spcAft>
        <a:buClr>
          <a:schemeClr val="tx2"/>
        </a:buClr>
        <a:buFont typeface="Wingdings" pitchFamily="2" charset="2"/>
        <a:buChar char="§"/>
        <a:defRPr sz="2800">
          <a:solidFill>
            <a:schemeClr val="tx1"/>
          </a:solidFill>
          <a:latin typeface="+mn-lt"/>
        </a:defRPr>
      </a:lvl2pPr>
      <a:lvl3pPr marL="1142995" indent="-228599" algn="l" rtl="0" eaLnBrk="1" fontAlgn="base" hangingPunct="1">
        <a:spcBef>
          <a:spcPct val="20000"/>
        </a:spcBef>
        <a:spcAft>
          <a:spcPct val="0"/>
        </a:spcAft>
        <a:buChar char="•"/>
        <a:defRPr sz="2400">
          <a:solidFill>
            <a:schemeClr val="tx1"/>
          </a:solidFill>
          <a:latin typeface="+mn-lt"/>
        </a:defRPr>
      </a:lvl3pPr>
      <a:lvl4pPr marL="1600193" indent="-228599" algn="l" rtl="0" eaLnBrk="1" fontAlgn="base" hangingPunct="1">
        <a:spcBef>
          <a:spcPct val="20000"/>
        </a:spcBef>
        <a:spcAft>
          <a:spcPct val="0"/>
        </a:spcAft>
        <a:buChar char="–"/>
        <a:defRPr sz="2000">
          <a:solidFill>
            <a:schemeClr val="tx1"/>
          </a:solidFill>
          <a:latin typeface="+mn-lt"/>
        </a:defRPr>
      </a:lvl4pPr>
      <a:lvl5pPr marL="2057392" indent="-228599" algn="l" rtl="0" eaLnBrk="1" fontAlgn="base" hangingPunct="1">
        <a:spcBef>
          <a:spcPct val="20000"/>
        </a:spcBef>
        <a:spcAft>
          <a:spcPct val="0"/>
        </a:spcAft>
        <a:buChar char="»"/>
        <a:defRPr sz="2000">
          <a:solidFill>
            <a:schemeClr val="tx1"/>
          </a:solidFill>
          <a:latin typeface="+mn-lt"/>
        </a:defRPr>
      </a:lvl5pPr>
      <a:lvl6pPr marL="2514590" indent="-228599" algn="l" rtl="0" eaLnBrk="1" fontAlgn="base" hangingPunct="1">
        <a:spcBef>
          <a:spcPct val="20000"/>
        </a:spcBef>
        <a:spcAft>
          <a:spcPct val="0"/>
        </a:spcAft>
        <a:buChar char="»"/>
        <a:defRPr sz="2000">
          <a:solidFill>
            <a:schemeClr val="tx1"/>
          </a:solidFill>
          <a:latin typeface="+mn-lt"/>
        </a:defRPr>
      </a:lvl6pPr>
      <a:lvl7pPr marL="2971788" indent="-228599" algn="l" rtl="0" eaLnBrk="1" fontAlgn="base" hangingPunct="1">
        <a:spcBef>
          <a:spcPct val="20000"/>
        </a:spcBef>
        <a:spcAft>
          <a:spcPct val="0"/>
        </a:spcAft>
        <a:buChar char="»"/>
        <a:defRPr sz="2000">
          <a:solidFill>
            <a:schemeClr val="tx1"/>
          </a:solidFill>
          <a:latin typeface="+mn-lt"/>
        </a:defRPr>
      </a:lvl7pPr>
      <a:lvl8pPr marL="3428986" indent="-228599" algn="l" rtl="0" eaLnBrk="1" fontAlgn="base" hangingPunct="1">
        <a:spcBef>
          <a:spcPct val="20000"/>
        </a:spcBef>
        <a:spcAft>
          <a:spcPct val="0"/>
        </a:spcAft>
        <a:buChar char="»"/>
        <a:defRPr sz="2000">
          <a:solidFill>
            <a:schemeClr val="tx1"/>
          </a:solidFill>
          <a:latin typeface="+mn-lt"/>
        </a:defRPr>
      </a:lvl8pPr>
      <a:lvl9pPr marL="3886185" indent="-228599"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9824634"/>
      </p:ext>
    </p:extLst>
  </p:cSld>
  <p:clrMap bg1="lt1" tx1="dk1" bg2="lt2" tx2="dk2" accent1="accent1" accent2="accent2" accent3="accent3" accent4="accent4" accent5="accent5" accent6="accent6" hlink="hlink" folHlink="folHlink"/>
  <p:sldLayoutIdLst>
    <p:sldLayoutId id="2147484517" r:id="rId1"/>
    <p:sldLayoutId id="2147484518" r:id="rId2"/>
    <p:sldLayoutId id="2147484519" r:id="rId3"/>
    <p:sldLayoutId id="2147484520" r:id="rId4"/>
    <p:sldLayoutId id="2147484521" r:id="rId5"/>
    <p:sldLayoutId id="2147484522" r:id="rId6"/>
    <p:sldLayoutId id="2147484523" r:id="rId7"/>
    <p:sldLayoutId id="2147484524" r:id="rId8"/>
    <p:sldLayoutId id="2147484525" r:id="rId9"/>
    <p:sldLayoutId id="2147484526" r:id="rId10"/>
    <p:sldLayoutId id="2147484527"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2913670"/>
      </p:ext>
    </p:extLst>
  </p:cSld>
  <p:clrMap bg1="lt1" tx1="dk1" bg2="lt2" tx2="dk2" accent1="accent1" accent2="accent2" accent3="accent3" accent4="accent4" accent5="accent5" accent6="accent6" hlink="hlink" folHlink="folHlink"/>
  <p:sldLayoutIdLst>
    <p:sldLayoutId id="2147484529" r:id="rId1"/>
    <p:sldLayoutId id="2147484530" r:id="rId2"/>
    <p:sldLayoutId id="2147484531" r:id="rId3"/>
    <p:sldLayoutId id="2147484532" r:id="rId4"/>
    <p:sldLayoutId id="2147484533" r:id="rId5"/>
    <p:sldLayoutId id="2147484534" r:id="rId6"/>
    <p:sldLayoutId id="2147484535" r:id="rId7"/>
    <p:sldLayoutId id="2147484536" r:id="rId8"/>
    <p:sldLayoutId id="2147484537" r:id="rId9"/>
    <p:sldLayoutId id="2147484538" r:id="rId10"/>
    <p:sldLayoutId id="2147484539"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2000" b="-12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4932" name="Rectangle 4"/>
          <p:cNvSpPr>
            <a:spLocks noGrp="1" noChangeArrowheads="1"/>
          </p:cNvSpPr>
          <p:nvPr>
            <p:ph type="dt" sz="half" idx="2"/>
          </p:nvPr>
        </p:nvSpPr>
        <p:spPr bwMode="auto">
          <a:xfrm>
            <a:off x="609384" y="6245369"/>
            <a:ext cx="2845593" cy="476250"/>
          </a:xfrm>
          <a:prstGeom prst="rect">
            <a:avLst/>
          </a:prstGeom>
          <a:noFill/>
          <a:ln w="9525">
            <a:noFill/>
            <a:miter lim="800000"/>
            <a:headEnd/>
            <a:tailEnd/>
          </a:ln>
          <a:effectLst/>
        </p:spPr>
        <p:txBody>
          <a:bodyPr vert="horz" wrap="square" lIns="151494" tIns="75746" rIns="151494" bIns="75746" numCol="1" anchor="t" anchorCtr="0" compatLnSpc="1">
            <a:prstTxWarp prst="textNoShape">
              <a:avLst/>
            </a:prstTxWarp>
          </a:bodyPr>
          <a:lstStyle>
            <a:lvl1pPr eaLnBrk="1" hangingPunct="1">
              <a:defRPr sz="1704">
                <a:solidFill>
                  <a:srgbClr val="000000"/>
                </a:solidFill>
                <a:latin typeface="Arial" charset="0"/>
                <a:cs typeface="Arial" charset="0"/>
              </a:defRPr>
            </a:lvl1pPr>
          </a:lstStyle>
          <a:p>
            <a:pPr defTabSz="623438" fontAlgn="base">
              <a:spcBef>
                <a:spcPct val="0"/>
              </a:spcBef>
              <a:spcAft>
                <a:spcPct val="0"/>
              </a:spcAft>
              <a:defRPr/>
            </a:pPr>
            <a:endParaRPr lang="vi-VN"/>
          </a:p>
        </p:txBody>
      </p:sp>
      <p:sp>
        <p:nvSpPr>
          <p:cNvPr id="124933" name="Rectangle 5"/>
          <p:cNvSpPr>
            <a:spLocks noGrp="1" noChangeArrowheads="1"/>
          </p:cNvSpPr>
          <p:nvPr>
            <p:ph type="ftr" sz="quarter" idx="3"/>
          </p:nvPr>
        </p:nvSpPr>
        <p:spPr bwMode="auto">
          <a:xfrm>
            <a:off x="4165023" y="6245369"/>
            <a:ext cx="3861955" cy="476250"/>
          </a:xfrm>
          <a:prstGeom prst="rect">
            <a:avLst/>
          </a:prstGeom>
          <a:noFill/>
          <a:ln w="9525">
            <a:noFill/>
            <a:miter lim="800000"/>
            <a:headEnd/>
            <a:tailEnd/>
          </a:ln>
          <a:effectLst/>
        </p:spPr>
        <p:txBody>
          <a:bodyPr vert="horz" wrap="square" lIns="151494" tIns="75746" rIns="151494" bIns="75746" numCol="1" anchor="t" anchorCtr="0" compatLnSpc="1">
            <a:prstTxWarp prst="textNoShape">
              <a:avLst/>
            </a:prstTxWarp>
          </a:bodyPr>
          <a:lstStyle>
            <a:lvl1pPr algn="ctr" eaLnBrk="1" hangingPunct="1">
              <a:defRPr sz="1704">
                <a:solidFill>
                  <a:srgbClr val="000000"/>
                </a:solidFill>
                <a:latin typeface="Arial" charset="0"/>
                <a:cs typeface="Arial" charset="0"/>
              </a:defRPr>
            </a:lvl1pPr>
          </a:lstStyle>
          <a:p>
            <a:pPr defTabSz="623438" fontAlgn="base">
              <a:spcBef>
                <a:spcPct val="0"/>
              </a:spcBef>
              <a:spcAft>
                <a:spcPct val="0"/>
              </a:spcAft>
              <a:defRPr/>
            </a:pPr>
            <a:endParaRPr lang="vi-VN"/>
          </a:p>
        </p:txBody>
      </p:sp>
      <p:sp>
        <p:nvSpPr>
          <p:cNvPr id="124934" name="Rectangle 6"/>
          <p:cNvSpPr>
            <a:spLocks noGrp="1" noChangeArrowheads="1"/>
          </p:cNvSpPr>
          <p:nvPr>
            <p:ph type="sldNum" sz="quarter" idx="4"/>
          </p:nvPr>
        </p:nvSpPr>
        <p:spPr bwMode="auto">
          <a:xfrm>
            <a:off x="8737023" y="6245369"/>
            <a:ext cx="2845594" cy="476250"/>
          </a:xfrm>
          <a:prstGeom prst="rect">
            <a:avLst/>
          </a:prstGeom>
          <a:noFill/>
          <a:ln w="9525">
            <a:noFill/>
            <a:miter lim="800000"/>
            <a:headEnd/>
            <a:tailEnd/>
          </a:ln>
          <a:effectLst/>
        </p:spPr>
        <p:txBody>
          <a:bodyPr vert="horz" wrap="square" lIns="151494" tIns="75746" rIns="151494" bIns="75746" numCol="1" anchor="t" anchorCtr="0" compatLnSpc="1">
            <a:prstTxWarp prst="textNoShape">
              <a:avLst/>
            </a:prstTxWarp>
          </a:bodyPr>
          <a:lstStyle>
            <a:lvl1pPr algn="r" eaLnBrk="1" hangingPunct="1">
              <a:defRPr sz="1636" smtClean="0">
                <a:solidFill>
                  <a:srgbClr val="000000"/>
                </a:solidFill>
              </a:defRPr>
            </a:lvl1pPr>
          </a:lstStyle>
          <a:p>
            <a:pPr defTabSz="623438" fontAlgn="base">
              <a:spcBef>
                <a:spcPct val="0"/>
              </a:spcBef>
              <a:spcAft>
                <a:spcPct val="0"/>
              </a:spcAft>
              <a:defRPr/>
            </a:pPr>
            <a:fld id="{F743E345-EAC2-4484-A8B4-520FA9779A2A}"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5657708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rtl="0" eaLnBrk="0" fontAlgn="base" hangingPunct="0">
        <a:spcBef>
          <a:spcPct val="0"/>
        </a:spcBef>
        <a:spcAft>
          <a:spcPct val="0"/>
        </a:spcAft>
        <a:defRPr sz="5386">
          <a:solidFill>
            <a:schemeClr val="tx2"/>
          </a:solidFill>
          <a:latin typeface="+mj-lt"/>
          <a:ea typeface="+mj-ea"/>
          <a:cs typeface="+mj-cs"/>
        </a:defRPr>
      </a:lvl1pPr>
      <a:lvl2pPr algn="ctr" rtl="0" eaLnBrk="0" fontAlgn="base" hangingPunct="0">
        <a:spcBef>
          <a:spcPct val="0"/>
        </a:spcBef>
        <a:spcAft>
          <a:spcPct val="0"/>
        </a:spcAft>
        <a:defRPr sz="5386">
          <a:solidFill>
            <a:schemeClr val="tx2"/>
          </a:solidFill>
          <a:latin typeface="Arial" charset="0"/>
          <a:cs typeface="Arial" charset="0"/>
        </a:defRPr>
      </a:lvl2pPr>
      <a:lvl3pPr algn="ctr" rtl="0" eaLnBrk="0" fontAlgn="base" hangingPunct="0">
        <a:spcBef>
          <a:spcPct val="0"/>
        </a:spcBef>
        <a:spcAft>
          <a:spcPct val="0"/>
        </a:spcAft>
        <a:defRPr sz="5386">
          <a:solidFill>
            <a:schemeClr val="tx2"/>
          </a:solidFill>
          <a:latin typeface="Arial" charset="0"/>
          <a:cs typeface="Arial" charset="0"/>
        </a:defRPr>
      </a:lvl3pPr>
      <a:lvl4pPr algn="ctr" rtl="0" eaLnBrk="0" fontAlgn="base" hangingPunct="0">
        <a:spcBef>
          <a:spcPct val="0"/>
        </a:spcBef>
        <a:spcAft>
          <a:spcPct val="0"/>
        </a:spcAft>
        <a:defRPr sz="5386">
          <a:solidFill>
            <a:schemeClr val="tx2"/>
          </a:solidFill>
          <a:latin typeface="Arial" charset="0"/>
          <a:cs typeface="Arial" charset="0"/>
        </a:defRPr>
      </a:lvl4pPr>
      <a:lvl5pPr algn="ctr" rtl="0" eaLnBrk="0" fontAlgn="base" hangingPunct="0">
        <a:spcBef>
          <a:spcPct val="0"/>
        </a:spcBef>
        <a:spcAft>
          <a:spcPct val="0"/>
        </a:spcAft>
        <a:defRPr sz="5386">
          <a:solidFill>
            <a:schemeClr val="tx2"/>
          </a:solidFill>
          <a:latin typeface="Arial" charset="0"/>
          <a:cs typeface="Arial" charset="0"/>
        </a:defRPr>
      </a:lvl5pPr>
      <a:lvl6pPr marL="561061" algn="ctr" rtl="0" fontAlgn="base">
        <a:spcBef>
          <a:spcPct val="0"/>
        </a:spcBef>
        <a:spcAft>
          <a:spcPct val="0"/>
        </a:spcAft>
        <a:defRPr sz="5407">
          <a:solidFill>
            <a:schemeClr val="tx2"/>
          </a:solidFill>
          <a:latin typeface="Arial" charset="0"/>
          <a:cs typeface="Arial" charset="0"/>
        </a:defRPr>
      </a:lvl6pPr>
      <a:lvl7pPr marL="1122121" algn="ctr" rtl="0" fontAlgn="base">
        <a:spcBef>
          <a:spcPct val="0"/>
        </a:spcBef>
        <a:spcAft>
          <a:spcPct val="0"/>
        </a:spcAft>
        <a:defRPr sz="5407">
          <a:solidFill>
            <a:schemeClr val="tx2"/>
          </a:solidFill>
          <a:latin typeface="Arial" charset="0"/>
          <a:cs typeface="Arial" charset="0"/>
        </a:defRPr>
      </a:lvl7pPr>
      <a:lvl8pPr marL="1683182" algn="ctr" rtl="0" fontAlgn="base">
        <a:spcBef>
          <a:spcPct val="0"/>
        </a:spcBef>
        <a:spcAft>
          <a:spcPct val="0"/>
        </a:spcAft>
        <a:defRPr sz="5407">
          <a:solidFill>
            <a:schemeClr val="tx2"/>
          </a:solidFill>
          <a:latin typeface="Arial" charset="0"/>
          <a:cs typeface="Arial" charset="0"/>
        </a:defRPr>
      </a:lvl8pPr>
      <a:lvl9pPr marL="2244242" algn="ctr" rtl="0" fontAlgn="base">
        <a:spcBef>
          <a:spcPct val="0"/>
        </a:spcBef>
        <a:spcAft>
          <a:spcPct val="0"/>
        </a:spcAft>
        <a:defRPr sz="5407">
          <a:solidFill>
            <a:schemeClr val="tx2"/>
          </a:solidFill>
          <a:latin typeface="Arial" charset="0"/>
          <a:cs typeface="Arial" charset="0"/>
        </a:defRPr>
      </a:lvl9pPr>
    </p:titleStyle>
    <p:bodyStyle>
      <a:lvl1pPr marL="417790" indent="-417790" algn="l" rtl="0" eaLnBrk="0" fontAlgn="base" hangingPunct="0">
        <a:spcBef>
          <a:spcPct val="20000"/>
        </a:spcBef>
        <a:spcAft>
          <a:spcPct val="0"/>
        </a:spcAft>
        <a:buChar char="•"/>
        <a:defRPr sz="3886">
          <a:solidFill>
            <a:schemeClr val="tx1"/>
          </a:solidFill>
          <a:latin typeface="+mn-lt"/>
          <a:ea typeface="+mn-ea"/>
          <a:cs typeface="+mn-cs"/>
        </a:defRPr>
      </a:lvl1pPr>
      <a:lvl2pPr marL="909180" indent="-348519" algn="l" rtl="0" eaLnBrk="0" fontAlgn="base" hangingPunct="0">
        <a:spcBef>
          <a:spcPct val="20000"/>
        </a:spcBef>
        <a:spcAft>
          <a:spcPct val="0"/>
        </a:spcAft>
        <a:buChar char="–"/>
        <a:defRPr sz="3341">
          <a:solidFill>
            <a:schemeClr val="tx1"/>
          </a:solidFill>
          <a:latin typeface="+mn-lt"/>
          <a:cs typeface="+mn-cs"/>
        </a:defRPr>
      </a:lvl2pPr>
      <a:lvl3pPr marL="1400571" indent="-278166" algn="l" rtl="0" eaLnBrk="0" fontAlgn="base" hangingPunct="0">
        <a:spcBef>
          <a:spcPct val="20000"/>
        </a:spcBef>
        <a:spcAft>
          <a:spcPct val="0"/>
        </a:spcAft>
        <a:buChar char="•"/>
        <a:defRPr sz="2932">
          <a:solidFill>
            <a:schemeClr val="tx1"/>
          </a:solidFill>
          <a:latin typeface="+mn-lt"/>
          <a:cs typeface="+mn-cs"/>
        </a:defRPr>
      </a:lvl3pPr>
      <a:lvl4pPr marL="1962314" indent="-278166" algn="l" rtl="0" eaLnBrk="0" fontAlgn="base" hangingPunct="0">
        <a:spcBef>
          <a:spcPct val="20000"/>
        </a:spcBef>
        <a:spcAft>
          <a:spcPct val="0"/>
        </a:spcAft>
        <a:buChar char="–"/>
        <a:defRPr sz="2386">
          <a:solidFill>
            <a:schemeClr val="tx1"/>
          </a:solidFill>
          <a:latin typeface="+mn-lt"/>
          <a:cs typeface="+mn-cs"/>
        </a:defRPr>
      </a:lvl4pPr>
      <a:lvl5pPr marL="2522976" indent="-278166" algn="l" rtl="0" eaLnBrk="0" fontAlgn="base" hangingPunct="0">
        <a:spcBef>
          <a:spcPct val="20000"/>
        </a:spcBef>
        <a:spcAft>
          <a:spcPct val="0"/>
        </a:spcAft>
        <a:buChar char="»"/>
        <a:defRPr sz="2386">
          <a:solidFill>
            <a:schemeClr val="tx1"/>
          </a:solidFill>
          <a:latin typeface="+mn-lt"/>
          <a:cs typeface="+mn-cs"/>
        </a:defRPr>
      </a:lvl5pPr>
      <a:lvl6pPr marL="3085834" indent="-280531" algn="l" rtl="0" fontAlgn="base">
        <a:spcBef>
          <a:spcPct val="20000"/>
        </a:spcBef>
        <a:spcAft>
          <a:spcPct val="0"/>
        </a:spcAft>
        <a:buChar char="»"/>
        <a:defRPr sz="2444">
          <a:solidFill>
            <a:schemeClr val="tx1"/>
          </a:solidFill>
          <a:latin typeface="+mn-lt"/>
          <a:cs typeface="+mn-cs"/>
        </a:defRPr>
      </a:lvl6pPr>
      <a:lvl7pPr marL="3646894" indent="-280531" algn="l" rtl="0" fontAlgn="base">
        <a:spcBef>
          <a:spcPct val="20000"/>
        </a:spcBef>
        <a:spcAft>
          <a:spcPct val="0"/>
        </a:spcAft>
        <a:buChar char="»"/>
        <a:defRPr sz="2444">
          <a:solidFill>
            <a:schemeClr val="tx1"/>
          </a:solidFill>
          <a:latin typeface="+mn-lt"/>
          <a:cs typeface="+mn-cs"/>
        </a:defRPr>
      </a:lvl7pPr>
      <a:lvl8pPr marL="4207954" indent="-280531" algn="l" rtl="0" fontAlgn="base">
        <a:spcBef>
          <a:spcPct val="20000"/>
        </a:spcBef>
        <a:spcAft>
          <a:spcPct val="0"/>
        </a:spcAft>
        <a:buChar char="»"/>
        <a:defRPr sz="2444">
          <a:solidFill>
            <a:schemeClr val="tx1"/>
          </a:solidFill>
          <a:latin typeface="+mn-lt"/>
          <a:cs typeface="+mn-cs"/>
        </a:defRPr>
      </a:lvl8pPr>
      <a:lvl9pPr marL="4769016" indent="-280531" algn="l" rtl="0" fontAlgn="base">
        <a:spcBef>
          <a:spcPct val="20000"/>
        </a:spcBef>
        <a:spcAft>
          <a:spcPct val="0"/>
        </a:spcAft>
        <a:buChar char="»"/>
        <a:defRPr sz="2444">
          <a:solidFill>
            <a:schemeClr val="tx1"/>
          </a:solidFill>
          <a:latin typeface="+mn-lt"/>
          <a:cs typeface="+mn-cs"/>
        </a:defRPr>
      </a:lvl9pPr>
    </p:bodyStyle>
    <p:otherStyle>
      <a:defPPr>
        <a:defRPr lang="en-US"/>
      </a:defPPr>
      <a:lvl1pPr marL="0" algn="l" defTabSz="1122121" rtl="0" eaLnBrk="1" latinLnBrk="0" hangingPunct="1">
        <a:defRPr sz="2222" kern="1200">
          <a:solidFill>
            <a:schemeClr val="tx1"/>
          </a:solidFill>
          <a:latin typeface="+mn-lt"/>
          <a:ea typeface="+mn-ea"/>
          <a:cs typeface="+mn-cs"/>
        </a:defRPr>
      </a:lvl1pPr>
      <a:lvl2pPr marL="561061" algn="l" defTabSz="1122121" rtl="0" eaLnBrk="1" latinLnBrk="0" hangingPunct="1">
        <a:defRPr sz="2222" kern="1200">
          <a:solidFill>
            <a:schemeClr val="tx1"/>
          </a:solidFill>
          <a:latin typeface="+mn-lt"/>
          <a:ea typeface="+mn-ea"/>
          <a:cs typeface="+mn-cs"/>
        </a:defRPr>
      </a:lvl2pPr>
      <a:lvl3pPr marL="1122121" algn="l" defTabSz="1122121" rtl="0" eaLnBrk="1" latinLnBrk="0" hangingPunct="1">
        <a:defRPr sz="2222" kern="1200">
          <a:solidFill>
            <a:schemeClr val="tx1"/>
          </a:solidFill>
          <a:latin typeface="+mn-lt"/>
          <a:ea typeface="+mn-ea"/>
          <a:cs typeface="+mn-cs"/>
        </a:defRPr>
      </a:lvl3pPr>
      <a:lvl4pPr marL="1683182" algn="l" defTabSz="1122121" rtl="0" eaLnBrk="1" latinLnBrk="0" hangingPunct="1">
        <a:defRPr sz="2222" kern="1200">
          <a:solidFill>
            <a:schemeClr val="tx1"/>
          </a:solidFill>
          <a:latin typeface="+mn-lt"/>
          <a:ea typeface="+mn-ea"/>
          <a:cs typeface="+mn-cs"/>
        </a:defRPr>
      </a:lvl4pPr>
      <a:lvl5pPr marL="2244242" algn="l" defTabSz="1122121" rtl="0" eaLnBrk="1" latinLnBrk="0" hangingPunct="1">
        <a:defRPr sz="2222" kern="1200">
          <a:solidFill>
            <a:schemeClr val="tx1"/>
          </a:solidFill>
          <a:latin typeface="+mn-lt"/>
          <a:ea typeface="+mn-ea"/>
          <a:cs typeface="+mn-cs"/>
        </a:defRPr>
      </a:lvl5pPr>
      <a:lvl6pPr marL="2805303" algn="l" defTabSz="1122121" rtl="0" eaLnBrk="1" latinLnBrk="0" hangingPunct="1">
        <a:defRPr sz="2222" kern="1200">
          <a:solidFill>
            <a:schemeClr val="tx1"/>
          </a:solidFill>
          <a:latin typeface="+mn-lt"/>
          <a:ea typeface="+mn-ea"/>
          <a:cs typeface="+mn-cs"/>
        </a:defRPr>
      </a:lvl6pPr>
      <a:lvl7pPr marL="3366364" algn="l" defTabSz="1122121" rtl="0" eaLnBrk="1" latinLnBrk="0" hangingPunct="1">
        <a:defRPr sz="2222" kern="1200">
          <a:solidFill>
            <a:schemeClr val="tx1"/>
          </a:solidFill>
          <a:latin typeface="+mn-lt"/>
          <a:ea typeface="+mn-ea"/>
          <a:cs typeface="+mn-cs"/>
        </a:defRPr>
      </a:lvl7pPr>
      <a:lvl8pPr marL="3927423" algn="l" defTabSz="1122121" rtl="0" eaLnBrk="1" latinLnBrk="0" hangingPunct="1">
        <a:defRPr sz="2222" kern="1200">
          <a:solidFill>
            <a:schemeClr val="tx1"/>
          </a:solidFill>
          <a:latin typeface="+mn-lt"/>
          <a:ea typeface="+mn-ea"/>
          <a:cs typeface="+mn-cs"/>
        </a:defRPr>
      </a:lvl8pPr>
      <a:lvl9pPr marL="4488484" algn="l" defTabSz="1122121" rtl="0" eaLnBrk="1" latinLnBrk="0" hangingPunct="1">
        <a:defRPr sz="2222"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1111423"/>
      </p:ext>
    </p:extLst>
  </p:cSld>
  <p:clrMap bg1="lt1" tx1="dk1" bg2="lt2" tx2="dk2" accent1="accent1" accent2="accent2" accent3="accent3" accent4="accent4" accent5="accent5" accent6="accent6" hlink="hlink" folHlink="folHlink"/>
  <p:sldLayoutIdLst>
    <p:sldLayoutId id="2147484541" r:id="rId1"/>
    <p:sldLayoutId id="2147484542" r:id="rId2"/>
    <p:sldLayoutId id="2147484543" r:id="rId3"/>
    <p:sldLayoutId id="2147484544" r:id="rId4"/>
    <p:sldLayoutId id="2147484545" r:id="rId5"/>
    <p:sldLayoutId id="2147484546" r:id="rId6"/>
    <p:sldLayoutId id="2147484547" r:id="rId7"/>
    <p:sldLayoutId id="2147484548" r:id="rId8"/>
    <p:sldLayoutId id="2147484549" r:id="rId9"/>
    <p:sldLayoutId id="2147484550" r:id="rId10"/>
    <p:sldLayoutId id="2147484551"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8917538"/>
      </p:ext>
    </p:extLst>
  </p:cSld>
  <p:clrMap bg1="lt1" tx1="dk1" bg2="lt2" tx2="dk2" accent1="accent1" accent2="accent2" accent3="accent3" accent4="accent4" accent5="accent5" accent6="accent6" hlink="hlink" folHlink="folHlink"/>
  <p:sldLayoutIdLst>
    <p:sldLayoutId id="2147484553" r:id="rId1"/>
    <p:sldLayoutId id="2147484554" r:id="rId2"/>
    <p:sldLayoutId id="2147484555" r:id="rId3"/>
    <p:sldLayoutId id="2147484556" r:id="rId4"/>
    <p:sldLayoutId id="2147484557" r:id="rId5"/>
    <p:sldLayoutId id="2147484558" r:id="rId6"/>
    <p:sldLayoutId id="2147484559" r:id="rId7"/>
    <p:sldLayoutId id="2147484560" r:id="rId8"/>
    <p:sldLayoutId id="2147484561" r:id="rId9"/>
    <p:sldLayoutId id="2147484562" r:id="rId10"/>
    <p:sldLayoutId id="2147484563"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9995211"/>
      </p:ext>
    </p:extLst>
  </p:cSld>
  <p:clrMap bg1="lt1" tx1="dk1" bg2="lt2" tx2="dk2" accent1="accent1" accent2="accent2" accent3="accent3" accent4="accent4" accent5="accent5" accent6="accent6" hlink="hlink" folHlink="folHlink"/>
  <p:sldLayoutIdLst>
    <p:sldLayoutId id="2147484565" r:id="rId1"/>
    <p:sldLayoutId id="2147484566" r:id="rId2"/>
    <p:sldLayoutId id="2147484567" r:id="rId3"/>
    <p:sldLayoutId id="2147484568" r:id="rId4"/>
    <p:sldLayoutId id="2147484569" r:id="rId5"/>
    <p:sldLayoutId id="2147484570" r:id="rId6"/>
    <p:sldLayoutId id="2147484571" r:id="rId7"/>
    <p:sldLayoutId id="2147484572" r:id="rId8"/>
    <p:sldLayoutId id="2147484573" r:id="rId9"/>
    <p:sldLayoutId id="2147484574" r:id="rId10"/>
    <p:sldLayoutId id="2147484575"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0230628"/>
      </p:ext>
    </p:extLst>
  </p:cSld>
  <p:clrMap bg1="lt1" tx1="dk1" bg2="lt2" tx2="dk2" accent1="accent1" accent2="accent2" accent3="accent3" accent4="accent4" accent5="accent5" accent6="accent6" hlink="hlink" folHlink="folHlink"/>
  <p:sldLayoutIdLst>
    <p:sldLayoutId id="2147484577" r:id="rId1"/>
    <p:sldLayoutId id="2147484578" r:id="rId2"/>
    <p:sldLayoutId id="2147484579" r:id="rId3"/>
    <p:sldLayoutId id="2147484580" r:id="rId4"/>
    <p:sldLayoutId id="2147484581" r:id="rId5"/>
    <p:sldLayoutId id="2147484582" r:id="rId6"/>
    <p:sldLayoutId id="2147484583" r:id="rId7"/>
    <p:sldLayoutId id="2147484584" r:id="rId8"/>
    <p:sldLayoutId id="2147484585" r:id="rId9"/>
    <p:sldLayoutId id="2147484586" r:id="rId10"/>
    <p:sldLayoutId id="2147484587"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7829223"/>
      </p:ext>
    </p:extLst>
  </p:cSld>
  <p:clrMap bg1="lt1" tx1="dk1" bg2="lt2" tx2="dk2" accent1="accent1" accent2="accent2" accent3="accent3" accent4="accent4" accent5="accent5" accent6="accent6" hlink="hlink" folHlink="folHlink"/>
  <p:sldLayoutIdLst>
    <p:sldLayoutId id="2147484589" r:id="rId1"/>
    <p:sldLayoutId id="2147484590" r:id="rId2"/>
    <p:sldLayoutId id="2147484591" r:id="rId3"/>
    <p:sldLayoutId id="2147484592" r:id="rId4"/>
    <p:sldLayoutId id="2147484593" r:id="rId5"/>
    <p:sldLayoutId id="2147484594" r:id="rId6"/>
    <p:sldLayoutId id="2147484595" r:id="rId7"/>
    <p:sldLayoutId id="2147484596" r:id="rId8"/>
    <p:sldLayoutId id="2147484597" r:id="rId9"/>
    <p:sldLayoutId id="2147484598" r:id="rId10"/>
    <p:sldLayoutId id="2147484599"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1612768"/>
      </p:ext>
    </p:extLst>
  </p:cSld>
  <p:clrMap bg1="lt1" tx1="dk1" bg2="lt2" tx2="dk2" accent1="accent1" accent2="accent2" accent3="accent3" accent4="accent4" accent5="accent5" accent6="accent6" hlink="hlink" folHlink="folHlink"/>
  <p:sldLayoutIdLst>
    <p:sldLayoutId id="2147484601" r:id="rId1"/>
    <p:sldLayoutId id="2147484602" r:id="rId2"/>
    <p:sldLayoutId id="2147484603" r:id="rId3"/>
    <p:sldLayoutId id="2147484604" r:id="rId4"/>
    <p:sldLayoutId id="2147484605" r:id="rId5"/>
    <p:sldLayoutId id="2147484606" r:id="rId6"/>
    <p:sldLayoutId id="2147484607" r:id="rId7"/>
    <p:sldLayoutId id="2147484608" r:id="rId8"/>
    <p:sldLayoutId id="2147484609" r:id="rId9"/>
    <p:sldLayoutId id="2147484610" r:id="rId10"/>
    <p:sldLayoutId id="2147484611"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4538597"/>
      </p:ext>
    </p:extLst>
  </p:cSld>
  <p:clrMap bg1="lt1" tx1="dk1" bg2="lt2" tx2="dk2" accent1="accent1" accent2="accent2" accent3="accent3" accent4="accent4" accent5="accent5" accent6="accent6" hlink="hlink" folHlink="folHlink"/>
  <p:sldLayoutIdLst>
    <p:sldLayoutId id="2147484613" r:id="rId1"/>
    <p:sldLayoutId id="2147484614" r:id="rId2"/>
    <p:sldLayoutId id="2147484615" r:id="rId3"/>
    <p:sldLayoutId id="2147484616" r:id="rId4"/>
    <p:sldLayoutId id="2147484617" r:id="rId5"/>
    <p:sldLayoutId id="2147484618" r:id="rId6"/>
    <p:sldLayoutId id="2147484619" r:id="rId7"/>
    <p:sldLayoutId id="2147484620" r:id="rId8"/>
    <p:sldLayoutId id="2147484621" r:id="rId9"/>
    <p:sldLayoutId id="2147484622" r:id="rId10"/>
    <p:sldLayoutId id="2147484623"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339455"/>
      </p:ext>
    </p:extLst>
  </p:cSld>
  <p:clrMap bg1="lt1" tx1="dk1" bg2="lt2" tx2="dk2" accent1="accent1" accent2="accent2" accent3="accent3" accent4="accent4" accent5="accent5" accent6="accent6" hlink="hlink" folHlink="folHlink"/>
  <p:sldLayoutIdLst>
    <p:sldLayoutId id="2147484625" r:id="rId1"/>
    <p:sldLayoutId id="2147484626" r:id="rId2"/>
    <p:sldLayoutId id="2147484627" r:id="rId3"/>
    <p:sldLayoutId id="2147484628" r:id="rId4"/>
    <p:sldLayoutId id="2147484629" r:id="rId5"/>
    <p:sldLayoutId id="2147484630" r:id="rId6"/>
    <p:sldLayoutId id="2147484631" r:id="rId7"/>
    <p:sldLayoutId id="2147484632" r:id="rId8"/>
    <p:sldLayoutId id="2147484633" r:id="rId9"/>
    <p:sldLayoutId id="2147484634" r:id="rId10"/>
    <p:sldLayoutId id="2147484635"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9897949"/>
      </p:ext>
    </p:extLst>
  </p:cSld>
  <p:clrMap bg1="lt1" tx1="dk1" bg2="lt2" tx2="dk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3" y="365128"/>
            <a:ext cx="10515600" cy="1325563"/>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3" y="1825625"/>
            <a:ext cx="10515600" cy="4351339"/>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3" y="6356352"/>
            <a:ext cx="2743200" cy="365125"/>
          </a:xfrm>
          <a:prstGeom prst="rect">
            <a:avLst/>
          </a:prstGeom>
        </p:spPr>
        <p:txBody>
          <a:bodyPr vert="horz" lIns="91436" tIns="45718" rIns="91436" bIns="45718" rtlCol="0" anchor="ctr"/>
          <a:lstStyle>
            <a:lvl1pPr algn="l">
              <a:defRPr sz="1171">
                <a:solidFill>
                  <a:schemeClr val="tx1">
                    <a:tint val="75000"/>
                  </a:schemeClr>
                </a:solidFill>
              </a:defRPr>
            </a:lvl1p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页脚占位符 4"/>
          <p:cNvSpPr>
            <a:spLocks noGrp="1"/>
          </p:cNvSpPr>
          <p:nvPr>
            <p:ph type="ftr" sz="quarter" idx="3"/>
          </p:nvPr>
        </p:nvSpPr>
        <p:spPr>
          <a:xfrm>
            <a:off x="4038601" y="6356352"/>
            <a:ext cx="4114800" cy="365125"/>
          </a:xfrm>
          <a:prstGeom prst="rect">
            <a:avLst/>
          </a:prstGeom>
        </p:spPr>
        <p:txBody>
          <a:bodyPr vert="horz" lIns="91436" tIns="45718" rIns="91436" bIns="45718" rtlCol="0" anchor="ctr"/>
          <a:lstStyle>
            <a:lvl1pPr algn="ctr">
              <a:defRPr sz="1171">
                <a:solidFill>
                  <a:schemeClr val="tx1">
                    <a:tint val="75000"/>
                  </a:schemeClr>
                </a:solidFill>
              </a:defRPr>
            </a:lvl1p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灯片编号占位符 5"/>
          <p:cNvSpPr>
            <a:spLocks noGrp="1"/>
          </p:cNvSpPr>
          <p:nvPr>
            <p:ph type="sldNum" sz="quarter" idx="4"/>
          </p:nvPr>
        </p:nvSpPr>
        <p:spPr>
          <a:xfrm>
            <a:off x="8610601" y="6356352"/>
            <a:ext cx="2743200" cy="365125"/>
          </a:xfrm>
          <a:prstGeom prst="rect">
            <a:avLst/>
          </a:prstGeom>
        </p:spPr>
        <p:txBody>
          <a:bodyPr vert="horz" lIns="91436" tIns="45718" rIns="91436" bIns="45718" rtlCol="0" anchor="ctr"/>
          <a:lstStyle>
            <a:lvl1pPr algn="r">
              <a:defRPr sz="1171">
                <a:solidFill>
                  <a:schemeClr val="tx1">
                    <a:tint val="75000"/>
                  </a:schemeClr>
                </a:solidFill>
              </a:defRPr>
            </a:lvl1pPr>
          </a:lstStyle>
          <a:p>
            <a:pPr defTabSz="914377" eaLnBrk="0" fontAlgn="base" hangingPunct="0">
              <a:spcBef>
                <a:spcPct val="0"/>
              </a:spcBef>
              <a:spcAft>
                <a:spcPct val="0"/>
              </a:spcAft>
            </a:pPr>
            <a:fld id="{D29946FD-0903-4DCD-A77A-79F53B100505}" type="slidenum">
              <a:rPr lang="en-US" altLang="en-US" smtClean="0">
                <a:solidFill>
                  <a:prstClr val="black">
                    <a:tint val="75000"/>
                  </a:prstClr>
                </a:solidFill>
                <a:latin typeface="Times New Roman" panose="02020603050405020304" pitchFamily="18" charset="0"/>
              </a:rPr>
              <a:pPr defTabSz="914377" eaLnBrk="0" fontAlgn="base" hangingPunct="0">
                <a:spcBef>
                  <a:spcPct val="0"/>
                </a:spcBef>
                <a:spcAft>
                  <a:spcPct val="0"/>
                </a:spcAft>
              </a:pPr>
              <a:t>‹#›</a:t>
            </a:fld>
            <a:endParaRPr lang="en-US" altLang="en-US">
              <a:solidFill>
                <a:prstClr val="black">
                  <a:tint val="75000"/>
                </a:prstClr>
              </a:solidFill>
              <a:latin typeface="Times New Roman" panose="02020603050405020304" pitchFamily="18" charset="0"/>
            </a:endParaRPr>
          </a:p>
        </p:txBody>
      </p:sp>
      <p:pic>
        <p:nvPicPr>
          <p:cNvPr id="9" name="Picture 8" descr="A picture containing diagram&#10;&#10;Description automatically generated">
            <a:extLst>
              <a:ext uri="{FF2B5EF4-FFF2-40B4-BE49-F238E27FC236}">
                <a16:creationId xmlns:a16="http://schemas.microsoft.com/office/drawing/2014/main" id="{FDC4D892-4A3E-48F7-BAB3-1DC19DE3E4E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8595220" y="9010868"/>
            <a:ext cx="1118753" cy="966129"/>
          </a:xfrm>
          <a:prstGeom prst="rect">
            <a:avLst/>
          </a:prstGeom>
        </p:spPr>
      </p:pic>
    </p:spTree>
    <p:extLst>
      <p:ext uri="{BB962C8B-B14F-4D97-AF65-F5344CB8AC3E}">
        <p14:creationId xmlns:p14="http://schemas.microsoft.com/office/powerpoint/2010/main" val="1941510142"/>
      </p:ext>
    </p:extLst>
  </p:cSld>
  <p:clrMap bg1="lt1" tx1="dk1" bg2="lt2" tx2="dk2" accent1="accent1" accent2="accent2" accent3="accent3" accent4="accent4" accent5="accent5" accent6="accent6" hlink="hlink" folHlink="folHlink"/>
  <p:sldLayoutIdLst>
    <p:sldLayoutId id="2147484649" r:id="rId1"/>
    <p:sldLayoutId id="2147484651" r:id="rId2"/>
    <p:sldLayoutId id="2147484652" r:id="rId3"/>
    <p:sldLayoutId id="2147484653" r:id="rId4"/>
    <p:sldLayoutId id="2147484654" r:id="rId5"/>
    <p:sldLayoutId id="2147484655" r:id="rId6"/>
    <p:sldLayoutId id="2147484656" r:id="rId7"/>
    <p:sldLayoutId id="2147484657" r:id="rId8"/>
    <p:sldLayoutId id="2147484658" r:id="rId9"/>
    <p:sldLayoutId id="2147484659" r:id="rId10"/>
    <p:sldLayoutId id="2147484660" r:id="rId11"/>
    <p:sldLayoutId id="2147484661" r:id="rId12"/>
    <p:sldLayoutId id="2147484687" r:id="rId13"/>
    <p:sldLayoutId id="2147484688" r:id="rId14"/>
  </p:sldLayoutIdLst>
  <p:transition spd="med">
    <p:pull/>
  </p:transition>
  <p:txStyles>
    <p:titleStyle>
      <a:lvl1pPr algn="l" defTabSz="891340" rtl="0" eaLnBrk="1" latinLnBrk="0" hangingPunct="1">
        <a:lnSpc>
          <a:spcPct val="90000"/>
        </a:lnSpc>
        <a:spcBef>
          <a:spcPct val="0"/>
        </a:spcBef>
        <a:buNone/>
        <a:defRPr sz="4289" kern="1200">
          <a:solidFill>
            <a:schemeClr val="tx1"/>
          </a:solidFill>
          <a:latin typeface="+mj-lt"/>
          <a:ea typeface="+mj-ea"/>
          <a:cs typeface="+mj-cs"/>
        </a:defRPr>
      </a:lvl1pPr>
    </p:titleStyle>
    <p:bodyStyle>
      <a:lvl1pPr marL="222834" indent="-222834" algn="l" defTabSz="891340" rtl="0" eaLnBrk="1" latinLnBrk="0" hangingPunct="1">
        <a:lnSpc>
          <a:spcPct val="90000"/>
        </a:lnSpc>
        <a:spcBef>
          <a:spcPts val="975"/>
        </a:spcBef>
        <a:buFont typeface="Arial" panose="020B0604020202020204" pitchFamily="34" charset="0"/>
        <a:buChar char="•"/>
        <a:defRPr sz="2729" kern="1200">
          <a:solidFill>
            <a:schemeClr val="tx1"/>
          </a:solidFill>
          <a:latin typeface="+mn-lt"/>
          <a:ea typeface="+mn-ea"/>
          <a:cs typeface="+mn-cs"/>
        </a:defRPr>
      </a:lvl1pPr>
      <a:lvl2pPr marL="668505" indent="-222834" algn="l" defTabSz="891340" rtl="0" eaLnBrk="1" latinLnBrk="0" hangingPunct="1">
        <a:lnSpc>
          <a:spcPct val="90000"/>
        </a:lnSpc>
        <a:spcBef>
          <a:spcPts val="488"/>
        </a:spcBef>
        <a:buFont typeface="Arial" panose="020B0604020202020204" pitchFamily="34" charset="0"/>
        <a:buChar char="•"/>
        <a:defRPr sz="2340" kern="1200">
          <a:solidFill>
            <a:schemeClr val="tx1"/>
          </a:solidFill>
          <a:latin typeface="+mn-lt"/>
          <a:ea typeface="+mn-ea"/>
          <a:cs typeface="+mn-cs"/>
        </a:defRPr>
      </a:lvl2pPr>
      <a:lvl3pPr marL="1114175" indent="-222834" algn="l" defTabSz="891340" rtl="0" eaLnBrk="1" latinLnBrk="0" hangingPunct="1">
        <a:lnSpc>
          <a:spcPct val="90000"/>
        </a:lnSpc>
        <a:spcBef>
          <a:spcPts val="488"/>
        </a:spcBef>
        <a:buFont typeface="Arial" panose="020B0604020202020204" pitchFamily="34" charset="0"/>
        <a:buChar char="•"/>
        <a:defRPr sz="1951" kern="1200">
          <a:solidFill>
            <a:schemeClr val="tx1"/>
          </a:solidFill>
          <a:latin typeface="+mn-lt"/>
          <a:ea typeface="+mn-ea"/>
          <a:cs typeface="+mn-cs"/>
        </a:defRPr>
      </a:lvl3pPr>
      <a:lvl4pPr marL="1559844" indent="-222834" algn="l" defTabSz="8913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4pPr>
      <a:lvl5pPr marL="2005514" indent="-222834" algn="l" defTabSz="8913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5pPr>
      <a:lvl6pPr marL="2451184" indent="-222834" algn="l" defTabSz="8913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6pPr>
      <a:lvl7pPr marL="2896854" indent="-222834" algn="l" defTabSz="8913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7pPr>
      <a:lvl8pPr marL="3342523" indent="-222834" algn="l" defTabSz="8913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8pPr>
      <a:lvl9pPr marL="3788192" indent="-222834" algn="l" defTabSz="8913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9pPr>
    </p:bodyStyle>
    <p:otherStyle>
      <a:defPPr>
        <a:defRPr lang="zh-CN"/>
      </a:defPPr>
      <a:lvl1pPr marL="0" algn="l" defTabSz="891340" rtl="0" eaLnBrk="1" latinLnBrk="0" hangingPunct="1">
        <a:defRPr sz="1755" kern="1200">
          <a:solidFill>
            <a:schemeClr val="tx1"/>
          </a:solidFill>
          <a:latin typeface="+mn-lt"/>
          <a:ea typeface="+mn-ea"/>
          <a:cs typeface="+mn-cs"/>
        </a:defRPr>
      </a:lvl1pPr>
      <a:lvl2pPr marL="445670" algn="l" defTabSz="891340" rtl="0" eaLnBrk="1" latinLnBrk="0" hangingPunct="1">
        <a:defRPr sz="1755" kern="1200">
          <a:solidFill>
            <a:schemeClr val="tx1"/>
          </a:solidFill>
          <a:latin typeface="+mn-lt"/>
          <a:ea typeface="+mn-ea"/>
          <a:cs typeface="+mn-cs"/>
        </a:defRPr>
      </a:lvl2pPr>
      <a:lvl3pPr marL="891340" algn="l" defTabSz="891340" rtl="0" eaLnBrk="1" latinLnBrk="0" hangingPunct="1">
        <a:defRPr sz="1755" kern="1200">
          <a:solidFill>
            <a:schemeClr val="tx1"/>
          </a:solidFill>
          <a:latin typeface="+mn-lt"/>
          <a:ea typeface="+mn-ea"/>
          <a:cs typeface="+mn-cs"/>
        </a:defRPr>
      </a:lvl3pPr>
      <a:lvl4pPr marL="1337009" algn="l" defTabSz="891340" rtl="0" eaLnBrk="1" latinLnBrk="0" hangingPunct="1">
        <a:defRPr sz="1755" kern="1200">
          <a:solidFill>
            <a:schemeClr val="tx1"/>
          </a:solidFill>
          <a:latin typeface="+mn-lt"/>
          <a:ea typeface="+mn-ea"/>
          <a:cs typeface="+mn-cs"/>
        </a:defRPr>
      </a:lvl4pPr>
      <a:lvl5pPr marL="1782678" algn="l" defTabSz="891340" rtl="0" eaLnBrk="1" latinLnBrk="0" hangingPunct="1">
        <a:defRPr sz="1755" kern="1200">
          <a:solidFill>
            <a:schemeClr val="tx1"/>
          </a:solidFill>
          <a:latin typeface="+mn-lt"/>
          <a:ea typeface="+mn-ea"/>
          <a:cs typeface="+mn-cs"/>
        </a:defRPr>
      </a:lvl5pPr>
      <a:lvl6pPr marL="2228348" algn="l" defTabSz="891340" rtl="0" eaLnBrk="1" latinLnBrk="0" hangingPunct="1">
        <a:defRPr sz="1755" kern="1200">
          <a:solidFill>
            <a:schemeClr val="tx1"/>
          </a:solidFill>
          <a:latin typeface="+mn-lt"/>
          <a:ea typeface="+mn-ea"/>
          <a:cs typeface="+mn-cs"/>
        </a:defRPr>
      </a:lvl6pPr>
      <a:lvl7pPr marL="2674018" algn="l" defTabSz="891340" rtl="0" eaLnBrk="1" latinLnBrk="0" hangingPunct="1">
        <a:defRPr sz="1755" kern="1200">
          <a:solidFill>
            <a:schemeClr val="tx1"/>
          </a:solidFill>
          <a:latin typeface="+mn-lt"/>
          <a:ea typeface="+mn-ea"/>
          <a:cs typeface="+mn-cs"/>
        </a:defRPr>
      </a:lvl7pPr>
      <a:lvl8pPr marL="3119689" algn="l" defTabSz="891340" rtl="0" eaLnBrk="1" latinLnBrk="0" hangingPunct="1">
        <a:defRPr sz="1755" kern="1200">
          <a:solidFill>
            <a:schemeClr val="tx1"/>
          </a:solidFill>
          <a:latin typeface="+mn-lt"/>
          <a:ea typeface="+mn-ea"/>
          <a:cs typeface="+mn-cs"/>
        </a:defRPr>
      </a:lvl8pPr>
      <a:lvl9pPr marL="3565358" algn="l" defTabSz="891340" rtl="0" eaLnBrk="1" latinLnBrk="0" hangingPunct="1">
        <a:defRPr sz="175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87034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t="-12000" b="-12000"/>
          </a:stretch>
        </a:blipFill>
        <a:effectLst/>
      </p:bgPr>
    </p:bg>
    <p:spTree>
      <p:nvGrpSpPr>
        <p:cNvPr id="1" name=""/>
        <p:cNvGrpSpPr/>
        <p:nvPr/>
      </p:nvGrpSpPr>
      <p:grpSpPr>
        <a:xfrm>
          <a:off x="0" y="0"/>
          <a:ext cx="0" cy="0"/>
          <a:chOff x="0" y="0"/>
          <a:chExt cx="0" cy="0"/>
        </a:xfrm>
      </p:grpSpPr>
      <p:pic>
        <p:nvPicPr>
          <p:cNvPr id="1043" name="Picture 19" descr="1"/>
          <p:cNvPicPr>
            <a:picLocks noChangeAspect="1" noChangeArrowheads="1"/>
          </p:cNvPicPr>
          <p:nvPr/>
        </p:nvPicPr>
        <p:blipFill>
          <a:blip r:embed="rId21"/>
          <a:srcRect b="38461"/>
          <a:stretch>
            <a:fillRect/>
          </a:stretch>
        </p:blipFill>
        <p:spPr bwMode="auto">
          <a:xfrm>
            <a:off x="0" y="6324601"/>
            <a:ext cx="12192000" cy="542925"/>
          </a:xfrm>
          <a:prstGeom prst="rect">
            <a:avLst/>
          </a:prstGeom>
          <a:noFill/>
        </p:spPr>
      </p:pic>
      <p:sp>
        <p:nvSpPr>
          <p:cNvPr id="1041" name="Rectangle 17"/>
          <p:cNvSpPr>
            <a:spLocks noChangeArrowheads="1"/>
          </p:cNvSpPr>
          <p:nvPr userDrawn="1"/>
        </p:nvSpPr>
        <p:spPr bwMode="gray">
          <a:xfrm>
            <a:off x="0" y="0"/>
            <a:ext cx="12192000" cy="12192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8737600" y="6537327"/>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defRPr>
            </a:lvl1pPr>
          </a:lstStyle>
          <a:p>
            <a:pPr defTabSz="914396" fontAlgn="base">
              <a:spcBef>
                <a:spcPct val="0"/>
              </a:spcBef>
              <a:spcAft>
                <a:spcPct val="0"/>
              </a:spcAft>
            </a:pPr>
            <a:fld id="{EE436440-C9A7-4386-89C9-F52B6C3604B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1033" name="Picture 9" descr="artplus_nature_naturalcity42_a"/>
          <p:cNvPicPr>
            <a:picLocks noChangeAspect="1" noChangeArrowheads="1"/>
          </p:cNvPicPr>
          <p:nvPr/>
        </p:nvPicPr>
        <p:blipFill>
          <a:blip r:embed="rId22" cstate="print"/>
          <a:srcRect/>
          <a:stretch>
            <a:fillRect/>
          </a:stretch>
        </p:blipFill>
        <p:spPr bwMode="auto">
          <a:xfrm>
            <a:off x="10521952" y="5935664"/>
            <a:ext cx="1646767" cy="833437"/>
          </a:xfrm>
          <a:prstGeom prst="rect">
            <a:avLst/>
          </a:prstGeom>
          <a:noFill/>
        </p:spPr>
      </p:pic>
      <p:pic>
        <p:nvPicPr>
          <p:cNvPr id="1034" name="Picture 10" descr="artplus_nature_naturalcity42_b"/>
          <p:cNvPicPr>
            <a:picLocks noChangeAspect="1" noChangeArrowheads="1"/>
          </p:cNvPicPr>
          <p:nvPr/>
        </p:nvPicPr>
        <p:blipFill>
          <a:blip r:embed="rId23" cstate="print"/>
          <a:srcRect/>
          <a:stretch>
            <a:fillRect/>
          </a:stretch>
        </p:blipFill>
        <p:spPr bwMode="auto">
          <a:xfrm>
            <a:off x="10642601" y="5916613"/>
            <a:ext cx="1104900" cy="158750"/>
          </a:xfrm>
          <a:prstGeom prst="rect">
            <a:avLst/>
          </a:prstGeom>
          <a:noFill/>
        </p:spPr>
      </p:pic>
      <p:pic>
        <p:nvPicPr>
          <p:cNvPr id="1035" name="Picture 11" descr="artplus_nature_naturalcity42_e"/>
          <p:cNvPicPr>
            <a:picLocks noChangeAspect="1" noChangeArrowheads="1"/>
          </p:cNvPicPr>
          <p:nvPr/>
        </p:nvPicPr>
        <p:blipFill>
          <a:blip r:embed="rId24" cstate="print"/>
          <a:srcRect/>
          <a:stretch>
            <a:fillRect/>
          </a:stretch>
        </p:blipFill>
        <p:spPr bwMode="auto">
          <a:xfrm>
            <a:off x="10881784" y="5608639"/>
            <a:ext cx="573616" cy="463550"/>
          </a:xfrm>
          <a:prstGeom prst="rect">
            <a:avLst/>
          </a:prstGeom>
          <a:noFill/>
        </p:spPr>
      </p:pic>
      <p:pic>
        <p:nvPicPr>
          <p:cNvPr id="1036" name="Picture 12" descr="artplus_nature_naturalcity42_d"/>
          <p:cNvPicPr>
            <a:picLocks noChangeAspect="1" noChangeArrowheads="1"/>
          </p:cNvPicPr>
          <p:nvPr/>
        </p:nvPicPr>
        <p:blipFill>
          <a:blip r:embed="rId25" cstate="print"/>
          <a:srcRect/>
          <a:stretch>
            <a:fillRect/>
          </a:stretch>
        </p:blipFill>
        <p:spPr bwMode="auto">
          <a:xfrm>
            <a:off x="10803468" y="5849939"/>
            <a:ext cx="230717" cy="161925"/>
          </a:xfrm>
          <a:prstGeom prst="rect">
            <a:avLst/>
          </a:prstGeom>
          <a:noFill/>
        </p:spPr>
      </p:pic>
      <p:pic>
        <p:nvPicPr>
          <p:cNvPr id="1037" name="Picture 13" descr="artplus_nature_naturalcity42_i"/>
          <p:cNvPicPr>
            <a:picLocks noChangeAspect="1" noChangeArrowheads="1"/>
          </p:cNvPicPr>
          <p:nvPr/>
        </p:nvPicPr>
        <p:blipFill>
          <a:blip r:embed="rId26" cstate="print"/>
          <a:srcRect/>
          <a:stretch>
            <a:fillRect/>
          </a:stretch>
        </p:blipFill>
        <p:spPr bwMode="auto">
          <a:xfrm>
            <a:off x="11292419" y="5969002"/>
            <a:ext cx="615949" cy="244475"/>
          </a:xfrm>
          <a:prstGeom prst="rect">
            <a:avLst/>
          </a:prstGeom>
          <a:noFill/>
        </p:spPr>
      </p:pic>
      <p:pic>
        <p:nvPicPr>
          <p:cNvPr id="1038" name="Picture 14" descr="artplus_nature_naturalcity42_c"/>
          <p:cNvPicPr>
            <a:picLocks noChangeAspect="1" noChangeArrowheads="1"/>
          </p:cNvPicPr>
          <p:nvPr/>
        </p:nvPicPr>
        <p:blipFill>
          <a:blip r:embed="rId27" cstate="print"/>
          <a:srcRect/>
          <a:stretch>
            <a:fillRect/>
          </a:stretch>
        </p:blipFill>
        <p:spPr bwMode="auto">
          <a:xfrm>
            <a:off x="11417302" y="5943600"/>
            <a:ext cx="412751" cy="241300"/>
          </a:xfrm>
          <a:prstGeom prst="rect">
            <a:avLst/>
          </a:prstGeom>
          <a:noFill/>
        </p:spPr>
      </p:pic>
      <p:pic>
        <p:nvPicPr>
          <p:cNvPr id="1039" name="Picture 15" descr="artplus_nature_naturalcity42_f"/>
          <p:cNvPicPr>
            <a:picLocks noChangeAspect="1" noChangeArrowheads="1"/>
          </p:cNvPicPr>
          <p:nvPr/>
        </p:nvPicPr>
        <p:blipFill>
          <a:blip r:embed="rId28" cstate="print"/>
          <a:srcRect/>
          <a:stretch>
            <a:fillRect/>
          </a:stretch>
        </p:blipFill>
        <p:spPr bwMode="auto">
          <a:xfrm>
            <a:off x="10568518" y="6334126"/>
            <a:ext cx="1826683" cy="523875"/>
          </a:xfrm>
          <a:prstGeom prst="rect">
            <a:avLst/>
          </a:prstGeom>
          <a:noFill/>
        </p:spPr>
      </p:pic>
    </p:spTree>
    <p:extLst>
      <p:ext uri="{BB962C8B-B14F-4D97-AF65-F5344CB8AC3E}">
        <p14:creationId xmlns:p14="http://schemas.microsoft.com/office/powerpoint/2010/main" val="38574426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32" r:id="rId3"/>
    <p:sldLayoutId id="2147483733" r:id="rId4"/>
    <p:sldLayoutId id="2147483734" r:id="rId5"/>
    <p:sldLayoutId id="2147483735" r:id="rId6"/>
    <p:sldLayoutId id="2147483736" r:id="rId7"/>
    <p:sldLayoutId id="2147483752" r:id="rId8"/>
    <p:sldLayoutId id="2147483753" r:id="rId9"/>
    <p:sldLayoutId id="2147483754" r:id="rId10"/>
    <p:sldLayoutId id="2147483755" r:id="rId11"/>
    <p:sldLayoutId id="2147483756" r:id="rId12"/>
    <p:sldLayoutId id="2147483757" r:id="rId13"/>
    <p:sldLayoutId id="2147483758" r:id="rId14"/>
    <p:sldLayoutId id="2147483773" r:id="rId15"/>
    <p:sldLayoutId id="2147483774" r:id="rId16"/>
    <p:sldLayoutId id="2147483789" r:id="rId17"/>
    <p:sldLayoutId id="2147483790" r:id="rId18"/>
  </p:sldLayoutIdLst>
  <p:txStyles>
    <p:titleStyle>
      <a:lvl1pPr algn="ctr" rtl="0" eaLnBrk="1" fontAlgn="base" hangingPunct="1">
        <a:spcBef>
          <a:spcPct val="0"/>
        </a:spcBef>
        <a:spcAft>
          <a:spcPct val="0"/>
        </a:spcAft>
        <a:defRPr sz="4200" b="1" i="1">
          <a:solidFill>
            <a:schemeClr val="tx1"/>
          </a:solidFill>
          <a:latin typeface="+mj-lt"/>
          <a:ea typeface="+mj-ea"/>
          <a:cs typeface="+mj-cs"/>
        </a:defRPr>
      </a:lvl1pPr>
      <a:lvl2pPr algn="ctr" rtl="0" eaLnBrk="1" fontAlgn="base" hangingPunct="1">
        <a:spcBef>
          <a:spcPct val="0"/>
        </a:spcBef>
        <a:spcAft>
          <a:spcPct val="0"/>
        </a:spcAft>
        <a:defRPr sz="4200" b="1" i="1">
          <a:solidFill>
            <a:schemeClr val="tx1"/>
          </a:solidFill>
          <a:latin typeface="Arial" charset="0"/>
        </a:defRPr>
      </a:lvl2pPr>
      <a:lvl3pPr algn="ctr" rtl="0" eaLnBrk="1" fontAlgn="base" hangingPunct="1">
        <a:spcBef>
          <a:spcPct val="0"/>
        </a:spcBef>
        <a:spcAft>
          <a:spcPct val="0"/>
        </a:spcAft>
        <a:defRPr sz="4200" b="1" i="1">
          <a:solidFill>
            <a:schemeClr val="tx1"/>
          </a:solidFill>
          <a:latin typeface="Arial" charset="0"/>
        </a:defRPr>
      </a:lvl3pPr>
      <a:lvl4pPr algn="ctr" rtl="0" eaLnBrk="1" fontAlgn="base" hangingPunct="1">
        <a:spcBef>
          <a:spcPct val="0"/>
        </a:spcBef>
        <a:spcAft>
          <a:spcPct val="0"/>
        </a:spcAft>
        <a:defRPr sz="4200" b="1" i="1">
          <a:solidFill>
            <a:schemeClr val="tx1"/>
          </a:solidFill>
          <a:latin typeface="Arial" charset="0"/>
        </a:defRPr>
      </a:lvl4pPr>
      <a:lvl5pPr algn="ctr" rtl="0" eaLnBrk="1" fontAlgn="base" hangingPunct="1">
        <a:spcBef>
          <a:spcPct val="0"/>
        </a:spcBef>
        <a:spcAft>
          <a:spcPct val="0"/>
        </a:spcAft>
        <a:defRPr sz="4200" b="1" i="1">
          <a:solidFill>
            <a:schemeClr val="tx1"/>
          </a:solidFill>
          <a:latin typeface="Arial" charset="0"/>
        </a:defRPr>
      </a:lvl5pPr>
      <a:lvl6pPr marL="457198" algn="ctr" rtl="0" eaLnBrk="1" fontAlgn="base" hangingPunct="1">
        <a:spcBef>
          <a:spcPct val="0"/>
        </a:spcBef>
        <a:spcAft>
          <a:spcPct val="0"/>
        </a:spcAft>
        <a:defRPr sz="4200" b="1" i="1">
          <a:solidFill>
            <a:schemeClr val="tx1"/>
          </a:solidFill>
          <a:latin typeface="Arial" charset="0"/>
        </a:defRPr>
      </a:lvl6pPr>
      <a:lvl7pPr marL="914396" algn="ctr" rtl="0" eaLnBrk="1" fontAlgn="base" hangingPunct="1">
        <a:spcBef>
          <a:spcPct val="0"/>
        </a:spcBef>
        <a:spcAft>
          <a:spcPct val="0"/>
        </a:spcAft>
        <a:defRPr sz="4200" b="1" i="1">
          <a:solidFill>
            <a:schemeClr val="tx1"/>
          </a:solidFill>
          <a:latin typeface="Arial" charset="0"/>
        </a:defRPr>
      </a:lvl7pPr>
      <a:lvl8pPr marL="1371595" algn="ctr" rtl="0" eaLnBrk="1" fontAlgn="base" hangingPunct="1">
        <a:spcBef>
          <a:spcPct val="0"/>
        </a:spcBef>
        <a:spcAft>
          <a:spcPct val="0"/>
        </a:spcAft>
        <a:defRPr sz="4200" b="1" i="1">
          <a:solidFill>
            <a:schemeClr val="tx1"/>
          </a:solidFill>
          <a:latin typeface="Arial" charset="0"/>
        </a:defRPr>
      </a:lvl8pPr>
      <a:lvl9pPr marL="1828793" algn="ctr" rtl="0" eaLnBrk="1" fontAlgn="base" hangingPunct="1">
        <a:spcBef>
          <a:spcPct val="0"/>
        </a:spcBef>
        <a:spcAft>
          <a:spcPct val="0"/>
        </a:spcAft>
        <a:defRPr sz="4200" b="1" i="1">
          <a:solidFill>
            <a:schemeClr val="tx1"/>
          </a:solidFill>
          <a:latin typeface="Arial" charset="0"/>
        </a:defRPr>
      </a:lvl9pPr>
    </p:titleStyle>
    <p:bodyStyle>
      <a:lvl1pPr marL="342898" indent="-342898" algn="l" rtl="0" eaLnBrk="1" fontAlgn="base" hangingPunct="1">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47" indent="-285749" algn="l" rtl="0" eaLnBrk="1" fontAlgn="base" hangingPunct="1">
        <a:spcBef>
          <a:spcPct val="20000"/>
        </a:spcBef>
        <a:spcAft>
          <a:spcPct val="0"/>
        </a:spcAft>
        <a:buClr>
          <a:schemeClr val="tx2"/>
        </a:buClr>
        <a:buFont typeface="Wingdings" pitchFamily="2" charset="2"/>
        <a:buChar char="§"/>
        <a:defRPr sz="2800">
          <a:solidFill>
            <a:schemeClr val="tx1"/>
          </a:solidFill>
          <a:latin typeface="+mn-lt"/>
        </a:defRPr>
      </a:lvl2pPr>
      <a:lvl3pPr marL="1142995" indent="-228599" algn="l" rtl="0" eaLnBrk="1" fontAlgn="base" hangingPunct="1">
        <a:spcBef>
          <a:spcPct val="20000"/>
        </a:spcBef>
        <a:spcAft>
          <a:spcPct val="0"/>
        </a:spcAft>
        <a:buChar char="•"/>
        <a:defRPr sz="2400">
          <a:solidFill>
            <a:schemeClr val="tx1"/>
          </a:solidFill>
          <a:latin typeface="+mn-lt"/>
        </a:defRPr>
      </a:lvl3pPr>
      <a:lvl4pPr marL="1600193" indent="-228599" algn="l" rtl="0" eaLnBrk="1" fontAlgn="base" hangingPunct="1">
        <a:spcBef>
          <a:spcPct val="20000"/>
        </a:spcBef>
        <a:spcAft>
          <a:spcPct val="0"/>
        </a:spcAft>
        <a:buChar char="–"/>
        <a:defRPr sz="2000">
          <a:solidFill>
            <a:schemeClr val="tx1"/>
          </a:solidFill>
          <a:latin typeface="+mn-lt"/>
        </a:defRPr>
      </a:lvl4pPr>
      <a:lvl5pPr marL="2057392" indent="-228599" algn="l" rtl="0" eaLnBrk="1" fontAlgn="base" hangingPunct="1">
        <a:spcBef>
          <a:spcPct val="20000"/>
        </a:spcBef>
        <a:spcAft>
          <a:spcPct val="0"/>
        </a:spcAft>
        <a:buChar char="»"/>
        <a:defRPr sz="2000">
          <a:solidFill>
            <a:schemeClr val="tx1"/>
          </a:solidFill>
          <a:latin typeface="+mn-lt"/>
        </a:defRPr>
      </a:lvl5pPr>
      <a:lvl6pPr marL="2514590" indent="-228599" algn="l" rtl="0" eaLnBrk="1" fontAlgn="base" hangingPunct="1">
        <a:spcBef>
          <a:spcPct val="20000"/>
        </a:spcBef>
        <a:spcAft>
          <a:spcPct val="0"/>
        </a:spcAft>
        <a:buChar char="»"/>
        <a:defRPr sz="2000">
          <a:solidFill>
            <a:schemeClr val="tx1"/>
          </a:solidFill>
          <a:latin typeface="+mn-lt"/>
        </a:defRPr>
      </a:lvl6pPr>
      <a:lvl7pPr marL="2971788" indent="-228599" algn="l" rtl="0" eaLnBrk="1" fontAlgn="base" hangingPunct="1">
        <a:spcBef>
          <a:spcPct val="20000"/>
        </a:spcBef>
        <a:spcAft>
          <a:spcPct val="0"/>
        </a:spcAft>
        <a:buChar char="»"/>
        <a:defRPr sz="2000">
          <a:solidFill>
            <a:schemeClr val="tx1"/>
          </a:solidFill>
          <a:latin typeface="+mn-lt"/>
        </a:defRPr>
      </a:lvl7pPr>
      <a:lvl8pPr marL="3428986" indent="-228599" algn="l" rtl="0" eaLnBrk="1" fontAlgn="base" hangingPunct="1">
        <a:spcBef>
          <a:spcPct val="20000"/>
        </a:spcBef>
        <a:spcAft>
          <a:spcPct val="0"/>
        </a:spcAft>
        <a:buChar char="»"/>
        <a:defRPr sz="2000">
          <a:solidFill>
            <a:schemeClr val="tx1"/>
          </a:solidFill>
          <a:latin typeface="+mn-lt"/>
        </a:defRPr>
      </a:lvl8pPr>
      <a:lvl9pPr marL="3886185" indent="-228599"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4754145"/>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t="-12000" b="-12000"/>
          </a:stretch>
        </a:blipFill>
        <a:effectLst/>
      </p:bgPr>
    </p:bg>
    <p:spTree>
      <p:nvGrpSpPr>
        <p:cNvPr id="1" name=""/>
        <p:cNvGrpSpPr/>
        <p:nvPr/>
      </p:nvGrpSpPr>
      <p:grpSpPr>
        <a:xfrm>
          <a:off x="0" y="0"/>
          <a:ext cx="0" cy="0"/>
          <a:chOff x="0" y="0"/>
          <a:chExt cx="0" cy="0"/>
        </a:xfrm>
      </p:grpSpPr>
      <p:pic>
        <p:nvPicPr>
          <p:cNvPr id="1043" name="Picture 19" descr="1"/>
          <p:cNvPicPr>
            <a:picLocks noChangeAspect="1" noChangeArrowheads="1"/>
          </p:cNvPicPr>
          <p:nvPr/>
        </p:nvPicPr>
        <p:blipFill>
          <a:blip r:embed="rId21"/>
          <a:srcRect b="38461"/>
          <a:stretch>
            <a:fillRect/>
          </a:stretch>
        </p:blipFill>
        <p:spPr bwMode="auto">
          <a:xfrm>
            <a:off x="0" y="6324601"/>
            <a:ext cx="12192000" cy="542925"/>
          </a:xfrm>
          <a:prstGeom prst="rect">
            <a:avLst/>
          </a:prstGeom>
          <a:noFill/>
        </p:spPr>
      </p:pic>
      <p:sp>
        <p:nvSpPr>
          <p:cNvPr id="1041" name="Rectangle 17"/>
          <p:cNvSpPr>
            <a:spLocks noChangeArrowheads="1"/>
          </p:cNvSpPr>
          <p:nvPr userDrawn="1"/>
        </p:nvSpPr>
        <p:spPr bwMode="gray">
          <a:xfrm>
            <a:off x="0" y="0"/>
            <a:ext cx="12192000" cy="12192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8737600" y="6537327"/>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defRPr>
            </a:lvl1pPr>
          </a:lstStyle>
          <a:p>
            <a:pPr defTabSz="914396" fontAlgn="base">
              <a:spcBef>
                <a:spcPct val="0"/>
              </a:spcBef>
              <a:spcAft>
                <a:spcPct val="0"/>
              </a:spcAft>
            </a:pPr>
            <a:fld id="{EE436440-C9A7-4386-89C9-F52B6C3604B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1033" name="Picture 9" descr="artplus_nature_naturalcity42_a"/>
          <p:cNvPicPr>
            <a:picLocks noChangeAspect="1" noChangeArrowheads="1"/>
          </p:cNvPicPr>
          <p:nvPr/>
        </p:nvPicPr>
        <p:blipFill>
          <a:blip r:embed="rId22" cstate="print"/>
          <a:srcRect/>
          <a:stretch>
            <a:fillRect/>
          </a:stretch>
        </p:blipFill>
        <p:spPr bwMode="auto">
          <a:xfrm>
            <a:off x="10521952" y="5935664"/>
            <a:ext cx="1646767" cy="833437"/>
          </a:xfrm>
          <a:prstGeom prst="rect">
            <a:avLst/>
          </a:prstGeom>
          <a:noFill/>
        </p:spPr>
      </p:pic>
      <p:pic>
        <p:nvPicPr>
          <p:cNvPr id="1034" name="Picture 10" descr="artplus_nature_naturalcity42_b"/>
          <p:cNvPicPr>
            <a:picLocks noChangeAspect="1" noChangeArrowheads="1"/>
          </p:cNvPicPr>
          <p:nvPr/>
        </p:nvPicPr>
        <p:blipFill>
          <a:blip r:embed="rId23" cstate="print"/>
          <a:srcRect/>
          <a:stretch>
            <a:fillRect/>
          </a:stretch>
        </p:blipFill>
        <p:spPr bwMode="auto">
          <a:xfrm>
            <a:off x="10642601" y="5916613"/>
            <a:ext cx="1104900" cy="158750"/>
          </a:xfrm>
          <a:prstGeom prst="rect">
            <a:avLst/>
          </a:prstGeom>
          <a:noFill/>
        </p:spPr>
      </p:pic>
      <p:pic>
        <p:nvPicPr>
          <p:cNvPr id="1035" name="Picture 11" descr="artplus_nature_naturalcity42_e"/>
          <p:cNvPicPr>
            <a:picLocks noChangeAspect="1" noChangeArrowheads="1"/>
          </p:cNvPicPr>
          <p:nvPr/>
        </p:nvPicPr>
        <p:blipFill>
          <a:blip r:embed="rId24" cstate="print"/>
          <a:srcRect/>
          <a:stretch>
            <a:fillRect/>
          </a:stretch>
        </p:blipFill>
        <p:spPr bwMode="auto">
          <a:xfrm>
            <a:off x="10881784" y="5608639"/>
            <a:ext cx="573616" cy="463550"/>
          </a:xfrm>
          <a:prstGeom prst="rect">
            <a:avLst/>
          </a:prstGeom>
          <a:noFill/>
        </p:spPr>
      </p:pic>
      <p:pic>
        <p:nvPicPr>
          <p:cNvPr id="1036" name="Picture 12" descr="artplus_nature_naturalcity42_d"/>
          <p:cNvPicPr>
            <a:picLocks noChangeAspect="1" noChangeArrowheads="1"/>
          </p:cNvPicPr>
          <p:nvPr/>
        </p:nvPicPr>
        <p:blipFill>
          <a:blip r:embed="rId25" cstate="print"/>
          <a:srcRect/>
          <a:stretch>
            <a:fillRect/>
          </a:stretch>
        </p:blipFill>
        <p:spPr bwMode="auto">
          <a:xfrm>
            <a:off x="10803468" y="5849939"/>
            <a:ext cx="230717" cy="161925"/>
          </a:xfrm>
          <a:prstGeom prst="rect">
            <a:avLst/>
          </a:prstGeom>
          <a:noFill/>
        </p:spPr>
      </p:pic>
      <p:pic>
        <p:nvPicPr>
          <p:cNvPr id="1037" name="Picture 13" descr="artplus_nature_naturalcity42_i"/>
          <p:cNvPicPr>
            <a:picLocks noChangeAspect="1" noChangeArrowheads="1"/>
          </p:cNvPicPr>
          <p:nvPr/>
        </p:nvPicPr>
        <p:blipFill>
          <a:blip r:embed="rId26" cstate="print"/>
          <a:srcRect/>
          <a:stretch>
            <a:fillRect/>
          </a:stretch>
        </p:blipFill>
        <p:spPr bwMode="auto">
          <a:xfrm>
            <a:off x="11292419" y="5969002"/>
            <a:ext cx="615949" cy="244475"/>
          </a:xfrm>
          <a:prstGeom prst="rect">
            <a:avLst/>
          </a:prstGeom>
          <a:noFill/>
        </p:spPr>
      </p:pic>
      <p:pic>
        <p:nvPicPr>
          <p:cNvPr id="1038" name="Picture 14" descr="artplus_nature_naturalcity42_c"/>
          <p:cNvPicPr>
            <a:picLocks noChangeAspect="1" noChangeArrowheads="1"/>
          </p:cNvPicPr>
          <p:nvPr/>
        </p:nvPicPr>
        <p:blipFill>
          <a:blip r:embed="rId27" cstate="print"/>
          <a:srcRect/>
          <a:stretch>
            <a:fillRect/>
          </a:stretch>
        </p:blipFill>
        <p:spPr bwMode="auto">
          <a:xfrm>
            <a:off x="11417302" y="5943600"/>
            <a:ext cx="412751" cy="241300"/>
          </a:xfrm>
          <a:prstGeom prst="rect">
            <a:avLst/>
          </a:prstGeom>
          <a:noFill/>
        </p:spPr>
      </p:pic>
      <p:pic>
        <p:nvPicPr>
          <p:cNvPr id="1039" name="Picture 15" descr="artplus_nature_naturalcity42_f"/>
          <p:cNvPicPr>
            <a:picLocks noChangeAspect="1" noChangeArrowheads="1"/>
          </p:cNvPicPr>
          <p:nvPr/>
        </p:nvPicPr>
        <p:blipFill>
          <a:blip r:embed="rId28" cstate="print"/>
          <a:srcRect/>
          <a:stretch>
            <a:fillRect/>
          </a:stretch>
        </p:blipFill>
        <p:spPr bwMode="auto">
          <a:xfrm>
            <a:off x="10568518" y="6334126"/>
            <a:ext cx="1826683" cy="523875"/>
          </a:xfrm>
          <a:prstGeom prst="rect">
            <a:avLst/>
          </a:prstGeom>
          <a:noFill/>
        </p:spPr>
      </p:pic>
    </p:spTree>
    <p:extLst>
      <p:ext uri="{BB962C8B-B14F-4D97-AF65-F5344CB8AC3E}">
        <p14:creationId xmlns:p14="http://schemas.microsoft.com/office/powerpoint/2010/main" val="3407553059"/>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31" r:id="rId3"/>
    <p:sldLayoutId id="2147483832" r:id="rId4"/>
    <p:sldLayoutId id="2147483833" r:id="rId5"/>
    <p:sldLayoutId id="2147483834" r:id="rId6"/>
    <p:sldLayoutId id="2147483835" r:id="rId7"/>
    <p:sldLayoutId id="2147483851" r:id="rId8"/>
    <p:sldLayoutId id="2147483852" r:id="rId9"/>
    <p:sldLayoutId id="2147483853" r:id="rId10"/>
    <p:sldLayoutId id="2147483854" r:id="rId11"/>
    <p:sldLayoutId id="2147483855" r:id="rId12"/>
    <p:sldLayoutId id="2147483856" r:id="rId13"/>
    <p:sldLayoutId id="2147483857" r:id="rId14"/>
    <p:sldLayoutId id="2147483872" r:id="rId15"/>
    <p:sldLayoutId id="2147483873" r:id="rId16"/>
    <p:sldLayoutId id="2147483888" r:id="rId17"/>
    <p:sldLayoutId id="2147483889" r:id="rId18"/>
  </p:sldLayoutIdLst>
  <p:txStyles>
    <p:titleStyle>
      <a:lvl1pPr algn="ctr" rtl="0" eaLnBrk="1" fontAlgn="base" hangingPunct="1">
        <a:spcBef>
          <a:spcPct val="0"/>
        </a:spcBef>
        <a:spcAft>
          <a:spcPct val="0"/>
        </a:spcAft>
        <a:defRPr sz="4200" b="1" i="1">
          <a:solidFill>
            <a:schemeClr val="tx1"/>
          </a:solidFill>
          <a:latin typeface="+mj-lt"/>
          <a:ea typeface="+mj-ea"/>
          <a:cs typeface="+mj-cs"/>
        </a:defRPr>
      </a:lvl1pPr>
      <a:lvl2pPr algn="ctr" rtl="0" eaLnBrk="1" fontAlgn="base" hangingPunct="1">
        <a:spcBef>
          <a:spcPct val="0"/>
        </a:spcBef>
        <a:spcAft>
          <a:spcPct val="0"/>
        </a:spcAft>
        <a:defRPr sz="4200" b="1" i="1">
          <a:solidFill>
            <a:schemeClr val="tx1"/>
          </a:solidFill>
          <a:latin typeface="Arial" charset="0"/>
        </a:defRPr>
      </a:lvl2pPr>
      <a:lvl3pPr algn="ctr" rtl="0" eaLnBrk="1" fontAlgn="base" hangingPunct="1">
        <a:spcBef>
          <a:spcPct val="0"/>
        </a:spcBef>
        <a:spcAft>
          <a:spcPct val="0"/>
        </a:spcAft>
        <a:defRPr sz="4200" b="1" i="1">
          <a:solidFill>
            <a:schemeClr val="tx1"/>
          </a:solidFill>
          <a:latin typeface="Arial" charset="0"/>
        </a:defRPr>
      </a:lvl3pPr>
      <a:lvl4pPr algn="ctr" rtl="0" eaLnBrk="1" fontAlgn="base" hangingPunct="1">
        <a:spcBef>
          <a:spcPct val="0"/>
        </a:spcBef>
        <a:spcAft>
          <a:spcPct val="0"/>
        </a:spcAft>
        <a:defRPr sz="4200" b="1" i="1">
          <a:solidFill>
            <a:schemeClr val="tx1"/>
          </a:solidFill>
          <a:latin typeface="Arial" charset="0"/>
        </a:defRPr>
      </a:lvl4pPr>
      <a:lvl5pPr algn="ctr" rtl="0" eaLnBrk="1" fontAlgn="base" hangingPunct="1">
        <a:spcBef>
          <a:spcPct val="0"/>
        </a:spcBef>
        <a:spcAft>
          <a:spcPct val="0"/>
        </a:spcAft>
        <a:defRPr sz="4200" b="1" i="1">
          <a:solidFill>
            <a:schemeClr val="tx1"/>
          </a:solidFill>
          <a:latin typeface="Arial" charset="0"/>
        </a:defRPr>
      </a:lvl5pPr>
      <a:lvl6pPr marL="457198" algn="ctr" rtl="0" eaLnBrk="1" fontAlgn="base" hangingPunct="1">
        <a:spcBef>
          <a:spcPct val="0"/>
        </a:spcBef>
        <a:spcAft>
          <a:spcPct val="0"/>
        </a:spcAft>
        <a:defRPr sz="4200" b="1" i="1">
          <a:solidFill>
            <a:schemeClr val="tx1"/>
          </a:solidFill>
          <a:latin typeface="Arial" charset="0"/>
        </a:defRPr>
      </a:lvl6pPr>
      <a:lvl7pPr marL="914396" algn="ctr" rtl="0" eaLnBrk="1" fontAlgn="base" hangingPunct="1">
        <a:spcBef>
          <a:spcPct val="0"/>
        </a:spcBef>
        <a:spcAft>
          <a:spcPct val="0"/>
        </a:spcAft>
        <a:defRPr sz="4200" b="1" i="1">
          <a:solidFill>
            <a:schemeClr val="tx1"/>
          </a:solidFill>
          <a:latin typeface="Arial" charset="0"/>
        </a:defRPr>
      </a:lvl7pPr>
      <a:lvl8pPr marL="1371595" algn="ctr" rtl="0" eaLnBrk="1" fontAlgn="base" hangingPunct="1">
        <a:spcBef>
          <a:spcPct val="0"/>
        </a:spcBef>
        <a:spcAft>
          <a:spcPct val="0"/>
        </a:spcAft>
        <a:defRPr sz="4200" b="1" i="1">
          <a:solidFill>
            <a:schemeClr val="tx1"/>
          </a:solidFill>
          <a:latin typeface="Arial" charset="0"/>
        </a:defRPr>
      </a:lvl8pPr>
      <a:lvl9pPr marL="1828793" algn="ctr" rtl="0" eaLnBrk="1" fontAlgn="base" hangingPunct="1">
        <a:spcBef>
          <a:spcPct val="0"/>
        </a:spcBef>
        <a:spcAft>
          <a:spcPct val="0"/>
        </a:spcAft>
        <a:defRPr sz="4200" b="1" i="1">
          <a:solidFill>
            <a:schemeClr val="tx1"/>
          </a:solidFill>
          <a:latin typeface="Arial" charset="0"/>
        </a:defRPr>
      </a:lvl9pPr>
    </p:titleStyle>
    <p:bodyStyle>
      <a:lvl1pPr marL="342898" indent="-342898" algn="l" rtl="0" eaLnBrk="1" fontAlgn="base" hangingPunct="1">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47" indent="-285749" algn="l" rtl="0" eaLnBrk="1" fontAlgn="base" hangingPunct="1">
        <a:spcBef>
          <a:spcPct val="20000"/>
        </a:spcBef>
        <a:spcAft>
          <a:spcPct val="0"/>
        </a:spcAft>
        <a:buClr>
          <a:schemeClr val="tx2"/>
        </a:buClr>
        <a:buFont typeface="Wingdings" pitchFamily="2" charset="2"/>
        <a:buChar char="§"/>
        <a:defRPr sz="2800">
          <a:solidFill>
            <a:schemeClr val="tx1"/>
          </a:solidFill>
          <a:latin typeface="+mn-lt"/>
        </a:defRPr>
      </a:lvl2pPr>
      <a:lvl3pPr marL="1142995" indent="-228599" algn="l" rtl="0" eaLnBrk="1" fontAlgn="base" hangingPunct="1">
        <a:spcBef>
          <a:spcPct val="20000"/>
        </a:spcBef>
        <a:spcAft>
          <a:spcPct val="0"/>
        </a:spcAft>
        <a:buChar char="•"/>
        <a:defRPr sz="2400">
          <a:solidFill>
            <a:schemeClr val="tx1"/>
          </a:solidFill>
          <a:latin typeface="+mn-lt"/>
        </a:defRPr>
      </a:lvl3pPr>
      <a:lvl4pPr marL="1600193" indent="-228599" algn="l" rtl="0" eaLnBrk="1" fontAlgn="base" hangingPunct="1">
        <a:spcBef>
          <a:spcPct val="20000"/>
        </a:spcBef>
        <a:spcAft>
          <a:spcPct val="0"/>
        </a:spcAft>
        <a:buChar char="–"/>
        <a:defRPr sz="2000">
          <a:solidFill>
            <a:schemeClr val="tx1"/>
          </a:solidFill>
          <a:latin typeface="+mn-lt"/>
        </a:defRPr>
      </a:lvl4pPr>
      <a:lvl5pPr marL="2057392" indent="-228599" algn="l" rtl="0" eaLnBrk="1" fontAlgn="base" hangingPunct="1">
        <a:spcBef>
          <a:spcPct val="20000"/>
        </a:spcBef>
        <a:spcAft>
          <a:spcPct val="0"/>
        </a:spcAft>
        <a:buChar char="»"/>
        <a:defRPr sz="2000">
          <a:solidFill>
            <a:schemeClr val="tx1"/>
          </a:solidFill>
          <a:latin typeface="+mn-lt"/>
        </a:defRPr>
      </a:lvl5pPr>
      <a:lvl6pPr marL="2514590" indent="-228599" algn="l" rtl="0" eaLnBrk="1" fontAlgn="base" hangingPunct="1">
        <a:spcBef>
          <a:spcPct val="20000"/>
        </a:spcBef>
        <a:spcAft>
          <a:spcPct val="0"/>
        </a:spcAft>
        <a:buChar char="»"/>
        <a:defRPr sz="2000">
          <a:solidFill>
            <a:schemeClr val="tx1"/>
          </a:solidFill>
          <a:latin typeface="+mn-lt"/>
        </a:defRPr>
      </a:lvl6pPr>
      <a:lvl7pPr marL="2971788" indent="-228599" algn="l" rtl="0" eaLnBrk="1" fontAlgn="base" hangingPunct="1">
        <a:spcBef>
          <a:spcPct val="20000"/>
        </a:spcBef>
        <a:spcAft>
          <a:spcPct val="0"/>
        </a:spcAft>
        <a:buChar char="»"/>
        <a:defRPr sz="2000">
          <a:solidFill>
            <a:schemeClr val="tx1"/>
          </a:solidFill>
          <a:latin typeface="+mn-lt"/>
        </a:defRPr>
      </a:lvl7pPr>
      <a:lvl8pPr marL="3428986" indent="-228599" algn="l" rtl="0" eaLnBrk="1" fontAlgn="base" hangingPunct="1">
        <a:spcBef>
          <a:spcPct val="20000"/>
        </a:spcBef>
        <a:spcAft>
          <a:spcPct val="0"/>
        </a:spcAft>
        <a:buChar char="»"/>
        <a:defRPr sz="2000">
          <a:solidFill>
            <a:schemeClr val="tx1"/>
          </a:solidFill>
          <a:latin typeface="+mn-lt"/>
        </a:defRPr>
      </a:lvl8pPr>
      <a:lvl9pPr marL="3886185" indent="-228599"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9454298"/>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9825368"/>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75.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xml"/><Relationship Id="rId1" Type="http://schemas.openxmlformats.org/officeDocument/2006/relationships/slideLayout" Target="../slideLayouts/slideLayout89.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0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5.png"/><Relationship Id="rId1" Type="http://schemas.openxmlformats.org/officeDocument/2006/relationships/slideLayout" Target="../slideLayouts/slideLayout143.xml"/></Relationships>
</file>

<file path=ppt/slides/_rels/slide1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8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6.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9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08.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xml"/><Relationship Id="rId1" Type="http://schemas.openxmlformats.org/officeDocument/2006/relationships/slideLayout" Target="../slideLayouts/slideLayout242.xml"/><Relationship Id="rId6" Type="http://schemas.openxmlformats.org/officeDocument/2006/relationships/image" Target="../media/image43.gif"/><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19.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76.xml"/><Relationship Id="rId5" Type="http://schemas.openxmlformats.org/officeDocument/2006/relationships/image" Target="../media/image49.jpe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87.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98.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0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20.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31.xml"/><Relationship Id="rId5" Type="http://schemas.openxmlformats.org/officeDocument/2006/relationships/image" Target="../media/image59.jpeg"/><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42.xml"/><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53.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69.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0.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7240" y="1524002"/>
            <a:ext cx="10683240" cy="1538883"/>
          </a:xfrm>
          <a:prstGeom prst="rect">
            <a:avLst/>
          </a:prstGeom>
          <a:noFill/>
        </p:spPr>
        <p:txBody>
          <a:bodyPr wrap="square" rtlCol="0">
            <a:spAutoFit/>
          </a:bodyPr>
          <a:lstStyle/>
          <a:p>
            <a:pPr algn="ctr" defTabSz="914377" eaLnBrk="0" fontAlgn="base" hangingPunct="0">
              <a:spcBef>
                <a:spcPct val="0"/>
              </a:spcBef>
              <a:spcAft>
                <a:spcPct val="0"/>
              </a:spcAft>
            </a:pPr>
            <a:r>
              <a:rPr lang="en-US" sz="4000" b="1" dirty="0">
                <a:solidFill>
                  <a:srgbClr val="FF0000"/>
                </a:solidFill>
                <a:latin typeface="Times New Roman" panose="02020603050405020304" pitchFamily="18" charset="0"/>
              </a:rPr>
              <a:t>CHÀO MỪNG CÁC EM ĐẾN VỚI TIẾT HỌC</a:t>
            </a:r>
          </a:p>
          <a:p>
            <a:pPr algn="ctr" defTabSz="914377" eaLnBrk="0" fontAlgn="base" hangingPunct="0">
              <a:spcBef>
                <a:spcPct val="0"/>
              </a:spcBef>
              <a:spcAft>
                <a:spcPct val="0"/>
              </a:spcAft>
            </a:pPr>
            <a:r>
              <a:rPr lang="en-US" sz="5400" b="1" dirty="0">
                <a:solidFill>
                  <a:srgbClr val="0070C0"/>
                </a:solidFill>
                <a:latin typeface="Times New Roman" panose="02020603050405020304" pitchFamily="18" charset="0"/>
              </a:rPr>
              <a:t>MÔN: TẬP ĐỌC</a:t>
            </a:r>
            <a:endParaRPr lang="vi-VN" sz="5400" b="1" dirty="0">
              <a:solidFill>
                <a:srgbClr val="0070C0"/>
              </a:solidFill>
              <a:latin typeface="Times New Roman" panose="02020603050405020304" pitchFamily="18" charset="0"/>
            </a:endParaRPr>
          </a:p>
        </p:txBody>
      </p:sp>
    </p:spTree>
    <p:extLst>
      <p:ext uri="{BB962C8B-B14F-4D97-AF65-F5344CB8AC3E}">
        <p14:creationId xmlns:p14="http://schemas.microsoft.com/office/powerpoint/2010/main" val="265469220"/>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27515" y="0"/>
            <a:ext cx="506448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72761" y="634279"/>
            <a:ext cx="6087341" cy="428131"/>
          </a:xfrm>
          <a:prstGeom prst="rect">
            <a:avLst/>
          </a:prstGeom>
          <a:solidFill>
            <a:schemeClr val="tx2">
              <a:lumMod val="20000"/>
              <a:lumOff val="80000"/>
            </a:schemeClr>
          </a:solidFill>
        </p:spPr>
        <p:txBody>
          <a:bodyPr>
            <a:spAutoFit/>
          </a:bodyPr>
          <a:lstStyle/>
          <a:p>
            <a:pPr defTabSz="623438" eaLnBrk="0" fontAlgn="base" hangingPunct="0">
              <a:spcBef>
                <a:spcPct val="0"/>
              </a:spcBef>
              <a:spcAft>
                <a:spcPct val="0"/>
              </a:spcAft>
              <a:defRPr/>
            </a:pPr>
            <a:r>
              <a:rPr lang="en-US" sz="2182" dirty="0" err="1">
                <a:solidFill>
                  <a:prstClr val="black"/>
                </a:solidFill>
                <a:latin typeface="Times New Roman" panose="02020603050405020304" pitchFamily="18" charset="0"/>
                <a:cs typeface="Times New Roman" panose="02020603050405020304" pitchFamily="18" charset="0"/>
              </a:rPr>
              <a:t>Tên</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thật</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Nguyễn</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Văn</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Chử</a:t>
            </a:r>
            <a:r>
              <a:rPr lang="en-US" sz="2182" dirty="0">
                <a:solidFill>
                  <a:prstClr val="black"/>
                </a:solidFill>
                <a:latin typeface="Times New Roman" panose="02020603050405020304" pitchFamily="18" charset="0"/>
                <a:cs typeface="Times New Roman" panose="02020603050405020304" pitchFamily="18" charset="0"/>
              </a:rPr>
              <a:t> (1922 – 1994)</a:t>
            </a:r>
          </a:p>
        </p:txBody>
      </p:sp>
      <p:sp>
        <p:nvSpPr>
          <p:cNvPr id="6" name="TextBox 5"/>
          <p:cNvSpPr txBox="1"/>
          <p:nvPr/>
        </p:nvSpPr>
        <p:spPr>
          <a:xfrm>
            <a:off x="253278" y="1635487"/>
            <a:ext cx="6088424" cy="763927"/>
          </a:xfrm>
          <a:prstGeom prst="rect">
            <a:avLst/>
          </a:prstGeom>
          <a:solidFill>
            <a:schemeClr val="tx2">
              <a:lumMod val="20000"/>
              <a:lumOff val="80000"/>
            </a:schemeClr>
          </a:solidFill>
        </p:spPr>
        <p:txBody>
          <a:bodyPr>
            <a:spAutoFit/>
          </a:bodyPr>
          <a:lstStyle/>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Arial" panose="020B0604020202020204" pitchFamily="34" charset="0"/>
              </a:rPr>
              <a:t>Ông là nhà thơ, nhà viết kịch với nhiều bút danh khác như: </a:t>
            </a:r>
            <a:r>
              <a:rPr lang="vi-VN" sz="2182" i="1" dirty="0">
                <a:solidFill>
                  <a:prstClr val="black"/>
                </a:solidFill>
                <a:latin typeface="Times New Roman" panose="02020603050405020304" pitchFamily="18" charset="0"/>
                <a:cs typeface="Arial" panose="020B0604020202020204" pitchFamily="34" charset="0"/>
              </a:rPr>
              <a:t>Kim Mã</a:t>
            </a:r>
            <a:r>
              <a:rPr lang="vi-VN" sz="2182" dirty="0">
                <a:solidFill>
                  <a:prstClr val="black"/>
                </a:solidFill>
                <a:latin typeface="Times New Roman" panose="02020603050405020304" pitchFamily="18" charset="0"/>
                <a:cs typeface="Arial" panose="020B0604020202020204" pitchFamily="34" charset="0"/>
              </a:rPr>
              <a:t>, </a:t>
            </a:r>
            <a:r>
              <a:rPr lang="vi-VN" sz="2182" i="1" dirty="0">
                <a:solidFill>
                  <a:prstClr val="black"/>
                </a:solidFill>
                <a:latin typeface="Times New Roman" panose="02020603050405020304" pitchFamily="18" charset="0"/>
                <a:cs typeface="Arial" panose="020B0604020202020204" pitchFamily="34" charset="0"/>
              </a:rPr>
              <a:t>Thạch Mã</a:t>
            </a:r>
            <a:r>
              <a:rPr lang="vi-VN" sz="2182" dirty="0">
                <a:solidFill>
                  <a:prstClr val="black"/>
                </a:solidFill>
                <a:latin typeface="Times New Roman" panose="02020603050405020304" pitchFamily="18" charset="0"/>
                <a:cs typeface="Arial" panose="020B0604020202020204" pitchFamily="34" charset="0"/>
              </a:rPr>
              <a:t>, </a:t>
            </a:r>
            <a:r>
              <a:rPr lang="vi-VN" sz="2182" i="1" dirty="0">
                <a:solidFill>
                  <a:prstClr val="black"/>
                </a:solidFill>
                <a:latin typeface="Times New Roman" panose="02020603050405020304" pitchFamily="18" charset="0"/>
                <a:cs typeface="Arial" panose="020B0604020202020204" pitchFamily="34" charset="0"/>
              </a:rPr>
              <a:t>Nghĩa Thanh</a:t>
            </a:r>
            <a:r>
              <a:rPr lang="vi-VN" sz="2182" dirty="0">
                <a:solidFill>
                  <a:prstClr val="black"/>
                </a:solidFill>
                <a:latin typeface="Times New Roman" panose="02020603050405020304" pitchFamily="18" charset="0"/>
                <a:cs typeface="Arial" panose="020B0604020202020204" pitchFamily="34" charset="0"/>
              </a:rPr>
              <a:t>...</a:t>
            </a:r>
            <a:endParaRPr lang="en-US" sz="2182" dirty="0">
              <a:solidFill>
                <a:prstClr val="black"/>
              </a:solidFill>
              <a:latin typeface="Calibri"/>
              <a:cs typeface="Times New Roman" panose="02020603050405020304" pitchFamily="18" charset="0"/>
            </a:endParaRPr>
          </a:p>
        </p:txBody>
      </p:sp>
      <p:sp>
        <p:nvSpPr>
          <p:cNvPr id="7" name="TextBox 6"/>
          <p:cNvSpPr txBox="1"/>
          <p:nvPr/>
        </p:nvSpPr>
        <p:spPr>
          <a:xfrm>
            <a:off x="272762" y="3084801"/>
            <a:ext cx="6725949" cy="1435521"/>
          </a:xfrm>
          <a:prstGeom prst="rect">
            <a:avLst/>
          </a:prstGeom>
          <a:solidFill>
            <a:schemeClr val="tx2">
              <a:lumMod val="20000"/>
              <a:lumOff val="80000"/>
            </a:schemeClr>
          </a:solidFill>
        </p:spPr>
        <p:txBody>
          <a:bodyPr>
            <a:spAutoFit/>
          </a:bodyPr>
          <a:lstStyle/>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Times New Roman" panose="02020603050405020304" pitchFamily="18" charset="0"/>
              </a:rPr>
              <a:t>Năm </a:t>
            </a:r>
            <a:r>
              <a:rPr lang="en-US" sz="2182" dirty="0">
                <a:solidFill>
                  <a:prstClr val="black"/>
                </a:solidFill>
                <a:latin typeface="Times New Roman" panose="02020603050405020304" pitchFamily="18" charset="0"/>
                <a:cs typeface="Times New Roman" panose="02020603050405020304" pitchFamily="18" charset="0"/>
              </a:rPr>
              <a:t>1989</a:t>
            </a:r>
            <a:r>
              <a:rPr lang="vi-VN" sz="2182" dirty="0">
                <a:solidFill>
                  <a:prstClr val="black"/>
                </a:solidFill>
                <a:latin typeface="Times New Roman" panose="02020603050405020304" pitchFamily="18" charset="0"/>
                <a:cs typeface="Times New Roman" panose="02020603050405020304" pitchFamily="18" charset="0"/>
              </a:rPr>
              <a:t> Chu Văn được Nhà nước </a:t>
            </a:r>
            <a:r>
              <a:rPr lang="en-US" sz="2182" dirty="0" err="1">
                <a:solidFill>
                  <a:prstClr val="black"/>
                </a:solidFill>
                <a:latin typeface="Times New Roman" panose="02020603050405020304" pitchFamily="18" charset="0"/>
                <a:cs typeface="Times New Roman" panose="02020603050405020304" pitchFamily="18" charset="0"/>
              </a:rPr>
              <a:t>Việt</a:t>
            </a:r>
            <a:r>
              <a:rPr lang="en-US" sz="2182" dirty="0">
                <a:solidFill>
                  <a:prstClr val="black"/>
                </a:solidFill>
                <a:latin typeface="Times New Roman" panose="02020603050405020304" pitchFamily="18" charset="0"/>
                <a:cs typeface="Times New Roman" panose="02020603050405020304" pitchFamily="18" charset="0"/>
              </a:rPr>
              <a:t> Nam</a:t>
            </a:r>
            <a:r>
              <a:rPr lang="vi-VN" sz="2182" dirty="0">
                <a:solidFill>
                  <a:prstClr val="black"/>
                </a:solidFill>
                <a:latin typeface="Times New Roman" panose="02020603050405020304" pitchFamily="18" charset="0"/>
                <a:cs typeface="Times New Roman" panose="02020603050405020304" pitchFamily="18" charset="0"/>
              </a:rPr>
              <a:t> tặng thưởng Huân chương Độc lập hạng Ba</a:t>
            </a:r>
          </a:p>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Times New Roman" panose="02020603050405020304" pitchFamily="18" charset="0"/>
              </a:rPr>
              <a:t>Năm 2</a:t>
            </a:r>
            <a:r>
              <a:rPr lang="en-US" sz="2182" dirty="0">
                <a:solidFill>
                  <a:prstClr val="black"/>
                </a:solidFill>
                <a:latin typeface="Times New Roman" panose="02020603050405020304" pitchFamily="18" charset="0"/>
                <a:cs typeface="Times New Roman" panose="02020603050405020304" pitchFamily="18" charset="0"/>
              </a:rPr>
              <a:t>001</a:t>
            </a:r>
            <a:r>
              <a:rPr lang="vi-VN" sz="2182" dirty="0">
                <a:solidFill>
                  <a:prstClr val="black"/>
                </a:solidFill>
                <a:latin typeface="Times New Roman" panose="02020603050405020304" pitchFamily="18" charset="0"/>
                <a:cs typeface="Times New Roman" panose="02020603050405020304" pitchFamily="18" charset="0"/>
              </a:rPr>
              <a:t> ông được nhà nước </a:t>
            </a:r>
            <a:r>
              <a:rPr lang="en-US" sz="2182" dirty="0" err="1">
                <a:solidFill>
                  <a:prstClr val="black"/>
                </a:solidFill>
                <a:latin typeface="Times New Roman" panose="02020603050405020304" pitchFamily="18" charset="0"/>
                <a:cs typeface="Times New Roman" panose="02020603050405020304" pitchFamily="18" charset="0"/>
              </a:rPr>
              <a:t>Việt</a:t>
            </a:r>
            <a:r>
              <a:rPr lang="en-US" sz="2182" dirty="0">
                <a:solidFill>
                  <a:prstClr val="black"/>
                </a:solidFill>
                <a:latin typeface="Times New Roman" panose="02020603050405020304" pitchFamily="18" charset="0"/>
                <a:cs typeface="Times New Roman" panose="02020603050405020304" pitchFamily="18" charset="0"/>
              </a:rPr>
              <a:t> Nam</a:t>
            </a:r>
            <a:r>
              <a:rPr lang="vi-VN" sz="2182" dirty="0">
                <a:solidFill>
                  <a:prstClr val="black"/>
                </a:solidFill>
                <a:latin typeface="Times New Roman" panose="02020603050405020304" pitchFamily="18" charset="0"/>
                <a:cs typeface="Times New Roman" panose="02020603050405020304" pitchFamily="18" charset="0"/>
              </a:rPr>
              <a:t> truy tặng giải thưởng Nhà nước (đợt I)</a:t>
            </a:r>
          </a:p>
        </p:txBody>
      </p:sp>
      <p:sp>
        <p:nvSpPr>
          <p:cNvPr id="8" name="TextBox 7"/>
          <p:cNvSpPr txBox="1"/>
          <p:nvPr/>
        </p:nvSpPr>
        <p:spPr>
          <a:xfrm>
            <a:off x="179677" y="5196538"/>
            <a:ext cx="6799551" cy="763927"/>
          </a:xfrm>
          <a:prstGeom prst="rect">
            <a:avLst/>
          </a:prstGeom>
          <a:solidFill>
            <a:schemeClr val="tx2">
              <a:lumMod val="20000"/>
              <a:lumOff val="80000"/>
            </a:schemeClr>
          </a:solidFill>
        </p:spPr>
        <p:txBody>
          <a:bodyPr>
            <a:spAutoFit/>
          </a:bodyPr>
          <a:lstStyle/>
          <a:p>
            <a:pPr defTabSz="623438" eaLnBrk="0" fontAlgn="base" hangingPunct="0">
              <a:spcBef>
                <a:spcPct val="0"/>
              </a:spcBef>
              <a:spcAft>
                <a:spcPct val="0"/>
              </a:spcAft>
              <a:defRPr/>
            </a:pPr>
            <a:r>
              <a:rPr lang="en-US" sz="2182" dirty="0" err="1">
                <a:solidFill>
                  <a:prstClr val="black"/>
                </a:solidFill>
                <a:latin typeface="Times New Roman" panose="02020603050405020304" pitchFamily="18" charset="0"/>
                <a:cs typeface="Times New Roman" panose="02020603050405020304" pitchFamily="18" charset="0"/>
              </a:rPr>
              <a:t>Thắng</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biển</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là</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một</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trích</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đoạn</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trong</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tiểu</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thuyết</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nổi</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tiếng</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mang</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tên</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Bão</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Biển</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của</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nhà</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văn</a:t>
            </a:r>
            <a:r>
              <a:rPr lang="en-US" sz="2182"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45548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6D4EF8F7-B25A-47DE-8D62-4284152BCB38}"/>
              </a:ext>
            </a:extLst>
          </p:cNvPr>
          <p:cNvGrpSpPr>
            <a:grpSpLocks/>
          </p:cNvGrpSpPr>
          <p:nvPr/>
        </p:nvGrpSpPr>
        <p:grpSpPr bwMode="auto">
          <a:xfrm>
            <a:off x="0" y="0"/>
            <a:ext cx="12192000" cy="6858000"/>
            <a:chOff x="0" y="0"/>
            <a:chExt cx="12192000" cy="6858000"/>
          </a:xfrm>
        </p:grpSpPr>
        <p:pic>
          <p:nvPicPr>
            <p:cNvPr id="75784" name="图片 20">
              <a:extLst>
                <a:ext uri="{FF2B5EF4-FFF2-40B4-BE49-F238E27FC236}">
                  <a16:creationId xmlns:a16="http://schemas.microsoft.com/office/drawing/2014/main" id="{F816E2E1-7D5B-4E76-9FFF-288B44605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262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1">
              <a:extLst>
                <a:ext uri="{FF2B5EF4-FFF2-40B4-BE49-F238E27FC236}">
                  <a16:creationId xmlns:a16="http://schemas.microsoft.com/office/drawing/2014/main" id="{AD9E7157-BEE4-4682-9B5E-9AA3DD04C9E6}"/>
                </a:ext>
              </a:extLst>
            </p:cNvPr>
            <p:cNvSpPr/>
            <p:nvPr/>
          </p:nvSpPr>
          <p:spPr>
            <a:xfrm>
              <a:off x="0" y="3111500"/>
              <a:ext cx="12192000" cy="3746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6">
                <a:spcBef>
                  <a:spcPct val="0"/>
                </a:spcBef>
                <a:spcAft>
                  <a:spcPct val="0"/>
                </a:spcAft>
                <a:defRPr/>
              </a:pPr>
              <a:endParaRPr lang="zh-CN" altLang="en-US" noProof="1">
                <a:solidFill>
                  <a:srgbClr val="FFFFFF"/>
                </a:solidFill>
                <a:latin typeface="Arial"/>
              </a:endParaRPr>
            </a:p>
          </p:txBody>
        </p:sp>
      </p:grpSp>
      <p:sp>
        <p:nvSpPr>
          <p:cNvPr id="9" name="矩形: 圆角 8">
            <a:extLst>
              <a:ext uri="{FF2B5EF4-FFF2-40B4-BE49-F238E27FC236}">
                <a16:creationId xmlns:a16="http://schemas.microsoft.com/office/drawing/2014/main" id="{58A747EF-2C65-4C79-89AC-80D8169D8BE7}"/>
              </a:ext>
            </a:extLst>
          </p:cNvPr>
          <p:cNvSpPr/>
          <p:nvPr/>
        </p:nvSpPr>
        <p:spPr>
          <a:xfrm>
            <a:off x="911225" y="2613025"/>
            <a:ext cx="10650538" cy="2730500"/>
          </a:xfrm>
          <a:prstGeom prst="roundRect">
            <a:avLst>
              <a:gd name="adj" fmla="val 550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6">
              <a:spcBef>
                <a:spcPct val="0"/>
              </a:spcBef>
              <a:spcAft>
                <a:spcPct val="0"/>
              </a:spcAft>
              <a:defRPr/>
            </a:pPr>
            <a:endParaRPr lang="zh-CN" altLang="en-US" noProof="1">
              <a:solidFill>
                <a:srgbClr val="FFFFFF"/>
              </a:solidFill>
              <a:latin typeface="Arial"/>
            </a:endParaRPr>
          </a:p>
        </p:txBody>
      </p:sp>
      <p:sp>
        <p:nvSpPr>
          <p:cNvPr id="17" name="矩形 16">
            <a:extLst>
              <a:ext uri="{FF2B5EF4-FFF2-40B4-BE49-F238E27FC236}">
                <a16:creationId xmlns:a16="http://schemas.microsoft.com/office/drawing/2014/main" id="{4D261B15-693D-4709-9749-54C4E450B723}"/>
              </a:ext>
            </a:extLst>
          </p:cNvPr>
          <p:cNvSpPr>
            <a:spLocks noChangeArrowheads="1"/>
          </p:cNvSpPr>
          <p:nvPr/>
        </p:nvSpPr>
        <p:spPr bwMode="auto">
          <a:xfrm>
            <a:off x="3970338" y="3429000"/>
            <a:ext cx="3809056" cy="830997"/>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defTabSz="914396" fontAlgn="base">
              <a:lnSpc>
                <a:spcPct val="100000"/>
              </a:lnSpc>
              <a:spcBef>
                <a:spcPct val="0"/>
              </a:spcBef>
              <a:spcAft>
                <a:spcPct val="0"/>
              </a:spcAft>
              <a:buNone/>
              <a:defRPr/>
            </a:pPr>
            <a:r>
              <a:rPr lang="en-US" altLang="zh-CN" sz="4800" b="1" dirty="0">
                <a:solidFill>
                  <a:srgbClr val="FFFFFF"/>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LUYỆN ĐỌC</a:t>
            </a:r>
            <a:endParaRPr lang="zh-CN" altLang="en-US" sz="4800" b="1" dirty="0">
              <a:solidFill>
                <a:srgbClr val="FFFFFF"/>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sp>
        <p:nvSpPr>
          <p:cNvPr id="23" name="Freeform 23">
            <a:extLst>
              <a:ext uri="{FF2B5EF4-FFF2-40B4-BE49-F238E27FC236}">
                <a16:creationId xmlns:a16="http://schemas.microsoft.com/office/drawing/2014/main" id="{1F40ACED-8E89-44D8-BAA9-4D29325348E4}"/>
              </a:ext>
            </a:extLst>
          </p:cNvPr>
          <p:cNvSpPr>
            <a:spLocks noEditPoints="1" noChangeArrowheads="1"/>
          </p:cNvSpPr>
          <p:nvPr/>
        </p:nvSpPr>
        <p:spPr bwMode="auto">
          <a:xfrm>
            <a:off x="1803401" y="3022601"/>
            <a:ext cx="1679575" cy="1731963"/>
          </a:xfrm>
          <a:custGeom>
            <a:avLst/>
            <a:gdLst>
              <a:gd name="T0" fmla="*/ 2147483646 w 597"/>
              <a:gd name="T1" fmla="*/ 2147483646 h 497"/>
              <a:gd name="T2" fmla="*/ 2147483646 w 597"/>
              <a:gd name="T3" fmla="*/ 2147483646 h 497"/>
              <a:gd name="T4" fmla="*/ 2147483646 w 597"/>
              <a:gd name="T5" fmla="*/ 2147483646 h 497"/>
              <a:gd name="T6" fmla="*/ 2147483646 w 597"/>
              <a:gd name="T7" fmla="*/ 2147483646 h 497"/>
              <a:gd name="T8" fmla="*/ 2147483646 w 597"/>
              <a:gd name="T9" fmla="*/ 2147483646 h 497"/>
              <a:gd name="T10" fmla="*/ 2147483646 w 597"/>
              <a:gd name="T11" fmla="*/ 2147483646 h 497"/>
              <a:gd name="T12" fmla="*/ 0 w 597"/>
              <a:gd name="T13" fmla="*/ 2147483646 h 497"/>
              <a:gd name="T14" fmla="*/ 2147483646 w 597"/>
              <a:gd name="T15" fmla="*/ 2147483646 h 497"/>
              <a:gd name="T16" fmla="*/ 2147483646 w 597"/>
              <a:gd name="T17" fmla="*/ 2147483646 h 497"/>
              <a:gd name="T18" fmla="*/ 2147483646 w 597"/>
              <a:gd name="T19" fmla="*/ 2147483646 h 497"/>
              <a:gd name="T20" fmla="*/ 2147483646 w 597"/>
              <a:gd name="T21" fmla="*/ 2147483646 h 497"/>
              <a:gd name="T22" fmla="*/ 2147483646 w 597"/>
              <a:gd name="T23" fmla="*/ 2147483646 h 497"/>
              <a:gd name="T24" fmla="*/ 2147483646 w 597"/>
              <a:gd name="T25" fmla="*/ 2147483646 h 4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7" h="497">
                <a:moveTo>
                  <a:pt x="429" y="1"/>
                </a:moveTo>
                <a:cubicBezTo>
                  <a:pt x="473" y="159"/>
                  <a:pt x="548" y="287"/>
                  <a:pt x="597" y="440"/>
                </a:cubicBezTo>
                <a:cubicBezTo>
                  <a:pt x="532" y="458"/>
                  <a:pt x="471" y="479"/>
                  <a:pt x="406" y="497"/>
                </a:cubicBezTo>
                <a:cubicBezTo>
                  <a:pt x="402" y="455"/>
                  <a:pt x="394" y="417"/>
                  <a:pt x="390" y="375"/>
                </a:cubicBezTo>
                <a:cubicBezTo>
                  <a:pt x="336" y="376"/>
                  <a:pt x="288" y="369"/>
                  <a:pt x="235" y="368"/>
                </a:cubicBezTo>
                <a:cubicBezTo>
                  <a:pt x="218" y="401"/>
                  <a:pt x="208" y="440"/>
                  <a:pt x="194" y="476"/>
                </a:cubicBezTo>
                <a:cubicBezTo>
                  <a:pt x="132" y="448"/>
                  <a:pt x="53" y="436"/>
                  <a:pt x="0" y="399"/>
                </a:cubicBezTo>
                <a:cubicBezTo>
                  <a:pt x="44" y="271"/>
                  <a:pt x="119" y="175"/>
                  <a:pt x="150" y="34"/>
                </a:cubicBezTo>
                <a:cubicBezTo>
                  <a:pt x="251" y="32"/>
                  <a:pt x="324" y="0"/>
                  <a:pt x="429" y="1"/>
                </a:cubicBezTo>
                <a:close/>
                <a:moveTo>
                  <a:pt x="274" y="275"/>
                </a:moveTo>
                <a:cubicBezTo>
                  <a:pt x="299" y="269"/>
                  <a:pt x="335" y="273"/>
                  <a:pt x="364" y="272"/>
                </a:cubicBezTo>
                <a:cubicBezTo>
                  <a:pt x="353" y="222"/>
                  <a:pt x="348" y="167"/>
                  <a:pt x="333" y="120"/>
                </a:cubicBezTo>
                <a:cubicBezTo>
                  <a:pt x="315" y="173"/>
                  <a:pt x="292" y="221"/>
                  <a:pt x="274" y="27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96" fontAlgn="base">
              <a:spcBef>
                <a:spcPct val="0"/>
              </a:spcBef>
              <a:spcAft>
                <a:spcPct val="0"/>
              </a:spcAft>
            </a:pPr>
            <a:endParaRPr lang="en-US">
              <a:solidFill>
                <a:srgbClr val="080808"/>
              </a:solidFill>
              <a:latin typeface="Arial" charset="0"/>
              <a:cs typeface="Arial" panose="020B0604020202020204" pitchFamily="34" charset="0"/>
            </a:endParaRPr>
          </a:p>
        </p:txBody>
      </p:sp>
      <p:pic>
        <p:nvPicPr>
          <p:cNvPr id="5" name="图片 4">
            <a:extLst>
              <a:ext uri="{FF2B5EF4-FFF2-40B4-BE49-F238E27FC236}">
                <a16:creationId xmlns:a16="http://schemas.microsoft.com/office/drawing/2014/main" id="{1ED72CDA-4F94-45E3-B805-D6E80ED2ACF1}"/>
              </a:ext>
            </a:extLst>
          </p:cNvPr>
          <p:cNvPicPr>
            <a:picLocks noChangeAspect="1"/>
          </p:cNvPicPr>
          <p:nvPr/>
        </p:nvPicPr>
        <p:blipFill>
          <a:blip r:embed="rId4"/>
          <a:stretch>
            <a:fillRect/>
          </a:stretch>
        </p:blipFill>
        <p:spPr>
          <a:xfrm>
            <a:off x="9499600" y="3332164"/>
            <a:ext cx="2273300" cy="3444875"/>
          </a:xfrm>
          <a:prstGeom prst="rect">
            <a:avLst/>
          </a:prstGeom>
          <a:effectLst>
            <a:outerShdw blurRad="50800" dist="38100" dir="10800000" algn="r" rotWithShape="0">
              <a:prstClr val="black">
                <a:alpha val="40000"/>
              </a:prstClr>
            </a:outerShdw>
          </a:effectLst>
        </p:spPr>
      </p:pic>
      <p:pic>
        <p:nvPicPr>
          <p:cNvPr id="2" name="图片 1">
            <a:extLst>
              <a:ext uri="{FF2B5EF4-FFF2-40B4-BE49-F238E27FC236}">
                <a16:creationId xmlns:a16="http://schemas.microsoft.com/office/drawing/2014/main" id="{35978A7A-A7BA-4A4D-852D-85A34F3ED723}"/>
              </a:ext>
            </a:extLst>
          </p:cNvPr>
          <p:cNvPicPr>
            <a:picLocks noChangeAspect="1"/>
          </p:cNvPicPr>
          <p:nvPr/>
        </p:nvPicPr>
        <p:blipFill>
          <a:blip r:embed="rId5"/>
          <a:stretch>
            <a:fillRect/>
          </a:stretch>
        </p:blipFill>
        <p:spPr>
          <a:xfrm>
            <a:off x="3192464" y="1238251"/>
            <a:ext cx="5602287" cy="1395413"/>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2954359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1000"/>
                                        <p:tgtEl>
                                          <p:spTgt spid="4"/>
                                        </p:tgtEl>
                                      </p:cBhvr>
                                    </p:animEffect>
                                  </p:childTnLst>
                                </p:cTn>
                              </p:par>
                            </p:childTnLst>
                          </p:cTn>
                        </p:par>
                        <p:par>
                          <p:cTn id="8" fill="hold" nodeType="afterGroup">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nodeType="afterGroup">
                            <p:stCondLst>
                              <p:cond delay="1500"/>
                            </p:stCondLst>
                            <p:childTnLst>
                              <p:par>
                                <p:cTn id="13" presetID="53" presetClass="entr" presetSubtype="16"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childTnLst>
                          </p:cTn>
                        </p:par>
                        <p:par>
                          <p:cTn id="18" fill="hold" nodeType="afterGroup">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fltVal val="0"/>
                                          </p:val>
                                        </p:tav>
                                        <p:tav tm="100000">
                                          <p:val>
                                            <p:strVal val="#ppt_w"/>
                                          </p:val>
                                        </p:tav>
                                      </p:tavLst>
                                    </p:anim>
                                    <p:anim calcmode="lin" valueType="num">
                                      <p:cBhvr>
                                        <p:cTn id="22" dur="1000" fill="hold"/>
                                        <p:tgtEl>
                                          <p:spTgt spid="17"/>
                                        </p:tgtEl>
                                        <p:attrNameLst>
                                          <p:attrName>ppt_h</p:attrName>
                                        </p:attrNameLst>
                                      </p:cBhvr>
                                      <p:tavLst>
                                        <p:tav tm="0">
                                          <p:val>
                                            <p:fltVal val="0"/>
                                          </p:val>
                                        </p:tav>
                                        <p:tav tm="100000">
                                          <p:val>
                                            <p:strVal val="#ppt_h"/>
                                          </p:val>
                                        </p:tav>
                                      </p:tavLst>
                                    </p:anim>
                                    <p:animEffect transition="in" filter="fade">
                                      <p:cBhvr>
                                        <p:cTn id="23" dur="1000"/>
                                        <p:tgtEl>
                                          <p:spTgt spid="17"/>
                                        </p:tgtEl>
                                      </p:cBhvr>
                                    </p:animEffect>
                                  </p:childTnLst>
                                </p:cTn>
                              </p:par>
                            </p:childTnLst>
                          </p:cTn>
                        </p:par>
                        <p:par>
                          <p:cTn id="24" fill="hold" nodeType="afterGroup">
                            <p:stCondLst>
                              <p:cond delay="3000"/>
                            </p:stCondLst>
                            <p:childTnLst>
                              <p:par>
                                <p:cTn id="25" presetID="2" presetClass="entr" presetSubtype="2"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1+#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7101816"/>
          </a:xfrm>
          <a:prstGeom prst="rect">
            <a:avLst/>
          </a:prstGeom>
          <a:solidFill>
            <a:schemeClr val="tx2">
              <a:lumMod val="20000"/>
              <a:lumOff val="80000"/>
            </a:schemeClr>
          </a:solidFill>
        </p:spPr>
        <p:txBody>
          <a:bodyPr>
            <a:spAutoFit/>
          </a:bodyPr>
          <a:lstStyle/>
          <a:p>
            <a:pPr algn="ctr" defTabSz="623438" eaLnBrk="0" fontAlgn="base" hangingPunct="0">
              <a:spcBef>
                <a:spcPct val="0"/>
              </a:spcBef>
              <a:spcAft>
                <a:spcPct val="0"/>
              </a:spcAft>
              <a:defRPr/>
            </a:pPr>
            <a:endParaRPr lang="en-US" sz="1909" b="1" dirty="0">
              <a:solidFill>
                <a:srgbClr val="FF0000"/>
              </a:solidFill>
              <a:latin typeface="Times New Roman" panose="02020603050405020304" pitchFamily="18" charset="0"/>
              <a:cs typeface="Times New Roman" panose="02020603050405020304" pitchFamily="18" charset="0"/>
            </a:endParaRPr>
          </a:p>
          <a:p>
            <a:pPr algn="ctr" defTabSz="623438" eaLnBrk="0" fontAlgn="base" hangingPunct="0">
              <a:spcBef>
                <a:spcPct val="0"/>
              </a:spcBef>
              <a:spcAft>
                <a:spcPct val="0"/>
              </a:spcAft>
              <a:defRPr/>
            </a:pPr>
            <a:r>
              <a:rPr lang="vi-VN" sz="2727" b="1" dirty="0">
                <a:solidFill>
                  <a:srgbClr val="FF0000"/>
                </a:solidFill>
                <a:latin typeface="Times New Roman" panose="02020603050405020304" pitchFamily="18" charset="0"/>
                <a:cs typeface="Times New Roman" panose="02020603050405020304" pitchFamily="18" charset="0"/>
              </a:rPr>
              <a:t>Thắng biển</a:t>
            </a:r>
            <a:endParaRPr lang="en-US" sz="2727" b="1" dirty="0">
              <a:solidFill>
                <a:srgbClr val="FF0000"/>
              </a:solidFill>
              <a:latin typeface="Times New Roman" panose="02020603050405020304" pitchFamily="18" charset="0"/>
              <a:cs typeface="Times New Roman" panose="02020603050405020304" pitchFamily="18" charset="0"/>
            </a:endParaRPr>
          </a:p>
          <a:p>
            <a:pPr algn="ctr" defTabSz="623438" eaLnBrk="0" fontAlgn="base" hangingPunct="0">
              <a:spcBef>
                <a:spcPct val="0"/>
              </a:spcBef>
              <a:spcAft>
                <a:spcPct val="0"/>
              </a:spcAft>
              <a:defRPr/>
            </a:pPr>
            <a:endParaRPr lang="vi-VN" sz="2454" dirty="0">
              <a:solidFill>
                <a:prstClr val="black"/>
              </a:solidFill>
              <a:latin typeface="Times New Roman" panose="02020603050405020304" pitchFamily="18" charset="0"/>
              <a:cs typeface="Arial" panose="020B0604020202020204" pitchFamily="34" charset="0"/>
            </a:endParaRPr>
          </a:p>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Arial" panose="020B0604020202020204" pitchFamily="34" charset="0"/>
              </a:rPr>
              <a:t>    Mặt trời lên cao dần. Gió đã bắt đầu mạnh. Gió lên, nước biển càng dữ. Khoảng mênh mông ầm ĩ càng lan rộng mãi vào. Biển cả muốn nuốt tươi con đê mỏng manh như con mập đớp con cá chim nhỏ bé.</a:t>
            </a:r>
            <a:endParaRPr lang="en-US" sz="2182" dirty="0">
              <a:solidFill>
                <a:prstClr val="black"/>
              </a:solidFill>
              <a:latin typeface="Calibri"/>
              <a:cs typeface="Arial" panose="020B0604020202020204" pitchFamily="34" charset="0"/>
            </a:endParaRPr>
          </a:p>
          <a:p>
            <a:pPr defTabSz="623438" eaLnBrk="0" fontAlgn="base" hangingPunct="0">
              <a:spcBef>
                <a:spcPct val="0"/>
              </a:spcBef>
              <a:spcAft>
                <a:spcPct val="0"/>
              </a:spcAft>
              <a:defRPr/>
            </a:pPr>
            <a:endParaRPr lang="vi-VN" sz="2182" dirty="0">
              <a:solidFill>
                <a:prstClr val="black"/>
              </a:solidFill>
              <a:latin typeface="Times New Roman" panose="02020603050405020304" pitchFamily="18" charset="0"/>
              <a:cs typeface="Arial" panose="020B0604020202020204" pitchFamily="34" charset="0"/>
            </a:endParaRPr>
          </a:p>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Arial" panose="020B0604020202020204" pitchFamily="34" charset="0"/>
              </a:rPr>
              <a:t>    Một tiếng ào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chống giữ.</a:t>
            </a:r>
            <a:endParaRPr lang="en-US" sz="2182" dirty="0">
              <a:solidFill>
                <a:prstClr val="black"/>
              </a:solidFill>
              <a:latin typeface="Calibri"/>
              <a:cs typeface="Arial" panose="020B0604020202020204" pitchFamily="34" charset="0"/>
            </a:endParaRPr>
          </a:p>
          <a:p>
            <a:pPr defTabSz="623438" eaLnBrk="0" fontAlgn="base" hangingPunct="0">
              <a:spcBef>
                <a:spcPct val="0"/>
              </a:spcBef>
              <a:spcAft>
                <a:spcPct val="0"/>
              </a:spcAft>
              <a:defRPr/>
            </a:pPr>
            <a:endParaRPr lang="vi-VN" sz="2182" dirty="0">
              <a:solidFill>
                <a:prstClr val="black"/>
              </a:solidFill>
              <a:latin typeface="Times New Roman" panose="02020603050405020304" pitchFamily="18" charset="0"/>
              <a:cs typeface="Arial" panose="020B0604020202020204" pitchFamily="34" charset="0"/>
            </a:endParaRPr>
          </a:p>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Arial" panose="020B0604020202020204" pitchFamily="34" charset="0"/>
              </a:rPr>
              <a:t>    Một tiếng reo to nổi lên, rồi ầm ầm hơn hai chục thanh niên cả nam lẫn nữ, mỗi người vác một vác củi vẹt, nhảy xuống dòng nước đang cuốn dữ. Họ khoác vai nhau thành một sợi dây dài, lấy thân mình ngăn dòng nước mặn. Nước quật vào mặt, vào ngực, trào qua đầu hàng rào sống. Họ ngụp xuống, trồi lên, ngụp xuống. Trong đám thanh niên xung kích, có người ngã, có người ngạt. Nhưng những bàn tay khoác vai nhau vẫn cứng như sắt, và thân hình họ quấn chặt lấy những cọc tre đóng chắc, dẻo như chão. Tóc dài các cô quấn chặt vào cổ các cậu con trai, mồ hôi như suối, hòa lẫn với nước chát mặn. Đám người không sợ chết đã cứu được quãng đê sống lại.</a:t>
            </a:r>
            <a:endParaRPr lang="en-US" sz="2182" dirty="0">
              <a:solidFill>
                <a:prstClr val="black"/>
              </a:solidFill>
              <a:latin typeface="Calibri"/>
              <a:cs typeface="Arial" panose="020B0604020202020204" pitchFamily="34" charset="0"/>
            </a:endParaRPr>
          </a:p>
          <a:p>
            <a:pPr defTabSz="623438" eaLnBrk="0" fontAlgn="base" hangingPunct="0">
              <a:spcBef>
                <a:spcPct val="0"/>
              </a:spcBef>
              <a:spcAft>
                <a:spcPct val="0"/>
              </a:spcAft>
              <a:defRPr/>
            </a:pPr>
            <a:r>
              <a:rPr lang="en-US" sz="2182" dirty="0">
                <a:solidFill>
                  <a:prstClr val="black"/>
                </a:solidFill>
                <a:latin typeface="Calibri"/>
                <a:cs typeface="Arial" panose="020B0604020202020204" pitchFamily="34" charset="0"/>
              </a:rPr>
              <a:t>                                                                                                          </a:t>
            </a:r>
            <a:r>
              <a:rPr lang="en-US" sz="2182" i="1" dirty="0">
                <a:solidFill>
                  <a:prstClr val="black"/>
                </a:solidFill>
                <a:latin typeface="Times New Roman" panose="02020603050405020304" pitchFamily="18" charset="0"/>
                <a:cs typeface="Times New Roman" panose="02020603050405020304" pitchFamily="18" charset="0"/>
              </a:rPr>
              <a:t>Theo </a:t>
            </a:r>
            <a:r>
              <a:rPr lang="en-US" sz="2182" b="1" i="1" dirty="0">
                <a:solidFill>
                  <a:prstClr val="black"/>
                </a:solidFill>
                <a:latin typeface="Times New Roman" panose="02020603050405020304" pitchFamily="18" charset="0"/>
                <a:cs typeface="Times New Roman" panose="02020603050405020304" pitchFamily="18" charset="0"/>
              </a:rPr>
              <a:t>Chu </a:t>
            </a:r>
            <a:r>
              <a:rPr lang="en-US" sz="2182" b="1" i="1" dirty="0" err="1">
                <a:solidFill>
                  <a:prstClr val="black"/>
                </a:solidFill>
                <a:latin typeface="Times New Roman" panose="02020603050405020304" pitchFamily="18" charset="0"/>
                <a:cs typeface="Times New Roman" panose="02020603050405020304" pitchFamily="18" charset="0"/>
              </a:rPr>
              <a:t>Vân</a:t>
            </a:r>
            <a:endParaRPr lang="vi-VN" sz="2182" b="1" i="1" dirty="0">
              <a:solidFill>
                <a:prstClr val="black"/>
              </a:solidFill>
              <a:latin typeface="Times New Roman" panose="02020603050405020304" pitchFamily="18" charset="0"/>
              <a:cs typeface="Times New Roman" panose="02020603050405020304" pitchFamily="18" charset="0"/>
            </a:endParaRPr>
          </a:p>
          <a:p>
            <a:pPr defTabSz="623438" eaLnBrk="0" fontAlgn="base" hangingPunct="0">
              <a:spcBef>
                <a:spcPct val="0"/>
              </a:spcBef>
              <a:spcAft>
                <a:spcPct val="0"/>
              </a:spcAft>
              <a:defRPr/>
            </a:pPr>
            <a:br>
              <a:rPr lang="vi-VN" sz="1909" dirty="0">
                <a:solidFill>
                  <a:prstClr val="black"/>
                </a:solidFill>
                <a:latin typeface="Arial" panose="020B0604020202020204" pitchFamily="34" charset="0"/>
                <a:cs typeface="Arial" panose="020B0604020202020204" pitchFamily="34" charset="0"/>
              </a:rPr>
            </a:br>
            <a:br>
              <a:rPr lang="vi-VN" sz="1909" dirty="0">
                <a:solidFill>
                  <a:prstClr val="black"/>
                </a:solidFill>
                <a:latin typeface="Arial" panose="020B0604020202020204" pitchFamily="34" charset="0"/>
                <a:cs typeface="Arial" panose="020B0604020202020204" pitchFamily="34" charset="0"/>
              </a:rPr>
            </a:br>
            <a:endParaRPr lang="en-US" sz="1909"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9943148"/>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68557"/>
            <a:ext cx="12192000" cy="4157446"/>
          </a:xfrm>
        </p:spPr>
        <p:txBody>
          <a:bodyPr/>
          <a:lstStyle/>
          <a:p>
            <a:pPr marL="0" indent="0" algn="ctr" eaLnBrk="1" hangingPunct="1">
              <a:buNone/>
            </a:pPr>
            <a:r>
              <a:rPr lang="en-US" altLang="en-US" sz="4091" b="1" dirty="0">
                <a:latin typeface="Times New Roman" panose="02020603050405020304" pitchFamily="18" charset="0"/>
                <a:cs typeface="Times New Roman" panose="02020603050405020304" pitchFamily="18" charset="0"/>
              </a:rPr>
              <a:t> </a:t>
            </a:r>
            <a:r>
              <a:rPr lang="en-US" altLang="en-US" sz="4091" b="1" i="1" dirty="0" err="1">
                <a:latin typeface="Times New Roman" panose="02020603050405020304" pitchFamily="18" charset="0"/>
                <a:cs typeface="Times New Roman" panose="02020603050405020304" pitchFamily="18" charset="0"/>
              </a:rPr>
              <a:t>Bài</a:t>
            </a:r>
            <a:r>
              <a:rPr lang="en-US" altLang="en-US" sz="4091" b="1" i="1" dirty="0">
                <a:latin typeface="Times New Roman" panose="02020603050405020304" pitchFamily="18" charset="0"/>
                <a:cs typeface="Times New Roman" panose="02020603050405020304" pitchFamily="18" charset="0"/>
              </a:rPr>
              <a:t> </a:t>
            </a:r>
            <a:r>
              <a:rPr lang="en-US" altLang="en-US" sz="4091" b="1" i="1" dirty="0" err="1">
                <a:latin typeface="Times New Roman" panose="02020603050405020304" pitchFamily="18" charset="0"/>
                <a:cs typeface="Times New Roman" panose="02020603050405020304" pitchFamily="18" charset="0"/>
              </a:rPr>
              <a:t>văn</a:t>
            </a:r>
            <a:r>
              <a:rPr lang="en-US" altLang="en-US" sz="4091" b="1" i="1" dirty="0">
                <a:latin typeface="Times New Roman" panose="02020603050405020304" pitchFamily="18" charset="0"/>
                <a:cs typeface="Times New Roman" panose="02020603050405020304" pitchFamily="18" charset="0"/>
              </a:rPr>
              <a:t> </a:t>
            </a:r>
            <a:r>
              <a:rPr lang="en-US" altLang="en-US" sz="4091" b="1" i="1" dirty="0" err="1">
                <a:latin typeface="Times New Roman" panose="02020603050405020304" pitchFamily="18" charset="0"/>
                <a:cs typeface="Times New Roman" panose="02020603050405020304" pitchFamily="18" charset="0"/>
              </a:rPr>
              <a:t>được</a:t>
            </a:r>
            <a:r>
              <a:rPr lang="en-US" altLang="en-US" sz="4091" b="1" i="1" dirty="0">
                <a:latin typeface="Times New Roman" panose="02020603050405020304" pitchFamily="18" charset="0"/>
                <a:cs typeface="Times New Roman" panose="02020603050405020304" pitchFamily="18" charset="0"/>
              </a:rPr>
              <a:t> chia </a:t>
            </a:r>
            <a:r>
              <a:rPr lang="en-US" altLang="en-US" sz="4091" b="1" i="1" dirty="0" err="1">
                <a:latin typeface="Times New Roman" panose="02020603050405020304" pitchFamily="18" charset="0"/>
                <a:cs typeface="Times New Roman" panose="02020603050405020304" pitchFamily="18" charset="0"/>
              </a:rPr>
              <a:t>làm</a:t>
            </a:r>
            <a:r>
              <a:rPr lang="en-US" altLang="en-US" sz="4091" b="1" i="1" dirty="0">
                <a:latin typeface="Times New Roman" panose="02020603050405020304" pitchFamily="18" charset="0"/>
                <a:cs typeface="Times New Roman" panose="02020603050405020304" pitchFamily="18" charset="0"/>
              </a:rPr>
              <a:t> </a:t>
            </a:r>
            <a:r>
              <a:rPr lang="en-US" altLang="en-US" sz="4091" b="1" i="1" dirty="0" err="1">
                <a:latin typeface="Times New Roman" panose="02020603050405020304" pitchFamily="18" charset="0"/>
                <a:cs typeface="Times New Roman" panose="02020603050405020304" pitchFamily="18" charset="0"/>
              </a:rPr>
              <a:t>mấy</a:t>
            </a:r>
            <a:r>
              <a:rPr lang="en-US" altLang="en-US" sz="4091" b="1" i="1" dirty="0">
                <a:latin typeface="Times New Roman" panose="02020603050405020304" pitchFamily="18" charset="0"/>
                <a:cs typeface="Times New Roman" panose="02020603050405020304" pitchFamily="18" charset="0"/>
              </a:rPr>
              <a:t> </a:t>
            </a:r>
            <a:r>
              <a:rPr lang="en-US" altLang="en-US" sz="4091" b="1" i="1" dirty="0" err="1">
                <a:latin typeface="Times New Roman" panose="02020603050405020304" pitchFamily="18" charset="0"/>
                <a:cs typeface="Times New Roman" panose="02020603050405020304" pitchFamily="18" charset="0"/>
              </a:rPr>
              <a:t>đoạn</a:t>
            </a:r>
            <a:r>
              <a:rPr lang="en-US" altLang="en-US" sz="4091" b="1" i="1" dirty="0">
                <a:latin typeface="Times New Roman" panose="02020603050405020304" pitchFamily="18" charset="0"/>
                <a:cs typeface="Times New Roman" panose="02020603050405020304" pitchFamily="18" charset="0"/>
              </a:rPr>
              <a:t>?</a:t>
            </a:r>
          </a:p>
          <a:p>
            <a:pPr marL="0" indent="0" eaLnBrk="1" hangingPunct="1">
              <a:buNone/>
            </a:pPr>
            <a:r>
              <a:rPr lang="vi-VN" altLang="en-US" sz="4091" b="1" dirty="0">
                <a:latin typeface="Times New Roman" panose="02020603050405020304" pitchFamily="18" charset="0"/>
                <a:cs typeface="Times New Roman" panose="02020603050405020304" pitchFamily="18" charset="0"/>
              </a:rPr>
              <a:t> Đoạn 1: </a:t>
            </a:r>
            <a:r>
              <a:rPr lang="en-US" altLang="en-US" sz="4091" b="1" dirty="0" err="1">
                <a:solidFill>
                  <a:srgbClr val="7030A0"/>
                </a:solidFill>
                <a:latin typeface="Times New Roman" panose="02020603050405020304" pitchFamily="18" charset="0"/>
                <a:cs typeface="Times New Roman" panose="02020603050405020304" pitchFamily="18" charset="0"/>
              </a:rPr>
              <a:t>Mặt</a:t>
            </a:r>
            <a:r>
              <a:rPr lang="en-US" altLang="en-US" sz="4091" b="1" dirty="0">
                <a:solidFill>
                  <a:srgbClr val="7030A0"/>
                </a:solidFill>
                <a:latin typeface="Times New Roman" panose="02020603050405020304" pitchFamily="18" charset="0"/>
                <a:cs typeface="Times New Roman" panose="02020603050405020304" pitchFamily="18" charset="0"/>
              </a:rPr>
              <a:t> </a:t>
            </a:r>
            <a:r>
              <a:rPr lang="en-US" altLang="en-US" sz="4091" b="1" dirty="0" err="1">
                <a:solidFill>
                  <a:srgbClr val="7030A0"/>
                </a:solidFill>
                <a:latin typeface="Times New Roman" panose="02020603050405020304" pitchFamily="18" charset="0"/>
                <a:cs typeface="Times New Roman" panose="02020603050405020304" pitchFamily="18" charset="0"/>
              </a:rPr>
              <a:t>trời</a:t>
            </a:r>
            <a:r>
              <a:rPr lang="en-US" altLang="en-US" sz="4091" b="1" dirty="0">
                <a:solidFill>
                  <a:srgbClr val="7030A0"/>
                </a:solidFill>
                <a:latin typeface="Times New Roman" panose="02020603050405020304" pitchFamily="18" charset="0"/>
                <a:cs typeface="Times New Roman" panose="02020603050405020304" pitchFamily="18" charset="0"/>
              </a:rPr>
              <a:t> </a:t>
            </a:r>
            <a:r>
              <a:rPr lang="en-US" altLang="en-US" sz="4091" b="1" dirty="0" err="1">
                <a:solidFill>
                  <a:srgbClr val="7030A0"/>
                </a:solidFill>
                <a:latin typeface="Times New Roman" panose="02020603050405020304" pitchFamily="18" charset="0"/>
                <a:cs typeface="Times New Roman" panose="02020603050405020304" pitchFamily="18" charset="0"/>
              </a:rPr>
              <a:t>lên</a:t>
            </a:r>
            <a:r>
              <a:rPr lang="en-US" altLang="en-US" sz="4091" b="1" dirty="0">
                <a:solidFill>
                  <a:srgbClr val="7030A0"/>
                </a:solidFill>
                <a:latin typeface="Times New Roman" panose="02020603050405020304" pitchFamily="18" charset="0"/>
                <a:cs typeface="Times New Roman" panose="02020603050405020304" pitchFamily="18" charset="0"/>
              </a:rPr>
              <a:t> </a:t>
            </a:r>
            <a:r>
              <a:rPr lang="en-US" altLang="en-US" sz="4091" b="1" dirty="0" err="1">
                <a:solidFill>
                  <a:srgbClr val="7030A0"/>
                </a:solidFill>
                <a:latin typeface="Times New Roman" panose="02020603050405020304" pitchFamily="18" charset="0"/>
                <a:cs typeface="Times New Roman" panose="02020603050405020304" pitchFamily="18" charset="0"/>
              </a:rPr>
              <a:t>cao</a:t>
            </a:r>
            <a:r>
              <a:rPr lang="en-US" altLang="en-US" sz="4091" b="1" dirty="0">
                <a:solidFill>
                  <a:srgbClr val="7030A0"/>
                </a:solidFill>
                <a:latin typeface="Times New Roman" panose="02020603050405020304" pitchFamily="18" charset="0"/>
                <a:cs typeface="Times New Roman" panose="02020603050405020304" pitchFamily="18" charset="0"/>
              </a:rPr>
              <a:t> </a:t>
            </a:r>
            <a:r>
              <a:rPr lang="en-US" altLang="en-US" sz="4091" b="1" dirty="0" err="1">
                <a:solidFill>
                  <a:srgbClr val="7030A0"/>
                </a:solidFill>
                <a:latin typeface="Times New Roman" panose="02020603050405020304" pitchFamily="18" charset="0"/>
                <a:cs typeface="Times New Roman" panose="02020603050405020304" pitchFamily="18" charset="0"/>
              </a:rPr>
              <a:t>dần</a:t>
            </a:r>
            <a:r>
              <a:rPr lang="vi-VN" altLang="en-US" sz="4091" b="1" dirty="0">
                <a:solidFill>
                  <a:srgbClr val="7030A0"/>
                </a:solidFill>
                <a:latin typeface="Times New Roman" panose="02020603050405020304" pitchFamily="18" charset="0"/>
                <a:cs typeface="Times New Roman" panose="02020603050405020304" pitchFamily="18" charset="0"/>
              </a:rPr>
              <a:t>….con cá chim nhỏ bé</a:t>
            </a:r>
            <a:r>
              <a:rPr lang="en-US" altLang="en-US" sz="4091" b="1" dirty="0">
                <a:solidFill>
                  <a:srgbClr val="7030A0"/>
                </a:solidFill>
                <a:latin typeface="Times New Roman" panose="02020603050405020304" pitchFamily="18" charset="0"/>
                <a:cs typeface="Times New Roman" panose="02020603050405020304" pitchFamily="18" charset="0"/>
              </a:rPr>
              <a:t>.</a:t>
            </a:r>
            <a:r>
              <a:rPr lang="vi-VN" altLang="en-US" sz="4091" b="1" dirty="0">
                <a:solidFill>
                  <a:srgbClr val="7030A0"/>
                </a:solidFill>
                <a:latin typeface="Times New Roman" panose="02020603050405020304" pitchFamily="18" charset="0"/>
                <a:cs typeface="Times New Roman" panose="02020603050405020304" pitchFamily="18" charset="0"/>
              </a:rPr>
              <a:t>    </a:t>
            </a:r>
          </a:p>
          <a:p>
            <a:pPr marL="0" indent="0" eaLnBrk="1" hangingPunct="1">
              <a:buNone/>
            </a:pPr>
            <a:r>
              <a:rPr lang="vi-VN" altLang="en-US" sz="4091" b="1" dirty="0">
                <a:latin typeface="Times New Roman" panose="02020603050405020304" pitchFamily="18" charset="0"/>
                <a:cs typeface="Times New Roman" panose="02020603050405020304" pitchFamily="18" charset="0"/>
              </a:rPr>
              <a:t> Đoạn 2: </a:t>
            </a:r>
            <a:r>
              <a:rPr lang="en-US" altLang="en-US" sz="4091" b="1" dirty="0" err="1">
                <a:solidFill>
                  <a:srgbClr val="7030A0"/>
                </a:solidFill>
                <a:latin typeface="Times New Roman" panose="02020603050405020304" pitchFamily="18" charset="0"/>
                <a:cs typeface="Times New Roman" panose="02020603050405020304" pitchFamily="18" charset="0"/>
              </a:rPr>
              <a:t>Một</a:t>
            </a:r>
            <a:r>
              <a:rPr lang="en-US" altLang="en-US" sz="4091" b="1" dirty="0">
                <a:solidFill>
                  <a:srgbClr val="7030A0"/>
                </a:solidFill>
                <a:latin typeface="Times New Roman" panose="02020603050405020304" pitchFamily="18" charset="0"/>
                <a:cs typeface="Times New Roman" panose="02020603050405020304" pitchFamily="18" charset="0"/>
              </a:rPr>
              <a:t> </a:t>
            </a:r>
            <a:r>
              <a:rPr lang="en-US" altLang="en-US" sz="4091" b="1" dirty="0" err="1">
                <a:solidFill>
                  <a:srgbClr val="7030A0"/>
                </a:solidFill>
                <a:latin typeface="Times New Roman" panose="02020603050405020304" pitchFamily="18" charset="0"/>
                <a:cs typeface="Times New Roman" panose="02020603050405020304" pitchFamily="18" charset="0"/>
              </a:rPr>
              <a:t>tiếng</a:t>
            </a:r>
            <a:r>
              <a:rPr lang="en-US" altLang="en-US" sz="4091" b="1" dirty="0">
                <a:solidFill>
                  <a:srgbClr val="7030A0"/>
                </a:solidFill>
                <a:latin typeface="Times New Roman" panose="02020603050405020304" pitchFamily="18" charset="0"/>
                <a:cs typeface="Times New Roman" panose="02020603050405020304" pitchFamily="18" charset="0"/>
              </a:rPr>
              <a:t> </a:t>
            </a:r>
            <a:r>
              <a:rPr lang="en-US" altLang="en-US" sz="4091" b="1" dirty="0" err="1">
                <a:solidFill>
                  <a:srgbClr val="7030A0"/>
                </a:solidFill>
                <a:latin typeface="Times New Roman" panose="02020603050405020304" pitchFamily="18" charset="0"/>
                <a:cs typeface="Times New Roman" panose="02020603050405020304" pitchFamily="18" charset="0"/>
              </a:rPr>
              <a:t>ào</a:t>
            </a:r>
            <a:r>
              <a:rPr lang="en-US" altLang="en-US" sz="4091" b="1" dirty="0">
                <a:solidFill>
                  <a:srgbClr val="7030A0"/>
                </a:solidFill>
                <a:latin typeface="Times New Roman" panose="02020603050405020304" pitchFamily="18" charset="0"/>
                <a:cs typeface="Times New Roman" panose="02020603050405020304" pitchFamily="18" charset="0"/>
              </a:rPr>
              <a:t> </a:t>
            </a:r>
            <a:r>
              <a:rPr lang="en-US" altLang="en-US" sz="4091" b="1" dirty="0" err="1">
                <a:solidFill>
                  <a:srgbClr val="7030A0"/>
                </a:solidFill>
                <a:latin typeface="Times New Roman" panose="02020603050405020304" pitchFamily="18" charset="0"/>
                <a:cs typeface="Times New Roman" panose="02020603050405020304" pitchFamily="18" charset="0"/>
              </a:rPr>
              <a:t>dữ</a:t>
            </a:r>
            <a:r>
              <a:rPr lang="en-US" altLang="en-US" sz="4091" b="1" dirty="0">
                <a:solidFill>
                  <a:srgbClr val="7030A0"/>
                </a:solidFill>
                <a:latin typeface="Times New Roman" panose="02020603050405020304" pitchFamily="18" charset="0"/>
                <a:cs typeface="Times New Roman" panose="02020603050405020304" pitchFamily="18" charset="0"/>
              </a:rPr>
              <a:t> </a:t>
            </a:r>
            <a:r>
              <a:rPr lang="en-US" altLang="en-US" sz="4091" b="1" dirty="0" err="1">
                <a:solidFill>
                  <a:srgbClr val="7030A0"/>
                </a:solidFill>
                <a:latin typeface="Times New Roman" panose="02020603050405020304" pitchFamily="18" charset="0"/>
                <a:cs typeface="Times New Roman" panose="02020603050405020304" pitchFamily="18" charset="0"/>
              </a:rPr>
              <a:t>dội</a:t>
            </a:r>
            <a:r>
              <a:rPr lang="vi-VN" altLang="en-US" sz="4091" b="1" dirty="0">
                <a:solidFill>
                  <a:srgbClr val="7030A0"/>
                </a:solidFill>
                <a:latin typeface="Times New Roman" panose="02020603050405020304" pitchFamily="18" charset="0"/>
                <a:cs typeface="Times New Roman" panose="02020603050405020304" pitchFamily="18" charset="0"/>
              </a:rPr>
              <a:t> ... quyết tâm chống giữ</a:t>
            </a:r>
            <a:r>
              <a:rPr lang="en-US" altLang="en-US" sz="4091" b="1" dirty="0">
                <a:solidFill>
                  <a:srgbClr val="7030A0"/>
                </a:solidFill>
                <a:latin typeface="Times New Roman" panose="02020603050405020304" pitchFamily="18" charset="0"/>
                <a:cs typeface="Times New Roman" panose="02020603050405020304" pitchFamily="18" charset="0"/>
              </a:rPr>
              <a:t>.</a:t>
            </a:r>
            <a:endParaRPr lang="vi-VN" altLang="en-US" sz="4091" b="1" dirty="0">
              <a:solidFill>
                <a:srgbClr val="7030A0"/>
              </a:solidFill>
              <a:latin typeface="Times New Roman" panose="02020603050405020304" pitchFamily="18" charset="0"/>
              <a:cs typeface="Times New Roman" panose="02020603050405020304" pitchFamily="18" charset="0"/>
            </a:endParaRPr>
          </a:p>
          <a:p>
            <a:pPr marL="0" indent="0" eaLnBrk="1" hangingPunct="1">
              <a:buNone/>
            </a:pPr>
            <a:r>
              <a:rPr lang="vi-VN" altLang="en-US" sz="4091" b="1" dirty="0">
                <a:latin typeface="Times New Roman" panose="02020603050405020304" pitchFamily="18" charset="0"/>
                <a:cs typeface="Times New Roman" panose="02020603050405020304" pitchFamily="18" charset="0"/>
              </a:rPr>
              <a:t> Đoạn 3 : </a:t>
            </a:r>
            <a:r>
              <a:rPr lang="vi-VN" altLang="en-US" sz="4091" b="1" dirty="0">
                <a:solidFill>
                  <a:srgbClr val="7030A0"/>
                </a:solidFill>
                <a:latin typeface="Times New Roman" panose="02020603050405020304" pitchFamily="18" charset="0"/>
                <a:cs typeface="Times New Roman" panose="02020603050405020304" pitchFamily="18" charset="0"/>
              </a:rPr>
              <a:t>Một tiếng reo to nổi lên... quãng đê sống lại  .</a:t>
            </a:r>
          </a:p>
        </p:txBody>
      </p:sp>
      <p:pic>
        <p:nvPicPr>
          <p:cNvPr id="4"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37567" y="237737"/>
            <a:ext cx="4025902" cy="84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72205" y="263866"/>
            <a:ext cx="3191264" cy="648511"/>
          </a:xfrm>
          <a:prstGeom prst="rect">
            <a:avLst/>
          </a:prstGeom>
          <a:noFill/>
        </p:spPr>
        <p:txBody>
          <a:bodyPr wrap="square" rtlCol="0">
            <a:spAutoFit/>
          </a:bodyPr>
          <a:lstStyle/>
          <a:p>
            <a:pPr defTabSz="623438" eaLnBrk="0" fontAlgn="base" hangingPunct="0">
              <a:spcBef>
                <a:spcPct val="0"/>
              </a:spcBef>
              <a:spcAft>
                <a:spcPct val="0"/>
              </a:spcAft>
            </a:pPr>
            <a:r>
              <a:rPr lang="en-US" sz="3614" dirty="0">
                <a:solidFill>
                  <a:srgbClr val="FF0000"/>
                </a:solidFill>
                <a:latin typeface="Times New Roman" panose="02020603050405020304" pitchFamily="18" charset="0"/>
                <a:cs typeface="Times New Roman" panose="02020603050405020304" pitchFamily="18" charset="0"/>
              </a:rPr>
              <a:t>CHIA </a:t>
            </a:r>
            <a:r>
              <a:rPr lang="vi-VN" sz="3614" dirty="0">
                <a:solidFill>
                  <a:srgbClr val="FF0000"/>
                </a:solidFill>
                <a:latin typeface="Times New Roman" panose="02020603050405020304" pitchFamily="18" charset="0"/>
                <a:cs typeface="Times New Roman" panose="02020603050405020304" pitchFamily="18" charset="0"/>
              </a:rPr>
              <a:t>ĐOẠN</a:t>
            </a:r>
          </a:p>
        </p:txBody>
      </p:sp>
    </p:spTree>
    <p:extLst>
      <p:ext uri="{BB962C8B-B14F-4D97-AF65-F5344CB8AC3E}">
        <p14:creationId xmlns:p14="http://schemas.microsoft.com/office/powerpoint/2010/main" val="2718228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ircle(in)">
                                      <p:cBhvr>
                                        <p:cTn id="18"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3533" y="237737"/>
            <a:ext cx="11938467" cy="7101816"/>
          </a:xfrm>
          <a:prstGeom prst="rect">
            <a:avLst/>
          </a:prstGeom>
          <a:solidFill>
            <a:schemeClr val="tx2">
              <a:lumMod val="20000"/>
              <a:lumOff val="80000"/>
            </a:schemeClr>
          </a:solidFill>
        </p:spPr>
        <p:txBody>
          <a:bodyPr wrap="square">
            <a:spAutoFit/>
          </a:bodyPr>
          <a:lstStyle/>
          <a:p>
            <a:pPr algn="ctr" defTabSz="623438" eaLnBrk="0" fontAlgn="base" hangingPunct="0">
              <a:spcBef>
                <a:spcPct val="0"/>
              </a:spcBef>
              <a:spcAft>
                <a:spcPct val="0"/>
              </a:spcAft>
              <a:defRPr/>
            </a:pPr>
            <a:endParaRPr lang="en-US" sz="1909" b="1" dirty="0">
              <a:solidFill>
                <a:srgbClr val="FF0000"/>
              </a:solidFill>
              <a:latin typeface="Times New Roman" panose="02020603050405020304" pitchFamily="18" charset="0"/>
              <a:cs typeface="Times New Roman" panose="02020603050405020304" pitchFamily="18" charset="0"/>
            </a:endParaRPr>
          </a:p>
          <a:p>
            <a:pPr algn="ctr" defTabSz="623438" eaLnBrk="0" fontAlgn="base" hangingPunct="0">
              <a:spcBef>
                <a:spcPct val="0"/>
              </a:spcBef>
              <a:spcAft>
                <a:spcPct val="0"/>
              </a:spcAft>
              <a:defRPr/>
            </a:pPr>
            <a:r>
              <a:rPr lang="vi-VN" sz="2727" b="1" dirty="0">
                <a:solidFill>
                  <a:srgbClr val="FF0000"/>
                </a:solidFill>
                <a:latin typeface="Times New Roman" panose="02020603050405020304" pitchFamily="18" charset="0"/>
                <a:cs typeface="Times New Roman" panose="02020603050405020304" pitchFamily="18" charset="0"/>
              </a:rPr>
              <a:t>Thắng biển</a:t>
            </a:r>
            <a:endParaRPr lang="en-US" sz="2727" b="1" dirty="0">
              <a:solidFill>
                <a:srgbClr val="FF0000"/>
              </a:solidFill>
              <a:latin typeface="Times New Roman" panose="02020603050405020304" pitchFamily="18" charset="0"/>
              <a:cs typeface="Times New Roman" panose="02020603050405020304" pitchFamily="18" charset="0"/>
            </a:endParaRPr>
          </a:p>
          <a:p>
            <a:pPr algn="ctr" defTabSz="623438" eaLnBrk="0" fontAlgn="base" hangingPunct="0">
              <a:spcBef>
                <a:spcPct val="0"/>
              </a:spcBef>
              <a:spcAft>
                <a:spcPct val="0"/>
              </a:spcAft>
              <a:defRPr/>
            </a:pPr>
            <a:endParaRPr lang="vi-VN" sz="2454" dirty="0">
              <a:solidFill>
                <a:prstClr val="black"/>
              </a:solidFill>
              <a:latin typeface="Times New Roman" panose="02020603050405020304" pitchFamily="18" charset="0"/>
              <a:cs typeface="Arial" panose="020B0604020202020204" pitchFamily="34" charset="0"/>
            </a:endParaRPr>
          </a:p>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Arial" panose="020B0604020202020204" pitchFamily="34" charset="0"/>
              </a:rPr>
              <a:t>        Mặt trời lên cao dần. Gió đã bắt đầu mạnh. Gió lên, nước biển càng dữ. Khoảng mênh mông ầm ĩ càng lan rộng mãi vào. Biển cả muốn nuốt tươi con đê mỏng manh như con mập đớp con cá chim nhỏ bé.</a:t>
            </a:r>
            <a:endParaRPr lang="en-US" sz="2182" dirty="0">
              <a:solidFill>
                <a:prstClr val="black"/>
              </a:solidFill>
              <a:latin typeface="Calibri"/>
              <a:cs typeface="Arial" panose="020B0604020202020204" pitchFamily="34" charset="0"/>
            </a:endParaRPr>
          </a:p>
          <a:p>
            <a:pPr defTabSz="623438" eaLnBrk="0" fontAlgn="base" hangingPunct="0">
              <a:spcBef>
                <a:spcPct val="0"/>
              </a:spcBef>
              <a:spcAft>
                <a:spcPct val="0"/>
              </a:spcAft>
              <a:defRPr/>
            </a:pPr>
            <a:endParaRPr lang="vi-VN" sz="2182" dirty="0">
              <a:solidFill>
                <a:prstClr val="black"/>
              </a:solidFill>
              <a:latin typeface="Times New Roman" panose="02020603050405020304" pitchFamily="18" charset="0"/>
              <a:cs typeface="Arial" panose="020B0604020202020204" pitchFamily="34" charset="0"/>
            </a:endParaRPr>
          </a:p>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Arial" panose="020B0604020202020204" pitchFamily="34" charset="0"/>
              </a:rPr>
              <a:t>         Một tiếng ào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chống giữ.</a:t>
            </a:r>
            <a:endParaRPr lang="en-US" sz="2182" dirty="0">
              <a:solidFill>
                <a:prstClr val="black"/>
              </a:solidFill>
              <a:latin typeface="Calibri"/>
              <a:cs typeface="Arial" panose="020B0604020202020204" pitchFamily="34" charset="0"/>
            </a:endParaRPr>
          </a:p>
          <a:p>
            <a:pPr defTabSz="623438" eaLnBrk="0" fontAlgn="base" hangingPunct="0">
              <a:spcBef>
                <a:spcPct val="0"/>
              </a:spcBef>
              <a:spcAft>
                <a:spcPct val="0"/>
              </a:spcAft>
              <a:defRPr/>
            </a:pPr>
            <a:endParaRPr lang="vi-VN" sz="2182" dirty="0">
              <a:solidFill>
                <a:prstClr val="black"/>
              </a:solidFill>
              <a:latin typeface="Times New Roman" panose="02020603050405020304" pitchFamily="18" charset="0"/>
              <a:cs typeface="Arial" panose="020B0604020202020204" pitchFamily="34" charset="0"/>
            </a:endParaRPr>
          </a:p>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Arial" panose="020B0604020202020204" pitchFamily="34" charset="0"/>
              </a:rPr>
              <a:t>         Một tiếng reo to nổi lên, rồi ầm ầm hơn hai chục thanh niên cả nam lẫn nữ, mỗi người vác một vác củi vẹt, nhảy xuống dòng nước đang cuốn dữ. Họ khoác vai nhau thành một sợi dây dài, lấy thân mình ngăn dòng nước mặn. Nước quật vào mặt, vào ngực, trào qua đầu hàng rào sống. Họ ngụp xuống, trồi lên, ngụp xuống. Trong đám thanh niên xung kích, có người ngã, có người ngạt. Nhưng những bàn tay khoác vai nhau vẫn cứng như sắt, và thân hình họ quấn chặt lấy những cọc tre đóng chắc, dẻo như chão. Tóc dài các cô quấn chặt vào cổ các cậu con trai, mồ hôi như suối, hòa lẫn với nước chát mặn. Đám người không sợ chết đã cứu được quãng đê sống lại.</a:t>
            </a:r>
            <a:endParaRPr lang="en-US" sz="2182" dirty="0">
              <a:solidFill>
                <a:prstClr val="black"/>
              </a:solidFill>
              <a:latin typeface="Calibri"/>
              <a:cs typeface="Arial" panose="020B0604020202020204" pitchFamily="34" charset="0"/>
            </a:endParaRPr>
          </a:p>
          <a:p>
            <a:pPr defTabSz="623438" eaLnBrk="0" fontAlgn="base" hangingPunct="0">
              <a:spcBef>
                <a:spcPct val="0"/>
              </a:spcBef>
              <a:spcAft>
                <a:spcPct val="0"/>
              </a:spcAft>
              <a:defRPr/>
            </a:pPr>
            <a:r>
              <a:rPr lang="en-US" sz="2182" dirty="0">
                <a:solidFill>
                  <a:prstClr val="black"/>
                </a:solidFill>
                <a:latin typeface="Calibri"/>
                <a:cs typeface="Arial" panose="020B0604020202020204" pitchFamily="34" charset="0"/>
              </a:rPr>
              <a:t>                                                                                                          </a:t>
            </a:r>
            <a:r>
              <a:rPr lang="en-US" sz="2182" i="1" dirty="0">
                <a:solidFill>
                  <a:prstClr val="black"/>
                </a:solidFill>
                <a:latin typeface="Times New Roman" panose="02020603050405020304" pitchFamily="18" charset="0"/>
                <a:cs typeface="Times New Roman" panose="02020603050405020304" pitchFamily="18" charset="0"/>
              </a:rPr>
              <a:t>Theo </a:t>
            </a:r>
            <a:r>
              <a:rPr lang="en-US" sz="2182" b="1" i="1" dirty="0">
                <a:solidFill>
                  <a:prstClr val="black"/>
                </a:solidFill>
                <a:latin typeface="Times New Roman" panose="02020603050405020304" pitchFamily="18" charset="0"/>
                <a:cs typeface="Times New Roman" panose="02020603050405020304" pitchFamily="18" charset="0"/>
              </a:rPr>
              <a:t>Chu </a:t>
            </a:r>
            <a:r>
              <a:rPr lang="en-US" sz="2182" b="1" i="1" dirty="0" err="1">
                <a:solidFill>
                  <a:prstClr val="black"/>
                </a:solidFill>
                <a:latin typeface="Times New Roman" panose="02020603050405020304" pitchFamily="18" charset="0"/>
                <a:cs typeface="Times New Roman" panose="02020603050405020304" pitchFamily="18" charset="0"/>
              </a:rPr>
              <a:t>Vân</a:t>
            </a:r>
            <a:endParaRPr lang="vi-VN" sz="2182" b="1" i="1" dirty="0">
              <a:solidFill>
                <a:prstClr val="black"/>
              </a:solidFill>
              <a:latin typeface="Times New Roman" panose="02020603050405020304" pitchFamily="18" charset="0"/>
              <a:cs typeface="Times New Roman" panose="02020603050405020304" pitchFamily="18" charset="0"/>
            </a:endParaRPr>
          </a:p>
          <a:p>
            <a:pPr defTabSz="623438" eaLnBrk="0" fontAlgn="base" hangingPunct="0">
              <a:spcBef>
                <a:spcPct val="0"/>
              </a:spcBef>
              <a:spcAft>
                <a:spcPct val="0"/>
              </a:spcAft>
              <a:defRPr/>
            </a:pPr>
            <a:br>
              <a:rPr lang="vi-VN" sz="1909" dirty="0">
                <a:solidFill>
                  <a:prstClr val="black"/>
                </a:solidFill>
                <a:latin typeface="Arial" panose="020B0604020202020204" pitchFamily="34" charset="0"/>
                <a:cs typeface="Arial" panose="020B0604020202020204" pitchFamily="34" charset="0"/>
              </a:rPr>
            </a:br>
            <a:br>
              <a:rPr lang="vi-VN" sz="1909" dirty="0">
                <a:solidFill>
                  <a:prstClr val="black"/>
                </a:solidFill>
                <a:latin typeface="Arial" panose="020B0604020202020204" pitchFamily="34" charset="0"/>
                <a:cs typeface="Arial" panose="020B0604020202020204" pitchFamily="34" charset="0"/>
              </a:rPr>
            </a:br>
            <a:endParaRPr lang="en-US" sz="1909" dirty="0">
              <a:solidFill>
                <a:prstClr val="black"/>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50F59941-AFB9-4201-91C8-B94276216478}"/>
              </a:ext>
            </a:extLst>
          </p:cNvPr>
          <p:cNvSpPr/>
          <p:nvPr/>
        </p:nvSpPr>
        <p:spPr>
          <a:xfrm>
            <a:off x="400822" y="1204021"/>
            <a:ext cx="434096" cy="540060"/>
          </a:xfrm>
          <a:prstGeom prst="ellipse">
            <a:avLst/>
          </a:prstGeom>
          <a:solidFill>
            <a:srgbClr val="7030A0"/>
          </a:solidFill>
          <a:ln w="25400" cap="flat" cmpd="sng" algn="ctr">
            <a:solidFill>
              <a:srgbClr val="4AB1E4">
                <a:shade val="50000"/>
              </a:srgbClr>
            </a:solidFill>
            <a:prstDash val="solid"/>
          </a:ln>
          <a:effectLst/>
        </p:spPr>
        <p:txBody>
          <a:bodyPr anchor="ctr"/>
          <a:lstStyle/>
          <a:p>
            <a:pPr algn="ctr" defTabSz="623438">
              <a:defRPr/>
            </a:pPr>
            <a:r>
              <a:rPr lang="en-US" sz="1227" kern="0" dirty="0">
                <a:solidFill>
                  <a:srgbClr val="FFFFFF"/>
                </a:solidFill>
                <a:latin typeface="Arial"/>
                <a:cs typeface="Times New Roman" panose="02020603050405020304" pitchFamily="18" charset="0"/>
              </a:rPr>
              <a:t>1</a:t>
            </a:r>
          </a:p>
        </p:txBody>
      </p:sp>
      <p:sp>
        <p:nvSpPr>
          <p:cNvPr id="5" name="Oval 4">
            <a:extLst>
              <a:ext uri="{FF2B5EF4-FFF2-40B4-BE49-F238E27FC236}">
                <a16:creationId xmlns:a16="http://schemas.microsoft.com/office/drawing/2014/main" id="{50F59941-AFB9-4201-91C8-B94276216478}"/>
              </a:ext>
            </a:extLst>
          </p:cNvPr>
          <p:cNvSpPr/>
          <p:nvPr/>
        </p:nvSpPr>
        <p:spPr>
          <a:xfrm>
            <a:off x="400822" y="2250687"/>
            <a:ext cx="475420" cy="392771"/>
          </a:xfrm>
          <a:prstGeom prst="ellipse">
            <a:avLst/>
          </a:prstGeom>
          <a:solidFill>
            <a:srgbClr val="7030A0"/>
          </a:solidFill>
          <a:ln w="25400" cap="flat" cmpd="sng" algn="ctr">
            <a:solidFill>
              <a:srgbClr val="4AB1E4">
                <a:shade val="50000"/>
              </a:srgbClr>
            </a:solidFill>
            <a:prstDash val="solid"/>
          </a:ln>
          <a:effectLst/>
        </p:spPr>
        <p:txBody>
          <a:bodyPr anchor="ctr"/>
          <a:lstStyle/>
          <a:p>
            <a:pPr algn="ctr" defTabSz="623438">
              <a:defRPr/>
            </a:pPr>
            <a:r>
              <a:rPr lang="en-US" sz="1227" kern="0" dirty="0">
                <a:solidFill>
                  <a:srgbClr val="FFFFFF"/>
                </a:solidFill>
                <a:latin typeface="Arial"/>
                <a:cs typeface="Times New Roman" panose="02020603050405020304" pitchFamily="18" charset="0"/>
              </a:rPr>
              <a:t>2</a:t>
            </a:r>
          </a:p>
        </p:txBody>
      </p:sp>
      <p:sp>
        <p:nvSpPr>
          <p:cNvPr id="6" name="Oval 5">
            <a:extLst>
              <a:ext uri="{FF2B5EF4-FFF2-40B4-BE49-F238E27FC236}">
                <a16:creationId xmlns:a16="http://schemas.microsoft.com/office/drawing/2014/main" id="{50F59941-AFB9-4201-91C8-B94276216478}"/>
              </a:ext>
            </a:extLst>
          </p:cNvPr>
          <p:cNvSpPr/>
          <p:nvPr/>
        </p:nvSpPr>
        <p:spPr>
          <a:xfrm>
            <a:off x="400822" y="3656670"/>
            <a:ext cx="475420" cy="410583"/>
          </a:xfrm>
          <a:prstGeom prst="ellipse">
            <a:avLst/>
          </a:prstGeom>
          <a:solidFill>
            <a:srgbClr val="7030A0"/>
          </a:solidFill>
          <a:ln w="25400" cap="flat" cmpd="sng" algn="ctr">
            <a:solidFill>
              <a:srgbClr val="4AB1E4">
                <a:shade val="50000"/>
              </a:srgbClr>
            </a:solidFill>
            <a:prstDash val="solid"/>
          </a:ln>
          <a:effectLst/>
        </p:spPr>
        <p:txBody>
          <a:bodyPr anchor="ctr"/>
          <a:lstStyle/>
          <a:p>
            <a:pPr algn="ctr" defTabSz="623438">
              <a:defRPr/>
            </a:pPr>
            <a:r>
              <a:rPr lang="en-US" sz="1227" kern="0" dirty="0">
                <a:solidFill>
                  <a:srgbClr val="FFFFFF"/>
                </a:solidFill>
                <a:latin typeface="Arial"/>
                <a:cs typeface="Times New Roman" panose="02020603050405020304" pitchFamily="18" charset="0"/>
              </a:rPr>
              <a:t>3</a:t>
            </a:r>
          </a:p>
        </p:txBody>
      </p:sp>
    </p:spTree>
    <p:extLst>
      <p:ext uri="{BB962C8B-B14F-4D97-AF65-F5344CB8AC3E}">
        <p14:creationId xmlns:p14="http://schemas.microsoft.com/office/powerpoint/2010/main" val="4062909899"/>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781" y="4561835"/>
            <a:ext cx="121920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35038" y="3656013"/>
            <a:ext cx="4692650" cy="717440"/>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ctr" defTabSz="844080">
              <a:lnSpc>
                <a:spcPct val="100000"/>
              </a:lnSpc>
              <a:spcBef>
                <a:spcPct val="0"/>
              </a:spcBef>
              <a:buNone/>
              <a:defRPr/>
            </a:pPr>
            <a:r>
              <a:rPr lang="en-US" altLang="en-US" sz="4062" dirty="0">
                <a:solidFill>
                  <a:srgbClr val="EEECE1"/>
                </a:solidFill>
                <a:latin typeface="Arial"/>
                <a:cs typeface="Times New Roman" panose="02020603050405020304" pitchFamily="18" charset="0"/>
              </a:rPr>
              <a:t>-</a:t>
            </a:r>
            <a:endParaRPr lang="en-US" altLang="en-US" sz="4062" dirty="0">
              <a:solidFill>
                <a:srgbClr val="FF0000"/>
              </a:solidFill>
              <a:latin typeface="Arial"/>
              <a:ea typeface="Arial" panose="020B0604020202020204" pitchFamily="34" charset="0"/>
              <a:cs typeface="Times New Roman" panose="02020603050405020304" pitchFamily="18" charset="0"/>
            </a:endParaRPr>
          </a:p>
        </p:txBody>
      </p:sp>
      <p:sp>
        <p:nvSpPr>
          <p:cNvPr id="5" name="Rectangle 4"/>
          <p:cNvSpPr/>
          <p:nvPr/>
        </p:nvSpPr>
        <p:spPr>
          <a:xfrm>
            <a:off x="4640263" y="4498975"/>
            <a:ext cx="5497512" cy="717440"/>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ctr" defTabSz="844080">
              <a:lnSpc>
                <a:spcPct val="100000"/>
              </a:lnSpc>
              <a:spcBef>
                <a:spcPct val="0"/>
              </a:spcBef>
              <a:buNone/>
              <a:defRPr/>
            </a:pPr>
            <a:r>
              <a:rPr lang="en-US" altLang="en-US" sz="4062" dirty="0">
                <a:solidFill>
                  <a:srgbClr val="EEECE1"/>
                </a:solidFill>
                <a:latin typeface="Arial"/>
                <a:cs typeface="Times New Roman" panose="02020603050405020304" pitchFamily="18" charset="0"/>
              </a:rPr>
              <a:t>-</a:t>
            </a:r>
            <a:endParaRPr lang="en-US" altLang="en-US" sz="4062" dirty="0">
              <a:solidFill>
                <a:prstClr val="black"/>
              </a:solidFill>
              <a:latin typeface="Arial"/>
              <a:ea typeface="Arial" panose="020B0604020202020204" pitchFamily="34" charset="0"/>
              <a:cs typeface="Times New Roman" panose="02020603050405020304" pitchFamily="18" charset="0"/>
            </a:endParaRPr>
          </a:p>
        </p:txBody>
      </p:sp>
      <p:sp>
        <p:nvSpPr>
          <p:cNvPr id="6" name="Rectangle 5"/>
          <p:cNvSpPr/>
          <p:nvPr/>
        </p:nvSpPr>
        <p:spPr>
          <a:xfrm>
            <a:off x="5362575" y="2719388"/>
            <a:ext cx="4052888" cy="717440"/>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ctr" defTabSz="844080">
              <a:lnSpc>
                <a:spcPct val="100000"/>
              </a:lnSpc>
              <a:spcBef>
                <a:spcPct val="0"/>
              </a:spcBef>
              <a:buNone/>
              <a:defRPr/>
            </a:pPr>
            <a:r>
              <a:rPr lang="en-US" altLang="en-US" sz="4062" dirty="0">
                <a:solidFill>
                  <a:srgbClr val="EEECE1"/>
                </a:solidFill>
                <a:latin typeface="Arial"/>
                <a:cs typeface="Times New Roman" panose="02020603050405020304" pitchFamily="18" charset="0"/>
              </a:rPr>
              <a:t>-</a:t>
            </a:r>
            <a:endParaRPr lang="en-US" altLang="en-US" sz="4062" dirty="0">
              <a:solidFill>
                <a:srgbClr val="FF0000"/>
              </a:solidFill>
              <a:latin typeface="Arial"/>
              <a:ea typeface="Arial" panose="020B0604020202020204" pitchFamily="34" charset="0"/>
              <a:cs typeface="Times New Roman" panose="02020603050405020304" pitchFamily="18" charset="0"/>
            </a:endParaRPr>
          </a:p>
        </p:txBody>
      </p:sp>
      <p:sp>
        <p:nvSpPr>
          <p:cNvPr id="7" name="Rectangle 4"/>
          <p:cNvSpPr/>
          <p:nvPr/>
        </p:nvSpPr>
        <p:spPr>
          <a:xfrm>
            <a:off x="2031365" y="1858329"/>
            <a:ext cx="4052888" cy="717440"/>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ctr" defTabSz="844080">
              <a:lnSpc>
                <a:spcPct val="100000"/>
              </a:lnSpc>
              <a:spcBef>
                <a:spcPct val="0"/>
              </a:spcBef>
              <a:buNone/>
              <a:defRPr/>
            </a:pPr>
            <a:r>
              <a:rPr lang="vi-VN" altLang="en-US" sz="4062" dirty="0">
                <a:solidFill>
                  <a:srgbClr val="3333FF"/>
                </a:solidFill>
                <a:latin typeface="Arial"/>
                <a:ea typeface="Arial" panose="020B0604020202020204" pitchFamily="34" charset="0"/>
                <a:cs typeface="Times New Roman" panose="02020603050405020304" pitchFamily="18" charset="0"/>
              </a:rPr>
              <a:t>quãng đê</a:t>
            </a:r>
            <a:endParaRPr lang="en-US" altLang="en-US" sz="4062" dirty="0">
              <a:solidFill>
                <a:srgbClr val="3333FF"/>
              </a:solidFill>
              <a:latin typeface="Arial"/>
              <a:ea typeface="Arial" panose="020B0604020202020204" pitchFamily="34" charset="0"/>
              <a:cs typeface="Times New Roman" panose="02020603050405020304" pitchFamily="18" charset="0"/>
            </a:endParaRPr>
          </a:p>
        </p:txBody>
      </p:sp>
      <p:sp>
        <p:nvSpPr>
          <p:cNvPr id="9" name="Rectangle 8"/>
          <p:cNvSpPr/>
          <p:nvPr/>
        </p:nvSpPr>
        <p:spPr>
          <a:xfrm>
            <a:off x="2000330" y="3134522"/>
            <a:ext cx="4052888" cy="654923"/>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211021" indent="-211021" algn="ctr" defTabSz="844080">
              <a:spcBef>
                <a:spcPct val="50000"/>
              </a:spcBef>
              <a:buNone/>
              <a:defRPr/>
            </a:pPr>
            <a:r>
              <a:rPr lang="vi-VN" altLang="en-US" sz="4062" dirty="0">
                <a:solidFill>
                  <a:srgbClr val="0000FF"/>
                </a:solidFill>
                <a:latin typeface="Arial"/>
                <a:cs typeface="Times New Roman" panose="02020603050405020304" pitchFamily="18" charset="0"/>
              </a:rPr>
              <a:t>vật lộn</a:t>
            </a:r>
            <a:endParaRPr lang="en-US" altLang="en-US" sz="4062" dirty="0">
              <a:solidFill>
                <a:srgbClr val="0000FF"/>
              </a:solidFill>
              <a:latin typeface="Arial"/>
              <a:cs typeface="Times New Roman" panose="02020603050405020304" pitchFamily="18" charset="0"/>
            </a:endParaRPr>
          </a:p>
        </p:txBody>
      </p:sp>
      <p:sp>
        <p:nvSpPr>
          <p:cNvPr id="10" name="Rectangle 9"/>
          <p:cNvSpPr/>
          <p:nvPr/>
        </p:nvSpPr>
        <p:spPr>
          <a:xfrm>
            <a:off x="6783349" y="1896980"/>
            <a:ext cx="3149600" cy="654923"/>
          </a:xfrm>
          <a:custGeom>
            <a:avLst/>
            <a:gdLst>
              <a:gd name="connsiteX0" fmla="*/ 0 w 5083699"/>
              <a:gd name="connsiteY0" fmla="*/ 0 h 769441"/>
              <a:gd name="connsiteX1" fmla="*/ 463181 w 5083699"/>
              <a:gd name="connsiteY1" fmla="*/ 0 h 769441"/>
              <a:gd name="connsiteX2" fmla="*/ 977200 w 5083699"/>
              <a:gd name="connsiteY2" fmla="*/ 0 h 769441"/>
              <a:gd name="connsiteX3" fmla="*/ 1440381 w 5083699"/>
              <a:gd name="connsiteY3" fmla="*/ 0 h 769441"/>
              <a:gd name="connsiteX4" fmla="*/ 1903563 w 5083699"/>
              <a:gd name="connsiteY4" fmla="*/ 0 h 769441"/>
              <a:gd name="connsiteX5" fmla="*/ 2519255 w 5083699"/>
              <a:gd name="connsiteY5" fmla="*/ 0 h 769441"/>
              <a:gd name="connsiteX6" fmla="*/ 2931600 w 5083699"/>
              <a:gd name="connsiteY6" fmla="*/ 0 h 769441"/>
              <a:gd name="connsiteX7" fmla="*/ 3343944 w 5083699"/>
              <a:gd name="connsiteY7" fmla="*/ 0 h 769441"/>
              <a:gd name="connsiteX8" fmla="*/ 3807126 w 5083699"/>
              <a:gd name="connsiteY8" fmla="*/ 0 h 769441"/>
              <a:gd name="connsiteX9" fmla="*/ 4219470 w 5083699"/>
              <a:gd name="connsiteY9" fmla="*/ 0 h 769441"/>
              <a:gd name="connsiteX10" fmla="*/ 5083699 w 5083699"/>
              <a:gd name="connsiteY10" fmla="*/ 0 h 769441"/>
              <a:gd name="connsiteX11" fmla="*/ 5083699 w 5083699"/>
              <a:gd name="connsiteY11" fmla="*/ 384721 h 769441"/>
              <a:gd name="connsiteX12" fmla="*/ 5083699 w 5083699"/>
              <a:gd name="connsiteY12" fmla="*/ 769441 h 769441"/>
              <a:gd name="connsiteX13" fmla="*/ 4468007 w 5083699"/>
              <a:gd name="connsiteY13" fmla="*/ 769441 h 769441"/>
              <a:gd name="connsiteX14" fmla="*/ 3953988 w 5083699"/>
              <a:gd name="connsiteY14" fmla="*/ 769441 h 769441"/>
              <a:gd name="connsiteX15" fmla="*/ 3439970 w 5083699"/>
              <a:gd name="connsiteY15" fmla="*/ 769441 h 769441"/>
              <a:gd name="connsiteX16" fmla="*/ 2824277 w 5083699"/>
              <a:gd name="connsiteY16" fmla="*/ 769441 h 769441"/>
              <a:gd name="connsiteX17" fmla="*/ 2208585 w 5083699"/>
              <a:gd name="connsiteY17" fmla="*/ 769441 h 769441"/>
              <a:gd name="connsiteX18" fmla="*/ 1643729 w 5083699"/>
              <a:gd name="connsiteY18" fmla="*/ 769441 h 769441"/>
              <a:gd name="connsiteX19" fmla="*/ 1129711 w 5083699"/>
              <a:gd name="connsiteY19" fmla="*/ 769441 h 769441"/>
              <a:gd name="connsiteX20" fmla="*/ 615692 w 5083699"/>
              <a:gd name="connsiteY20" fmla="*/ 769441 h 769441"/>
              <a:gd name="connsiteX21" fmla="*/ 0 w 5083699"/>
              <a:gd name="connsiteY21" fmla="*/ 769441 h 769441"/>
              <a:gd name="connsiteX22" fmla="*/ 0 w 5083699"/>
              <a:gd name="connsiteY22" fmla="*/ 392415 h 769441"/>
              <a:gd name="connsiteX23" fmla="*/ 0 w 5083699"/>
              <a:gd name="connsiteY23"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83699" h="769441" fill="none" extrusionOk="0">
                <a:moveTo>
                  <a:pt x="0" y="0"/>
                </a:moveTo>
                <a:cubicBezTo>
                  <a:pt x="219738" y="-5881"/>
                  <a:pt x="328618" y="23013"/>
                  <a:pt x="463181" y="0"/>
                </a:cubicBezTo>
                <a:cubicBezTo>
                  <a:pt x="597744" y="-23013"/>
                  <a:pt x="798817" y="26951"/>
                  <a:pt x="977200" y="0"/>
                </a:cubicBezTo>
                <a:cubicBezTo>
                  <a:pt x="1155583" y="-26951"/>
                  <a:pt x="1265607" y="18812"/>
                  <a:pt x="1440381" y="0"/>
                </a:cubicBezTo>
                <a:cubicBezTo>
                  <a:pt x="1615155" y="-18812"/>
                  <a:pt x="1800375" y="50796"/>
                  <a:pt x="1903563" y="0"/>
                </a:cubicBezTo>
                <a:cubicBezTo>
                  <a:pt x="2006751" y="-50796"/>
                  <a:pt x="2257660" y="16302"/>
                  <a:pt x="2519255" y="0"/>
                </a:cubicBezTo>
                <a:cubicBezTo>
                  <a:pt x="2780850" y="-16302"/>
                  <a:pt x="2783854" y="28378"/>
                  <a:pt x="2931600" y="0"/>
                </a:cubicBezTo>
                <a:cubicBezTo>
                  <a:pt x="3079346" y="-28378"/>
                  <a:pt x="3142588" y="42426"/>
                  <a:pt x="3343944" y="0"/>
                </a:cubicBezTo>
                <a:cubicBezTo>
                  <a:pt x="3545300" y="-42426"/>
                  <a:pt x="3626568" y="25064"/>
                  <a:pt x="3807126" y="0"/>
                </a:cubicBezTo>
                <a:cubicBezTo>
                  <a:pt x="3987684" y="-25064"/>
                  <a:pt x="4127788" y="15118"/>
                  <a:pt x="4219470" y="0"/>
                </a:cubicBezTo>
                <a:cubicBezTo>
                  <a:pt x="4311152" y="-15118"/>
                  <a:pt x="4869196" y="75342"/>
                  <a:pt x="5083699" y="0"/>
                </a:cubicBezTo>
                <a:cubicBezTo>
                  <a:pt x="5096048" y="102649"/>
                  <a:pt x="5067361" y="303516"/>
                  <a:pt x="5083699" y="384721"/>
                </a:cubicBezTo>
                <a:cubicBezTo>
                  <a:pt x="5100037" y="465926"/>
                  <a:pt x="5055143" y="594385"/>
                  <a:pt x="5083699" y="769441"/>
                </a:cubicBezTo>
                <a:cubicBezTo>
                  <a:pt x="4873074" y="791057"/>
                  <a:pt x="4758532" y="746635"/>
                  <a:pt x="4468007" y="769441"/>
                </a:cubicBezTo>
                <a:cubicBezTo>
                  <a:pt x="4177482" y="792247"/>
                  <a:pt x="4127365" y="739280"/>
                  <a:pt x="3953988" y="769441"/>
                </a:cubicBezTo>
                <a:cubicBezTo>
                  <a:pt x="3780611" y="799602"/>
                  <a:pt x="3676851" y="743205"/>
                  <a:pt x="3439970" y="769441"/>
                </a:cubicBezTo>
                <a:cubicBezTo>
                  <a:pt x="3203089" y="795677"/>
                  <a:pt x="2967118" y="749481"/>
                  <a:pt x="2824277" y="769441"/>
                </a:cubicBezTo>
                <a:cubicBezTo>
                  <a:pt x="2681436" y="789401"/>
                  <a:pt x="2421294" y="768776"/>
                  <a:pt x="2208585" y="769441"/>
                </a:cubicBezTo>
                <a:cubicBezTo>
                  <a:pt x="1995876" y="770106"/>
                  <a:pt x="1800943" y="746704"/>
                  <a:pt x="1643729" y="769441"/>
                </a:cubicBezTo>
                <a:cubicBezTo>
                  <a:pt x="1486515" y="792178"/>
                  <a:pt x="1245392" y="709790"/>
                  <a:pt x="1129711" y="769441"/>
                </a:cubicBezTo>
                <a:cubicBezTo>
                  <a:pt x="1014030" y="829092"/>
                  <a:pt x="790404" y="718770"/>
                  <a:pt x="615692" y="769441"/>
                </a:cubicBezTo>
                <a:cubicBezTo>
                  <a:pt x="440980" y="820112"/>
                  <a:pt x="284740" y="767983"/>
                  <a:pt x="0" y="769441"/>
                </a:cubicBezTo>
                <a:cubicBezTo>
                  <a:pt x="-8903" y="615207"/>
                  <a:pt x="33978" y="517301"/>
                  <a:pt x="0" y="392415"/>
                </a:cubicBezTo>
                <a:cubicBezTo>
                  <a:pt x="-33978" y="267529"/>
                  <a:pt x="16261" y="115400"/>
                  <a:pt x="0" y="0"/>
                </a:cubicBezTo>
                <a:close/>
              </a:path>
              <a:path w="5083699" h="769441" stroke="0" extrusionOk="0">
                <a:moveTo>
                  <a:pt x="0" y="0"/>
                </a:moveTo>
                <a:cubicBezTo>
                  <a:pt x="164434" y="-18004"/>
                  <a:pt x="306986" y="33699"/>
                  <a:pt x="463181" y="0"/>
                </a:cubicBezTo>
                <a:cubicBezTo>
                  <a:pt x="619376" y="-33699"/>
                  <a:pt x="824480" y="21082"/>
                  <a:pt x="1028037" y="0"/>
                </a:cubicBezTo>
                <a:cubicBezTo>
                  <a:pt x="1231594" y="-21082"/>
                  <a:pt x="1390811" y="8045"/>
                  <a:pt x="1643729" y="0"/>
                </a:cubicBezTo>
                <a:cubicBezTo>
                  <a:pt x="1896647" y="-8045"/>
                  <a:pt x="1962491" y="13223"/>
                  <a:pt x="2056074" y="0"/>
                </a:cubicBezTo>
                <a:cubicBezTo>
                  <a:pt x="2149658" y="-13223"/>
                  <a:pt x="2387916" y="55588"/>
                  <a:pt x="2671766" y="0"/>
                </a:cubicBezTo>
                <a:cubicBezTo>
                  <a:pt x="2955616" y="-55588"/>
                  <a:pt x="3092970" y="1778"/>
                  <a:pt x="3338296" y="0"/>
                </a:cubicBezTo>
                <a:cubicBezTo>
                  <a:pt x="3583622" y="-1778"/>
                  <a:pt x="3629484" y="19930"/>
                  <a:pt x="3801477" y="0"/>
                </a:cubicBezTo>
                <a:cubicBezTo>
                  <a:pt x="3973470" y="-19930"/>
                  <a:pt x="4019888" y="41072"/>
                  <a:pt x="4213822" y="0"/>
                </a:cubicBezTo>
                <a:cubicBezTo>
                  <a:pt x="4407757" y="-41072"/>
                  <a:pt x="4834517" y="91895"/>
                  <a:pt x="5083699" y="0"/>
                </a:cubicBezTo>
                <a:cubicBezTo>
                  <a:pt x="5091103" y="183234"/>
                  <a:pt x="5037589" y="220585"/>
                  <a:pt x="5083699" y="384721"/>
                </a:cubicBezTo>
                <a:cubicBezTo>
                  <a:pt x="5129809" y="548857"/>
                  <a:pt x="5048644" y="592129"/>
                  <a:pt x="5083699" y="769441"/>
                </a:cubicBezTo>
                <a:cubicBezTo>
                  <a:pt x="4989928" y="792056"/>
                  <a:pt x="4869585" y="727425"/>
                  <a:pt x="4671355" y="769441"/>
                </a:cubicBezTo>
                <a:cubicBezTo>
                  <a:pt x="4473125" y="811457"/>
                  <a:pt x="4264714" y="725016"/>
                  <a:pt x="4055662" y="769441"/>
                </a:cubicBezTo>
                <a:cubicBezTo>
                  <a:pt x="3846610" y="813866"/>
                  <a:pt x="3822490" y="714775"/>
                  <a:pt x="3592481" y="769441"/>
                </a:cubicBezTo>
                <a:cubicBezTo>
                  <a:pt x="3362472" y="824107"/>
                  <a:pt x="3317042" y="726664"/>
                  <a:pt x="3180136" y="769441"/>
                </a:cubicBezTo>
                <a:cubicBezTo>
                  <a:pt x="3043230" y="812218"/>
                  <a:pt x="2882707" y="761157"/>
                  <a:pt x="2666118" y="769441"/>
                </a:cubicBezTo>
                <a:cubicBezTo>
                  <a:pt x="2449529" y="777725"/>
                  <a:pt x="2415751" y="739975"/>
                  <a:pt x="2253773" y="769441"/>
                </a:cubicBezTo>
                <a:cubicBezTo>
                  <a:pt x="2091796" y="798907"/>
                  <a:pt x="1934246" y="734183"/>
                  <a:pt x="1739755" y="769441"/>
                </a:cubicBezTo>
                <a:cubicBezTo>
                  <a:pt x="1545264" y="804699"/>
                  <a:pt x="1498782" y="759980"/>
                  <a:pt x="1327410" y="769441"/>
                </a:cubicBezTo>
                <a:cubicBezTo>
                  <a:pt x="1156038" y="778902"/>
                  <a:pt x="795757" y="743176"/>
                  <a:pt x="660881" y="769441"/>
                </a:cubicBezTo>
                <a:cubicBezTo>
                  <a:pt x="526005" y="795706"/>
                  <a:pt x="302209" y="711310"/>
                  <a:pt x="0" y="769441"/>
                </a:cubicBezTo>
                <a:cubicBezTo>
                  <a:pt x="-7789" y="685454"/>
                  <a:pt x="41498" y="463419"/>
                  <a:pt x="0" y="377026"/>
                </a:cubicBezTo>
                <a:cubicBezTo>
                  <a:pt x="-41498" y="290633"/>
                  <a:pt x="34617" y="177151"/>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211021" indent="-211021" algn="ctr" defTabSz="844080">
              <a:spcBef>
                <a:spcPct val="50000"/>
              </a:spcBef>
              <a:buNone/>
              <a:defRPr/>
            </a:pPr>
            <a:r>
              <a:rPr lang="vi-VN" altLang="en-US" sz="4062" dirty="0">
                <a:solidFill>
                  <a:srgbClr val="0000FF"/>
                </a:solidFill>
                <a:latin typeface="Arial"/>
                <a:cs typeface="Times New Roman" panose="02020603050405020304" pitchFamily="18" charset="0"/>
              </a:rPr>
              <a:t>rào rào</a:t>
            </a:r>
            <a:endParaRPr lang="en-US" altLang="en-US" sz="4062" dirty="0">
              <a:solidFill>
                <a:srgbClr val="0000FF"/>
              </a:solidFill>
              <a:latin typeface="Arial"/>
              <a:cs typeface="Times New Roman" panose="02020603050405020304" pitchFamily="18" charset="0"/>
            </a:endParaRPr>
          </a:p>
        </p:txBody>
      </p:sp>
      <p:grpSp>
        <p:nvGrpSpPr>
          <p:cNvPr id="11" name="Group 138"/>
          <p:cNvGrpSpPr>
            <a:grpSpLocks/>
          </p:cNvGrpSpPr>
          <p:nvPr/>
        </p:nvGrpSpPr>
        <p:grpSpPr bwMode="auto">
          <a:xfrm>
            <a:off x="2702244" y="329573"/>
            <a:ext cx="6274117" cy="1264920"/>
            <a:chOff x="-185986" y="452526"/>
            <a:chExt cx="7143752" cy="2563583"/>
          </a:xfrm>
        </p:grpSpPr>
        <p:pic>
          <p:nvPicPr>
            <p:cNvPr id="12"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986" y="452526"/>
              <a:ext cx="7143752" cy="256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41"/>
            <p:cNvSpPr txBox="1"/>
            <p:nvPr/>
          </p:nvSpPr>
          <p:spPr>
            <a:xfrm>
              <a:off x="781700" y="800571"/>
              <a:ext cx="6176066" cy="1309904"/>
            </a:xfrm>
            <a:prstGeom prst="rect">
              <a:avLst/>
            </a:prstGeom>
          </p:spPr>
          <p:txBody>
            <a:bodyPr>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316530" fontAlgn="base">
                <a:lnSpc>
                  <a:spcPct val="100000"/>
                </a:lnSpc>
                <a:spcBef>
                  <a:spcPct val="0"/>
                </a:spcBef>
                <a:spcAft>
                  <a:spcPct val="0"/>
                </a:spcAft>
                <a:defRPr/>
              </a:pPr>
              <a:r>
                <a:rPr lang="en-US" altLang="zh-CN" b="1">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rPr>
                <a:t>LUYỆN ĐỌC TỪ KHÓ</a:t>
              </a:r>
              <a:endParaRPr lang="zh-CN" altLang="en-US" b="1" dirty="0">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14" name="Rectangle 9"/>
          <p:cNvSpPr/>
          <p:nvPr/>
        </p:nvSpPr>
        <p:spPr>
          <a:xfrm>
            <a:off x="6988175" y="3063429"/>
            <a:ext cx="3149600" cy="654923"/>
          </a:xfrm>
          <a:custGeom>
            <a:avLst/>
            <a:gdLst>
              <a:gd name="connsiteX0" fmla="*/ 0 w 5083699"/>
              <a:gd name="connsiteY0" fmla="*/ 0 h 769441"/>
              <a:gd name="connsiteX1" fmla="*/ 463181 w 5083699"/>
              <a:gd name="connsiteY1" fmla="*/ 0 h 769441"/>
              <a:gd name="connsiteX2" fmla="*/ 977200 w 5083699"/>
              <a:gd name="connsiteY2" fmla="*/ 0 h 769441"/>
              <a:gd name="connsiteX3" fmla="*/ 1440381 w 5083699"/>
              <a:gd name="connsiteY3" fmla="*/ 0 h 769441"/>
              <a:gd name="connsiteX4" fmla="*/ 1903563 w 5083699"/>
              <a:gd name="connsiteY4" fmla="*/ 0 h 769441"/>
              <a:gd name="connsiteX5" fmla="*/ 2519255 w 5083699"/>
              <a:gd name="connsiteY5" fmla="*/ 0 h 769441"/>
              <a:gd name="connsiteX6" fmla="*/ 2931600 w 5083699"/>
              <a:gd name="connsiteY6" fmla="*/ 0 h 769441"/>
              <a:gd name="connsiteX7" fmla="*/ 3343944 w 5083699"/>
              <a:gd name="connsiteY7" fmla="*/ 0 h 769441"/>
              <a:gd name="connsiteX8" fmla="*/ 3807126 w 5083699"/>
              <a:gd name="connsiteY8" fmla="*/ 0 h 769441"/>
              <a:gd name="connsiteX9" fmla="*/ 4219470 w 5083699"/>
              <a:gd name="connsiteY9" fmla="*/ 0 h 769441"/>
              <a:gd name="connsiteX10" fmla="*/ 5083699 w 5083699"/>
              <a:gd name="connsiteY10" fmla="*/ 0 h 769441"/>
              <a:gd name="connsiteX11" fmla="*/ 5083699 w 5083699"/>
              <a:gd name="connsiteY11" fmla="*/ 384721 h 769441"/>
              <a:gd name="connsiteX12" fmla="*/ 5083699 w 5083699"/>
              <a:gd name="connsiteY12" fmla="*/ 769441 h 769441"/>
              <a:gd name="connsiteX13" fmla="*/ 4468007 w 5083699"/>
              <a:gd name="connsiteY13" fmla="*/ 769441 h 769441"/>
              <a:gd name="connsiteX14" fmla="*/ 3953988 w 5083699"/>
              <a:gd name="connsiteY14" fmla="*/ 769441 h 769441"/>
              <a:gd name="connsiteX15" fmla="*/ 3439970 w 5083699"/>
              <a:gd name="connsiteY15" fmla="*/ 769441 h 769441"/>
              <a:gd name="connsiteX16" fmla="*/ 2824277 w 5083699"/>
              <a:gd name="connsiteY16" fmla="*/ 769441 h 769441"/>
              <a:gd name="connsiteX17" fmla="*/ 2208585 w 5083699"/>
              <a:gd name="connsiteY17" fmla="*/ 769441 h 769441"/>
              <a:gd name="connsiteX18" fmla="*/ 1643729 w 5083699"/>
              <a:gd name="connsiteY18" fmla="*/ 769441 h 769441"/>
              <a:gd name="connsiteX19" fmla="*/ 1129711 w 5083699"/>
              <a:gd name="connsiteY19" fmla="*/ 769441 h 769441"/>
              <a:gd name="connsiteX20" fmla="*/ 615692 w 5083699"/>
              <a:gd name="connsiteY20" fmla="*/ 769441 h 769441"/>
              <a:gd name="connsiteX21" fmla="*/ 0 w 5083699"/>
              <a:gd name="connsiteY21" fmla="*/ 769441 h 769441"/>
              <a:gd name="connsiteX22" fmla="*/ 0 w 5083699"/>
              <a:gd name="connsiteY22" fmla="*/ 392415 h 769441"/>
              <a:gd name="connsiteX23" fmla="*/ 0 w 5083699"/>
              <a:gd name="connsiteY23"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83699" h="769441" fill="none" extrusionOk="0">
                <a:moveTo>
                  <a:pt x="0" y="0"/>
                </a:moveTo>
                <a:cubicBezTo>
                  <a:pt x="219738" y="-5881"/>
                  <a:pt x="328618" y="23013"/>
                  <a:pt x="463181" y="0"/>
                </a:cubicBezTo>
                <a:cubicBezTo>
                  <a:pt x="597744" y="-23013"/>
                  <a:pt x="798817" y="26951"/>
                  <a:pt x="977200" y="0"/>
                </a:cubicBezTo>
                <a:cubicBezTo>
                  <a:pt x="1155583" y="-26951"/>
                  <a:pt x="1265607" y="18812"/>
                  <a:pt x="1440381" y="0"/>
                </a:cubicBezTo>
                <a:cubicBezTo>
                  <a:pt x="1615155" y="-18812"/>
                  <a:pt x="1800375" y="50796"/>
                  <a:pt x="1903563" y="0"/>
                </a:cubicBezTo>
                <a:cubicBezTo>
                  <a:pt x="2006751" y="-50796"/>
                  <a:pt x="2257660" y="16302"/>
                  <a:pt x="2519255" y="0"/>
                </a:cubicBezTo>
                <a:cubicBezTo>
                  <a:pt x="2780850" y="-16302"/>
                  <a:pt x="2783854" y="28378"/>
                  <a:pt x="2931600" y="0"/>
                </a:cubicBezTo>
                <a:cubicBezTo>
                  <a:pt x="3079346" y="-28378"/>
                  <a:pt x="3142588" y="42426"/>
                  <a:pt x="3343944" y="0"/>
                </a:cubicBezTo>
                <a:cubicBezTo>
                  <a:pt x="3545300" y="-42426"/>
                  <a:pt x="3626568" y="25064"/>
                  <a:pt x="3807126" y="0"/>
                </a:cubicBezTo>
                <a:cubicBezTo>
                  <a:pt x="3987684" y="-25064"/>
                  <a:pt x="4127788" y="15118"/>
                  <a:pt x="4219470" y="0"/>
                </a:cubicBezTo>
                <a:cubicBezTo>
                  <a:pt x="4311152" y="-15118"/>
                  <a:pt x="4869196" y="75342"/>
                  <a:pt x="5083699" y="0"/>
                </a:cubicBezTo>
                <a:cubicBezTo>
                  <a:pt x="5096048" y="102649"/>
                  <a:pt x="5067361" y="303516"/>
                  <a:pt x="5083699" y="384721"/>
                </a:cubicBezTo>
                <a:cubicBezTo>
                  <a:pt x="5100037" y="465926"/>
                  <a:pt x="5055143" y="594385"/>
                  <a:pt x="5083699" y="769441"/>
                </a:cubicBezTo>
                <a:cubicBezTo>
                  <a:pt x="4873074" y="791057"/>
                  <a:pt x="4758532" y="746635"/>
                  <a:pt x="4468007" y="769441"/>
                </a:cubicBezTo>
                <a:cubicBezTo>
                  <a:pt x="4177482" y="792247"/>
                  <a:pt x="4127365" y="739280"/>
                  <a:pt x="3953988" y="769441"/>
                </a:cubicBezTo>
                <a:cubicBezTo>
                  <a:pt x="3780611" y="799602"/>
                  <a:pt x="3676851" y="743205"/>
                  <a:pt x="3439970" y="769441"/>
                </a:cubicBezTo>
                <a:cubicBezTo>
                  <a:pt x="3203089" y="795677"/>
                  <a:pt x="2967118" y="749481"/>
                  <a:pt x="2824277" y="769441"/>
                </a:cubicBezTo>
                <a:cubicBezTo>
                  <a:pt x="2681436" y="789401"/>
                  <a:pt x="2421294" y="768776"/>
                  <a:pt x="2208585" y="769441"/>
                </a:cubicBezTo>
                <a:cubicBezTo>
                  <a:pt x="1995876" y="770106"/>
                  <a:pt x="1800943" y="746704"/>
                  <a:pt x="1643729" y="769441"/>
                </a:cubicBezTo>
                <a:cubicBezTo>
                  <a:pt x="1486515" y="792178"/>
                  <a:pt x="1245392" y="709790"/>
                  <a:pt x="1129711" y="769441"/>
                </a:cubicBezTo>
                <a:cubicBezTo>
                  <a:pt x="1014030" y="829092"/>
                  <a:pt x="790404" y="718770"/>
                  <a:pt x="615692" y="769441"/>
                </a:cubicBezTo>
                <a:cubicBezTo>
                  <a:pt x="440980" y="820112"/>
                  <a:pt x="284740" y="767983"/>
                  <a:pt x="0" y="769441"/>
                </a:cubicBezTo>
                <a:cubicBezTo>
                  <a:pt x="-8903" y="615207"/>
                  <a:pt x="33978" y="517301"/>
                  <a:pt x="0" y="392415"/>
                </a:cubicBezTo>
                <a:cubicBezTo>
                  <a:pt x="-33978" y="267529"/>
                  <a:pt x="16261" y="115400"/>
                  <a:pt x="0" y="0"/>
                </a:cubicBezTo>
                <a:close/>
              </a:path>
              <a:path w="5083699" h="769441" stroke="0" extrusionOk="0">
                <a:moveTo>
                  <a:pt x="0" y="0"/>
                </a:moveTo>
                <a:cubicBezTo>
                  <a:pt x="164434" y="-18004"/>
                  <a:pt x="306986" y="33699"/>
                  <a:pt x="463181" y="0"/>
                </a:cubicBezTo>
                <a:cubicBezTo>
                  <a:pt x="619376" y="-33699"/>
                  <a:pt x="824480" y="21082"/>
                  <a:pt x="1028037" y="0"/>
                </a:cubicBezTo>
                <a:cubicBezTo>
                  <a:pt x="1231594" y="-21082"/>
                  <a:pt x="1390811" y="8045"/>
                  <a:pt x="1643729" y="0"/>
                </a:cubicBezTo>
                <a:cubicBezTo>
                  <a:pt x="1896647" y="-8045"/>
                  <a:pt x="1962491" y="13223"/>
                  <a:pt x="2056074" y="0"/>
                </a:cubicBezTo>
                <a:cubicBezTo>
                  <a:pt x="2149658" y="-13223"/>
                  <a:pt x="2387916" y="55588"/>
                  <a:pt x="2671766" y="0"/>
                </a:cubicBezTo>
                <a:cubicBezTo>
                  <a:pt x="2955616" y="-55588"/>
                  <a:pt x="3092970" y="1778"/>
                  <a:pt x="3338296" y="0"/>
                </a:cubicBezTo>
                <a:cubicBezTo>
                  <a:pt x="3583622" y="-1778"/>
                  <a:pt x="3629484" y="19930"/>
                  <a:pt x="3801477" y="0"/>
                </a:cubicBezTo>
                <a:cubicBezTo>
                  <a:pt x="3973470" y="-19930"/>
                  <a:pt x="4019888" y="41072"/>
                  <a:pt x="4213822" y="0"/>
                </a:cubicBezTo>
                <a:cubicBezTo>
                  <a:pt x="4407757" y="-41072"/>
                  <a:pt x="4834517" y="91895"/>
                  <a:pt x="5083699" y="0"/>
                </a:cubicBezTo>
                <a:cubicBezTo>
                  <a:pt x="5091103" y="183234"/>
                  <a:pt x="5037589" y="220585"/>
                  <a:pt x="5083699" y="384721"/>
                </a:cubicBezTo>
                <a:cubicBezTo>
                  <a:pt x="5129809" y="548857"/>
                  <a:pt x="5048644" y="592129"/>
                  <a:pt x="5083699" y="769441"/>
                </a:cubicBezTo>
                <a:cubicBezTo>
                  <a:pt x="4989928" y="792056"/>
                  <a:pt x="4869585" y="727425"/>
                  <a:pt x="4671355" y="769441"/>
                </a:cubicBezTo>
                <a:cubicBezTo>
                  <a:pt x="4473125" y="811457"/>
                  <a:pt x="4264714" y="725016"/>
                  <a:pt x="4055662" y="769441"/>
                </a:cubicBezTo>
                <a:cubicBezTo>
                  <a:pt x="3846610" y="813866"/>
                  <a:pt x="3822490" y="714775"/>
                  <a:pt x="3592481" y="769441"/>
                </a:cubicBezTo>
                <a:cubicBezTo>
                  <a:pt x="3362472" y="824107"/>
                  <a:pt x="3317042" y="726664"/>
                  <a:pt x="3180136" y="769441"/>
                </a:cubicBezTo>
                <a:cubicBezTo>
                  <a:pt x="3043230" y="812218"/>
                  <a:pt x="2882707" y="761157"/>
                  <a:pt x="2666118" y="769441"/>
                </a:cubicBezTo>
                <a:cubicBezTo>
                  <a:pt x="2449529" y="777725"/>
                  <a:pt x="2415751" y="739975"/>
                  <a:pt x="2253773" y="769441"/>
                </a:cubicBezTo>
                <a:cubicBezTo>
                  <a:pt x="2091796" y="798907"/>
                  <a:pt x="1934246" y="734183"/>
                  <a:pt x="1739755" y="769441"/>
                </a:cubicBezTo>
                <a:cubicBezTo>
                  <a:pt x="1545264" y="804699"/>
                  <a:pt x="1498782" y="759980"/>
                  <a:pt x="1327410" y="769441"/>
                </a:cubicBezTo>
                <a:cubicBezTo>
                  <a:pt x="1156038" y="778902"/>
                  <a:pt x="795757" y="743176"/>
                  <a:pt x="660881" y="769441"/>
                </a:cubicBezTo>
                <a:cubicBezTo>
                  <a:pt x="526005" y="795706"/>
                  <a:pt x="302209" y="711310"/>
                  <a:pt x="0" y="769441"/>
                </a:cubicBezTo>
                <a:cubicBezTo>
                  <a:pt x="-7789" y="685454"/>
                  <a:pt x="41498" y="463419"/>
                  <a:pt x="0" y="377026"/>
                </a:cubicBezTo>
                <a:cubicBezTo>
                  <a:pt x="-41498" y="290633"/>
                  <a:pt x="34617" y="177151"/>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211021" indent="-211021" algn="ctr" defTabSz="844080">
              <a:spcBef>
                <a:spcPct val="50000"/>
              </a:spcBef>
              <a:buNone/>
              <a:defRPr/>
            </a:pPr>
            <a:r>
              <a:rPr lang="vi-VN" altLang="en-US" sz="4062" dirty="0">
                <a:solidFill>
                  <a:srgbClr val="0000FF"/>
                </a:solidFill>
                <a:latin typeface="Arial"/>
                <a:cs typeface="Times New Roman" panose="02020603050405020304" pitchFamily="18" charset="0"/>
              </a:rPr>
              <a:t>nam lẫn nữ</a:t>
            </a:r>
            <a:endParaRPr lang="en-US" altLang="en-US" sz="4062" dirty="0">
              <a:solidFill>
                <a:srgbClr val="0000FF"/>
              </a:solidFill>
              <a:latin typeface="Arial"/>
              <a:cs typeface="Times New Roman" panose="02020603050405020304" pitchFamily="18" charset="0"/>
            </a:endParaRPr>
          </a:p>
        </p:txBody>
      </p:sp>
    </p:spTree>
    <p:extLst>
      <p:ext uri="{BB962C8B-B14F-4D97-AF65-F5344CB8AC3E}">
        <p14:creationId xmlns:p14="http://schemas.microsoft.com/office/powerpoint/2010/main" val="137534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1"/>
          <p:cNvSpPr txBox="1">
            <a:spLocks noChangeArrowheads="1"/>
          </p:cNvSpPr>
          <p:nvPr/>
        </p:nvSpPr>
        <p:spPr bwMode="auto">
          <a:xfrm>
            <a:off x="4672663" y="479498"/>
            <a:ext cx="3043670" cy="648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623438" eaLnBrk="0" fontAlgn="base" hangingPunct="0">
              <a:spcBef>
                <a:spcPct val="0"/>
              </a:spcBef>
              <a:spcAft>
                <a:spcPct val="0"/>
              </a:spcAft>
            </a:pPr>
            <a:r>
              <a:rPr lang="en-US" altLang="vi-VN" sz="3614" b="1" dirty="0">
                <a:solidFill>
                  <a:prstClr val="black"/>
                </a:solidFill>
                <a:latin typeface="Times New Roman" panose="02020603050405020304" pitchFamily="18" charset="0"/>
                <a:cs typeface="Times New Roman" panose="02020603050405020304" pitchFamily="18" charset="0"/>
              </a:rPr>
              <a:t>   </a:t>
            </a:r>
            <a:r>
              <a:rPr lang="en-US" altLang="vi-VN" sz="3614" b="1" dirty="0" err="1">
                <a:solidFill>
                  <a:prstClr val="black"/>
                </a:solidFill>
                <a:latin typeface="Times New Roman" panose="02020603050405020304" pitchFamily="18" charset="0"/>
                <a:cs typeface="Times New Roman" panose="02020603050405020304" pitchFamily="18" charset="0"/>
              </a:rPr>
              <a:t>Luyện</a:t>
            </a:r>
            <a:r>
              <a:rPr lang="en-US" altLang="vi-VN" sz="3614" b="1" dirty="0">
                <a:solidFill>
                  <a:prstClr val="black"/>
                </a:solidFill>
                <a:latin typeface="Times New Roman" panose="02020603050405020304" pitchFamily="18" charset="0"/>
                <a:cs typeface="Times New Roman" panose="02020603050405020304" pitchFamily="18" charset="0"/>
              </a:rPr>
              <a:t> </a:t>
            </a:r>
            <a:r>
              <a:rPr lang="en-US" altLang="vi-VN" sz="3614" b="1" dirty="0" err="1">
                <a:solidFill>
                  <a:prstClr val="black"/>
                </a:solidFill>
                <a:latin typeface="Times New Roman" panose="02020603050405020304" pitchFamily="18" charset="0"/>
                <a:cs typeface="Times New Roman" panose="02020603050405020304" pitchFamily="18" charset="0"/>
              </a:rPr>
              <a:t>đọc</a:t>
            </a:r>
            <a:endParaRPr lang="en-US" altLang="vi-VN" sz="3614" b="1" dirty="0">
              <a:solidFill>
                <a:prstClr val="black"/>
              </a:solidFill>
              <a:latin typeface="Times New Roman" panose="02020603050405020304" pitchFamily="18" charset="0"/>
              <a:cs typeface="Times New Roman" panose="02020603050405020304" pitchFamily="18" charset="0"/>
            </a:endParaRPr>
          </a:p>
        </p:txBody>
      </p:sp>
      <p:sp>
        <p:nvSpPr>
          <p:cNvPr id="6" name="Content Placeholder 2"/>
          <p:cNvSpPr>
            <a:spLocks noGrp="1"/>
          </p:cNvSpPr>
          <p:nvPr>
            <p:ph idx="1"/>
          </p:nvPr>
        </p:nvSpPr>
        <p:spPr>
          <a:xfrm>
            <a:off x="1088171" y="1950460"/>
            <a:ext cx="10286628" cy="3786188"/>
          </a:xfrm>
          <a:solidFill>
            <a:schemeClr val="accent6">
              <a:lumMod val="20000"/>
              <a:lumOff val="80000"/>
            </a:schemeClr>
          </a:solidFill>
        </p:spPr>
        <p:txBody>
          <a:bodyPr/>
          <a:lstStyle/>
          <a:p>
            <a:pPr eaLnBrk="1" hangingPunct="1">
              <a:buFontTx/>
              <a:buNone/>
              <a:defRPr/>
            </a:pP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Một</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bên</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là</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hàng</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ngàn</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người</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với</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hai</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bàn</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tay</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và</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những</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dụng</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cụ</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thô</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sơ</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với</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tinh</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thần</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quyết</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tâm</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chống</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giữ</a:t>
            </a:r>
            <a:r>
              <a:rPr lang="en-US" altLang="en-US" sz="4091" dirty="0">
                <a:latin typeface="Times New Roman" panose="02020603050405020304" pitchFamily="18" charset="0"/>
                <a:cs typeface="Times New Roman" panose="02020603050405020304" pitchFamily="18" charset="0"/>
              </a:rPr>
              <a:t>.</a:t>
            </a:r>
          </a:p>
          <a:p>
            <a:pPr algn="just" eaLnBrk="1" hangingPunct="1">
              <a:defRPr/>
            </a:pPr>
            <a:endParaRPr lang="en-US" altLang="en-US" sz="4091" dirty="0">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7729939" y="1971025"/>
            <a:ext cx="276224" cy="672517"/>
          </a:xfrm>
          <a:prstGeom prst="rect">
            <a:avLst/>
          </a:prstGeom>
          <a:noFill/>
          <a:ln>
            <a:noFill/>
          </a:ln>
        </p:spPr>
        <p:txBody>
          <a:bodyPr wrap="none" lIns="67720" tIns="33858" rIns="67720" bIns="33858">
            <a:spAutoFit/>
          </a:bodyPr>
          <a:lstStyle>
            <a:lvl1pPr>
              <a:defRPr sz="5300">
                <a:solidFill>
                  <a:schemeClr val="tx1"/>
                </a:solidFill>
                <a:latin typeface="Arial" panose="020B0604020202020204" pitchFamily="34" charset="0"/>
                <a:cs typeface="Arial" panose="020B0604020202020204" pitchFamily="34" charset="0"/>
              </a:defRPr>
            </a:lvl1pPr>
            <a:lvl2pPr marL="742950" indent="-285750">
              <a:defRPr sz="5300">
                <a:solidFill>
                  <a:schemeClr val="tx1"/>
                </a:solidFill>
                <a:latin typeface="Arial" panose="020B0604020202020204" pitchFamily="34" charset="0"/>
                <a:cs typeface="Arial" panose="020B0604020202020204" pitchFamily="34" charset="0"/>
              </a:defRPr>
            </a:lvl2pPr>
            <a:lvl3pPr marL="1143000" indent="-228600">
              <a:defRPr sz="5300">
                <a:solidFill>
                  <a:schemeClr val="tx1"/>
                </a:solidFill>
                <a:latin typeface="Arial" panose="020B0604020202020204" pitchFamily="34" charset="0"/>
                <a:cs typeface="Arial" panose="020B0604020202020204" pitchFamily="34" charset="0"/>
              </a:defRPr>
            </a:lvl3pPr>
            <a:lvl4pPr marL="1600200" indent="-228600">
              <a:defRPr sz="5300">
                <a:solidFill>
                  <a:schemeClr val="tx1"/>
                </a:solidFill>
                <a:latin typeface="Arial" panose="020B0604020202020204" pitchFamily="34" charset="0"/>
                <a:cs typeface="Arial" panose="020B0604020202020204" pitchFamily="34" charset="0"/>
              </a:defRPr>
            </a:lvl4pPr>
            <a:lvl5pPr marL="2057400" indent="-228600">
              <a:defRPr sz="5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pPr defTabSz="623438" eaLnBrk="0" fontAlgn="base" hangingPunct="0">
              <a:spcBef>
                <a:spcPct val="0"/>
              </a:spcBef>
              <a:spcAft>
                <a:spcPct val="0"/>
              </a:spcAft>
              <a:defRPr/>
            </a:pPr>
            <a:r>
              <a:rPr lang="en-US" altLang="en-US" sz="3926" dirty="0">
                <a:solidFill>
                  <a:srgbClr val="FF0000"/>
                </a:solidFill>
              </a:rPr>
              <a:t>/</a:t>
            </a:r>
          </a:p>
        </p:txBody>
      </p:sp>
      <p:sp>
        <p:nvSpPr>
          <p:cNvPr id="8" name="TextBox 7"/>
          <p:cNvSpPr txBox="1">
            <a:spLocks noChangeArrowheads="1"/>
          </p:cNvSpPr>
          <p:nvPr/>
        </p:nvSpPr>
        <p:spPr bwMode="auto">
          <a:xfrm>
            <a:off x="11005636" y="2054302"/>
            <a:ext cx="276224" cy="672517"/>
          </a:xfrm>
          <a:prstGeom prst="rect">
            <a:avLst/>
          </a:prstGeom>
          <a:noFill/>
          <a:ln>
            <a:noFill/>
          </a:ln>
        </p:spPr>
        <p:txBody>
          <a:bodyPr wrap="none" lIns="67720" tIns="33858" rIns="67720" bIns="33858">
            <a:spAutoFit/>
          </a:bodyPr>
          <a:lstStyle>
            <a:lvl1pPr>
              <a:defRPr sz="5300">
                <a:solidFill>
                  <a:schemeClr val="tx1"/>
                </a:solidFill>
                <a:latin typeface="Arial" panose="020B0604020202020204" pitchFamily="34" charset="0"/>
                <a:cs typeface="Arial" panose="020B0604020202020204" pitchFamily="34" charset="0"/>
              </a:defRPr>
            </a:lvl1pPr>
            <a:lvl2pPr marL="742950" indent="-285750">
              <a:defRPr sz="5300">
                <a:solidFill>
                  <a:schemeClr val="tx1"/>
                </a:solidFill>
                <a:latin typeface="Arial" panose="020B0604020202020204" pitchFamily="34" charset="0"/>
                <a:cs typeface="Arial" panose="020B0604020202020204" pitchFamily="34" charset="0"/>
              </a:defRPr>
            </a:lvl2pPr>
            <a:lvl3pPr marL="1143000" indent="-228600">
              <a:defRPr sz="5300">
                <a:solidFill>
                  <a:schemeClr val="tx1"/>
                </a:solidFill>
                <a:latin typeface="Arial" panose="020B0604020202020204" pitchFamily="34" charset="0"/>
                <a:cs typeface="Arial" panose="020B0604020202020204" pitchFamily="34" charset="0"/>
              </a:defRPr>
            </a:lvl3pPr>
            <a:lvl4pPr marL="1600200" indent="-228600">
              <a:defRPr sz="5300">
                <a:solidFill>
                  <a:schemeClr val="tx1"/>
                </a:solidFill>
                <a:latin typeface="Arial" panose="020B0604020202020204" pitchFamily="34" charset="0"/>
                <a:cs typeface="Arial" panose="020B0604020202020204" pitchFamily="34" charset="0"/>
              </a:defRPr>
            </a:lvl4pPr>
            <a:lvl5pPr marL="2057400" indent="-228600">
              <a:defRPr sz="5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pPr defTabSz="623438" eaLnBrk="0" fontAlgn="base" hangingPunct="0">
              <a:spcBef>
                <a:spcPct val="0"/>
              </a:spcBef>
              <a:spcAft>
                <a:spcPct val="0"/>
              </a:spcAft>
              <a:defRPr/>
            </a:pPr>
            <a:r>
              <a:rPr lang="en-US" altLang="en-US" sz="3926" dirty="0">
                <a:solidFill>
                  <a:srgbClr val="FF0000"/>
                </a:solidFill>
              </a:rPr>
              <a:t>/</a:t>
            </a:r>
          </a:p>
        </p:txBody>
      </p:sp>
      <p:sp>
        <p:nvSpPr>
          <p:cNvPr id="9" name="TextBox 8"/>
          <p:cNvSpPr txBox="1">
            <a:spLocks noChangeArrowheads="1"/>
          </p:cNvSpPr>
          <p:nvPr/>
        </p:nvSpPr>
        <p:spPr bwMode="auto">
          <a:xfrm>
            <a:off x="6868603" y="2602096"/>
            <a:ext cx="276224" cy="672517"/>
          </a:xfrm>
          <a:prstGeom prst="rect">
            <a:avLst/>
          </a:prstGeom>
          <a:noFill/>
          <a:ln>
            <a:noFill/>
          </a:ln>
        </p:spPr>
        <p:txBody>
          <a:bodyPr wrap="none" lIns="67720" tIns="33858" rIns="67720" bIns="33858">
            <a:spAutoFit/>
          </a:bodyPr>
          <a:lstStyle>
            <a:lvl1pPr>
              <a:defRPr sz="5300">
                <a:solidFill>
                  <a:schemeClr val="tx1"/>
                </a:solidFill>
                <a:latin typeface="Arial" panose="020B0604020202020204" pitchFamily="34" charset="0"/>
                <a:cs typeface="Arial" panose="020B0604020202020204" pitchFamily="34" charset="0"/>
              </a:defRPr>
            </a:lvl1pPr>
            <a:lvl2pPr marL="742950" indent="-285750">
              <a:defRPr sz="5300">
                <a:solidFill>
                  <a:schemeClr val="tx1"/>
                </a:solidFill>
                <a:latin typeface="Arial" panose="020B0604020202020204" pitchFamily="34" charset="0"/>
                <a:cs typeface="Arial" panose="020B0604020202020204" pitchFamily="34" charset="0"/>
              </a:defRPr>
            </a:lvl2pPr>
            <a:lvl3pPr marL="1143000" indent="-228600">
              <a:defRPr sz="5300">
                <a:solidFill>
                  <a:schemeClr val="tx1"/>
                </a:solidFill>
                <a:latin typeface="Arial" panose="020B0604020202020204" pitchFamily="34" charset="0"/>
                <a:cs typeface="Arial" panose="020B0604020202020204" pitchFamily="34" charset="0"/>
              </a:defRPr>
            </a:lvl3pPr>
            <a:lvl4pPr marL="1600200" indent="-228600">
              <a:defRPr sz="5300">
                <a:solidFill>
                  <a:schemeClr val="tx1"/>
                </a:solidFill>
                <a:latin typeface="Arial" panose="020B0604020202020204" pitchFamily="34" charset="0"/>
                <a:cs typeface="Arial" panose="020B0604020202020204" pitchFamily="34" charset="0"/>
              </a:defRPr>
            </a:lvl4pPr>
            <a:lvl5pPr marL="2057400" indent="-228600">
              <a:defRPr sz="5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pPr defTabSz="623438" eaLnBrk="0" fontAlgn="base" hangingPunct="0">
              <a:spcBef>
                <a:spcPct val="0"/>
              </a:spcBef>
              <a:spcAft>
                <a:spcPct val="0"/>
              </a:spcAft>
              <a:defRPr/>
            </a:pPr>
            <a:r>
              <a:rPr lang="en-US" altLang="en-US" sz="3926" dirty="0">
                <a:solidFill>
                  <a:srgbClr val="FF0000"/>
                </a:solidFill>
              </a:rPr>
              <a:t>/</a:t>
            </a:r>
          </a:p>
        </p:txBody>
      </p:sp>
      <p:sp>
        <p:nvSpPr>
          <p:cNvPr id="10" name="TextBox 9"/>
          <p:cNvSpPr txBox="1">
            <a:spLocks noChangeArrowheads="1"/>
          </p:cNvSpPr>
          <p:nvPr/>
        </p:nvSpPr>
        <p:spPr bwMode="auto">
          <a:xfrm>
            <a:off x="4672662" y="3280976"/>
            <a:ext cx="276224" cy="672517"/>
          </a:xfrm>
          <a:prstGeom prst="rect">
            <a:avLst/>
          </a:prstGeom>
          <a:noFill/>
          <a:ln>
            <a:noFill/>
          </a:ln>
        </p:spPr>
        <p:txBody>
          <a:bodyPr wrap="none" lIns="67720" tIns="33858" rIns="67720" bIns="33858">
            <a:spAutoFit/>
          </a:bodyPr>
          <a:lstStyle>
            <a:lvl1pPr>
              <a:defRPr sz="5300">
                <a:solidFill>
                  <a:schemeClr val="tx1"/>
                </a:solidFill>
                <a:latin typeface="Arial" panose="020B0604020202020204" pitchFamily="34" charset="0"/>
                <a:cs typeface="Arial" panose="020B0604020202020204" pitchFamily="34" charset="0"/>
              </a:defRPr>
            </a:lvl1pPr>
            <a:lvl2pPr marL="742950" indent="-285750">
              <a:defRPr sz="5300">
                <a:solidFill>
                  <a:schemeClr val="tx1"/>
                </a:solidFill>
                <a:latin typeface="Arial" panose="020B0604020202020204" pitchFamily="34" charset="0"/>
                <a:cs typeface="Arial" panose="020B0604020202020204" pitchFamily="34" charset="0"/>
              </a:defRPr>
            </a:lvl2pPr>
            <a:lvl3pPr marL="1143000" indent="-228600">
              <a:defRPr sz="5300">
                <a:solidFill>
                  <a:schemeClr val="tx1"/>
                </a:solidFill>
                <a:latin typeface="Arial" panose="020B0604020202020204" pitchFamily="34" charset="0"/>
                <a:cs typeface="Arial" panose="020B0604020202020204" pitchFamily="34" charset="0"/>
              </a:defRPr>
            </a:lvl3pPr>
            <a:lvl4pPr marL="1600200" indent="-228600">
              <a:defRPr sz="5300">
                <a:solidFill>
                  <a:schemeClr val="tx1"/>
                </a:solidFill>
                <a:latin typeface="Arial" panose="020B0604020202020204" pitchFamily="34" charset="0"/>
                <a:cs typeface="Arial" panose="020B0604020202020204" pitchFamily="34" charset="0"/>
              </a:defRPr>
            </a:lvl4pPr>
            <a:lvl5pPr marL="2057400" indent="-228600">
              <a:defRPr sz="5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pPr defTabSz="623438" eaLnBrk="0" fontAlgn="base" hangingPunct="0">
              <a:spcBef>
                <a:spcPct val="0"/>
              </a:spcBef>
              <a:spcAft>
                <a:spcPct val="0"/>
              </a:spcAft>
              <a:defRPr/>
            </a:pPr>
            <a:r>
              <a:rPr lang="en-US" altLang="en-US" sz="3926" dirty="0">
                <a:solidFill>
                  <a:srgbClr val="FF0000"/>
                </a:solidFill>
              </a:rPr>
              <a:t>/</a:t>
            </a:r>
          </a:p>
        </p:txBody>
      </p:sp>
      <p:sp>
        <p:nvSpPr>
          <p:cNvPr id="11" name="TextBox 10"/>
          <p:cNvSpPr txBox="1">
            <a:spLocks noChangeArrowheads="1"/>
          </p:cNvSpPr>
          <p:nvPr/>
        </p:nvSpPr>
        <p:spPr bwMode="auto">
          <a:xfrm>
            <a:off x="4802174" y="3280977"/>
            <a:ext cx="276224" cy="672517"/>
          </a:xfrm>
          <a:prstGeom prst="rect">
            <a:avLst/>
          </a:prstGeom>
          <a:noFill/>
          <a:ln>
            <a:noFill/>
          </a:ln>
        </p:spPr>
        <p:txBody>
          <a:bodyPr wrap="none" lIns="67720" tIns="33858" rIns="67720" bIns="33858">
            <a:spAutoFit/>
          </a:bodyPr>
          <a:lstStyle>
            <a:lvl1pPr>
              <a:defRPr sz="5300">
                <a:solidFill>
                  <a:schemeClr val="tx1"/>
                </a:solidFill>
                <a:latin typeface="Arial" panose="020B0604020202020204" pitchFamily="34" charset="0"/>
                <a:cs typeface="Arial" panose="020B0604020202020204" pitchFamily="34" charset="0"/>
              </a:defRPr>
            </a:lvl1pPr>
            <a:lvl2pPr marL="742950" indent="-285750">
              <a:defRPr sz="5300">
                <a:solidFill>
                  <a:schemeClr val="tx1"/>
                </a:solidFill>
                <a:latin typeface="Arial" panose="020B0604020202020204" pitchFamily="34" charset="0"/>
                <a:cs typeface="Arial" panose="020B0604020202020204" pitchFamily="34" charset="0"/>
              </a:defRPr>
            </a:lvl2pPr>
            <a:lvl3pPr marL="1143000" indent="-228600">
              <a:defRPr sz="5300">
                <a:solidFill>
                  <a:schemeClr val="tx1"/>
                </a:solidFill>
                <a:latin typeface="Arial" panose="020B0604020202020204" pitchFamily="34" charset="0"/>
                <a:cs typeface="Arial" panose="020B0604020202020204" pitchFamily="34" charset="0"/>
              </a:defRPr>
            </a:lvl3pPr>
            <a:lvl4pPr marL="1600200" indent="-228600">
              <a:defRPr sz="5300">
                <a:solidFill>
                  <a:schemeClr val="tx1"/>
                </a:solidFill>
                <a:latin typeface="Arial" panose="020B0604020202020204" pitchFamily="34" charset="0"/>
                <a:cs typeface="Arial" panose="020B0604020202020204" pitchFamily="34" charset="0"/>
              </a:defRPr>
            </a:lvl4pPr>
            <a:lvl5pPr marL="2057400" indent="-228600">
              <a:defRPr sz="5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pPr defTabSz="623438" eaLnBrk="0" fontAlgn="base" hangingPunct="0">
              <a:spcBef>
                <a:spcPct val="0"/>
              </a:spcBef>
              <a:spcAft>
                <a:spcPct val="0"/>
              </a:spcAft>
              <a:defRPr/>
            </a:pPr>
            <a:r>
              <a:rPr lang="en-US" altLang="en-US" sz="3926" dirty="0">
                <a:solidFill>
                  <a:srgbClr val="FF0000"/>
                </a:solidFill>
              </a:rPr>
              <a:t>/</a:t>
            </a:r>
          </a:p>
        </p:txBody>
      </p:sp>
      <p:grpSp>
        <p:nvGrpSpPr>
          <p:cNvPr id="12" name="Group 138"/>
          <p:cNvGrpSpPr>
            <a:grpSpLocks/>
          </p:cNvGrpSpPr>
          <p:nvPr/>
        </p:nvGrpSpPr>
        <p:grpSpPr bwMode="auto">
          <a:xfrm>
            <a:off x="2702244" y="329573"/>
            <a:ext cx="6274117" cy="1264920"/>
            <a:chOff x="-185986" y="452526"/>
            <a:chExt cx="7143752" cy="2563583"/>
          </a:xfrm>
        </p:grpSpPr>
        <p:pic>
          <p:nvPicPr>
            <p:cNvPr id="13"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5986" y="452526"/>
              <a:ext cx="7143752" cy="256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41"/>
            <p:cNvSpPr txBox="1"/>
            <p:nvPr/>
          </p:nvSpPr>
          <p:spPr>
            <a:xfrm>
              <a:off x="781700" y="800571"/>
              <a:ext cx="6176066" cy="1309904"/>
            </a:xfrm>
            <a:prstGeom prst="rect">
              <a:avLst/>
            </a:prstGeom>
          </p:spPr>
          <p:txBody>
            <a:bodyPr>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316530" fontAlgn="base">
                <a:lnSpc>
                  <a:spcPct val="100000"/>
                </a:lnSpc>
                <a:spcBef>
                  <a:spcPct val="0"/>
                </a:spcBef>
                <a:spcAft>
                  <a:spcPct val="0"/>
                </a:spcAft>
                <a:defRPr/>
              </a:pPr>
              <a:r>
                <a:rPr lang="en-US" altLang="zh-CN" b="1" dirty="0">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rPr>
                <a:t>LUYỆN ĐỌC </a:t>
              </a:r>
              <a:r>
                <a:rPr lang="vi-VN" altLang="zh-CN" b="1" dirty="0">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rPr>
                <a:t>CÂU DÀI</a:t>
              </a:r>
              <a:endParaRPr lang="zh-CN" altLang="en-US" b="1" dirty="0">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4129088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blinds(horizontal)">
                                      <p:cBhvr>
                                        <p:cTn id="7" dur="500"/>
                                        <p:tgtEl>
                                          <p:spTgt spid="6">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p:bldP spid="8" grpId="0"/>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3533" y="237737"/>
            <a:ext cx="11938467" cy="7101816"/>
          </a:xfrm>
          <a:prstGeom prst="rect">
            <a:avLst/>
          </a:prstGeom>
          <a:solidFill>
            <a:schemeClr val="tx2">
              <a:lumMod val="20000"/>
              <a:lumOff val="80000"/>
            </a:schemeClr>
          </a:solidFill>
        </p:spPr>
        <p:txBody>
          <a:bodyPr wrap="square">
            <a:spAutoFit/>
          </a:bodyPr>
          <a:lstStyle/>
          <a:p>
            <a:pPr algn="ctr" defTabSz="623438" eaLnBrk="0" fontAlgn="base" hangingPunct="0">
              <a:spcBef>
                <a:spcPct val="0"/>
              </a:spcBef>
              <a:spcAft>
                <a:spcPct val="0"/>
              </a:spcAft>
              <a:defRPr/>
            </a:pPr>
            <a:endParaRPr lang="en-US" sz="1909" b="1" dirty="0">
              <a:solidFill>
                <a:srgbClr val="FF0000"/>
              </a:solidFill>
              <a:latin typeface="Times New Roman" panose="02020603050405020304" pitchFamily="18" charset="0"/>
              <a:cs typeface="Times New Roman" panose="02020603050405020304" pitchFamily="18" charset="0"/>
            </a:endParaRPr>
          </a:p>
          <a:p>
            <a:pPr algn="ctr" defTabSz="623438" eaLnBrk="0" fontAlgn="base" hangingPunct="0">
              <a:spcBef>
                <a:spcPct val="0"/>
              </a:spcBef>
              <a:spcAft>
                <a:spcPct val="0"/>
              </a:spcAft>
              <a:defRPr/>
            </a:pPr>
            <a:r>
              <a:rPr lang="vi-VN" sz="2727" b="1" dirty="0">
                <a:solidFill>
                  <a:srgbClr val="FF0000"/>
                </a:solidFill>
                <a:latin typeface="Times New Roman" panose="02020603050405020304" pitchFamily="18" charset="0"/>
                <a:cs typeface="Times New Roman" panose="02020603050405020304" pitchFamily="18" charset="0"/>
              </a:rPr>
              <a:t>Thắng biển</a:t>
            </a:r>
            <a:endParaRPr lang="en-US" sz="2727" b="1" dirty="0">
              <a:solidFill>
                <a:srgbClr val="FF0000"/>
              </a:solidFill>
              <a:latin typeface="Times New Roman" panose="02020603050405020304" pitchFamily="18" charset="0"/>
              <a:cs typeface="Times New Roman" panose="02020603050405020304" pitchFamily="18" charset="0"/>
            </a:endParaRPr>
          </a:p>
          <a:p>
            <a:pPr algn="ctr" defTabSz="623438" eaLnBrk="0" fontAlgn="base" hangingPunct="0">
              <a:spcBef>
                <a:spcPct val="0"/>
              </a:spcBef>
              <a:spcAft>
                <a:spcPct val="0"/>
              </a:spcAft>
              <a:defRPr/>
            </a:pPr>
            <a:endParaRPr lang="vi-VN" sz="2454" dirty="0">
              <a:solidFill>
                <a:prstClr val="black"/>
              </a:solidFill>
              <a:latin typeface="Times New Roman" panose="02020603050405020304" pitchFamily="18" charset="0"/>
              <a:cs typeface="Arial" panose="020B0604020202020204" pitchFamily="34" charset="0"/>
            </a:endParaRPr>
          </a:p>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Arial" panose="020B0604020202020204" pitchFamily="34" charset="0"/>
              </a:rPr>
              <a:t>        Mặt trời lên cao dần. Gió đã bắt đầu mạnh. Gió lên, nước biển càng dữ. Khoảng mênh mông ầm ĩ càng lan rộng mãi vào. Biển cả muốn nuốt tươi con đê mỏng manh như con mập đớp con cá chim nhỏ bé.</a:t>
            </a:r>
            <a:endParaRPr lang="en-US" sz="2182" dirty="0">
              <a:solidFill>
                <a:prstClr val="black"/>
              </a:solidFill>
              <a:latin typeface="Calibri"/>
              <a:cs typeface="Arial" panose="020B0604020202020204" pitchFamily="34" charset="0"/>
            </a:endParaRPr>
          </a:p>
          <a:p>
            <a:pPr defTabSz="623438" eaLnBrk="0" fontAlgn="base" hangingPunct="0">
              <a:spcBef>
                <a:spcPct val="0"/>
              </a:spcBef>
              <a:spcAft>
                <a:spcPct val="0"/>
              </a:spcAft>
              <a:defRPr/>
            </a:pPr>
            <a:endParaRPr lang="vi-VN" sz="2182" dirty="0">
              <a:solidFill>
                <a:prstClr val="black"/>
              </a:solidFill>
              <a:latin typeface="Times New Roman" panose="02020603050405020304" pitchFamily="18" charset="0"/>
              <a:cs typeface="Arial" panose="020B0604020202020204" pitchFamily="34" charset="0"/>
            </a:endParaRPr>
          </a:p>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Arial" panose="020B0604020202020204" pitchFamily="34" charset="0"/>
              </a:rPr>
              <a:t>         Một tiếng ào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chống giữ.</a:t>
            </a:r>
            <a:endParaRPr lang="en-US" sz="2182" dirty="0">
              <a:solidFill>
                <a:prstClr val="black"/>
              </a:solidFill>
              <a:latin typeface="Calibri"/>
              <a:cs typeface="Arial" panose="020B0604020202020204" pitchFamily="34" charset="0"/>
            </a:endParaRPr>
          </a:p>
          <a:p>
            <a:pPr defTabSz="623438" eaLnBrk="0" fontAlgn="base" hangingPunct="0">
              <a:spcBef>
                <a:spcPct val="0"/>
              </a:spcBef>
              <a:spcAft>
                <a:spcPct val="0"/>
              </a:spcAft>
              <a:defRPr/>
            </a:pPr>
            <a:endParaRPr lang="vi-VN" sz="2182" dirty="0">
              <a:solidFill>
                <a:prstClr val="black"/>
              </a:solidFill>
              <a:latin typeface="Times New Roman" panose="02020603050405020304" pitchFamily="18" charset="0"/>
              <a:cs typeface="Arial" panose="020B0604020202020204" pitchFamily="34" charset="0"/>
            </a:endParaRPr>
          </a:p>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Arial" panose="020B0604020202020204" pitchFamily="34" charset="0"/>
              </a:rPr>
              <a:t>         Một tiếng reo to nổi lên, rồi ầm ầm hơn hai chục thanh niên cả nam lẫn nữ, mỗi người vác một vác củi vẹt, nhảy xuống dòng nước đang cuốn dữ. Họ khoác vai nhau thành một sợi dây dài, lấy thân mình ngăn dòng nước mặn. Nước quật vào mặt, vào ngực, trào qua đầu hàng rào sống. Họ ngụp xuống, trồi lên, ngụp xuống. Trong đám thanh niên xung kích, có người ngã, có người ngạt. Nhưng những bàn tay khoác vai nhau vẫn cứng như sắt, và thân hình họ quấn chặt lấy những cọc tre đóng chắc, dẻo như chão. Tóc dài các cô quấn chặt vào cổ các cậu con trai, mồ hôi như suối, hòa lẫn với nước chát mặn. Đám người không sợ chết đã cứu được quãng đê sống lại.</a:t>
            </a:r>
            <a:endParaRPr lang="en-US" sz="2182" dirty="0">
              <a:solidFill>
                <a:prstClr val="black"/>
              </a:solidFill>
              <a:latin typeface="Calibri"/>
              <a:cs typeface="Arial" panose="020B0604020202020204" pitchFamily="34" charset="0"/>
            </a:endParaRPr>
          </a:p>
          <a:p>
            <a:pPr defTabSz="623438" eaLnBrk="0" fontAlgn="base" hangingPunct="0">
              <a:spcBef>
                <a:spcPct val="0"/>
              </a:spcBef>
              <a:spcAft>
                <a:spcPct val="0"/>
              </a:spcAft>
              <a:defRPr/>
            </a:pPr>
            <a:r>
              <a:rPr lang="en-US" sz="2182" dirty="0">
                <a:solidFill>
                  <a:prstClr val="black"/>
                </a:solidFill>
                <a:latin typeface="Calibri"/>
                <a:cs typeface="Arial" panose="020B0604020202020204" pitchFamily="34" charset="0"/>
              </a:rPr>
              <a:t>                                                                                                          </a:t>
            </a:r>
            <a:r>
              <a:rPr lang="en-US" sz="2182" i="1" dirty="0">
                <a:solidFill>
                  <a:prstClr val="black"/>
                </a:solidFill>
                <a:latin typeface="Times New Roman" panose="02020603050405020304" pitchFamily="18" charset="0"/>
                <a:cs typeface="Times New Roman" panose="02020603050405020304" pitchFamily="18" charset="0"/>
              </a:rPr>
              <a:t>Theo </a:t>
            </a:r>
            <a:r>
              <a:rPr lang="en-US" sz="2182" b="1" i="1" dirty="0">
                <a:solidFill>
                  <a:prstClr val="black"/>
                </a:solidFill>
                <a:latin typeface="Times New Roman" panose="02020603050405020304" pitchFamily="18" charset="0"/>
                <a:cs typeface="Times New Roman" panose="02020603050405020304" pitchFamily="18" charset="0"/>
              </a:rPr>
              <a:t>Chu </a:t>
            </a:r>
            <a:r>
              <a:rPr lang="en-US" sz="2182" b="1" i="1" dirty="0" err="1">
                <a:solidFill>
                  <a:prstClr val="black"/>
                </a:solidFill>
                <a:latin typeface="Times New Roman" panose="02020603050405020304" pitchFamily="18" charset="0"/>
                <a:cs typeface="Times New Roman" panose="02020603050405020304" pitchFamily="18" charset="0"/>
              </a:rPr>
              <a:t>Vân</a:t>
            </a:r>
            <a:endParaRPr lang="vi-VN" sz="2182" b="1" i="1" dirty="0">
              <a:solidFill>
                <a:prstClr val="black"/>
              </a:solidFill>
              <a:latin typeface="Times New Roman" panose="02020603050405020304" pitchFamily="18" charset="0"/>
              <a:cs typeface="Times New Roman" panose="02020603050405020304" pitchFamily="18" charset="0"/>
            </a:endParaRPr>
          </a:p>
          <a:p>
            <a:pPr defTabSz="623438" eaLnBrk="0" fontAlgn="base" hangingPunct="0">
              <a:spcBef>
                <a:spcPct val="0"/>
              </a:spcBef>
              <a:spcAft>
                <a:spcPct val="0"/>
              </a:spcAft>
              <a:defRPr/>
            </a:pPr>
            <a:br>
              <a:rPr lang="vi-VN" sz="1909" dirty="0">
                <a:solidFill>
                  <a:prstClr val="black"/>
                </a:solidFill>
                <a:latin typeface="Arial" panose="020B0604020202020204" pitchFamily="34" charset="0"/>
                <a:cs typeface="Arial" panose="020B0604020202020204" pitchFamily="34" charset="0"/>
              </a:rPr>
            </a:br>
            <a:br>
              <a:rPr lang="vi-VN" sz="1909" dirty="0">
                <a:solidFill>
                  <a:prstClr val="black"/>
                </a:solidFill>
                <a:latin typeface="Arial" panose="020B0604020202020204" pitchFamily="34" charset="0"/>
                <a:cs typeface="Arial" panose="020B0604020202020204" pitchFamily="34" charset="0"/>
              </a:rPr>
            </a:br>
            <a:endParaRPr lang="en-US" sz="1909" dirty="0">
              <a:solidFill>
                <a:prstClr val="black"/>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50F59941-AFB9-4201-91C8-B94276216478}"/>
              </a:ext>
            </a:extLst>
          </p:cNvPr>
          <p:cNvSpPr/>
          <p:nvPr/>
        </p:nvSpPr>
        <p:spPr>
          <a:xfrm>
            <a:off x="400822" y="1204021"/>
            <a:ext cx="434096" cy="540060"/>
          </a:xfrm>
          <a:prstGeom prst="ellipse">
            <a:avLst/>
          </a:prstGeom>
          <a:solidFill>
            <a:srgbClr val="7030A0"/>
          </a:solidFill>
          <a:ln w="25400" cap="flat" cmpd="sng" algn="ctr">
            <a:solidFill>
              <a:srgbClr val="4AB1E4">
                <a:shade val="50000"/>
              </a:srgbClr>
            </a:solidFill>
            <a:prstDash val="solid"/>
          </a:ln>
          <a:effectLst/>
        </p:spPr>
        <p:txBody>
          <a:bodyPr anchor="ctr"/>
          <a:lstStyle/>
          <a:p>
            <a:pPr algn="ctr" defTabSz="623438">
              <a:defRPr/>
            </a:pPr>
            <a:r>
              <a:rPr lang="en-US" sz="1227" kern="0" dirty="0">
                <a:solidFill>
                  <a:srgbClr val="FFFFFF"/>
                </a:solidFill>
                <a:latin typeface="Arial"/>
                <a:cs typeface="Times New Roman" panose="02020603050405020304" pitchFamily="18" charset="0"/>
              </a:rPr>
              <a:t>1</a:t>
            </a:r>
          </a:p>
        </p:txBody>
      </p:sp>
      <p:sp>
        <p:nvSpPr>
          <p:cNvPr id="5" name="Oval 4">
            <a:extLst>
              <a:ext uri="{FF2B5EF4-FFF2-40B4-BE49-F238E27FC236}">
                <a16:creationId xmlns:a16="http://schemas.microsoft.com/office/drawing/2014/main" id="{50F59941-AFB9-4201-91C8-B94276216478}"/>
              </a:ext>
            </a:extLst>
          </p:cNvPr>
          <p:cNvSpPr/>
          <p:nvPr/>
        </p:nvSpPr>
        <p:spPr>
          <a:xfrm>
            <a:off x="400822" y="2250687"/>
            <a:ext cx="475420" cy="392771"/>
          </a:xfrm>
          <a:prstGeom prst="ellipse">
            <a:avLst/>
          </a:prstGeom>
          <a:solidFill>
            <a:srgbClr val="7030A0"/>
          </a:solidFill>
          <a:ln w="25400" cap="flat" cmpd="sng" algn="ctr">
            <a:solidFill>
              <a:srgbClr val="4AB1E4">
                <a:shade val="50000"/>
              </a:srgbClr>
            </a:solidFill>
            <a:prstDash val="solid"/>
          </a:ln>
          <a:effectLst/>
        </p:spPr>
        <p:txBody>
          <a:bodyPr anchor="ctr"/>
          <a:lstStyle/>
          <a:p>
            <a:pPr algn="ctr" defTabSz="623438">
              <a:defRPr/>
            </a:pPr>
            <a:r>
              <a:rPr lang="en-US" sz="1227" kern="0" dirty="0">
                <a:solidFill>
                  <a:srgbClr val="FFFFFF"/>
                </a:solidFill>
                <a:latin typeface="Arial"/>
                <a:cs typeface="Times New Roman" panose="02020603050405020304" pitchFamily="18" charset="0"/>
              </a:rPr>
              <a:t>2</a:t>
            </a:r>
          </a:p>
        </p:txBody>
      </p:sp>
      <p:sp>
        <p:nvSpPr>
          <p:cNvPr id="6" name="Oval 5">
            <a:extLst>
              <a:ext uri="{FF2B5EF4-FFF2-40B4-BE49-F238E27FC236}">
                <a16:creationId xmlns:a16="http://schemas.microsoft.com/office/drawing/2014/main" id="{50F59941-AFB9-4201-91C8-B94276216478}"/>
              </a:ext>
            </a:extLst>
          </p:cNvPr>
          <p:cNvSpPr/>
          <p:nvPr/>
        </p:nvSpPr>
        <p:spPr>
          <a:xfrm>
            <a:off x="400822" y="3656670"/>
            <a:ext cx="475420" cy="410583"/>
          </a:xfrm>
          <a:prstGeom prst="ellipse">
            <a:avLst/>
          </a:prstGeom>
          <a:solidFill>
            <a:srgbClr val="7030A0"/>
          </a:solidFill>
          <a:ln w="25400" cap="flat" cmpd="sng" algn="ctr">
            <a:solidFill>
              <a:srgbClr val="4AB1E4">
                <a:shade val="50000"/>
              </a:srgbClr>
            </a:solidFill>
            <a:prstDash val="solid"/>
          </a:ln>
          <a:effectLst/>
        </p:spPr>
        <p:txBody>
          <a:bodyPr anchor="ctr"/>
          <a:lstStyle/>
          <a:p>
            <a:pPr algn="ctr" defTabSz="623438">
              <a:defRPr/>
            </a:pPr>
            <a:r>
              <a:rPr lang="en-US" sz="1227" kern="0" dirty="0">
                <a:solidFill>
                  <a:srgbClr val="FFFFFF"/>
                </a:solidFill>
                <a:latin typeface="Arial"/>
                <a:cs typeface="Times New Roman" panose="02020603050405020304" pitchFamily="18" charset="0"/>
              </a:rPr>
              <a:t>3</a:t>
            </a:r>
          </a:p>
        </p:txBody>
      </p:sp>
    </p:spTree>
    <p:extLst>
      <p:ext uri="{BB962C8B-B14F-4D97-AF65-F5344CB8AC3E}">
        <p14:creationId xmlns:p14="http://schemas.microsoft.com/office/powerpoint/2010/main" val="476016925"/>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474" y="3766678"/>
            <a:ext cx="8309008" cy="17940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96" fontAlgn="base">
              <a:spcBef>
                <a:spcPct val="0"/>
              </a:spcBef>
              <a:spcAft>
                <a:spcPct val="0"/>
              </a:spcAft>
            </a:pPr>
            <a:endParaRPr lang="en-US" sz="3600" dirty="0">
              <a:solidFill>
                <a:srgbClr val="080808"/>
              </a:solidFill>
              <a:latin typeface="Arial"/>
            </a:endParaRPr>
          </a:p>
        </p:txBody>
      </p:sp>
      <p:sp>
        <p:nvSpPr>
          <p:cNvPr id="7" name="Rectangle 6"/>
          <p:cNvSpPr/>
          <p:nvPr/>
        </p:nvSpPr>
        <p:spPr>
          <a:xfrm>
            <a:off x="538605" y="1961240"/>
            <a:ext cx="11331343" cy="6858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defTabSz="914396" fontAlgn="base">
              <a:spcBef>
                <a:spcPct val="0"/>
              </a:spcBef>
              <a:spcAft>
                <a:spcPct val="0"/>
              </a:spcAft>
            </a:pPr>
            <a:r>
              <a:rPr lang="en-US" sz="4000" b="1" dirty="0">
                <a:solidFill>
                  <a:srgbClr val="FF0000"/>
                </a:solidFill>
                <a:latin typeface="Times New Roman" pitchFamily="18" charset="0"/>
                <a:cs typeface="Times New Roman" pitchFamily="18" charset="0"/>
              </a:rPr>
              <a:t>- </a:t>
            </a:r>
            <a:r>
              <a:rPr lang="vi-VN" sz="4000" b="1" dirty="0">
                <a:solidFill>
                  <a:srgbClr val="FF0000"/>
                </a:solidFill>
                <a:latin typeface="Times New Roman" pitchFamily="18" charset="0"/>
                <a:cs typeface="Times New Roman" pitchFamily="18" charset="0"/>
              </a:rPr>
              <a:t>Mập</a:t>
            </a:r>
            <a:r>
              <a:rPr lang="en-US" sz="4000" b="1" dirty="0">
                <a:solidFill>
                  <a:srgbClr val="080808"/>
                </a:solidFill>
                <a:latin typeface="Times New Roman" pitchFamily="18" charset="0"/>
                <a:cs typeface="Times New Roman" pitchFamily="18" charset="0"/>
              </a:rPr>
              <a:t>: </a:t>
            </a:r>
            <a:r>
              <a:rPr lang="vi-VN" sz="4000" b="1" dirty="0">
                <a:solidFill>
                  <a:srgbClr val="080808"/>
                </a:solidFill>
                <a:latin typeface="Times New Roman" pitchFamily="18" charset="0"/>
                <a:cs typeface="Times New Roman" pitchFamily="18" charset="0"/>
              </a:rPr>
              <a:t>cá mập (nói tắt)</a:t>
            </a:r>
            <a:r>
              <a:rPr lang="en-US" sz="4000" b="1" dirty="0">
                <a:solidFill>
                  <a:srgbClr val="080808"/>
                </a:solidFill>
                <a:latin typeface="Times New Roman" pitchFamily="18" charset="0"/>
                <a:cs typeface="Times New Roman" pitchFamily="18" charset="0"/>
              </a:rPr>
              <a:t>.</a:t>
            </a:r>
          </a:p>
        </p:txBody>
      </p:sp>
      <p:grpSp>
        <p:nvGrpSpPr>
          <p:cNvPr id="11" name="Group 3"/>
          <p:cNvGrpSpPr>
            <a:grpSpLocks/>
          </p:cNvGrpSpPr>
          <p:nvPr/>
        </p:nvGrpSpPr>
        <p:grpSpPr bwMode="auto">
          <a:xfrm>
            <a:off x="2827427" y="383602"/>
            <a:ext cx="5348288" cy="1023937"/>
            <a:chOff x="2965748" y="175837"/>
            <a:chExt cx="5348302" cy="1024467"/>
          </a:xfrm>
        </p:grpSpPr>
        <p:pic>
          <p:nvPicPr>
            <p:cNvPr id="12"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65748" y="175837"/>
              <a:ext cx="5348302" cy="102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41"/>
            <p:cNvSpPr txBox="1"/>
            <p:nvPr/>
          </p:nvSpPr>
          <p:spPr bwMode="auto">
            <a:xfrm>
              <a:off x="3756760" y="286074"/>
              <a:ext cx="4271077" cy="646666"/>
            </a:xfrm>
            <a:prstGeom prst="rect">
              <a:avLst/>
            </a:prstGeom>
          </p:spPr>
          <p:txBody>
            <a:bodyPr>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342898" fontAlgn="base">
                <a:lnSpc>
                  <a:spcPct val="100000"/>
                </a:lnSpc>
                <a:spcBef>
                  <a:spcPct val="0"/>
                </a:spcBef>
                <a:spcAft>
                  <a:spcPct val="0"/>
                </a:spcAft>
                <a:defRPr/>
              </a:pPr>
              <a:r>
                <a:rPr lang="en-US" altLang="zh-CN" b="1">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rPr>
                <a:t>GIẢI NGHĨA TỪ</a:t>
              </a:r>
              <a:endParaRPr lang="zh-CN" altLang="en-US" b="1" dirty="0">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8" name="Rectangle 7">
            <a:extLst>
              <a:ext uri="{FF2B5EF4-FFF2-40B4-BE49-F238E27FC236}">
                <a16:creationId xmlns:a16="http://schemas.microsoft.com/office/drawing/2014/main" id="{C68E2A78-FC7D-4E54-91A9-C73970ADBCEF}"/>
              </a:ext>
            </a:extLst>
          </p:cNvPr>
          <p:cNvSpPr/>
          <p:nvPr/>
        </p:nvSpPr>
        <p:spPr>
          <a:xfrm>
            <a:off x="538605" y="3080878"/>
            <a:ext cx="11154381" cy="451739"/>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defTabSz="914396" fontAlgn="base">
              <a:spcBef>
                <a:spcPct val="0"/>
              </a:spcBef>
              <a:spcAft>
                <a:spcPct val="0"/>
              </a:spcAft>
            </a:pPr>
            <a:r>
              <a:rPr lang="en-US" sz="4000" b="1" dirty="0">
                <a:solidFill>
                  <a:srgbClr val="FF0000"/>
                </a:solidFill>
                <a:latin typeface="Times New Roman" pitchFamily="18" charset="0"/>
                <a:cs typeface="Times New Roman" pitchFamily="18" charset="0"/>
              </a:rPr>
              <a:t>- </a:t>
            </a:r>
            <a:r>
              <a:rPr lang="vi-VN" sz="4000" b="1" dirty="0">
                <a:solidFill>
                  <a:srgbClr val="FF0000"/>
                </a:solidFill>
                <a:latin typeface="Times New Roman" pitchFamily="18" charset="0"/>
                <a:cs typeface="Times New Roman" pitchFamily="18" charset="0"/>
              </a:rPr>
              <a:t>Cây vẹt</a:t>
            </a:r>
            <a:r>
              <a:rPr lang="en-US" sz="4000" b="1" dirty="0">
                <a:solidFill>
                  <a:srgbClr val="080808"/>
                </a:solidFill>
                <a:latin typeface="Times New Roman" pitchFamily="18" charset="0"/>
                <a:cs typeface="Times New Roman" pitchFamily="18" charset="0"/>
              </a:rPr>
              <a:t>: </a:t>
            </a:r>
            <a:r>
              <a:rPr lang="vi-VN" sz="4000" b="1" dirty="0">
                <a:solidFill>
                  <a:srgbClr val="080808"/>
                </a:solidFill>
                <a:latin typeface="Times New Roman" pitchFamily="18" charset="0"/>
                <a:cs typeface="Times New Roman" pitchFamily="18" charset="0"/>
              </a:rPr>
              <a:t>cây sống ở rừng nước mặn, lá dày và nhẵn</a:t>
            </a:r>
            <a:endParaRPr lang="en-US" sz="4000" b="1" dirty="0">
              <a:solidFill>
                <a:srgbClr val="080808"/>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D66E13DE-3216-47BD-8F6A-DEF30E57CA66}"/>
              </a:ext>
            </a:extLst>
          </p:cNvPr>
          <p:cNvSpPr/>
          <p:nvPr/>
        </p:nvSpPr>
        <p:spPr>
          <a:xfrm>
            <a:off x="538604" y="4652255"/>
            <a:ext cx="10515600" cy="908433"/>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defTabSz="914396" fontAlgn="base">
              <a:spcBef>
                <a:spcPct val="0"/>
              </a:spcBef>
              <a:spcAft>
                <a:spcPct val="0"/>
              </a:spcAft>
            </a:pP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Xung</a:t>
            </a:r>
            <a:r>
              <a:rPr lang="en-US" sz="4000" b="1" dirty="0">
                <a:solidFill>
                  <a:srgbClr val="FF0000"/>
                </a:solidFill>
                <a:latin typeface="Times New Roman" pitchFamily="18" charset="0"/>
                <a:cs typeface="Times New Roman" pitchFamily="18" charset="0"/>
              </a:rPr>
              <a:t> </a:t>
            </a:r>
            <a:r>
              <a:rPr lang="vi-VN" sz="4000" b="1" dirty="0">
                <a:solidFill>
                  <a:srgbClr val="FF0000"/>
                </a:solidFill>
                <a:latin typeface="Times New Roman" pitchFamily="18" charset="0"/>
                <a:cs typeface="Times New Roman" pitchFamily="18" charset="0"/>
              </a:rPr>
              <a:t>kích</a:t>
            </a:r>
            <a:r>
              <a:rPr lang="en-US" sz="4000" b="1" dirty="0">
                <a:solidFill>
                  <a:srgbClr val="080808"/>
                </a:solidFill>
                <a:latin typeface="Times New Roman" pitchFamily="18" charset="0"/>
                <a:cs typeface="Times New Roman" pitchFamily="18" charset="0"/>
              </a:rPr>
              <a:t>: </a:t>
            </a:r>
            <a:r>
              <a:rPr lang="vi-VN" sz="4000" b="1" dirty="0">
                <a:solidFill>
                  <a:srgbClr val="080808"/>
                </a:solidFill>
                <a:latin typeface="Times New Roman" pitchFamily="18" charset="0"/>
                <a:cs typeface="Times New Roman" pitchFamily="18" charset="0"/>
              </a:rPr>
              <a:t>đi đâu làm những nhiệm vụ khó khăn, gay go nhất.</a:t>
            </a:r>
            <a:endParaRPr lang="en-US" sz="4000" b="1" dirty="0">
              <a:solidFill>
                <a:srgbClr val="080808"/>
              </a:solidFill>
              <a:latin typeface="Times New Roman" pitchFamily="18" charset="0"/>
              <a:cs typeface="Times New Roman" pitchFamily="18" charset="0"/>
            </a:endParaRPr>
          </a:p>
          <a:p>
            <a:pPr defTabSz="914396" fontAlgn="base">
              <a:spcBef>
                <a:spcPct val="0"/>
              </a:spcBef>
              <a:spcAft>
                <a:spcPct val="0"/>
              </a:spcAft>
            </a:pPr>
            <a:r>
              <a:rPr lang="vi-VN" sz="4000" b="1" dirty="0">
                <a:solidFill>
                  <a:srgbClr val="FF0000"/>
                </a:solidFill>
                <a:latin typeface="Times New Roman" pitchFamily="18" charset="0"/>
                <a:cs typeface="Times New Roman" pitchFamily="18" charset="0"/>
              </a:rPr>
              <a:t>- Chão</a:t>
            </a:r>
            <a:r>
              <a:rPr lang="en-US" sz="4000" b="1" dirty="0">
                <a:solidFill>
                  <a:srgbClr val="080808"/>
                </a:solidFill>
                <a:latin typeface="Times New Roman" pitchFamily="18" charset="0"/>
                <a:cs typeface="Times New Roman" pitchFamily="18" charset="0"/>
              </a:rPr>
              <a:t>: </a:t>
            </a:r>
            <a:r>
              <a:rPr lang="vi-VN" sz="4000" b="1" dirty="0">
                <a:solidFill>
                  <a:srgbClr val="080808"/>
                </a:solidFill>
                <a:latin typeface="Times New Roman" pitchFamily="18" charset="0"/>
                <a:cs typeface="Times New Roman" pitchFamily="18" charset="0"/>
              </a:rPr>
              <a:t>dây thừng to, rất bền</a:t>
            </a:r>
            <a:r>
              <a:rPr lang="en-US" sz="4000" b="1" dirty="0">
                <a:solidFill>
                  <a:srgbClr val="080808"/>
                </a:solidFill>
                <a:latin typeface="Times New Roman" pitchFamily="18" charset="0"/>
                <a:cs typeface="Times New Roman" pitchFamily="18" charset="0"/>
              </a:rPr>
              <a:t>.   </a:t>
            </a:r>
          </a:p>
        </p:txBody>
      </p:sp>
    </p:spTree>
    <p:extLst>
      <p:ext uri="{BB962C8B-B14F-4D97-AF65-F5344CB8AC3E}">
        <p14:creationId xmlns:p14="http://schemas.microsoft.com/office/powerpoint/2010/main" val="374393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279756" y="385330"/>
            <a:ext cx="3081554" cy="1143000"/>
          </a:xfrm>
        </p:spPr>
        <p:txBody>
          <a:bodyPr/>
          <a:lstStyle/>
          <a:p>
            <a:pPr eaLnBrk="1" hangingPunct="1"/>
            <a:r>
              <a:rPr lang="en-US" altLang="en-US" sz="3273" b="1">
                <a:solidFill>
                  <a:srgbClr val="002060"/>
                </a:solidFill>
                <a:latin typeface="Times New Roman" panose="02020603050405020304" pitchFamily="18" charset="0"/>
                <a:cs typeface="Times New Roman" panose="02020603050405020304" pitchFamily="18" charset="0"/>
              </a:rPr>
              <a:t>Cá mập</a:t>
            </a:r>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28813"/>
            <a:ext cx="6291912"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912" y="1928813"/>
            <a:ext cx="5900088"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9161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barn(inVertical)">
                                      <p:cBhvr>
                                        <p:cTn id="7" dur="5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8" y="-106074"/>
            <a:ext cx="12294827" cy="742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p:cNvSpPr>
            <a:spLocks noChangeArrowheads="1" noChangeShapeType="1" noTextEdit="1"/>
          </p:cNvSpPr>
          <p:nvPr/>
        </p:nvSpPr>
        <p:spPr bwMode="auto">
          <a:xfrm>
            <a:off x="3759128" y="3097790"/>
            <a:ext cx="7620000" cy="1324841"/>
          </a:xfrm>
          <a:prstGeom prst="rect">
            <a:avLst/>
          </a:prstGeom>
        </p:spPr>
        <p:txBody>
          <a:bodyPr wrap="none" fromWordArt="1">
            <a:prstTxWarp prst="textPlain">
              <a:avLst>
                <a:gd name="adj" fmla="val 50000"/>
              </a:avLst>
            </a:prstTxWarp>
          </a:bodyPr>
          <a:lstStyle/>
          <a:p>
            <a:pPr algn="ctr" defTabSz="623438" eaLnBrk="0" fontAlgn="base" hangingPunct="0">
              <a:spcBef>
                <a:spcPct val="0"/>
              </a:spcBef>
              <a:spcAft>
                <a:spcPct val="0"/>
              </a:spcAft>
            </a:pPr>
            <a:r>
              <a:rPr lang="vi-VN" sz="6592" b="1" kern="10">
                <a:ln w="9525">
                  <a:solidFill>
                    <a:srgbClr val="FFFF00"/>
                  </a:solidFill>
                  <a:round/>
                  <a:headEnd/>
                  <a:tailEnd/>
                </a:ln>
                <a:solidFill>
                  <a:srgbClr val="0000FF"/>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613536044"/>
      </p:ext>
    </p:extLst>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985347" y="286833"/>
            <a:ext cx="4712710" cy="911369"/>
          </a:xfrm>
        </p:spPr>
        <p:txBody>
          <a:bodyPr/>
          <a:lstStyle/>
          <a:p>
            <a:pPr eaLnBrk="1" hangingPunct="1"/>
            <a:r>
              <a:rPr lang="en-US" altLang="en-US" sz="3682" b="1">
                <a:solidFill>
                  <a:srgbClr val="002060"/>
                </a:solidFill>
                <a:latin typeface="Times New Roman" panose="02020603050405020304" pitchFamily="18" charset="0"/>
                <a:cs typeface="Times New Roman" panose="02020603050405020304" pitchFamily="18" charset="0"/>
              </a:rPr>
              <a:t>Cây vẹt </a:t>
            </a:r>
            <a:r>
              <a:rPr lang="en-US" altLang="en-US" sz="2182" b="1">
                <a:solidFill>
                  <a:srgbClr val="002060"/>
                </a:solidFill>
                <a:latin typeface="Times New Roman" panose="02020603050405020304" pitchFamily="18" charset="0"/>
                <a:cs typeface="Times New Roman" panose="02020603050405020304" pitchFamily="18" charset="0"/>
              </a:rPr>
              <a:t>(Cây sống ở rừng nước mặn, lá dày và nhẵn)</a:t>
            </a:r>
            <a:endParaRPr lang="en-US" altLang="en-US" sz="3682" b="1">
              <a:solidFill>
                <a:srgbClr val="002060"/>
              </a:solidFill>
              <a:latin typeface="Times New Roman" panose="02020603050405020304" pitchFamily="18" charset="0"/>
              <a:cs typeface="Times New Roman" panose="02020603050405020304" pitchFamily="18" charset="0"/>
            </a:endParaRPr>
          </a:p>
        </p:txBody>
      </p:sp>
      <p:sp>
        <p:nvSpPr>
          <p:cNvPr id="16387" name="Content Placeholder 2"/>
          <p:cNvSpPr>
            <a:spLocks noGrp="1"/>
          </p:cNvSpPr>
          <p:nvPr>
            <p:ph idx="1"/>
          </p:nvPr>
        </p:nvSpPr>
        <p:spPr/>
        <p:txBody>
          <a:bodyPr/>
          <a:lstStyle/>
          <a:p>
            <a:pPr marL="419787" indent="-419787" defTabSz="1120608" eaLnBrk="1" hangingPunct="1">
              <a:defRPr/>
            </a:pPr>
            <a:endParaRPr lang="en-US" altLang="en-US" sz="3926"/>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7" y="1599767"/>
            <a:ext cx="6213980" cy="5208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6404" y="1599767"/>
            <a:ext cx="5985597" cy="5219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8708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9394"/>
                                        </p:tgtEl>
                                        <p:attrNameLst>
                                          <p:attrName>style.visibility</p:attrName>
                                        </p:attrNameLst>
                                      </p:cBhvr>
                                      <p:to>
                                        <p:strVal val="visible"/>
                                      </p:to>
                                    </p:set>
                                    <p:anim calcmode="lin" valueType="num">
                                      <p:cBhvr additive="base">
                                        <p:cTn id="7" dur="500" fill="hold"/>
                                        <p:tgtEl>
                                          <p:spTgt spid="59394"/>
                                        </p:tgtEl>
                                        <p:attrNameLst>
                                          <p:attrName>ppt_x</p:attrName>
                                        </p:attrNameLst>
                                      </p:cBhvr>
                                      <p:tavLst>
                                        <p:tav tm="0">
                                          <p:val>
                                            <p:strVal val="#ppt_x"/>
                                          </p:val>
                                        </p:tav>
                                        <p:tav tm="100000">
                                          <p:val>
                                            <p:strVal val="#ppt_x"/>
                                          </p:val>
                                        </p:tav>
                                      </p:tavLst>
                                    </p:anim>
                                    <p:anim calcmode="lin" valueType="num">
                                      <p:cBhvr additive="base">
                                        <p:cTn id="8" dur="500" fill="hold"/>
                                        <p:tgtEl>
                                          <p:spTgt spid="5939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9395"/>
                                        </p:tgtEl>
                                        <p:attrNameLst>
                                          <p:attrName>style.visibility</p:attrName>
                                        </p:attrNameLst>
                                      </p:cBhvr>
                                      <p:to>
                                        <p:strVal val="visible"/>
                                      </p:to>
                                    </p:set>
                                    <p:animEffect transition="in" filter="barn(inVertical)">
                                      <p:cBhvr>
                                        <p:cTn id="11" dur="500"/>
                                        <p:tgtEl>
                                          <p:spTgt spid="59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571500" y="5986679"/>
            <a:ext cx="5248492" cy="835602"/>
          </a:xfrm>
          <a:solidFill>
            <a:schemeClr val="accent1">
              <a:lumMod val="20000"/>
              <a:lumOff val="80000"/>
            </a:schemeClr>
          </a:solidFill>
        </p:spPr>
        <p:txBody>
          <a:bodyPr/>
          <a:lstStyle/>
          <a:p>
            <a:pPr eaLnBrk="1" hangingPunct="1">
              <a:defRPr/>
            </a:pPr>
            <a:r>
              <a:rPr lang="en-US" altLang="en-US" sz="3682" b="1" dirty="0" err="1">
                <a:latin typeface="Times New Roman" panose="02020603050405020304" pitchFamily="18" charset="0"/>
                <a:cs typeface="Times New Roman" panose="02020603050405020304" pitchFamily="18" charset="0"/>
              </a:rPr>
              <a:t>Dây</a:t>
            </a:r>
            <a:r>
              <a:rPr lang="en-US" altLang="en-US" sz="3682" b="1" dirty="0">
                <a:latin typeface="Times New Roman" panose="02020603050405020304" pitchFamily="18" charset="0"/>
                <a:cs typeface="Times New Roman" panose="02020603050405020304" pitchFamily="18" charset="0"/>
              </a:rPr>
              <a:t> </a:t>
            </a:r>
            <a:r>
              <a:rPr lang="en-US" altLang="en-US" sz="3682" b="1" dirty="0" err="1">
                <a:latin typeface="Times New Roman" panose="02020603050405020304" pitchFamily="18" charset="0"/>
                <a:cs typeface="Times New Roman" panose="02020603050405020304" pitchFamily="18" charset="0"/>
              </a:rPr>
              <a:t>chão</a:t>
            </a:r>
            <a:r>
              <a:rPr lang="en-US" altLang="en-US" sz="3682" b="1" dirty="0">
                <a:latin typeface="Times New Roman" panose="02020603050405020304" pitchFamily="18" charset="0"/>
                <a:cs typeface="Times New Roman" panose="02020603050405020304" pitchFamily="18" charset="0"/>
              </a:rPr>
              <a:t> </a:t>
            </a:r>
            <a:r>
              <a:rPr lang="en-US" altLang="en-US" sz="2182" b="1" dirty="0">
                <a:latin typeface="Times New Roman" panose="02020603050405020304" pitchFamily="18" charset="0"/>
                <a:cs typeface="Times New Roman" panose="02020603050405020304" pitchFamily="18" charset="0"/>
              </a:rPr>
              <a:t>(</a:t>
            </a:r>
            <a:r>
              <a:rPr lang="en-US" altLang="en-US" sz="2182" b="1" dirty="0" err="1">
                <a:latin typeface="Times New Roman" panose="02020603050405020304" pitchFamily="18" charset="0"/>
                <a:cs typeface="Times New Roman" panose="02020603050405020304" pitchFamily="18" charset="0"/>
              </a:rPr>
              <a:t>Dây</a:t>
            </a:r>
            <a:r>
              <a:rPr lang="en-US" altLang="en-US" sz="2182" b="1" dirty="0">
                <a:latin typeface="Times New Roman" panose="02020603050405020304" pitchFamily="18" charset="0"/>
                <a:cs typeface="Times New Roman" panose="02020603050405020304" pitchFamily="18" charset="0"/>
              </a:rPr>
              <a:t> </a:t>
            </a:r>
            <a:r>
              <a:rPr lang="en-US" altLang="en-US" sz="2182" b="1" dirty="0" err="1">
                <a:latin typeface="Times New Roman" panose="02020603050405020304" pitchFamily="18" charset="0"/>
                <a:cs typeface="Times New Roman" panose="02020603050405020304" pitchFamily="18" charset="0"/>
              </a:rPr>
              <a:t>thừng</a:t>
            </a:r>
            <a:r>
              <a:rPr lang="en-US" altLang="en-US" sz="2182" b="1" dirty="0">
                <a:latin typeface="Times New Roman" panose="02020603050405020304" pitchFamily="18" charset="0"/>
                <a:cs typeface="Times New Roman" panose="02020603050405020304" pitchFamily="18" charset="0"/>
              </a:rPr>
              <a:t> to, </a:t>
            </a:r>
            <a:r>
              <a:rPr lang="en-US" altLang="en-US" sz="2182" b="1" dirty="0" err="1">
                <a:latin typeface="Times New Roman" panose="02020603050405020304" pitchFamily="18" charset="0"/>
                <a:cs typeface="Times New Roman" panose="02020603050405020304" pitchFamily="18" charset="0"/>
              </a:rPr>
              <a:t>rất</a:t>
            </a:r>
            <a:r>
              <a:rPr lang="en-US" altLang="en-US" sz="2182" b="1" dirty="0">
                <a:latin typeface="Times New Roman" panose="02020603050405020304" pitchFamily="18" charset="0"/>
                <a:cs typeface="Times New Roman" panose="02020603050405020304" pitchFamily="18" charset="0"/>
              </a:rPr>
              <a:t> </a:t>
            </a:r>
            <a:r>
              <a:rPr lang="en-US" altLang="en-US" sz="2182" b="1" dirty="0" err="1">
                <a:latin typeface="Times New Roman" panose="02020603050405020304" pitchFamily="18" charset="0"/>
                <a:cs typeface="Times New Roman" panose="02020603050405020304" pitchFamily="18" charset="0"/>
              </a:rPr>
              <a:t>bền</a:t>
            </a:r>
            <a:r>
              <a:rPr lang="en-US" altLang="en-US" sz="2182" b="1" dirty="0">
                <a:latin typeface="Times New Roman" panose="02020603050405020304" pitchFamily="18" charset="0"/>
                <a:cs typeface="Times New Roman" panose="02020603050405020304" pitchFamily="18" charset="0"/>
              </a:rPr>
              <a:t>)</a:t>
            </a:r>
            <a:endParaRPr lang="en-US" altLang="en-US" sz="3682" b="1" dirty="0">
              <a:latin typeface="Times New Roman" panose="02020603050405020304" pitchFamily="18" charset="0"/>
              <a:cs typeface="Times New Roman" panose="02020603050405020304" pitchFamily="18" charset="0"/>
            </a:endParaRPr>
          </a:p>
        </p:txBody>
      </p:sp>
      <p:pic>
        <p:nvPicPr>
          <p:cNvPr id="1843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993881"/>
            <a:ext cx="6391492" cy="3036094"/>
          </a:xfrm>
          <a:noFill/>
        </p:spPr>
      </p:pic>
      <p:pic>
        <p:nvPicPr>
          <p:cNvPr id="184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91492" cy="299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1492" y="8659"/>
            <a:ext cx="5800508" cy="504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6656676" y="5196537"/>
            <a:ext cx="5247409" cy="1423338"/>
          </a:xfrm>
          <a:prstGeom prst="rect">
            <a:avLst/>
          </a:prstGeom>
          <a:solidFill>
            <a:schemeClr val="accent1">
              <a:lumMod val="20000"/>
              <a:lumOff val="80000"/>
            </a:schemeClr>
          </a:solidFill>
          <a:ln>
            <a:noFill/>
          </a:ln>
        </p:spPr>
        <p:txBody>
          <a:bodyPr lIns="103291" tIns="51645" rIns="103291" bIns="51645" anchor="ctr"/>
          <a:lstStyle>
            <a:lvl1pPr algn="ctr" defTabSz="1643063" rtl="0" eaLnBrk="0" fontAlgn="base" hangingPunct="0">
              <a:spcBef>
                <a:spcPct val="0"/>
              </a:spcBef>
              <a:spcAft>
                <a:spcPct val="0"/>
              </a:spcAft>
              <a:defRPr sz="7900" kern="1200">
                <a:solidFill>
                  <a:schemeClr val="tx1"/>
                </a:solidFill>
                <a:latin typeface="+mj-lt"/>
                <a:ea typeface="+mj-ea"/>
                <a:cs typeface="+mj-cs"/>
              </a:defRPr>
            </a:lvl1pPr>
            <a:lvl2pPr algn="ctr" defTabSz="1643063" rtl="0" eaLnBrk="0" fontAlgn="base" hangingPunct="0">
              <a:spcBef>
                <a:spcPct val="0"/>
              </a:spcBef>
              <a:spcAft>
                <a:spcPct val="0"/>
              </a:spcAft>
              <a:defRPr sz="7900">
                <a:solidFill>
                  <a:schemeClr val="tx1"/>
                </a:solidFill>
                <a:latin typeface="Calibri" pitchFamily="34" charset="0"/>
              </a:defRPr>
            </a:lvl2pPr>
            <a:lvl3pPr algn="ctr" defTabSz="1643063" rtl="0" eaLnBrk="0" fontAlgn="base" hangingPunct="0">
              <a:spcBef>
                <a:spcPct val="0"/>
              </a:spcBef>
              <a:spcAft>
                <a:spcPct val="0"/>
              </a:spcAft>
              <a:defRPr sz="7900">
                <a:solidFill>
                  <a:schemeClr val="tx1"/>
                </a:solidFill>
                <a:latin typeface="Calibri" pitchFamily="34" charset="0"/>
              </a:defRPr>
            </a:lvl3pPr>
            <a:lvl4pPr algn="ctr" defTabSz="1643063" rtl="0" eaLnBrk="0" fontAlgn="base" hangingPunct="0">
              <a:spcBef>
                <a:spcPct val="0"/>
              </a:spcBef>
              <a:spcAft>
                <a:spcPct val="0"/>
              </a:spcAft>
              <a:defRPr sz="7900">
                <a:solidFill>
                  <a:schemeClr val="tx1"/>
                </a:solidFill>
                <a:latin typeface="Calibri" pitchFamily="34" charset="0"/>
              </a:defRPr>
            </a:lvl4pPr>
            <a:lvl5pPr algn="ctr" defTabSz="1643063" rtl="0" eaLnBrk="0" fontAlgn="base" hangingPunct="0">
              <a:spcBef>
                <a:spcPct val="0"/>
              </a:spcBef>
              <a:spcAft>
                <a:spcPct val="0"/>
              </a:spcAft>
              <a:defRPr sz="7900">
                <a:solidFill>
                  <a:schemeClr val="tx1"/>
                </a:solidFill>
                <a:latin typeface="Calibri" pitchFamily="34" charset="0"/>
              </a:defRPr>
            </a:lvl5pPr>
            <a:lvl6pPr marL="496597" algn="ctr" rtl="0" fontAlgn="base">
              <a:spcBef>
                <a:spcPct val="0"/>
              </a:spcBef>
              <a:spcAft>
                <a:spcPct val="0"/>
              </a:spcAft>
              <a:defRPr sz="4889">
                <a:solidFill>
                  <a:schemeClr val="tx1"/>
                </a:solidFill>
                <a:latin typeface="Calibri" pitchFamily="34" charset="0"/>
              </a:defRPr>
            </a:lvl6pPr>
            <a:lvl7pPr marL="993192" algn="ctr" rtl="0" fontAlgn="base">
              <a:spcBef>
                <a:spcPct val="0"/>
              </a:spcBef>
              <a:spcAft>
                <a:spcPct val="0"/>
              </a:spcAft>
              <a:defRPr sz="4889">
                <a:solidFill>
                  <a:schemeClr val="tx1"/>
                </a:solidFill>
                <a:latin typeface="Calibri" pitchFamily="34" charset="0"/>
              </a:defRPr>
            </a:lvl7pPr>
            <a:lvl8pPr marL="1489789" algn="ctr" rtl="0" fontAlgn="base">
              <a:spcBef>
                <a:spcPct val="0"/>
              </a:spcBef>
              <a:spcAft>
                <a:spcPct val="0"/>
              </a:spcAft>
              <a:defRPr sz="4889">
                <a:solidFill>
                  <a:schemeClr val="tx1"/>
                </a:solidFill>
                <a:latin typeface="Calibri" pitchFamily="34" charset="0"/>
              </a:defRPr>
            </a:lvl8pPr>
            <a:lvl9pPr marL="1986388" algn="ctr" rtl="0" fontAlgn="base">
              <a:spcBef>
                <a:spcPct val="0"/>
              </a:spcBef>
              <a:spcAft>
                <a:spcPct val="0"/>
              </a:spcAft>
              <a:defRPr sz="4889">
                <a:solidFill>
                  <a:schemeClr val="tx1"/>
                </a:solidFill>
                <a:latin typeface="Calibri" pitchFamily="34" charset="0"/>
              </a:defRPr>
            </a:lvl9pPr>
          </a:lstStyle>
          <a:p>
            <a:pPr defTabSz="1120240" eaLnBrk="1" hangingPunct="1">
              <a:defRPr/>
            </a:pPr>
            <a:r>
              <a:rPr lang="en-US" altLang="en-US" sz="2182" b="1" dirty="0" err="1">
                <a:solidFill>
                  <a:prstClr val="black"/>
                </a:solidFill>
                <a:latin typeface="Times New Roman" panose="02020603050405020304" pitchFamily="18" charset="0"/>
                <a:cs typeface="Times New Roman" panose="02020603050405020304" pitchFamily="18" charset="0"/>
              </a:rPr>
              <a:t>Xung</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kích</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đi</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đầu</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làm</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những</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nhiệm</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vụ</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khó</a:t>
            </a:r>
            <a:r>
              <a:rPr lang="en-US" altLang="en-US" sz="2182" b="1" dirty="0">
                <a:solidFill>
                  <a:prstClr val="black"/>
                </a:solidFill>
                <a:latin typeface="Times New Roman" panose="02020603050405020304" pitchFamily="18" charset="0"/>
                <a:cs typeface="Times New Roman" panose="02020603050405020304" pitchFamily="18" charset="0"/>
              </a:rPr>
              <a:t> khan, cam go </a:t>
            </a:r>
            <a:r>
              <a:rPr lang="en-US" altLang="en-US" sz="2182" b="1" dirty="0" err="1">
                <a:solidFill>
                  <a:prstClr val="black"/>
                </a:solidFill>
                <a:latin typeface="Times New Roman" panose="02020603050405020304" pitchFamily="18" charset="0"/>
                <a:cs typeface="Times New Roman" panose="02020603050405020304" pitchFamily="18" charset="0"/>
              </a:rPr>
              <a:t>nhất</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thanh</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niên</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xung</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kích</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sức</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trẻ</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xung</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kích,dân</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quân</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xung</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kích</a:t>
            </a:r>
            <a:r>
              <a:rPr lang="en-US" altLang="en-US" sz="2182" b="1" dirty="0">
                <a:solidFill>
                  <a:prstClr val="black"/>
                </a:solidFill>
                <a:latin typeface="Times New Roman" panose="02020603050405020304" pitchFamily="18" charset="0"/>
                <a:cs typeface="Times New Roman" panose="02020603050405020304" pitchFamily="18" charset="0"/>
              </a:rPr>
              <a:t>, …</a:t>
            </a:r>
            <a:endParaRPr lang="en-US" altLang="en-US" sz="3682"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003332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arn(inVertical)">
                                      <p:cBhvr>
                                        <p:cTn id="7" dur="500"/>
                                        <p:tgtEl>
                                          <p:spTgt spid="16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3533" y="237737"/>
            <a:ext cx="11938467" cy="7101816"/>
          </a:xfrm>
          <a:prstGeom prst="rect">
            <a:avLst/>
          </a:prstGeom>
          <a:solidFill>
            <a:schemeClr val="tx2">
              <a:lumMod val="20000"/>
              <a:lumOff val="80000"/>
            </a:schemeClr>
          </a:solidFill>
        </p:spPr>
        <p:txBody>
          <a:bodyPr wrap="square">
            <a:spAutoFit/>
          </a:bodyPr>
          <a:lstStyle/>
          <a:p>
            <a:pPr algn="ctr" defTabSz="623438" eaLnBrk="0" fontAlgn="base" hangingPunct="0">
              <a:spcBef>
                <a:spcPct val="0"/>
              </a:spcBef>
              <a:spcAft>
                <a:spcPct val="0"/>
              </a:spcAft>
              <a:defRPr/>
            </a:pPr>
            <a:endParaRPr lang="en-US" sz="1909" b="1" dirty="0">
              <a:solidFill>
                <a:srgbClr val="FF0000"/>
              </a:solidFill>
              <a:latin typeface="Times New Roman" panose="02020603050405020304" pitchFamily="18" charset="0"/>
              <a:cs typeface="Times New Roman" panose="02020603050405020304" pitchFamily="18" charset="0"/>
            </a:endParaRPr>
          </a:p>
          <a:p>
            <a:pPr algn="ctr" defTabSz="623438" eaLnBrk="0" fontAlgn="base" hangingPunct="0">
              <a:spcBef>
                <a:spcPct val="0"/>
              </a:spcBef>
              <a:spcAft>
                <a:spcPct val="0"/>
              </a:spcAft>
              <a:defRPr/>
            </a:pPr>
            <a:r>
              <a:rPr lang="vi-VN" sz="2727" b="1" dirty="0">
                <a:solidFill>
                  <a:srgbClr val="FF0000"/>
                </a:solidFill>
                <a:latin typeface="Times New Roman" panose="02020603050405020304" pitchFamily="18" charset="0"/>
                <a:cs typeface="Times New Roman" panose="02020603050405020304" pitchFamily="18" charset="0"/>
              </a:rPr>
              <a:t>Thắng biển</a:t>
            </a:r>
            <a:endParaRPr lang="en-US" sz="2727" b="1" dirty="0">
              <a:solidFill>
                <a:srgbClr val="FF0000"/>
              </a:solidFill>
              <a:latin typeface="Times New Roman" panose="02020603050405020304" pitchFamily="18" charset="0"/>
              <a:cs typeface="Times New Roman" panose="02020603050405020304" pitchFamily="18" charset="0"/>
            </a:endParaRPr>
          </a:p>
          <a:p>
            <a:pPr algn="ctr" defTabSz="623438" eaLnBrk="0" fontAlgn="base" hangingPunct="0">
              <a:spcBef>
                <a:spcPct val="0"/>
              </a:spcBef>
              <a:spcAft>
                <a:spcPct val="0"/>
              </a:spcAft>
              <a:defRPr/>
            </a:pPr>
            <a:endParaRPr lang="vi-VN" sz="2454" dirty="0">
              <a:solidFill>
                <a:prstClr val="black"/>
              </a:solidFill>
              <a:latin typeface="Times New Roman" panose="02020603050405020304" pitchFamily="18" charset="0"/>
              <a:cs typeface="Arial" panose="020B0604020202020204" pitchFamily="34" charset="0"/>
            </a:endParaRPr>
          </a:p>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Arial" panose="020B0604020202020204" pitchFamily="34" charset="0"/>
              </a:rPr>
              <a:t>        Mặt trời lên cao dần. Gió đã bắt đầu mạnh. Gió lên, nước biển càng dữ. Khoảng mênh mông ầm ĩ càng lan rộng mãi vào. Biển cả muốn nuốt tươi con đê mỏng manh như con mập đớp con cá chim nhỏ bé.</a:t>
            </a:r>
            <a:endParaRPr lang="en-US" sz="2182" dirty="0">
              <a:solidFill>
                <a:prstClr val="black"/>
              </a:solidFill>
              <a:latin typeface="Calibri"/>
              <a:cs typeface="Arial" panose="020B0604020202020204" pitchFamily="34" charset="0"/>
            </a:endParaRPr>
          </a:p>
          <a:p>
            <a:pPr defTabSz="623438" eaLnBrk="0" fontAlgn="base" hangingPunct="0">
              <a:spcBef>
                <a:spcPct val="0"/>
              </a:spcBef>
              <a:spcAft>
                <a:spcPct val="0"/>
              </a:spcAft>
              <a:defRPr/>
            </a:pPr>
            <a:endParaRPr lang="vi-VN" sz="2182" dirty="0">
              <a:solidFill>
                <a:prstClr val="black"/>
              </a:solidFill>
              <a:latin typeface="Times New Roman" panose="02020603050405020304" pitchFamily="18" charset="0"/>
              <a:cs typeface="Arial" panose="020B0604020202020204" pitchFamily="34" charset="0"/>
            </a:endParaRPr>
          </a:p>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Arial" panose="020B0604020202020204" pitchFamily="34" charset="0"/>
              </a:rPr>
              <a:t>         Một tiếng ào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chống giữ.</a:t>
            </a:r>
            <a:endParaRPr lang="en-US" sz="2182" dirty="0">
              <a:solidFill>
                <a:prstClr val="black"/>
              </a:solidFill>
              <a:latin typeface="Calibri"/>
              <a:cs typeface="Arial" panose="020B0604020202020204" pitchFamily="34" charset="0"/>
            </a:endParaRPr>
          </a:p>
          <a:p>
            <a:pPr defTabSz="623438" eaLnBrk="0" fontAlgn="base" hangingPunct="0">
              <a:spcBef>
                <a:spcPct val="0"/>
              </a:spcBef>
              <a:spcAft>
                <a:spcPct val="0"/>
              </a:spcAft>
              <a:defRPr/>
            </a:pPr>
            <a:endParaRPr lang="vi-VN" sz="2182" dirty="0">
              <a:solidFill>
                <a:prstClr val="black"/>
              </a:solidFill>
              <a:latin typeface="Times New Roman" panose="02020603050405020304" pitchFamily="18" charset="0"/>
              <a:cs typeface="Arial" panose="020B0604020202020204" pitchFamily="34" charset="0"/>
            </a:endParaRPr>
          </a:p>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Arial" panose="020B0604020202020204" pitchFamily="34" charset="0"/>
              </a:rPr>
              <a:t>         Một tiếng reo to nổi lên, rồi ầm ầm hơn hai chục thanh niên cả nam lẫn nữ, mỗi người vác một vác củi vẹt, nhảy xuống dòng nước đang cuốn dữ. Họ khoác vai nhau thành một sợi dây dài, lấy thân mình ngăn dòng nước mặn. Nước quật vào mặt, vào ngực, trào qua đầu hàng rào sống. Họ ngụp xuống, trồi lên, ngụp xuống. Trong đám thanh niên xung kích, có người ngã, có người ngạt. Nhưng những bàn tay khoác vai nhau vẫn cứng như sắt, và thân hình họ quấn chặt lấy những cọc tre đóng chắc, dẻo như chão. Tóc dài các cô quấn chặt vào cổ các cậu con trai, mồ hôi như suối, hòa lẫn với nước chát mặn. Đám người không sợ chết đã cứu được quãng đê sống lại.</a:t>
            </a:r>
            <a:endParaRPr lang="en-US" sz="2182" dirty="0">
              <a:solidFill>
                <a:prstClr val="black"/>
              </a:solidFill>
              <a:latin typeface="Calibri"/>
              <a:cs typeface="Arial" panose="020B0604020202020204" pitchFamily="34" charset="0"/>
            </a:endParaRPr>
          </a:p>
          <a:p>
            <a:pPr defTabSz="623438" eaLnBrk="0" fontAlgn="base" hangingPunct="0">
              <a:spcBef>
                <a:spcPct val="0"/>
              </a:spcBef>
              <a:spcAft>
                <a:spcPct val="0"/>
              </a:spcAft>
              <a:defRPr/>
            </a:pPr>
            <a:r>
              <a:rPr lang="en-US" sz="2182" dirty="0">
                <a:solidFill>
                  <a:prstClr val="black"/>
                </a:solidFill>
                <a:latin typeface="Calibri"/>
                <a:cs typeface="Arial" panose="020B0604020202020204" pitchFamily="34" charset="0"/>
              </a:rPr>
              <a:t>                                                                                                          </a:t>
            </a:r>
            <a:r>
              <a:rPr lang="en-US" sz="2182" i="1" dirty="0">
                <a:solidFill>
                  <a:prstClr val="black"/>
                </a:solidFill>
                <a:latin typeface="Times New Roman" panose="02020603050405020304" pitchFamily="18" charset="0"/>
                <a:cs typeface="Times New Roman" panose="02020603050405020304" pitchFamily="18" charset="0"/>
              </a:rPr>
              <a:t>Theo </a:t>
            </a:r>
            <a:r>
              <a:rPr lang="en-US" sz="2182" b="1" i="1" dirty="0">
                <a:solidFill>
                  <a:prstClr val="black"/>
                </a:solidFill>
                <a:latin typeface="Times New Roman" panose="02020603050405020304" pitchFamily="18" charset="0"/>
                <a:cs typeface="Times New Roman" panose="02020603050405020304" pitchFamily="18" charset="0"/>
              </a:rPr>
              <a:t>Chu </a:t>
            </a:r>
            <a:r>
              <a:rPr lang="en-US" sz="2182" b="1" i="1" dirty="0" err="1">
                <a:solidFill>
                  <a:prstClr val="black"/>
                </a:solidFill>
                <a:latin typeface="Times New Roman" panose="02020603050405020304" pitchFamily="18" charset="0"/>
                <a:cs typeface="Times New Roman" panose="02020603050405020304" pitchFamily="18" charset="0"/>
              </a:rPr>
              <a:t>Vân</a:t>
            </a:r>
            <a:endParaRPr lang="vi-VN" sz="2182" b="1" i="1" dirty="0">
              <a:solidFill>
                <a:prstClr val="black"/>
              </a:solidFill>
              <a:latin typeface="Times New Roman" panose="02020603050405020304" pitchFamily="18" charset="0"/>
              <a:cs typeface="Times New Roman" panose="02020603050405020304" pitchFamily="18" charset="0"/>
            </a:endParaRPr>
          </a:p>
          <a:p>
            <a:pPr defTabSz="623438" eaLnBrk="0" fontAlgn="base" hangingPunct="0">
              <a:spcBef>
                <a:spcPct val="0"/>
              </a:spcBef>
              <a:spcAft>
                <a:spcPct val="0"/>
              </a:spcAft>
              <a:defRPr/>
            </a:pPr>
            <a:br>
              <a:rPr lang="vi-VN" sz="1909" dirty="0">
                <a:solidFill>
                  <a:prstClr val="black"/>
                </a:solidFill>
                <a:latin typeface="Arial" panose="020B0604020202020204" pitchFamily="34" charset="0"/>
                <a:cs typeface="Arial" panose="020B0604020202020204" pitchFamily="34" charset="0"/>
              </a:rPr>
            </a:br>
            <a:br>
              <a:rPr lang="vi-VN" sz="1909" dirty="0">
                <a:solidFill>
                  <a:prstClr val="black"/>
                </a:solidFill>
                <a:latin typeface="Arial" panose="020B0604020202020204" pitchFamily="34" charset="0"/>
                <a:cs typeface="Arial" panose="020B0604020202020204" pitchFamily="34" charset="0"/>
              </a:rPr>
            </a:br>
            <a:endParaRPr lang="en-US" sz="1909" dirty="0">
              <a:solidFill>
                <a:prstClr val="black"/>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50F59941-AFB9-4201-91C8-B94276216478}"/>
              </a:ext>
            </a:extLst>
          </p:cNvPr>
          <p:cNvSpPr/>
          <p:nvPr/>
        </p:nvSpPr>
        <p:spPr>
          <a:xfrm>
            <a:off x="400822" y="1204021"/>
            <a:ext cx="434096" cy="540060"/>
          </a:xfrm>
          <a:prstGeom prst="ellipse">
            <a:avLst/>
          </a:prstGeom>
          <a:solidFill>
            <a:srgbClr val="7030A0"/>
          </a:solidFill>
          <a:ln w="25400" cap="flat" cmpd="sng" algn="ctr">
            <a:solidFill>
              <a:srgbClr val="4AB1E4">
                <a:shade val="50000"/>
              </a:srgbClr>
            </a:solidFill>
            <a:prstDash val="solid"/>
          </a:ln>
          <a:effectLst/>
        </p:spPr>
        <p:txBody>
          <a:bodyPr anchor="ctr"/>
          <a:lstStyle/>
          <a:p>
            <a:pPr algn="ctr" defTabSz="623438">
              <a:defRPr/>
            </a:pPr>
            <a:r>
              <a:rPr lang="en-US" sz="1227" kern="0" dirty="0">
                <a:solidFill>
                  <a:srgbClr val="FFFFFF"/>
                </a:solidFill>
                <a:latin typeface="Arial"/>
                <a:cs typeface="Times New Roman" panose="02020603050405020304" pitchFamily="18" charset="0"/>
              </a:rPr>
              <a:t>1</a:t>
            </a:r>
          </a:p>
        </p:txBody>
      </p:sp>
      <p:sp>
        <p:nvSpPr>
          <p:cNvPr id="5" name="Oval 4">
            <a:extLst>
              <a:ext uri="{FF2B5EF4-FFF2-40B4-BE49-F238E27FC236}">
                <a16:creationId xmlns:a16="http://schemas.microsoft.com/office/drawing/2014/main" id="{50F59941-AFB9-4201-91C8-B94276216478}"/>
              </a:ext>
            </a:extLst>
          </p:cNvPr>
          <p:cNvSpPr/>
          <p:nvPr/>
        </p:nvSpPr>
        <p:spPr>
          <a:xfrm>
            <a:off x="400822" y="2250687"/>
            <a:ext cx="475420" cy="392771"/>
          </a:xfrm>
          <a:prstGeom prst="ellipse">
            <a:avLst/>
          </a:prstGeom>
          <a:solidFill>
            <a:srgbClr val="7030A0"/>
          </a:solidFill>
          <a:ln w="25400" cap="flat" cmpd="sng" algn="ctr">
            <a:solidFill>
              <a:srgbClr val="4AB1E4">
                <a:shade val="50000"/>
              </a:srgbClr>
            </a:solidFill>
            <a:prstDash val="solid"/>
          </a:ln>
          <a:effectLst/>
        </p:spPr>
        <p:txBody>
          <a:bodyPr anchor="ctr"/>
          <a:lstStyle/>
          <a:p>
            <a:pPr algn="ctr" defTabSz="623438">
              <a:defRPr/>
            </a:pPr>
            <a:r>
              <a:rPr lang="en-US" sz="1227" kern="0" dirty="0">
                <a:solidFill>
                  <a:srgbClr val="FFFFFF"/>
                </a:solidFill>
                <a:latin typeface="Arial"/>
                <a:cs typeface="Times New Roman" panose="02020603050405020304" pitchFamily="18" charset="0"/>
              </a:rPr>
              <a:t>2</a:t>
            </a:r>
          </a:p>
        </p:txBody>
      </p:sp>
      <p:sp>
        <p:nvSpPr>
          <p:cNvPr id="6" name="Oval 5">
            <a:extLst>
              <a:ext uri="{FF2B5EF4-FFF2-40B4-BE49-F238E27FC236}">
                <a16:creationId xmlns:a16="http://schemas.microsoft.com/office/drawing/2014/main" id="{50F59941-AFB9-4201-91C8-B94276216478}"/>
              </a:ext>
            </a:extLst>
          </p:cNvPr>
          <p:cNvSpPr/>
          <p:nvPr/>
        </p:nvSpPr>
        <p:spPr>
          <a:xfrm>
            <a:off x="400822" y="3656670"/>
            <a:ext cx="475420" cy="410583"/>
          </a:xfrm>
          <a:prstGeom prst="ellipse">
            <a:avLst/>
          </a:prstGeom>
          <a:solidFill>
            <a:srgbClr val="7030A0"/>
          </a:solidFill>
          <a:ln w="25400" cap="flat" cmpd="sng" algn="ctr">
            <a:solidFill>
              <a:srgbClr val="4AB1E4">
                <a:shade val="50000"/>
              </a:srgbClr>
            </a:solidFill>
            <a:prstDash val="solid"/>
          </a:ln>
          <a:effectLst/>
        </p:spPr>
        <p:txBody>
          <a:bodyPr anchor="ctr"/>
          <a:lstStyle/>
          <a:p>
            <a:pPr algn="ctr" defTabSz="623438">
              <a:defRPr/>
            </a:pPr>
            <a:r>
              <a:rPr lang="en-US" sz="1227" kern="0" dirty="0">
                <a:solidFill>
                  <a:srgbClr val="FFFFFF"/>
                </a:solidFill>
                <a:latin typeface="Arial"/>
                <a:cs typeface="Times New Roman" panose="02020603050405020304" pitchFamily="18" charset="0"/>
              </a:rPr>
              <a:t>3</a:t>
            </a:r>
          </a:p>
        </p:txBody>
      </p:sp>
    </p:spTree>
    <p:extLst>
      <p:ext uri="{BB962C8B-B14F-4D97-AF65-F5344CB8AC3E}">
        <p14:creationId xmlns:p14="http://schemas.microsoft.com/office/powerpoint/2010/main" val="4136765003"/>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3759CA1-83CF-4B12-98FC-6CE42A11DB0C}"/>
              </a:ext>
            </a:extLst>
          </p:cNvPr>
          <p:cNvGrpSpPr>
            <a:grpSpLocks/>
          </p:cNvGrpSpPr>
          <p:nvPr/>
        </p:nvGrpSpPr>
        <p:grpSpPr bwMode="auto">
          <a:xfrm>
            <a:off x="0" y="0"/>
            <a:ext cx="12192000" cy="6858000"/>
            <a:chOff x="0" y="0"/>
            <a:chExt cx="12192000" cy="6858000"/>
          </a:xfrm>
        </p:grpSpPr>
        <p:pic>
          <p:nvPicPr>
            <p:cNvPr id="5122" name="图片 20">
              <a:extLst>
                <a:ext uri="{FF2B5EF4-FFF2-40B4-BE49-F238E27FC236}">
                  <a16:creationId xmlns:a16="http://schemas.microsoft.com/office/drawing/2014/main" id="{BBF2852B-4795-4C4A-8456-85D526FB99D1}"/>
                </a:ext>
              </a:extLst>
            </p:cNvPr>
            <p:cNvPicPr>
              <a:picLocks noChangeAspect="1" noChangeArrowheads="1"/>
            </p:cNvPicPr>
            <p:nvPr/>
          </p:nvPicPr>
          <p:blipFill>
            <a:blip r:embed="rId3">
              <a:duotone>
                <a:schemeClr val="accent1">
                  <a:shade val="45000"/>
                  <a:satMod val="135000"/>
                </a:schemeClr>
                <a:prstClr val="white"/>
              </a:duotone>
            </a:blip>
            <a:srcRect b="12621"/>
            <a:stretch>
              <a:fillRect/>
            </a:stretch>
          </p:blipFill>
          <p:spPr bwMode="auto">
            <a:xfrm>
              <a:off x="0" y="0"/>
              <a:ext cx="12192000" cy="6858000"/>
            </a:xfrm>
            <a:prstGeom prst="rect">
              <a:avLst/>
            </a:prstGeom>
            <a:noFill/>
            <a:ln>
              <a:noFill/>
            </a:ln>
          </p:spPr>
        </p:pic>
        <p:sp>
          <p:nvSpPr>
            <p:cNvPr id="22" name="矩形 21">
              <a:extLst>
                <a:ext uri="{FF2B5EF4-FFF2-40B4-BE49-F238E27FC236}">
                  <a16:creationId xmlns:a16="http://schemas.microsoft.com/office/drawing/2014/main" id="{58F3849D-38C9-484E-B7CB-513735EA6FB5}"/>
                </a:ext>
              </a:extLst>
            </p:cNvPr>
            <p:cNvSpPr/>
            <p:nvPr/>
          </p:nvSpPr>
          <p:spPr>
            <a:xfrm>
              <a:off x="0" y="3111500"/>
              <a:ext cx="12192000" cy="3746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6">
                <a:spcBef>
                  <a:spcPct val="0"/>
                </a:spcBef>
                <a:spcAft>
                  <a:spcPct val="0"/>
                </a:spcAft>
                <a:defRPr/>
              </a:pPr>
              <a:endParaRPr lang="zh-CN" altLang="en-US" noProof="1">
                <a:solidFill>
                  <a:srgbClr val="FFFFFF"/>
                </a:solidFill>
                <a:latin typeface="Arial"/>
              </a:endParaRPr>
            </a:p>
          </p:txBody>
        </p:sp>
      </p:grpSp>
      <p:sp>
        <p:nvSpPr>
          <p:cNvPr id="9" name="矩形: 圆角 8">
            <a:extLst>
              <a:ext uri="{FF2B5EF4-FFF2-40B4-BE49-F238E27FC236}">
                <a16:creationId xmlns:a16="http://schemas.microsoft.com/office/drawing/2014/main" id="{801D30D8-E7A6-45EE-9399-0EB2AFF53E2D}"/>
              </a:ext>
            </a:extLst>
          </p:cNvPr>
          <p:cNvSpPr/>
          <p:nvPr/>
        </p:nvSpPr>
        <p:spPr>
          <a:xfrm>
            <a:off x="911225" y="2613025"/>
            <a:ext cx="10650538" cy="2730500"/>
          </a:xfrm>
          <a:prstGeom prst="roundRect">
            <a:avLst>
              <a:gd name="adj" fmla="val 5504"/>
            </a:avLst>
          </a:prstGeom>
          <a:solidFill>
            <a:srgbClr val="B3E5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6">
              <a:spcBef>
                <a:spcPct val="0"/>
              </a:spcBef>
              <a:spcAft>
                <a:spcPct val="0"/>
              </a:spcAft>
              <a:defRPr/>
            </a:pPr>
            <a:endParaRPr lang="zh-CN" altLang="en-US" noProof="1">
              <a:solidFill>
                <a:srgbClr val="FFFFFF"/>
              </a:solidFill>
              <a:latin typeface="Arial"/>
            </a:endParaRPr>
          </a:p>
        </p:txBody>
      </p:sp>
      <p:sp>
        <p:nvSpPr>
          <p:cNvPr id="17" name="矩形 16">
            <a:extLst>
              <a:ext uri="{FF2B5EF4-FFF2-40B4-BE49-F238E27FC236}">
                <a16:creationId xmlns:a16="http://schemas.microsoft.com/office/drawing/2014/main" id="{8AA58ED6-9093-464C-B94D-9B4640E9E9C7}"/>
              </a:ext>
            </a:extLst>
          </p:cNvPr>
          <p:cNvSpPr>
            <a:spLocks noChangeArrowheads="1"/>
          </p:cNvSpPr>
          <p:nvPr/>
        </p:nvSpPr>
        <p:spPr bwMode="auto">
          <a:xfrm>
            <a:off x="4302125" y="3516313"/>
            <a:ext cx="4608954" cy="923330"/>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defTabSz="914396" fontAlgn="base">
              <a:lnSpc>
                <a:spcPct val="100000"/>
              </a:lnSpc>
              <a:spcBef>
                <a:spcPct val="0"/>
              </a:spcBef>
              <a:spcAft>
                <a:spcPct val="0"/>
              </a:spcAft>
              <a:buNone/>
              <a:defRPr/>
            </a:pPr>
            <a:r>
              <a:rPr lang="en-US" altLang="zh-CN" sz="5400" b="1" dirty="0">
                <a:solidFill>
                  <a:srgbClr val="FF0000"/>
                </a:solidFill>
                <a:effectLst>
                  <a:outerShdw blurRad="38100" dist="38100" dir="2700000" algn="tl">
                    <a:srgbClr val="000000">
                      <a:alpha val="43137"/>
                    </a:srgbClr>
                  </a:outerShdw>
                </a:effectLst>
                <a:latin typeface="Arial" panose="020B0604020202020204" pitchFamily="34" charset="0"/>
                <a:ea typeface="Aachen" panose="02020500000000000000" pitchFamily="18" charset="0"/>
                <a:cs typeface="Arial" panose="020B0604020202020204" pitchFamily="34" charset="0"/>
              </a:rPr>
              <a:t>TÌM HIỂU BÀI</a:t>
            </a:r>
            <a:endParaRPr lang="zh-CN" altLang="en-US" sz="5400" b="1" dirty="0">
              <a:solidFill>
                <a:srgbClr val="FF0000"/>
              </a:solidFill>
              <a:effectLst>
                <a:outerShdw blurRad="38100" dist="38100" dir="2700000" algn="tl">
                  <a:srgbClr val="000000">
                    <a:alpha val="43137"/>
                  </a:srgbClr>
                </a:outerShdw>
              </a:effectLst>
              <a:latin typeface="Arial" panose="020B0604020202020204" pitchFamily="34" charset="0"/>
              <a:ea typeface="Aachen" panose="02020500000000000000" pitchFamily="18" charset="0"/>
              <a:cs typeface="Arial" panose="020B0604020202020204" pitchFamily="34" charset="0"/>
            </a:endParaRPr>
          </a:p>
        </p:txBody>
      </p:sp>
      <p:pic>
        <p:nvPicPr>
          <p:cNvPr id="5" name="图片 4">
            <a:extLst>
              <a:ext uri="{FF2B5EF4-FFF2-40B4-BE49-F238E27FC236}">
                <a16:creationId xmlns:a16="http://schemas.microsoft.com/office/drawing/2014/main" id="{86D0B70C-CA43-4E74-A220-8CD8942E14CC}"/>
              </a:ext>
            </a:extLst>
          </p:cNvPr>
          <p:cNvPicPr>
            <a:picLocks noChangeAspect="1"/>
          </p:cNvPicPr>
          <p:nvPr/>
        </p:nvPicPr>
        <p:blipFill>
          <a:blip r:embed="rId4"/>
          <a:stretch>
            <a:fillRect/>
          </a:stretch>
        </p:blipFill>
        <p:spPr>
          <a:xfrm>
            <a:off x="9199839" y="2971801"/>
            <a:ext cx="2273300" cy="3444875"/>
          </a:xfrm>
          <a:prstGeom prst="rect">
            <a:avLst/>
          </a:prstGeom>
          <a:effectLst>
            <a:outerShdw blurRad="50800" dist="38100" dir="10800000" algn="r" rotWithShape="0">
              <a:prstClr val="black">
                <a:alpha val="40000"/>
              </a:prstClr>
            </a:outerShdw>
          </a:effectLst>
        </p:spPr>
      </p:pic>
      <p:pic>
        <p:nvPicPr>
          <p:cNvPr id="2" name="图片 1">
            <a:extLst>
              <a:ext uri="{FF2B5EF4-FFF2-40B4-BE49-F238E27FC236}">
                <a16:creationId xmlns:a16="http://schemas.microsoft.com/office/drawing/2014/main" id="{1F81927A-BF13-40FB-8904-50760690A419}"/>
              </a:ext>
            </a:extLst>
          </p:cNvPr>
          <p:cNvPicPr>
            <a:picLocks noChangeAspect="1"/>
          </p:cNvPicPr>
          <p:nvPr/>
        </p:nvPicPr>
        <p:blipFill>
          <a:blip r:embed="rId5"/>
          <a:stretch>
            <a:fillRect/>
          </a:stretch>
        </p:blipFill>
        <p:spPr>
          <a:xfrm>
            <a:off x="3192464" y="1238251"/>
            <a:ext cx="5602287" cy="1395413"/>
          </a:xfrm>
          <a:prstGeom prst="rect">
            <a:avLst/>
          </a:prstGeom>
          <a:effectLst>
            <a:outerShdw blurRad="50800" dist="38100" dir="10800000" algn="r" rotWithShape="0">
              <a:prstClr val="black">
                <a:alpha val="40000"/>
              </a:prstClr>
            </a:outerShdw>
          </a:effectLst>
        </p:spPr>
      </p:pic>
      <p:sp>
        <p:nvSpPr>
          <p:cNvPr id="11" name="Freeform 22">
            <a:extLst>
              <a:ext uri="{FF2B5EF4-FFF2-40B4-BE49-F238E27FC236}">
                <a16:creationId xmlns:a16="http://schemas.microsoft.com/office/drawing/2014/main" id="{75F79932-A3C1-4C86-8C74-B947F4E65B91}"/>
              </a:ext>
            </a:extLst>
          </p:cNvPr>
          <p:cNvSpPr>
            <a:spLocks noEditPoints="1" noChangeArrowheads="1"/>
          </p:cNvSpPr>
          <p:nvPr/>
        </p:nvSpPr>
        <p:spPr bwMode="auto">
          <a:xfrm>
            <a:off x="1771651" y="2773364"/>
            <a:ext cx="1985963" cy="2409825"/>
          </a:xfrm>
          <a:custGeom>
            <a:avLst/>
            <a:gdLst>
              <a:gd name="T0" fmla="*/ 2147483646 w 424"/>
              <a:gd name="T1" fmla="*/ 2147483646 h 512"/>
              <a:gd name="T2" fmla="*/ 2147483646 w 424"/>
              <a:gd name="T3" fmla="*/ 2147483646 h 512"/>
              <a:gd name="T4" fmla="*/ 2147483646 w 424"/>
              <a:gd name="T5" fmla="*/ 2147483646 h 512"/>
              <a:gd name="T6" fmla="*/ 0 w 424"/>
              <a:gd name="T7" fmla="*/ 2147483646 h 512"/>
              <a:gd name="T8" fmla="*/ 2147483646 w 424"/>
              <a:gd name="T9" fmla="*/ 2147483646 h 512"/>
              <a:gd name="T10" fmla="*/ 2147483646 w 424"/>
              <a:gd name="T11" fmla="*/ 2147483646 h 512"/>
              <a:gd name="T12" fmla="*/ 2147483646 w 424"/>
              <a:gd name="T13" fmla="*/ 2147483646 h 512"/>
              <a:gd name="T14" fmla="*/ 2147483646 w 424"/>
              <a:gd name="T15" fmla="*/ 2147483646 h 512"/>
              <a:gd name="T16" fmla="*/ 2147483646 w 424"/>
              <a:gd name="T17" fmla="*/ 2147483646 h 512"/>
              <a:gd name="T18" fmla="*/ 2147483646 w 424"/>
              <a:gd name="T19" fmla="*/ 2147483646 h 512"/>
              <a:gd name="T20" fmla="*/ 2147483646 w 424"/>
              <a:gd name="T21" fmla="*/ 2147483646 h 5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24" h="512">
                <a:moveTo>
                  <a:pt x="263" y="145"/>
                </a:moveTo>
                <a:cubicBezTo>
                  <a:pt x="351" y="160"/>
                  <a:pt x="424" y="246"/>
                  <a:pt x="405" y="357"/>
                </a:cubicBezTo>
                <a:cubicBezTo>
                  <a:pt x="380" y="506"/>
                  <a:pt x="163" y="507"/>
                  <a:pt x="2" y="512"/>
                </a:cubicBezTo>
                <a:cubicBezTo>
                  <a:pt x="11" y="359"/>
                  <a:pt x="3" y="196"/>
                  <a:pt x="0" y="41"/>
                </a:cubicBezTo>
                <a:cubicBezTo>
                  <a:pt x="103" y="26"/>
                  <a:pt x="325" y="0"/>
                  <a:pt x="263" y="145"/>
                </a:cubicBezTo>
                <a:close/>
                <a:moveTo>
                  <a:pt x="53" y="130"/>
                </a:moveTo>
                <a:cubicBezTo>
                  <a:pt x="24" y="254"/>
                  <a:pt x="197" y="83"/>
                  <a:pt x="79" y="109"/>
                </a:cubicBezTo>
                <a:cubicBezTo>
                  <a:pt x="63" y="113"/>
                  <a:pt x="55" y="123"/>
                  <a:pt x="53" y="130"/>
                </a:cubicBezTo>
                <a:close/>
                <a:moveTo>
                  <a:pt x="176" y="196"/>
                </a:moveTo>
                <a:cubicBezTo>
                  <a:pt x="24" y="221"/>
                  <a:pt x="218" y="436"/>
                  <a:pt x="268" y="283"/>
                </a:cubicBezTo>
                <a:cubicBezTo>
                  <a:pt x="272" y="216"/>
                  <a:pt x="232" y="187"/>
                  <a:pt x="176" y="19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96" fontAlgn="base">
              <a:spcBef>
                <a:spcPct val="0"/>
              </a:spcBef>
              <a:spcAft>
                <a:spcPct val="0"/>
              </a:spcAft>
            </a:pPr>
            <a:endParaRPr lang="en-US">
              <a:solidFill>
                <a:srgbClr val="080808"/>
              </a:solidFill>
              <a:latin typeface="Arial" charset="0"/>
              <a:cs typeface="Arial" panose="020B0604020202020204" pitchFamily="34" charset="0"/>
            </a:endParaRPr>
          </a:p>
        </p:txBody>
      </p:sp>
      <p:pic>
        <p:nvPicPr>
          <p:cNvPr id="10" name="Picture 15" descr="5061610">
            <a:extLst>
              <a:ext uri="{FF2B5EF4-FFF2-40B4-BE49-F238E27FC236}">
                <a16:creationId xmlns:a16="http://schemas.microsoft.com/office/drawing/2014/main" id="{3126F2F1-C365-469D-AFB7-A13DF92C8C9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6504" y="54102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5061610">
            <a:extLst>
              <a:ext uri="{FF2B5EF4-FFF2-40B4-BE49-F238E27FC236}">
                <a16:creationId xmlns:a16="http://schemas.microsoft.com/office/drawing/2014/main" id="{2767A986-B432-4CB2-87D7-418582A902D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923104" y="5506486"/>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descr="5061610">
            <a:extLst>
              <a:ext uri="{FF2B5EF4-FFF2-40B4-BE49-F238E27FC236}">
                <a16:creationId xmlns:a16="http://schemas.microsoft.com/office/drawing/2014/main" id="{CAB79E9A-CF0D-449E-B945-C5A28AD0660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25896" y="55626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57529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10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nodeType="afterGroup">
                            <p:stCondLst>
                              <p:cond delay="1000"/>
                            </p:stCondLst>
                            <p:childTnLst>
                              <p:par>
                                <p:cTn id="12" presetID="2" presetClass="entr" presetSubtype="2"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500"/>
                            </p:stCondLst>
                            <p:childTnLst>
                              <p:par>
                                <p:cTn id="17" presetID="31"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par>
                          <p:cTn id="23" fill="hold" nodeType="afterGroup">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770" y="839932"/>
            <a:ext cx="11053330" cy="834520"/>
          </a:xfrm>
          <a:solidFill>
            <a:schemeClr val="accent6">
              <a:lumMod val="20000"/>
              <a:lumOff val="80000"/>
            </a:schemeClr>
          </a:solidFill>
        </p:spPr>
        <p:txBody>
          <a:bodyPr/>
          <a:lstStyle/>
          <a:p>
            <a:pPr marL="0" indent="0" algn="just" eaLnBrk="1" hangingPunct="1">
              <a:buNone/>
              <a:defRPr/>
            </a:pPr>
            <a:r>
              <a:rPr lang="en-US" altLang="en-US" sz="4091" b="1" i="1" dirty="0" err="1">
                <a:solidFill>
                  <a:srgbClr val="002060"/>
                </a:solidFill>
                <a:latin typeface="Times New Roman" panose="02020603050405020304" pitchFamily="18" charset="0"/>
                <a:cs typeface="Times New Roman" panose="02020603050405020304" pitchFamily="18" charset="0"/>
              </a:rPr>
              <a:t>Bài</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đọc</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thắng</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biển</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miêu</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tả</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cảnh</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gì</a:t>
            </a:r>
            <a:r>
              <a:rPr lang="en-US" altLang="en-US" sz="4091" b="1" i="1" dirty="0">
                <a:solidFill>
                  <a:srgbClr val="002060"/>
                </a:solidFill>
                <a:latin typeface="Times New Roman" panose="02020603050405020304" pitchFamily="18" charset="0"/>
                <a:cs typeface="Times New Roman" panose="02020603050405020304" pitchFamily="18" charset="0"/>
              </a:rPr>
              <a:t>?</a:t>
            </a:r>
          </a:p>
          <a:p>
            <a:pPr marL="0" indent="0" algn="just" eaLnBrk="1" hangingPunct="1">
              <a:buNone/>
              <a:defRPr/>
            </a:pPr>
            <a:endParaRPr lang="en-US" altLang="en-US" sz="4091" b="1" i="1" dirty="0">
              <a:solidFill>
                <a:srgbClr val="002060"/>
              </a:solidFill>
              <a:latin typeface="Times New Roman" panose="02020603050405020304" pitchFamily="18" charset="0"/>
              <a:cs typeface="Times New Roman" panose="02020603050405020304" pitchFamily="18" charset="0"/>
            </a:endParaRPr>
          </a:p>
          <a:p>
            <a:pPr marL="0" indent="0" algn="just" eaLnBrk="1" hangingPunct="1">
              <a:buNone/>
              <a:defRPr/>
            </a:pPr>
            <a:endParaRPr lang="en-US" altLang="en-US" sz="4091" b="1" i="1" dirty="0">
              <a:solidFill>
                <a:srgbClr val="002060"/>
              </a:solidFill>
              <a:latin typeface="Times New Roman" panose="02020603050405020304" pitchFamily="18" charset="0"/>
              <a:cs typeface="Times New Roman" panose="02020603050405020304" pitchFamily="18" charset="0"/>
            </a:endParaRPr>
          </a:p>
        </p:txBody>
      </p:sp>
      <p:sp>
        <p:nvSpPr>
          <p:cNvPr id="18435" name="Sun 4"/>
          <p:cNvSpPr>
            <a:spLocks noChangeArrowheads="1"/>
          </p:cNvSpPr>
          <p:nvPr/>
        </p:nvSpPr>
        <p:spPr bwMode="auto">
          <a:xfrm>
            <a:off x="403730" y="1120811"/>
            <a:ext cx="287915" cy="272761"/>
          </a:xfrm>
          <a:prstGeom prst="sun">
            <a:avLst>
              <a:gd name="adj" fmla="val 25000"/>
            </a:avLst>
          </a:prstGeom>
          <a:solidFill>
            <a:schemeClr val="accent1"/>
          </a:solidFill>
          <a:ln w="25400" algn="ctr">
            <a:solidFill>
              <a:srgbClr val="385D8A"/>
            </a:solidFill>
            <a:miter lim="800000"/>
            <a:headEnd/>
            <a:tailEnd/>
          </a:ln>
        </p:spPr>
        <p:txBody>
          <a:bodyPr lIns="112218" tIns="56108" rIns="112218" bIns="56108" anchor="ctr"/>
          <a:lstStyle>
            <a:lvl1pPr defTabSz="1512888">
              <a:defRPr sz="5300">
                <a:solidFill>
                  <a:schemeClr val="tx1"/>
                </a:solidFill>
                <a:latin typeface="Arial" panose="020B0604020202020204" pitchFamily="34" charset="0"/>
                <a:cs typeface="Arial" panose="020B0604020202020204" pitchFamily="34" charset="0"/>
              </a:defRPr>
            </a:lvl1pPr>
            <a:lvl2pPr marL="742950" indent="-285750" defTabSz="1512888">
              <a:defRPr sz="5300">
                <a:solidFill>
                  <a:schemeClr val="tx1"/>
                </a:solidFill>
                <a:latin typeface="Arial" panose="020B0604020202020204" pitchFamily="34" charset="0"/>
                <a:cs typeface="Arial" panose="020B0604020202020204" pitchFamily="34" charset="0"/>
              </a:defRPr>
            </a:lvl2pPr>
            <a:lvl3pPr marL="1143000" indent="-228600" defTabSz="1512888">
              <a:defRPr sz="5300">
                <a:solidFill>
                  <a:schemeClr val="tx1"/>
                </a:solidFill>
                <a:latin typeface="Arial" panose="020B0604020202020204" pitchFamily="34" charset="0"/>
                <a:cs typeface="Arial" panose="020B0604020202020204" pitchFamily="34" charset="0"/>
              </a:defRPr>
            </a:lvl3pPr>
            <a:lvl4pPr marL="1600200" indent="-228600" defTabSz="1512888">
              <a:defRPr sz="5300">
                <a:solidFill>
                  <a:schemeClr val="tx1"/>
                </a:solidFill>
                <a:latin typeface="Arial" panose="020B0604020202020204" pitchFamily="34" charset="0"/>
                <a:cs typeface="Arial" panose="020B0604020202020204" pitchFamily="34" charset="0"/>
              </a:defRPr>
            </a:lvl4pPr>
            <a:lvl5pPr marL="2057400" indent="-228600" defTabSz="1512888">
              <a:defRPr sz="5300">
                <a:solidFill>
                  <a:schemeClr val="tx1"/>
                </a:solidFill>
                <a:latin typeface="Arial" panose="020B0604020202020204" pitchFamily="34" charset="0"/>
                <a:cs typeface="Arial" panose="020B0604020202020204" pitchFamily="34" charset="0"/>
              </a:defRPr>
            </a:lvl5pPr>
            <a:lvl6pPr marL="2514600" indent="-228600" defTabSz="1512888"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defTabSz="1512888"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defTabSz="1512888"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defTabSz="1512888"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pPr algn="ctr" defTabSz="1031487" fontAlgn="base">
              <a:spcBef>
                <a:spcPct val="0"/>
              </a:spcBef>
              <a:spcAft>
                <a:spcPct val="0"/>
              </a:spcAft>
              <a:defRPr/>
            </a:pPr>
            <a:endParaRPr lang="en-US" altLang="en-US" sz="3926">
              <a:solidFill>
                <a:srgbClr val="FFFFFF"/>
              </a:solidFill>
              <a:latin typeface="Calibri" panose="020F0502020204030204" pitchFamily="34" charset="0"/>
            </a:endParaRPr>
          </a:p>
        </p:txBody>
      </p:sp>
      <p:sp>
        <p:nvSpPr>
          <p:cNvPr id="4" name="Content Placeholder 2"/>
          <p:cNvSpPr txBox="1">
            <a:spLocks/>
          </p:cNvSpPr>
          <p:nvPr/>
        </p:nvSpPr>
        <p:spPr bwMode="auto">
          <a:xfrm>
            <a:off x="547687" y="2819617"/>
            <a:ext cx="11053330" cy="834520"/>
          </a:xfrm>
          <a:prstGeom prst="rect">
            <a:avLst/>
          </a:prstGeom>
          <a:solidFill>
            <a:schemeClr val="accent6">
              <a:lumMod val="20000"/>
              <a:lumOff val="80000"/>
            </a:schemeClr>
          </a:solidFill>
          <a:ln>
            <a:noFill/>
          </a:ln>
        </p:spPr>
        <p:txBody>
          <a:bodyPr lIns="103291" tIns="51645" rIns="103291" bIns="51645"/>
          <a:lstStyle>
            <a:lvl1pPr marL="614363" indent="-614363" algn="l" defTabSz="1643063" rtl="0" eaLnBrk="0" fontAlgn="base" hangingPunct="0">
              <a:spcBef>
                <a:spcPct val="20000"/>
              </a:spcBef>
              <a:spcAft>
                <a:spcPct val="0"/>
              </a:spcAft>
              <a:buFont typeface="Arial" panose="020B0604020202020204" pitchFamily="34" charset="0"/>
              <a:buChar char="•"/>
              <a:defRPr sz="5700" kern="1200">
                <a:solidFill>
                  <a:schemeClr val="tx1"/>
                </a:solidFill>
                <a:latin typeface="+mn-lt"/>
                <a:ea typeface="+mn-ea"/>
                <a:cs typeface="+mn-cs"/>
              </a:defRPr>
            </a:lvl1pPr>
            <a:lvl2pPr marL="1335088" indent="-512763" algn="l" defTabSz="1643063" rtl="0" eaLnBrk="0" fontAlgn="base" hangingPunct="0">
              <a:spcBef>
                <a:spcPct val="20000"/>
              </a:spcBef>
              <a:spcAft>
                <a:spcPct val="0"/>
              </a:spcAft>
              <a:buFont typeface="Arial" panose="020B0604020202020204" pitchFamily="34" charset="0"/>
              <a:buChar char="–"/>
              <a:defRPr sz="4900" kern="1200">
                <a:solidFill>
                  <a:schemeClr val="tx1"/>
                </a:solidFill>
                <a:latin typeface="+mn-lt"/>
                <a:ea typeface="+mn-ea"/>
                <a:cs typeface="+mn-cs"/>
              </a:defRPr>
            </a:lvl2pPr>
            <a:lvl3pPr marL="2054225" indent="-409575" algn="l" defTabSz="1643063" rtl="0" eaLnBrk="0" fontAlgn="base" hangingPunct="0">
              <a:spcBef>
                <a:spcPct val="20000"/>
              </a:spcBef>
              <a:spcAft>
                <a:spcPct val="0"/>
              </a:spcAft>
              <a:buFont typeface="Arial" panose="020B0604020202020204" pitchFamily="34" charset="0"/>
              <a:buChar char="•"/>
              <a:defRPr sz="4300" kern="1200">
                <a:solidFill>
                  <a:schemeClr val="tx1"/>
                </a:solidFill>
                <a:latin typeface="+mn-lt"/>
                <a:ea typeface="+mn-ea"/>
                <a:cs typeface="+mn-cs"/>
              </a:defRPr>
            </a:lvl3pPr>
            <a:lvl4pPr marL="2878138" indent="-407988" algn="l" defTabSz="1643063" rtl="0" eaLnBrk="0" fontAlgn="base" hangingPunct="0">
              <a:spcBef>
                <a:spcPct val="20000"/>
              </a:spcBef>
              <a:spcAft>
                <a:spcPct val="0"/>
              </a:spcAft>
              <a:buFont typeface="Arial" panose="020B0604020202020204" pitchFamily="34" charset="0"/>
              <a:buChar char="–"/>
              <a:defRPr sz="3500" kern="1200">
                <a:solidFill>
                  <a:schemeClr val="tx1"/>
                </a:solidFill>
                <a:latin typeface="+mn-lt"/>
                <a:ea typeface="+mn-ea"/>
                <a:cs typeface="+mn-cs"/>
              </a:defRPr>
            </a:lvl4pPr>
            <a:lvl5pPr marL="3702050" indent="-409575" algn="l" defTabSz="1643063" rtl="0" eaLnBrk="0" fontAlgn="base" hangingPunct="0">
              <a:spcBef>
                <a:spcPct val="20000"/>
              </a:spcBef>
              <a:spcAft>
                <a:spcPct val="0"/>
              </a:spcAft>
              <a:buFont typeface="Arial" panose="020B0604020202020204" pitchFamily="34" charset="0"/>
              <a:buChar char="»"/>
              <a:defRPr sz="3500" kern="1200">
                <a:solidFill>
                  <a:schemeClr val="tx1"/>
                </a:solidFill>
                <a:latin typeface="+mn-lt"/>
                <a:ea typeface="+mn-ea"/>
                <a:cs typeface="+mn-cs"/>
              </a:defRPr>
            </a:lvl5pPr>
            <a:lvl6pPr marL="2731283" indent="-248298" algn="l" defTabSz="993192" rtl="0" eaLnBrk="1" latinLnBrk="0" hangingPunct="1">
              <a:spcBef>
                <a:spcPct val="20000"/>
              </a:spcBef>
              <a:buFont typeface="Arial" pitchFamily="34" charset="0"/>
              <a:buChar char="•"/>
              <a:defRPr sz="2173" kern="1200">
                <a:solidFill>
                  <a:schemeClr val="tx1"/>
                </a:solidFill>
                <a:latin typeface="+mn-lt"/>
                <a:ea typeface="+mn-ea"/>
                <a:cs typeface="+mn-cs"/>
              </a:defRPr>
            </a:lvl6pPr>
            <a:lvl7pPr marL="3227879" indent="-248298" algn="l" defTabSz="993192" rtl="0" eaLnBrk="1" latinLnBrk="0" hangingPunct="1">
              <a:spcBef>
                <a:spcPct val="20000"/>
              </a:spcBef>
              <a:buFont typeface="Arial" pitchFamily="34" charset="0"/>
              <a:buChar char="•"/>
              <a:defRPr sz="2173" kern="1200">
                <a:solidFill>
                  <a:schemeClr val="tx1"/>
                </a:solidFill>
                <a:latin typeface="+mn-lt"/>
                <a:ea typeface="+mn-ea"/>
                <a:cs typeface="+mn-cs"/>
              </a:defRPr>
            </a:lvl7pPr>
            <a:lvl8pPr marL="3724478" indent="-248298" algn="l" defTabSz="993192" rtl="0" eaLnBrk="1" latinLnBrk="0" hangingPunct="1">
              <a:spcBef>
                <a:spcPct val="20000"/>
              </a:spcBef>
              <a:buFont typeface="Arial" pitchFamily="34" charset="0"/>
              <a:buChar char="•"/>
              <a:defRPr sz="2173" kern="1200">
                <a:solidFill>
                  <a:schemeClr val="tx1"/>
                </a:solidFill>
                <a:latin typeface="+mn-lt"/>
                <a:ea typeface="+mn-ea"/>
                <a:cs typeface="+mn-cs"/>
              </a:defRPr>
            </a:lvl8pPr>
            <a:lvl9pPr marL="4221072" indent="-248298" algn="l" defTabSz="993192" rtl="0" eaLnBrk="1" latinLnBrk="0" hangingPunct="1">
              <a:spcBef>
                <a:spcPct val="20000"/>
              </a:spcBef>
              <a:buFont typeface="Arial" pitchFamily="34" charset="0"/>
              <a:buChar char="•"/>
              <a:defRPr sz="2173" kern="1200">
                <a:solidFill>
                  <a:schemeClr val="tx1"/>
                </a:solidFill>
                <a:latin typeface="+mn-lt"/>
                <a:ea typeface="+mn-ea"/>
                <a:cs typeface="+mn-cs"/>
              </a:defRPr>
            </a:lvl9pPr>
          </a:lstStyle>
          <a:p>
            <a:pPr marL="0" indent="0" algn="just" defTabSz="1120240" eaLnBrk="1" hangingPunct="1">
              <a:buNone/>
              <a:defRPr/>
            </a:pPr>
            <a:r>
              <a:rPr lang="en-US" altLang="en-US" sz="4091" b="1" i="1" dirty="0" err="1">
                <a:solidFill>
                  <a:srgbClr val="002060"/>
                </a:solidFill>
                <a:latin typeface="Times New Roman" panose="02020603050405020304" pitchFamily="18" charset="0"/>
                <a:cs typeface="Times New Roman" panose="02020603050405020304" pitchFamily="18" charset="0"/>
              </a:rPr>
              <a:t>Cuộc</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chiến</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đấu</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giữa</a:t>
            </a:r>
            <a:r>
              <a:rPr lang="en-US" altLang="en-US" sz="4091" b="1" i="1" dirty="0">
                <a:solidFill>
                  <a:srgbClr val="002060"/>
                </a:solidFill>
                <a:latin typeface="Times New Roman" panose="02020603050405020304" pitchFamily="18" charset="0"/>
                <a:cs typeface="Times New Roman" panose="02020603050405020304" pitchFamily="18" charset="0"/>
              </a:rPr>
              <a:t> con </a:t>
            </a:r>
            <a:r>
              <a:rPr lang="en-US" altLang="en-US" sz="4091" b="1" i="1" dirty="0" err="1">
                <a:solidFill>
                  <a:srgbClr val="002060"/>
                </a:solidFill>
                <a:latin typeface="Times New Roman" panose="02020603050405020304" pitchFamily="18" charset="0"/>
                <a:cs typeface="Times New Roman" panose="02020603050405020304" pitchFamily="18" charset="0"/>
              </a:rPr>
              <a:t>người</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với</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cơn</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bão</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biển</a:t>
            </a:r>
            <a:r>
              <a:rPr lang="en-US" altLang="en-US" sz="4091" b="1" i="1" dirty="0">
                <a:solidFill>
                  <a:srgbClr val="002060"/>
                </a:solidFill>
                <a:latin typeface="Times New Roman" panose="02020603050405020304" pitchFamily="18" charset="0"/>
                <a:cs typeface="Times New Roman" panose="02020603050405020304" pitchFamily="18" charset="0"/>
              </a:rPr>
              <a:t>.</a:t>
            </a:r>
          </a:p>
          <a:p>
            <a:pPr marL="0" indent="0" algn="just" defTabSz="1120240" eaLnBrk="1" hangingPunct="1">
              <a:buNone/>
              <a:defRPr/>
            </a:pPr>
            <a:endParaRPr lang="en-US" altLang="en-US" sz="4091"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15669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2286000" y="1"/>
            <a:ext cx="7086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sz="3600" b="1">
                <a:solidFill>
                  <a:srgbClr val="D60093"/>
                </a:solidFill>
                <a:latin typeface="Times New Roman" panose="02020603050405020304" pitchFamily="18" charset="0"/>
              </a:rPr>
              <a:t>Đọc thầm đoạn 1, trả lời câu hỏi 2</a:t>
            </a:r>
            <a:endParaRPr lang="en-US" altLang="en-US" sz="3600" b="1">
              <a:solidFill>
                <a:srgbClr val="000000"/>
              </a:solidFill>
            </a:endParaRPr>
          </a:p>
        </p:txBody>
      </p:sp>
      <p:sp>
        <p:nvSpPr>
          <p:cNvPr id="24579" name="Rectangle 13"/>
          <p:cNvSpPr>
            <a:spLocks noChangeArrowheads="1"/>
          </p:cNvSpPr>
          <p:nvPr/>
        </p:nvSpPr>
        <p:spPr bwMode="auto">
          <a:xfrm>
            <a:off x="1562100" y="738189"/>
            <a:ext cx="887730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898" indent="-342898" defTabSz="914396" fontAlgn="base">
              <a:spcAft>
                <a:spcPct val="0"/>
              </a:spcAft>
              <a:buNone/>
            </a:pPr>
            <a:r>
              <a:rPr lang="en-US" altLang="en-US" b="1">
                <a:solidFill>
                  <a:srgbClr val="0000CC"/>
                </a:solidFill>
                <a:latin typeface="Times New Roman" panose="02020603050405020304" pitchFamily="18" charset="0"/>
              </a:rPr>
              <a:t>Tìm những từ ngữ, hình ảnh (trong đoạn 1) nói lên sự đe doạ của cơn bão biển ?</a:t>
            </a:r>
          </a:p>
        </p:txBody>
      </p:sp>
      <p:sp>
        <p:nvSpPr>
          <p:cNvPr id="4" name="Rectangle 5"/>
          <p:cNvSpPr>
            <a:spLocks noChangeArrowheads="1"/>
          </p:cNvSpPr>
          <p:nvPr/>
        </p:nvSpPr>
        <p:spPr bwMode="auto">
          <a:xfrm>
            <a:off x="1619250" y="1957388"/>
            <a:ext cx="8763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b="1">
                <a:solidFill>
                  <a:srgbClr val="000000"/>
                </a:solidFill>
                <a:latin typeface="Times New Roman" panose="02020603050405020304" pitchFamily="18" charset="0"/>
                <a:cs typeface="Times New Roman" panose="02020603050405020304" pitchFamily="18" charset="0"/>
              </a:rPr>
              <a:t>Gió bắt đầu  mạnh, nước biển càng dữ, biển cả muốn nuốt tươi con đê mỏng manh như con cá mập đớp con cá chim nhỏ bé.</a:t>
            </a:r>
          </a:p>
        </p:txBody>
      </p:sp>
      <p:sp>
        <p:nvSpPr>
          <p:cNvPr id="5" name="Rectangle 4"/>
          <p:cNvSpPr>
            <a:spLocks noChangeArrowheads="1"/>
          </p:cNvSpPr>
          <p:nvPr/>
        </p:nvSpPr>
        <p:spPr bwMode="auto">
          <a:xfrm>
            <a:off x="1485900" y="3619501"/>
            <a:ext cx="868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96" fontAlgn="base">
              <a:spcBef>
                <a:spcPct val="0"/>
              </a:spcBef>
              <a:spcAft>
                <a:spcPct val="0"/>
              </a:spcAft>
              <a:buNone/>
            </a:pPr>
            <a:r>
              <a:rPr lang="en-US" altLang="en-US" b="1">
                <a:solidFill>
                  <a:srgbClr val="0000CC"/>
                </a:solidFill>
                <a:latin typeface="Times New Roman" panose="02020603050405020304" pitchFamily="18" charset="0"/>
                <a:cs typeface="Times New Roman" panose="02020603050405020304" pitchFamily="18" charset="0"/>
              </a:rPr>
              <a:t>Các từ ngữ và hình ảnh ấy gợi cho em điều gì?</a:t>
            </a:r>
          </a:p>
        </p:txBody>
      </p:sp>
      <p:sp>
        <p:nvSpPr>
          <p:cNvPr id="6" name="Rectangle 5"/>
          <p:cNvSpPr>
            <a:spLocks noChangeArrowheads="1"/>
          </p:cNvSpPr>
          <p:nvPr/>
        </p:nvSpPr>
        <p:spPr bwMode="auto">
          <a:xfrm>
            <a:off x="1619250" y="4203700"/>
            <a:ext cx="8610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b="1">
                <a:solidFill>
                  <a:srgbClr val="000000"/>
                </a:solidFill>
                <a:latin typeface="Times New Roman" panose="02020603050405020304" pitchFamily="18" charset="0"/>
                <a:cs typeface="Times New Roman" panose="02020603050405020304" pitchFamily="18" charset="0"/>
              </a:rPr>
              <a:t>=&gt; Cơn bão biển rất mạnh, hung dữ, nó có thể cuốn phăng con đê mỏng manh bất cứ lúc nào.</a:t>
            </a:r>
          </a:p>
        </p:txBody>
      </p:sp>
      <p:sp>
        <p:nvSpPr>
          <p:cNvPr id="7" name="Rectangle 3"/>
          <p:cNvSpPr txBox="1">
            <a:spLocks noChangeArrowheads="1"/>
          </p:cNvSpPr>
          <p:nvPr/>
        </p:nvSpPr>
        <p:spPr bwMode="auto">
          <a:xfrm>
            <a:off x="1905000" y="5132388"/>
            <a:ext cx="7467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898" indent="-342898" defTabSz="914396" fontAlgn="base">
              <a:spcAft>
                <a:spcPct val="0"/>
              </a:spcAft>
              <a:buNone/>
            </a:pPr>
            <a:r>
              <a:rPr lang="en-US" altLang="en-US" sz="4400" b="1">
                <a:solidFill>
                  <a:srgbClr val="D60093"/>
                </a:solidFill>
                <a:latin typeface="Times New Roman" panose="02020603050405020304" pitchFamily="18" charset="0"/>
              </a:rPr>
              <a:t>     </a:t>
            </a:r>
            <a:r>
              <a:rPr lang="en-US" altLang="en-US" b="1">
                <a:solidFill>
                  <a:srgbClr val="D60093"/>
                </a:solidFill>
                <a:latin typeface="Times New Roman" panose="02020603050405020304" pitchFamily="18" charset="0"/>
              </a:rPr>
              <a:t>Đoạn 1: nói lên điều gì?</a:t>
            </a:r>
          </a:p>
          <a:p>
            <a:pPr marL="342898" indent="-342898" defTabSz="914396" fontAlgn="base">
              <a:spcAft>
                <a:spcPct val="0"/>
              </a:spcAft>
            </a:pPr>
            <a:endParaRPr lang="en-US" altLang="en-US" sz="4400" b="1">
              <a:solidFill>
                <a:srgbClr val="000000"/>
              </a:solidFill>
            </a:endParaRPr>
          </a:p>
        </p:txBody>
      </p:sp>
      <p:sp>
        <p:nvSpPr>
          <p:cNvPr id="8" name="Rectangle 3"/>
          <p:cNvSpPr txBox="1">
            <a:spLocks noChangeArrowheads="1"/>
          </p:cNvSpPr>
          <p:nvPr/>
        </p:nvSpPr>
        <p:spPr bwMode="auto">
          <a:xfrm>
            <a:off x="2628900" y="5929313"/>
            <a:ext cx="876950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898" indent="-342898" defTabSz="914396" fontAlgn="base">
              <a:spcAft>
                <a:spcPct val="0"/>
              </a:spcAft>
              <a:buNone/>
            </a:pPr>
            <a:r>
              <a:rPr lang="en-US" altLang="en-US" sz="5400" b="1" dirty="0">
                <a:solidFill>
                  <a:srgbClr val="FF0000"/>
                </a:solidFill>
                <a:latin typeface="Times New Roman" panose="02020603050405020304" pitchFamily="18" charset="0"/>
              </a:rPr>
              <a:t>=&gt; </a:t>
            </a:r>
            <a:r>
              <a:rPr lang="vi-VN" altLang="en-US" sz="5400" b="1" dirty="0">
                <a:solidFill>
                  <a:srgbClr val="FF0000"/>
                </a:solidFill>
                <a:latin typeface="Times New Roman" panose="02020603050405020304" pitchFamily="18" charset="0"/>
              </a:rPr>
              <a:t>Ý 1: Cơn bão </a:t>
            </a:r>
            <a:r>
              <a:rPr lang="en-US" altLang="en-US" sz="5400" b="1" dirty="0" err="1">
                <a:solidFill>
                  <a:srgbClr val="FF0000"/>
                </a:solidFill>
                <a:latin typeface="Times New Roman" panose="02020603050405020304" pitchFamily="18" charset="0"/>
              </a:rPr>
              <a:t>biển</a:t>
            </a:r>
            <a:r>
              <a:rPr lang="en-US" altLang="en-US" sz="5400" b="1" dirty="0">
                <a:solidFill>
                  <a:srgbClr val="FF0000"/>
                </a:solidFill>
                <a:latin typeface="Times New Roman" panose="02020603050405020304" pitchFamily="18" charset="0"/>
              </a:rPr>
              <a:t> </a:t>
            </a:r>
            <a:r>
              <a:rPr lang="en-US" altLang="en-US" sz="5400" b="1" dirty="0" err="1">
                <a:solidFill>
                  <a:srgbClr val="FF0000"/>
                </a:solidFill>
                <a:latin typeface="Times New Roman" panose="02020603050405020304" pitchFamily="18" charset="0"/>
              </a:rPr>
              <a:t>đe</a:t>
            </a:r>
            <a:r>
              <a:rPr lang="en-US" altLang="en-US" sz="5400" b="1" dirty="0">
                <a:solidFill>
                  <a:srgbClr val="FF0000"/>
                </a:solidFill>
                <a:latin typeface="Times New Roman" panose="02020603050405020304" pitchFamily="18" charset="0"/>
              </a:rPr>
              <a:t> </a:t>
            </a:r>
            <a:r>
              <a:rPr lang="en-US" altLang="en-US" sz="5400" b="1" dirty="0" err="1">
                <a:solidFill>
                  <a:srgbClr val="FF0000"/>
                </a:solidFill>
                <a:latin typeface="Times New Roman" panose="02020603050405020304" pitchFamily="18" charset="0"/>
              </a:rPr>
              <a:t>dọa</a:t>
            </a:r>
            <a:endParaRPr lang="en-US" altLang="en-US" sz="5400" b="1" dirty="0">
              <a:solidFill>
                <a:srgbClr val="FF0000"/>
              </a:solidFill>
              <a:latin typeface="Times New Roman" panose="02020603050405020304" pitchFamily="18" charset="0"/>
            </a:endParaRPr>
          </a:p>
          <a:p>
            <a:pPr marL="342898" indent="-342898" defTabSz="914396" fontAlgn="base">
              <a:spcAft>
                <a:spcPct val="0"/>
              </a:spcAft>
            </a:pPr>
            <a:endParaRPr lang="en-US" altLang="en-US" sz="5400" b="1" dirty="0">
              <a:solidFill>
                <a:srgbClr val="003300"/>
              </a:solidFill>
            </a:endParaRPr>
          </a:p>
        </p:txBody>
      </p:sp>
    </p:spTree>
    <p:extLst>
      <p:ext uri="{BB962C8B-B14F-4D97-AF65-F5344CB8AC3E}">
        <p14:creationId xmlns:p14="http://schemas.microsoft.com/office/powerpoint/2010/main" val="2887714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9" grpId="0"/>
      <p:bldP spid="4" grpId="0"/>
      <p:bldP spid="5" grpId="0"/>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1039075" y="658813"/>
            <a:ext cx="90066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b="1" dirty="0" err="1">
                <a:solidFill>
                  <a:srgbClr val="000000"/>
                </a:solidFill>
                <a:latin typeface="Times New Roman" panose="02020603050405020304" pitchFamily="18" charset="0"/>
                <a:cs typeface="Times New Roman" panose="02020603050405020304" pitchFamily="18" charset="0"/>
              </a:rPr>
              <a:t>Cuộc</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tấn</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công</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dữ</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dội</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của</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cơn</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bão</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biển</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được</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miêu</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tả</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như</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thế</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nào</a:t>
            </a:r>
            <a:r>
              <a:rPr lang="en-US" altLang="en-US" b="1" dirty="0">
                <a:solidFill>
                  <a:srgbClr val="000000"/>
                </a:solidFill>
                <a:latin typeface="Times New Roman" panose="02020603050405020304" pitchFamily="18" charset="0"/>
                <a:cs typeface="Times New Roman" panose="02020603050405020304" pitchFamily="18" charset="0"/>
              </a:rPr>
              <a:t>? </a:t>
            </a:r>
          </a:p>
        </p:txBody>
      </p:sp>
      <p:sp>
        <p:nvSpPr>
          <p:cNvPr id="4" name="Rectangle 2"/>
          <p:cNvSpPr>
            <a:spLocks noChangeArrowheads="1"/>
          </p:cNvSpPr>
          <p:nvPr/>
        </p:nvSpPr>
        <p:spPr bwMode="auto">
          <a:xfrm>
            <a:off x="2286000" y="1"/>
            <a:ext cx="7086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sz="3600" b="1">
                <a:solidFill>
                  <a:srgbClr val="D60093"/>
                </a:solidFill>
                <a:latin typeface="Times New Roman" panose="02020603050405020304" pitchFamily="18" charset="0"/>
              </a:rPr>
              <a:t>Đọc thầm đoạn 2, trả lời câu hỏi 3</a:t>
            </a:r>
            <a:endParaRPr lang="en-US" altLang="en-US" sz="3600" b="1">
              <a:solidFill>
                <a:srgbClr val="000000"/>
              </a:solidFill>
            </a:endParaRPr>
          </a:p>
        </p:txBody>
      </p:sp>
      <p:sp>
        <p:nvSpPr>
          <p:cNvPr id="5" name="Rectangle 4"/>
          <p:cNvSpPr>
            <a:spLocks noChangeArrowheads="1"/>
          </p:cNvSpPr>
          <p:nvPr/>
        </p:nvSpPr>
        <p:spPr bwMode="auto">
          <a:xfrm>
            <a:off x="744496" y="1758950"/>
            <a:ext cx="1060481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67578" indent="-467578" defTabSz="914396" fontAlgn="base">
              <a:spcBef>
                <a:spcPct val="0"/>
              </a:spcBef>
              <a:spcAft>
                <a:spcPct val="0"/>
              </a:spcAft>
              <a:buFontTx/>
              <a:buChar char="-"/>
            </a:pPr>
            <a:r>
              <a:rPr lang="en-US" altLang="en-US" b="1" dirty="0" err="1">
                <a:solidFill>
                  <a:srgbClr val="0000CC"/>
                </a:solidFill>
                <a:latin typeface="Times New Roman" panose="02020603050405020304" pitchFamily="18" charset="0"/>
                <a:cs typeface="Times New Roman" panose="02020603050405020304" pitchFamily="18" charset="0"/>
              </a:rPr>
              <a:t>Cuộc</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tấn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công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dữ</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dội</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của</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cơn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bão</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biển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được</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miêu</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tả</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rất</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rõ</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nét</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sinh</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động</a:t>
            </a:r>
            <a:r>
              <a:rPr lang="en-US" altLang="en-US" b="1" dirty="0">
                <a:solidFill>
                  <a:srgbClr val="0000CC"/>
                </a:solidFill>
                <a:latin typeface="Times New Roman" panose="02020603050405020304" pitchFamily="18" charset="0"/>
                <a:cs typeface="Times New Roman" panose="02020603050405020304" pitchFamily="18" charset="0"/>
              </a:rPr>
              <a:t>. </a:t>
            </a:r>
          </a:p>
          <a:p>
            <a:pPr defTabSz="914396" fontAlgn="base">
              <a:spcBef>
                <a:spcPct val="0"/>
              </a:spcBef>
              <a:spcAft>
                <a:spcPct val="0"/>
              </a:spcAft>
              <a:buNone/>
            </a:pPr>
            <a:r>
              <a:rPr lang="en-US" altLang="en-US" b="1" dirty="0">
                <a:solidFill>
                  <a:srgbClr val="0000CC"/>
                </a:solidFill>
                <a:latin typeface="Times New Roman" panose="02020603050405020304" pitchFamily="18" charset="0"/>
                <a:cs typeface="Times New Roman" panose="02020603050405020304" pitchFamily="18" charset="0"/>
              </a:rPr>
              <a:t> - </a:t>
            </a:r>
            <a:r>
              <a:rPr lang="en-US" altLang="en-US" b="1" dirty="0" err="1">
                <a:solidFill>
                  <a:srgbClr val="0000CC"/>
                </a:solidFill>
                <a:latin typeface="Times New Roman" panose="02020603050405020304" pitchFamily="18" charset="0"/>
                <a:cs typeface="Times New Roman" panose="02020603050405020304" pitchFamily="18" charset="0"/>
              </a:rPr>
              <a:t>Cơn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bão</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có</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sức</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phá</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hủy</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tưởng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như</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không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có</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gì</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cản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nổi:như</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một</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đàn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cá</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voi</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lớn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sóng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trào</a:t>
            </a:r>
            <a:r>
              <a:rPr lang="en-US" altLang="en-US" b="1" dirty="0">
                <a:solidFill>
                  <a:srgbClr val="0000CC"/>
                </a:solidFill>
                <a:latin typeface="Times New Roman" panose="02020603050405020304" pitchFamily="18" charset="0"/>
                <a:cs typeface="Times New Roman" panose="02020603050405020304" pitchFamily="18" charset="0"/>
              </a:rPr>
              <a:t> qua </a:t>
            </a:r>
            <a:r>
              <a:rPr lang="en-US" altLang="en-US" b="1" dirty="0" err="1">
                <a:solidFill>
                  <a:srgbClr val="0000CC"/>
                </a:solidFill>
                <a:latin typeface="Times New Roman" panose="02020603050405020304" pitchFamily="18" charset="0"/>
                <a:cs typeface="Times New Roman" panose="02020603050405020304" pitchFamily="18" charset="0"/>
              </a:rPr>
              <a:t>những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cây</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vẹt</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cao</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nhất</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vụt</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vào</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thân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đê</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rào</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rào</a:t>
            </a:r>
            <a:r>
              <a:rPr lang="en-US" altLang="en-US" b="1" dirty="0">
                <a:solidFill>
                  <a:srgbClr val="0000CC"/>
                </a:solidFill>
                <a:latin typeface="Times New Roman" panose="02020603050405020304" pitchFamily="18" charset="0"/>
                <a:cs typeface="Times New Roman" panose="02020603050405020304" pitchFamily="18" charset="0"/>
              </a:rPr>
              <a:t>. </a:t>
            </a:r>
          </a:p>
          <a:p>
            <a:pPr defTabSz="914396" fontAlgn="base">
              <a:spcBef>
                <a:spcPct val="0"/>
              </a:spcBef>
              <a:spcAft>
                <a:spcPct val="0"/>
              </a:spcAft>
              <a:buNone/>
            </a:pP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Cuộc</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chiến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diễn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ra</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rất</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dữ</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dội</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ác</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liệt</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một</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bên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là</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biển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là</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gió</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trong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cơn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giận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dữ</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điên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cuồng</a:t>
            </a:r>
            <a:r>
              <a:rPr lang="en-US" altLang="en-US" b="1"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33881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ChangeArrowheads="1"/>
          </p:cNvSpPr>
          <p:nvPr/>
        </p:nvSpPr>
        <p:spPr bwMode="auto">
          <a:xfrm>
            <a:off x="1800225" y="152401"/>
            <a:ext cx="8839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sz="2800" b="1">
                <a:solidFill>
                  <a:srgbClr val="000000"/>
                </a:solidFill>
                <a:latin typeface="Times New Roman" panose="02020603050405020304" pitchFamily="18" charset="0"/>
                <a:cs typeface="Times New Roman" panose="02020603050405020304" pitchFamily="18" charset="0"/>
              </a:rPr>
              <a:t>Đoạn 1 và đoạn 2, tác giả đã sử dụng biện pháp nghệ thuật gì để miêu tả hình ảnh của biển cả? Các biện pháp nghệ thuật này có tác dụng gì?</a:t>
            </a:r>
          </a:p>
        </p:txBody>
      </p:sp>
      <p:sp>
        <p:nvSpPr>
          <p:cNvPr id="3" name="Rectangle 3"/>
          <p:cNvSpPr>
            <a:spLocks noChangeArrowheads="1"/>
          </p:cNvSpPr>
          <p:nvPr/>
        </p:nvSpPr>
        <p:spPr bwMode="auto">
          <a:xfrm>
            <a:off x="891785" y="1600201"/>
            <a:ext cx="947141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sz="4000" b="1" i="1" dirty="0">
                <a:solidFill>
                  <a:srgbClr val="0000CC"/>
                </a:solidFill>
              </a:rPr>
              <a:t> - </a:t>
            </a:r>
            <a:r>
              <a:rPr lang="en-US" altLang="en-US" sz="2800" b="1" dirty="0" err="1">
                <a:solidFill>
                  <a:srgbClr val="FF0000"/>
                </a:solidFill>
                <a:latin typeface="Times New Roman" panose="02020603050405020304" pitchFamily="18" charset="0"/>
                <a:cs typeface="Times New Roman" panose="02020603050405020304" pitchFamily="18" charset="0"/>
              </a:rPr>
              <a:t>Tác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giả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dùng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biện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pháp</a:t>
            </a:r>
            <a:r>
              <a:rPr lang="en-US" altLang="en-US" sz="2800" b="1" dirty="0">
                <a:solidFill>
                  <a:srgbClr val="FF0000"/>
                </a:solidFill>
                <a:latin typeface="Times New Roman" panose="02020603050405020304" pitchFamily="18" charset="0"/>
                <a:cs typeface="Times New Roman" panose="02020603050405020304" pitchFamily="18" charset="0"/>
              </a:rPr>
              <a:t> so </a:t>
            </a:r>
            <a:r>
              <a:rPr lang="en-US" altLang="en-US" sz="2800" b="1" dirty="0" err="1">
                <a:solidFill>
                  <a:srgbClr val="FF0000"/>
                </a:solidFill>
                <a:latin typeface="Times New Roman" panose="02020603050405020304" pitchFamily="18" charset="0"/>
                <a:cs typeface="Times New Roman" panose="02020603050405020304" pitchFamily="18" charset="0"/>
              </a:rPr>
              <a:t>sánh</a:t>
            </a:r>
            <a:r>
              <a:rPr lang="en-US" altLang="en-US" sz="2800" b="1" dirty="0">
                <a:solidFill>
                  <a:srgbClr val="FF0000"/>
                </a:solidFill>
                <a:latin typeface="Times New Roman" panose="02020603050405020304" pitchFamily="18" charset="0"/>
                <a:cs typeface="Times New Roman" panose="02020603050405020304" pitchFamily="18" charset="0"/>
              </a:rPr>
              <a: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Như</a:t>
            </a:r>
            <a:r>
              <a:rPr lang="en-US" altLang="en-US" sz="2800" b="1" i="1" dirty="0">
                <a:solidFill>
                  <a:srgbClr val="0000CC"/>
                </a:solidFill>
                <a:latin typeface="Times New Roman" panose="02020603050405020304" pitchFamily="18" charset="0"/>
                <a:cs typeface="Times New Roman" panose="02020603050405020304" pitchFamily="18" charset="0"/>
              </a:rPr>
              <a:t> con </a:t>
            </a:r>
            <a:r>
              <a:rPr lang="en-US" altLang="en-US" sz="2800" b="1" i="1" dirty="0" err="1">
                <a:solidFill>
                  <a:srgbClr val="0000CC"/>
                </a:solidFill>
                <a:latin typeface="Times New Roman" panose="02020603050405020304" pitchFamily="18" charset="0"/>
                <a:cs typeface="Times New Roman" panose="02020603050405020304" pitchFamily="18" charset="0"/>
              </a:rPr>
              <a:t>cá</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mập</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đớp</a:t>
            </a:r>
            <a:r>
              <a:rPr lang="en-US" altLang="en-US" sz="2800" b="1" i="1" dirty="0">
                <a:solidFill>
                  <a:srgbClr val="0000CC"/>
                </a:solidFill>
                <a:latin typeface="Times New Roman" panose="02020603050405020304" pitchFamily="18" charset="0"/>
                <a:cs typeface="Times New Roman" panose="02020603050405020304" pitchFamily="18" charset="0"/>
              </a:rPr>
              <a:t> con </a:t>
            </a:r>
            <a:r>
              <a:rPr lang="en-US" altLang="en-US" sz="2800" b="1" i="1" dirty="0" err="1">
                <a:solidFill>
                  <a:srgbClr val="0000CC"/>
                </a:solidFill>
                <a:latin typeface="Times New Roman" panose="02020603050405020304" pitchFamily="18" charset="0"/>
                <a:cs typeface="Times New Roman" panose="02020603050405020304" pitchFamily="18" charset="0"/>
              </a:rPr>
              <a:t>cá</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chim</a:t>
            </a:r>
            <a:r>
              <a:rPr lang="en-US" altLang="en-US" sz="2800" b="1" i="1" dirty="0">
                <a:solidFill>
                  <a:srgbClr val="0000CC"/>
                </a:solidFill>
                <a:latin typeface="Times New Roman" panose="02020603050405020304" pitchFamily="18" charset="0"/>
                <a:cs typeface="Times New Roman" panose="02020603050405020304" pitchFamily="18" charset="0"/>
              </a:rPr>
              <a:t> – </a:t>
            </a:r>
            <a:r>
              <a:rPr lang="en-US" altLang="en-US" sz="2800" b="1" i="1" dirty="0" err="1">
                <a:solidFill>
                  <a:srgbClr val="0000CC"/>
                </a:solidFill>
                <a:latin typeface="Times New Roman" panose="02020603050405020304" pitchFamily="18" charset="0"/>
                <a:cs typeface="Times New Roman" panose="02020603050405020304" pitchFamily="18" charset="0"/>
              </a:rPr>
              <a:t>như</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một</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đàn</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cá</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voi</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lớn</a:t>
            </a:r>
            <a:r>
              <a:rPr lang="en-US" altLang="en-US" sz="2800" b="1" i="1" dirty="0">
                <a:solidFill>
                  <a:srgbClr val="0000CC"/>
                </a:solidFill>
                <a:latin typeface="Times New Roman" panose="02020603050405020304" pitchFamily="18" charset="0"/>
                <a:cs typeface="Times New Roman" panose="02020603050405020304" pitchFamily="18" charset="0"/>
              </a:rPr>
              <a:t> </a:t>
            </a:r>
            <a:endParaRPr lang="en-US" altLang="en-US" sz="2800" b="1" dirty="0">
              <a:solidFill>
                <a:srgbClr val="0000CC"/>
              </a:solidFill>
              <a:latin typeface="Times New Roman" panose="02020603050405020304" pitchFamily="18" charset="0"/>
              <a:cs typeface="Times New Roman" panose="02020603050405020304" pitchFamily="18" charset="0"/>
            </a:endParaRPr>
          </a:p>
          <a:p>
            <a:pPr defTabSz="914396" fontAlgn="base">
              <a:spcBef>
                <a:spcPct val="0"/>
              </a:spcBef>
              <a:spcAft>
                <a:spcPct val="0"/>
              </a:spcAft>
              <a:buNone/>
            </a:pPr>
            <a:r>
              <a:rPr lang="en-US" altLang="en-US" sz="2800" b="1" dirty="0">
                <a:solidFill>
                  <a:srgbClr val="0000CC"/>
                </a:solidFill>
                <a:latin typeface="Times New Roman" panose="02020603050405020304" pitchFamily="18" charset="0"/>
                <a:cs typeface="Times New Roman" panose="02020603050405020304" pitchFamily="18" charset="0"/>
              </a:rPr>
              <a:t> - </a:t>
            </a:r>
            <a:r>
              <a:rPr lang="en-US" altLang="en-US" sz="2800" b="1" dirty="0" err="1">
                <a:solidFill>
                  <a:srgbClr val="FF0000"/>
                </a:solidFill>
                <a:latin typeface="Times New Roman" panose="02020603050405020304" pitchFamily="18" charset="0"/>
                <a:cs typeface="Times New Roman" panose="02020603050405020304" pitchFamily="18" charset="0"/>
              </a:rPr>
              <a:t>Biện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pháp</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nhân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hoá</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Biển</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cả</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muốn</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nuốt</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tươi</a:t>
            </a:r>
            <a:r>
              <a:rPr lang="en-US" altLang="en-US" sz="2800" b="1" i="1" dirty="0">
                <a:solidFill>
                  <a:srgbClr val="0000CC"/>
                </a:solidFill>
                <a:latin typeface="Times New Roman" panose="02020603050405020304" pitchFamily="18" charset="0"/>
                <a:cs typeface="Times New Roman" panose="02020603050405020304" pitchFamily="18" charset="0"/>
              </a:rPr>
              <a:t> con </a:t>
            </a:r>
            <a:r>
              <a:rPr lang="en-US" altLang="en-US" sz="2800" b="1" i="1" dirty="0" err="1">
                <a:solidFill>
                  <a:srgbClr val="0000CC"/>
                </a:solidFill>
                <a:latin typeface="Times New Roman" panose="02020603050405020304" pitchFamily="18" charset="0"/>
                <a:cs typeface="Times New Roman" panose="02020603050405020304" pitchFamily="18" charset="0"/>
              </a:rPr>
              <a:t>đê</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mỏng</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manh</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biển</a:t>
            </a:r>
            <a:r>
              <a:rPr lang="en-US" altLang="en-US" sz="2800" b="1" i="1" dirty="0">
                <a:solidFill>
                  <a:srgbClr val="0000CC"/>
                </a:solidFill>
                <a:latin typeface="Times New Roman" panose="02020603050405020304" pitchFamily="18" charset="0"/>
                <a:cs typeface="Times New Roman" panose="02020603050405020304" pitchFamily="18" charset="0"/>
              </a:rPr>
              <a:t> ; </a:t>
            </a:r>
            <a:r>
              <a:rPr lang="en-US" altLang="en-US" sz="2800" b="1" i="1" dirty="0" err="1">
                <a:solidFill>
                  <a:srgbClr val="0000CC"/>
                </a:solidFill>
                <a:latin typeface="Times New Roman" panose="02020603050405020304" pitchFamily="18" charset="0"/>
                <a:cs typeface="Times New Roman" panose="02020603050405020304" pitchFamily="18" charset="0"/>
              </a:rPr>
              <a:t>gió</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giận</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dữ</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điên</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cuồng</a:t>
            </a:r>
            <a:r>
              <a:rPr lang="en-US" altLang="en-US" sz="2800" b="1" i="1" dirty="0">
                <a:solidFill>
                  <a:srgbClr val="0000CC"/>
                </a:solidFill>
                <a:latin typeface="Times New Roman" panose="02020603050405020304" pitchFamily="18" charset="0"/>
                <a:cs typeface="Times New Roman" panose="02020603050405020304" pitchFamily="18" charset="0"/>
              </a:rPr>
              <a:t>. </a:t>
            </a:r>
            <a:endParaRPr lang="en-US" altLang="en-US" sz="2800" b="1" dirty="0">
              <a:solidFill>
                <a:srgbClr val="0000CC"/>
              </a:solidFill>
              <a:latin typeface="Times New Roman" panose="02020603050405020304" pitchFamily="18" charset="0"/>
              <a:cs typeface="Times New Roman" panose="02020603050405020304" pitchFamily="18" charset="0"/>
            </a:endParaRPr>
          </a:p>
          <a:p>
            <a:pPr defTabSz="914396" fontAlgn="base">
              <a:spcBef>
                <a:spcPct val="0"/>
              </a:spcBef>
              <a:spcAft>
                <a:spcPct val="0"/>
              </a:spcAft>
              <a:buNone/>
            </a:pPr>
            <a:r>
              <a:rPr lang="en-US" altLang="en-US" sz="2800" b="1" dirty="0" err="1">
                <a:solidFill>
                  <a:srgbClr val="FF0000"/>
                </a:solidFill>
                <a:latin typeface="Times New Roman" panose="02020603050405020304" pitchFamily="18" charset="0"/>
                <a:cs typeface="Times New Roman" panose="02020603050405020304" pitchFamily="18" charset="0"/>
              </a:rPr>
              <a:t>Các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biện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pháp</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này</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giúp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tạo</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nên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những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hình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ảnh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rõ</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nét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sinh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động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gấy</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ấn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tượng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mạnh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mẽ</a:t>
            </a:r>
            <a:r>
              <a:rPr lang="en-US" altLang="en-US" sz="2800" b="1" dirty="0">
                <a:solidFill>
                  <a:srgbClr val="0000CC"/>
                </a:solidFill>
                <a:latin typeface="Times New Roman" panose="02020603050405020304" pitchFamily="18" charset="0"/>
                <a:cs typeface="Times New Roman" panose="02020603050405020304" pitchFamily="18" charset="0"/>
              </a:rPr>
              <a:t>.</a:t>
            </a:r>
          </a:p>
        </p:txBody>
      </p:sp>
      <p:sp>
        <p:nvSpPr>
          <p:cNvPr id="4" name="Rectangle 3"/>
          <p:cNvSpPr>
            <a:spLocks noChangeArrowheads="1"/>
          </p:cNvSpPr>
          <p:nvPr/>
        </p:nvSpPr>
        <p:spPr bwMode="auto">
          <a:xfrm>
            <a:off x="2895601" y="4716463"/>
            <a:ext cx="45368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b="1">
                <a:solidFill>
                  <a:srgbClr val="000000"/>
                </a:solidFill>
                <a:latin typeface="Times New Roman" panose="02020603050405020304" pitchFamily="18" charset="0"/>
                <a:cs typeface="Times New Roman" panose="02020603050405020304" pitchFamily="18" charset="0"/>
              </a:rPr>
              <a:t>Đoạn 2 nêu nội dung gì?.</a:t>
            </a:r>
          </a:p>
        </p:txBody>
      </p:sp>
      <p:sp>
        <p:nvSpPr>
          <p:cNvPr id="5" name="Rectangle 4"/>
          <p:cNvSpPr>
            <a:spLocks noChangeArrowheads="1"/>
          </p:cNvSpPr>
          <p:nvPr/>
        </p:nvSpPr>
        <p:spPr bwMode="auto">
          <a:xfrm>
            <a:off x="2895600" y="5578475"/>
            <a:ext cx="83856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b="1" dirty="0">
                <a:solidFill>
                  <a:srgbClr val="FF0000"/>
                </a:solidFill>
                <a:latin typeface="Times New Roman" panose="02020603050405020304" pitchFamily="18" charset="0"/>
                <a:cs typeface="Times New Roman" panose="02020603050405020304" pitchFamily="18" charset="0"/>
              </a:rPr>
              <a:t>=&gt; </a:t>
            </a:r>
            <a:r>
              <a:rPr lang="vi-VN" altLang="en-US" b="1" dirty="0">
                <a:solidFill>
                  <a:srgbClr val="FF0000"/>
                </a:solidFill>
                <a:latin typeface="Times New Roman" panose="02020603050405020304" pitchFamily="18" charset="0"/>
                <a:cs typeface="Times New Roman" panose="02020603050405020304" pitchFamily="18" charset="0"/>
              </a:rPr>
              <a:t>Ý 2:Cuộc tấn công dữ dội của cơn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bão</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biển</a:t>
            </a:r>
            <a:r>
              <a:rPr lang="en-US" altLang="en-US"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89476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3"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ChangeArrowheads="1"/>
          </p:cNvSpPr>
          <p:nvPr/>
        </p:nvSpPr>
        <p:spPr bwMode="auto">
          <a:xfrm>
            <a:off x="1235460" y="452438"/>
            <a:ext cx="944841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sz="2800" b="1" dirty="0" err="1">
                <a:solidFill>
                  <a:srgbClr val="000000"/>
                </a:solidFill>
                <a:latin typeface="Times New Roman" panose="02020603050405020304" pitchFamily="18" charset="0"/>
                <a:cs typeface="Times New Roman" panose="02020603050405020304" pitchFamily="18" charset="0"/>
              </a:rPr>
              <a:t>Những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hình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ảnh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từ</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ngữ</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nào</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trong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đoạn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văn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thể</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hiện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lòng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dũng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cảm</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sức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mạnh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và</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chiến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thắng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của</a:t>
            </a:r>
            <a:r>
              <a:rPr lang="en-US" altLang="en-US" sz="2800" b="1" dirty="0">
                <a:solidFill>
                  <a:srgbClr val="000000"/>
                </a:solidFill>
                <a:latin typeface="Times New Roman" panose="02020603050405020304" pitchFamily="18" charset="0"/>
                <a:cs typeface="Times New Roman" panose="02020603050405020304" pitchFamily="18" charset="0"/>
              </a:rPr>
              <a:t> con </a:t>
            </a:r>
            <a:r>
              <a:rPr lang="en-US" altLang="en-US" sz="2800" b="1" dirty="0" err="1">
                <a:solidFill>
                  <a:srgbClr val="000000"/>
                </a:solidFill>
                <a:latin typeface="Times New Roman" panose="02020603050405020304" pitchFamily="18" charset="0"/>
                <a:cs typeface="Times New Roman" panose="02020603050405020304" pitchFamily="18" charset="0"/>
              </a:rPr>
              <a:t>người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trước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cơn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bão</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biển</a:t>
            </a:r>
            <a:r>
              <a:rPr lang="en-US" altLang="en-US" sz="2800" b="1" dirty="0">
                <a:solidFill>
                  <a:srgbClr val="000000"/>
                </a:solidFill>
                <a:latin typeface="Times New Roman" panose="02020603050405020304" pitchFamily="18" charset="0"/>
                <a:cs typeface="Times New Roman" panose="02020603050405020304" pitchFamily="18" charset="0"/>
              </a:rPr>
              <a:t>?</a:t>
            </a:r>
          </a:p>
        </p:txBody>
      </p:sp>
      <p:sp>
        <p:nvSpPr>
          <p:cNvPr id="4" name="Rectangle 2"/>
          <p:cNvSpPr>
            <a:spLocks noChangeArrowheads="1"/>
          </p:cNvSpPr>
          <p:nvPr/>
        </p:nvSpPr>
        <p:spPr bwMode="auto">
          <a:xfrm>
            <a:off x="2286000" y="1"/>
            <a:ext cx="7086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sz="2800" b="1">
                <a:solidFill>
                  <a:srgbClr val="D60093"/>
                </a:solidFill>
                <a:latin typeface="Times New Roman" panose="02020603050405020304" pitchFamily="18" charset="0"/>
              </a:rPr>
              <a:t>Đọc thầm đoạn 3, trả lời câu hỏi 4</a:t>
            </a:r>
            <a:endParaRPr lang="en-US" altLang="en-US" sz="2800" b="1">
              <a:solidFill>
                <a:srgbClr val="000000"/>
              </a:solidFill>
            </a:endParaRPr>
          </a:p>
        </p:txBody>
      </p:sp>
      <p:sp>
        <p:nvSpPr>
          <p:cNvPr id="5" name="Rectangle 3"/>
          <p:cNvSpPr>
            <a:spLocks noChangeArrowheads="1"/>
          </p:cNvSpPr>
          <p:nvPr/>
        </p:nvSpPr>
        <p:spPr bwMode="auto">
          <a:xfrm>
            <a:off x="1039074" y="1836739"/>
            <a:ext cx="1035933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Hơn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hai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chục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thanh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niên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mỗi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người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vác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một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vác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củi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vẹt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nhảy</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xuống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dòng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nước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đang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cuốn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dữ</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khoác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vai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nhau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thành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sợi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dây</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dài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lấy</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thân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mình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ngăn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dòng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nước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mặn</a:t>
            </a:r>
            <a:endParaRPr lang="en-US" altLang="en-US" sz="2800" b="1" dirty="0">
              <a:solidFill>
                <a:srgbClr val="0000CC"/>
              </a:solidFill>
              <a:latin typeface="Times New Roman" panose="02020603050405020304" pitchFamily="18" charset="0"/>
              <a:cs typeface="Times New Roman" panose="02020603050405020304" pitchFamily="18" charset="0"/>
            </a:endParaRPr>
          </a:p>
          <a:p>
            <a:pPr defTabSz="914396" fontAlgn="base">
              <a:spcBef>
                <a:spcPct val="0"/>
              </a:spcBef>
              <a:spcAft>
                <a:spcPct val="0"/>
              </a:spcAft>
              <a:buNone/>
            </a:pPr>
            <a:r>
              <a:rPr lang="en-US" altLang="en-US" sz="2800" b="1" dirty="0">
                <a:solidFill>
                  <a:srgbClr val="0000CC"/>
                </a:solidFill>
                <a:latin typeface="Times New Roman" panose="02020603050405020304" pitchFamily="18" charset="0"/>
                <a:cs typeface="Times New Roman" panose="02020603050405020304" pitchFamily="18" charset="0"/>
              </a:rPr>
              <a:t> – </a:t>
            </a:r>
            <a:r>
              <a:rPr lang="en-US" altLang="en-US" sz="2800" b="1" dirty="0" err="1">
                <a:solidFill>
                  <a:srgbClr val="0000CC"/>
                </a:solidFill>
                <a:latin typeface="Times New Roman" panose="02020603050405020304" pitchFamily="18" charset="0"/>
                <a:cs typeface="Times New Roman" panose="02020603050405020304" pitchFamily="18" charset="0"/>
              </a:rPr>
              <a:t>Họ</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ngụp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xuống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những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bàn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tay</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khoát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vai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nhau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vẫn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cứng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như</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sắt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thân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hình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họ</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cột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chặt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vào</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những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cọc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tre</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đóng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chắc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dẻo</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như</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chão</a:t>
            </a:r>
            <a:r>
              <a:rPr lang="en-US" altLang="en-US" sz="2800" b="1" dirty="0">
                <a:solidFill>
                  <a:srgbClr val="0000CC"/>
                </a:solidFill>
                <a:latin typeface="Times New Roman" panose="02020603050405020304" pitchFamily="18" charset="0"/>
                <a:cs typeface="Times New Roman" panose="02020603050405020304" pitchFamily="18" charset="0"/>
              </a:rPr>
              <a:t> – </a:t>
            </a:r>
            <a:r>
              <a:rPr lang="en-US" altLang="en-US" sz="2800" b="1" dirty="0" err="1">
                <a:solidFill>
                  <a:srgbClr val="0000CC"/>
                </a:solidFill>
                <a:latin typeface="Times New Roman" panose="02020603050405020304" pitchFamily="18" charset="0"/>
                <a:cs typeface="Times New Roman" panose="02020603050405020304" pitchFamily="18" charset="0"/>
              </a:rPr>
              <a:t>đám</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người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không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sợ</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chết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đã</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cứu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được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quãng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đê</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sống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lại</a:t>
            </a:r>
            <a:r>
              <a:rPr lang="en-US" altLang="en-US" sz="2800" b="1" dirty="0">
                <a:solidFill>
                  <a:srgbClr val="0000CC"/>
                </a:solidFill>
                <a:latin typeface="Times New Roman" panose="02020603050405020304" pitchFamily="18" charset="0"/>
                <a:cs typeface="Times New Roman" panose="02020603050405020304" pitchFamily="18" charset="0"/>
              </a:rPr>
              <a:t>. </a:t>
            </a:r>
          </a:p>
        </p:txBody>
      </p:sp>
      <p:sp>
        <p:nvSpPr>
          <p:cNvPr id="6" name="Rectangle 3"/>
          <p:cNvSpPr>
            <a:spLocks noChangeArrowheads="1"/>
          </p:cNvSpPr>
          <p:nvPr/>
        </p:nvSpPr>
        <p:spPr bwMode="auto">
          <a:xfrm>
            <a:off x="1095419" y="4656409"/>
            <a:ext cx="1010660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Khoác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vai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nhau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thành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một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sợi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dây</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dài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Lấy</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thân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mình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ngăn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dòng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nước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Không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sợ</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chết</a:t>
            </a:r>
            <a:r>
              <a:rPr lang="en-US" altLang="en-US" sz="2800" b="1" dirty="0">
                <a:solidFill>
                  <a:srgbClr val="0000CC"/>
                </a:solidFill>
                <a:latin typeface="Times New Roman" panose="02020603050405020304" pitchFamily="18" charset="0"/>
                <a:cs typeface="Times New Roman" panose="02020603050405020304" pitchFamily="18" charset="0"/>
              </a:rPr>
              <a:t>.</a:t>
            </a:r>
          </a:p>
        </p:txBody>
      </p:sp>
      <p:sp>
        <p:nvSpPr>
          <p:cNvPr id="7" name="Rectangle 4"/>
          <p:cNvSpPr>
            <a:spLocks noChangeArrowheads="1"/>
          </p:cNvSpPr>
          <p:nvPr/>
        </p:nvSpPr>
        <p:spPr bwMode="auto">
          <a:xfrm>
            <a:off x="2561062" y="5413080"/>
            <a:ext cx="55018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sz="4000" b="1" dirty="0" err="1">
                <a:solidFill>
                  <a:srgbClr val="000000"/>
                </a:solidFill>
                <a:latin typeface="Times New Roman" panose="02020603050405020304" pitchFamily="18" charset="0"/>
                <a:cs typeface="Times New Roman" panose="02020603050405020304" pitchFamily="18" charset="0"/>
              </a:rPr>
              <a:t>Đoạn</a:t>
            </a:r>
            <a:r>
              <a:rPr lang="en-US" altLang="en-US" sz="4000" b="1" dirty="0">
                <a:solidFill>
                  <a:srgbClr val="000000"/>
                </a:solidFill>
                <a:latin typeface="Times New Roman" panose="02020603050405020304" pitchFamily="18" charset="0"/>
                <a:cs typeface="Times New Roman" panose="02020603050405020304" pitchFamily="18" charset="0"/>
              </a:rPr>
              <a:t> 3 </a:t>
            </a:r>
            <a:r>
              <a:rPr lang="en-US" altLang="en-US" sz="4000" b="1" dirty="0" err="1">
                <a:solidFill>
                  <a:srgbClr val="000000"/>
                </a:solidFill>
                <a:latin typeface="Times New Roman" panose="02020603050405020304" pitchFamily="18" charset="0"/>
                <a:cs typeface="Times New Roman" panose="02020603050405020304" pitchFamily="18" charset="0"/>
              </a:rPr>
              <a:t>nêu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nội</a:t>
            </a:r>
            <a:r>
              <a:rPr lang="en-US" altLang="en-US" sz="4000" b="1" dirty="0">
                <a:solidFill>
                  <a:srgbClr val="000000"/>
                </a:solidFill>
                <a:latin typeface="Times New Roman" panose="02020603050405020304" pitchFamily="18" charset="0"/>
                <a:cs typeface="Times New Roman" panose="02020603050405020304" pitchFamily="18" charset="0"/>
              </a:rPr>
              <a:t> dung </a:t>
            </a:r>
            <a:r>
              <a:rPr lang="en-US" altLang="en-US" sz="4000" b="1" dirty="0" err="1">
                <a:solidFill>
                  <a:srgbClr val="000000"/>
                </a:solidFill>
                <a:latin typeface="Times New Roman" panose="02020603050405020304" pitchFamily="18" charset="0"/>
                <a:cs typeface="Times New Roman" panose="02020603050405020304" pitchFamily="18" charset="0"/>
              </a:rPr>
              <a:t>gì</a:t>
            </a:r>
            <a:r>
              <a:rPr lang="en-US" altLang="en-US" sz="4000" b="1" dirty="0">
                <a:solidFill>
                  <a:srgbClr val="000000"/>
                </a:solidFill>
                <a:latin typeface="Times New Roman" panose="02020603050405020304" pitchFamily="18" charset="0"/>
                <a:cs typeface="Times New Roman" panose="02020603050405020304" pitchFamily="18" charset="0"/>
              </a:rPr>
              <a:t>?</a:t>
            </a:r>
          </a:p>
        </p:txBody>
      </p:sp>
      <p:sp>
        <p:nvSpPr>
          <p:cNvPr id="8" name="Rectangle 3"/>
          <p:cNvSpPr txBox="1">
            <a:spLocks noChangeArrowheads="1"/>
          </p:cNvSpPr>
          <p:nvPr/>
        </p:nvSpPr>
        <p:spPr bwMode="auto">
          <a:xfrm>
            <a:off x="2119195" y="6091632"/>
            <a:ext cx="86106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898" indent="-342898" defTabSz="914396" fontAlgn="base">
              <a:spcAft>
                <a:spcPct val="0"/>
              </a:spcAft>
              <a:buNone/>
            </a:pPr>
            <a:r>
              <a:rPr lang="en-US" altLang="en-US" sz="3682" b="1" dirty="0">
                <a:solidFill>
                  <a:srgbClr val="FF0000"/>
                </a:solidFill>
                <a:latin typeface="Times New Roman" panose="02020603050405020304" pitchFamily="18" charset="0"/>
              </a:rPr>
              <a:t>=&gt; </a:t>
            </a:r>
            <a:r>
              <a:rPr lang="vi-VN" altLang="en-US" sz="3682" b="1" dirty="0">
                <a:solidFill>
                  <a:srgbClr val="FF0000"/>
                </a:solidFill>
                <a:latin typeface="Times New Roman" panose="02020603050405020304" pitchFamily="18" charset="0"/>
              </a:rPr>
              <a:t>Ý 3: </a:t>
            </a:r>
            <a:r>
              <a:rPr lang="en-US" altLang="en-US" sz="3682" b="1" dirty="0" err="1">
                <a:solidFill>
                  <a:srgbClr val="FF0000"/>
                </a:solidFill>
                <a:latin typeface="Times New Roman" panose="02020603050405020304" pitchFamily="18" charset="0"/>
              </a:rPr>
              <a:t>Người</a:t>
            </a:r>
            <a:r>
              <a:rPr lang="en-US" altLang="en-US" sz="3682" b="1" dirty="0">
                <a:solidFill>
                  <a:srgbClr val="FF0000"/>
                </a:solidFill>
                <a:latin typeface="Times New Roman" panose="02020603050405020304" pitchFamily="18" charset="0"/>
              </a:rPr>
              <a:t> </a:t>
            </a:r>
            <a:r>
              <a:rPr lang="en-US" altLang="en-US" sz="3682" b="1" dirty="0" err="1">
                <a:solidFill>
                  <a:srgbClr val="FF0000"/>
                </a:solidFill>
                <a:latin typeface="Times New Roman" panose="02020603050405020304" pitchFamily="18" charset="0"/>
              </a:rPr>
              <a:t>thắng</a:t>
            </a:r>
            <a:r>
              <a:rPr lang="en-US" altLang="en-US" sz="3682" b="1" dirty="0">
                <a:solidFill>
                  <a:srgbClr val="FF0000"/>
                </a:solidFill>
                <a:latin typeface="Times New Roman" panose="02020603050405020304" pitchFamily="18" charset="0"/>
              </a:rPr>
              <a:t> </a:t>
            </a:r>
            <a:r>
              <a:rPr lang="en-US" altLang="en-US" sz="3682" b="1" dirty="0" err="1">
                <a:solidFill>
                  <a:srgbClr val="FF0000"/>
                </a:solidFill>
                <a:latin typeface="Times New Roman" panose="02020603050405020304" pitchFamily="18" charset="0"/>
              </a:rPr>
              <a:t>biển</a:t>
            </a:r>
            <a:endParaRPr lang="en-US" altLang="en-US" sz="3682"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41509541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8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 calcmode="lin" valueType="num">
                                      <p:cBhvr additive="base">
                                        <p:cTn id="2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 calcmode="lin" valueType="num">
                                      <p:cBhvr additive="base">
                                        <p:cTn id="3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4" grpId="0"/>
      <p:bldP spid="5" grpId="0"/>
      <p:bldP spid="6"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1663700" y="15876"/>
            <a:ext cx="868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Đọc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thầm</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toàn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bài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trả</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lời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câu</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hỏi</a:t>
            </a:r>
            <a:r>
              <a:rPr lang="en-US" altLang="en-US" sz="2800" b="1" dirty="0">
                <a:solidFill>
                  <a:srgbClr val="000000"/>
                </a:solidFill>
                <a:latin typeface="Times New Roman" panose="02020603050405020304" pitchFamily="18" charset="0"/>
                <a:cs typeface="Times New Roman" panose="02020603050405020304" pitchFamily="18" charset="0"/>
              </a:rPr>
              <a:t> 1 </a:t>
            </a:r>
          </a:p>
        </p:txBody>
      </p:sp>
      <p:sp>
        <p:nvSpPr>
          <p:cNvPr id="4" name="Rectangle 3"/>
          <p:cNvSpPr>
            <a:spLocks noChangeArrowheads="1"/>
          </p:cNvSpPr>
          <p:nvPr/>
        </p:nvSpPr>
        <p:spPr bwMode="auto">
          <a:xfrm>
            <a:off x="1524000" y="661988"/>
            <a:ext cx="8686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sz="2800" b="1">
                <a:solidFill>
                  <a:srgbClr val="FF0000"/>
                </a:solidFill>
                <a:latin typeface="Times New Roman" panose="02020603050405020304" pitchFamily="18" charset="0"/>
                <a:cs typeface="Times New Roman" panose="02020603050405020304" pitchFamily="18" charset="0"/>
              </a:rPr>
              <a:t>Cuộc chiến đấu giữa con người với cơn bão biển được miêu tả theo trình tự như thế nào?</a:t>
            </a:r>
          </a:p>
        </p:txBody>
      </p:sp>
      <p:sp>
        <p:nvSpPr>
          <p:cNvPr id="5" name="Rectangle 3"/>
          <p:cNvSpPr>
            <a:spLocks noChangeArrowheads="1"/>
          </p:cNvSpPr>
          <p:nvPr/>
        </p:nvSpPr>
        <p:spPr bwMode="auto">
          <a:xfrm>
            <a:off x="1492250" y="1539876"/>
            <a:ext cx="8839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b="1">
                <a:solidFill>
                  <a:srgbClr val="000000"/>
                </a:solidFill>
                <a:latin typeface="Times New Roman" panose="02020603050405020304" pitchFamily="18" charset="0"/>
                <a:cs typeface="Times New Roman" panose="02020603050405020304" pitchFamily="18" charset="0"/>
              </a:rPr>
              <a:t>    </a:t>
            </a:r>
            <a:r>
              <a:rPr lang="en-US" altLang="en-US" sz="2800" b="1">
                <a:solidFill>
                  <a:srgbClr val="000000"/>
                </a:solidFill>
                <a:latin typeface="Times New Roman" panose="02020603050405020304" pitchFamily="18" charset="0"/>
                <a:cs typeface="Times New Roman" panose="02020603050405020304" pitchFamily="18" charset="0"/>
              </a:rPr>
              <a:t>Cuộc chiến đấu được miêu tả theo trình tự: </a:t>
            </a:r>
            <a:endParaRPr lang="en-US" altLang="en-US" sz="2800" b="1" i="1">
              <a:solidFill>
                <a:srgbClr val="000000"/>
              </a:solidFill>
              <a:latin typeface="Times New Roman" panose="02020603050405020304" pitchFamily="18" charset="0"/>
              <a:cs typeface="Times New Roman" panose="02020603050405020304" pitchFamily="18" charset="0"/>
            </a:endParaRPr>
          </a:p>
          <a:p>
            <a:pPr defTabSz="914396" fontAlgn="base">
              <a:spcBef>
                <a:spcPct val="0"/>
              </a:spcBef>
              <a:spcAft>
                <a:spcPct val="0"/>
              </a:spcAft>
              <a:buNone/>
            </a:pPr>
            <a:r>
              <a:rPr lang="en-US" altLang="en-US" sz="2800" b="1" i="1">
                <a:solidFill>
                  <a:srgbClr val="0000CC"/>
                </a:solidFill>
                <a:latin typeface="Times New Roman" panose="02020603050405020304" pitchFamily="18" charset="0"/>
                <a:cs typeface="Times New Roman" panose="02020603050405020304" pitchFamily="18" charset="0"/>
              </a:rPr>
              <a:t>Biển đe doạ con đê </a:t>
            </a:r>
            <a:r>
              <a:rPr lang="en-US" altLang="en-US" sz="2800" b="1" i="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b="1" i="1">
                <a:solidFill>
                  <a:srgbClr val="0000CC"/>
                </a:solidFill>
                <a:latin typeface="Times New Roman" panose="02020603050405020304" pitchFamily="18" charset="0"/>
                <a:cs typeface="Times New Roman" panose="02020603050405020304" pitchFamily="18" charset="0"/>
              </a:rPr>
              <a:t> Biển tấn công con đê </a:t>
            </a:r>
            <a:r>
              <a:rPr lang="en-US" altLang="en-US" sz="2800" b="1" i="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b="1" i="1">
                <a:solidFill>
                  <a:srgbClr val="0000CC"/>
                </a:solidFill>
                <a:latin typeface="Times New Roman" panose="02020603050405020304" pitchFamily="18" charset="0"/>
                <a:cs typeface="Times New Roman" panose="02020603050405020304" pitchFamily="18" charset="0"/>
              </a:rPr>
              <a:t> Con người thắng biển ngăn được dòng lũ, cứu sống đê.</a:t>
            </a:r>
            <a:endParaRPr lang="en-US" altLang="en-US" sz="2800" b="1">
              <a:solidFill>
                <a:srgbClr val="0000CC"/>
              </a:solidFill>
              <a:latin typeface="Times New Roman" panose="02020603050405020304" pitchFamily="18" charset="0"/>
              <a:cs typeface="Times New Roman" panose="02020603050405020304" pitchFamily="18" charset="0"/>
            </a:endParaRPr>
          </a:p>
        </p:txBody>
      </p:sp>
      <p:sp>
        <p:nvSpPr>
          <p:cNvPr id="6" name="Rectangle 2"/>
          <p:cNvSpPr>
            <a:spLocks noChangeArrowheads="1"/>
          </p:cNvSpPr>
          <p:nvPr/>
        </p:nvSpPr>
        <p:spPr bwMode="auto">
          <a:xfrm>
            <a:off x="2324100" y="3359150"/>
            <a:ext cx="7162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sz="2800" b="1">
                <a:solidFill>
                  <a:srgbClr val="000000"/>
                </a:solidFill>
                <a:latin typeface="Times New Roman" panose="02020603050405020304" pitchFamily="18" charset="0"/>
              </a:rPr>
              <a:t>Bài văn ca ngợi  điều gì? Ca ngợi ai?</a:t>
            </a:r>
            <a:endParaRPr lang="en-US" altLang="en-US" sz="2800" b="1">
              <a:solidFill>
                <a:srgbClr val="000000"/>
              </a:solidFill>
            </a:endParaRPr>
          </a:p>
        </p:txBody>
      </p:sp>
      <p:sp>
        <p:nvSpPr>
          <p:cNvPr id="7" name="Rectangle 3"/>
          <p:cNvSpPr txBox="1">
            <a:spLocks noChangeArrowheads="1"/>
          </p:cNvSpPr>
          <p:nvPr/>
        </p:nvSpPr>
        <p:spPr bwMode="auto">
          <a:xfrm>
            <a:off x="707923" y="4191000"/>
            <a:ext cx="11179277" cy="1752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914396" fontAlgn="base">
              <a:lnSpc>
                <a:spcPct val="90000"/>
              </a:lnSpc>
              <a:spcAft>
                <a:spcPct val="0"/>
              </a:spcAft>
              <a:buNone/>
            </a:pPr>
            <a:r>
              <a:rPr lang="en-US" altLang="en-US" b="1" i="1" u="sng" dirty="0">
                <a:solidFill>
                  <a:srgbClr val="FF0000"/>
                </a:solidFill>
                <a:latin typeface="Times New Roman" panose="02020603050405020304" pitchFamily="18" charset="0"/>
              </a:rPr>
              <a:t>NỘI DUNG:</a:t>
            </a:r>
            <a:r>
              <a:rPr lang="en-US" altLang="en-US" b="1" i="1" dirty="0">
                <a:solidFill>
                  <a:srgbClr val="FF0000"/>
                </a:solidFill>
                <a:latin typeface="Times New Roman" panose="02020603050405020304" pitchFamily="18" charset="0"/>
              </a:rPr>
              <a:t> </a:t>
            </a:r>
            <a:r>
              <a:rPr lang="en-US" altLang="en-US" b="1" dirty="0">
                <a:solidFill>
                  <a:srgbClr val="0000CC"/>
                </a:solidFill>
                <a:latin typeface="Times New Roman" panose="02020603050405020304" pitchFamily="18" charset="0"/>
              </a:rPr>
              <a:t>Ca </a:t>
            </a:r>
            <a:r>
              <a:rPr lang="en-US" altLang="en-US" b="1" dirty="0" err="1">
                <a:solidFill>
                  <a:srgbClr val="0000CC"/>
                </a:solidFill>
                <a:latin typeface="Times New Roman" panose="02020603050405020304" pitchFamily="18" charset="0"/>
              </a:rPr>
              <a:t>ngợi</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lòng</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dũng</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cảm</a:t>
            </a:r>
            <a:r>
              <a:rPr lang="en-US" altLang="en-US" b="1" dirty="0">
                <a:solidFill>
                  <a:srgbClr val="0000CC"/>
                </a:solidFill>
                <a:latin typeface="Times New Roman" panose="02020603050405020304" pitchFamily="18" charset="0"/>
              </a:rPr>
              <a:t>, ý </a:t>
            </a:r>
            <a:r>
              <a:rPr lang="en-US" altLang="en-US" b="1" dirty="0" err="1">
                <a:solidFill>
                  <a:srgbClr val="0000CC"/>
                </a:solidFill>
                <a:latin typeface="Times New Roman" panose="02020603050405020304" pitchFamily="18" charset="0"/>
              </a:rPr>
              <a:t>chí</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quyết</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thắng</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của</a:t>
            </a:r>
            <a:r>
              <a:rPr lang="en-US" altLang="en-US" b="1" dirty="0">
                <a:solidFill>
                  <a:srgbClr val="0000CC"/>
                </a:solidFill>
                <a:latin typeface="Times New Roman" panose="02020603050405020304" pitchFamily="18" charset="0"/>
              </a:rPr>
              <a:t> con </a:t>
            </a:r>
            <a:r>
              <a:rPr lang="en-US" altLang="en-US" b="1" dirty="0" err="1">
                <a:solidFill>
                  <a:srgbClr val="0000CC"/>
                </a:solidFill>
                <a:latin typeface="Times New Roman" panose="02020603050405020304" pitchFamily="18" charset="0"/>
              </a:rPr>
              <a:t>người</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trong</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cuộc</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đấu</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tranh</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chống</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thiên</a:t>
            </a:r>
            <a:r>
              <a:rPr lang="en-US" altLang="en-US" b="1" dirty="0">
                <a:solidFill>
                  <a:srgbClr val="0000CC"/>
                </a:solidFill>
                <a:latin typeface="Times New Roman" panose="02020603050405020304" pitchFamily="18" charset="0"/>
              </a:rPr>
              <a:t> tai, </a:t>
            </a:r>
            <a:r>
              <a:rPr lang="en-US" altLang="en-US" b="1" dirty="0" err="1">
                <a:solidFill>
                  <a:srgbClr val="0000CC"/>
                </a:solidFill>
                <a:latin typeface="Times New Roman" panose="02020603050405020304" pitchFamily="18" charset="0"/>
              </a:rPr>
              <a:t>bảo</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vệ</a:t>
            </a:r>
            <a:r>
              <a:rPr lang="en-US" altLang="en-US" b="1" dirty="0">
                <a:solidFill>
                  <a:srgbClr val="0000CC"/>
                </a:solidFill>
                <a:latin typeface="Times New Roman" panose="02020603050405020304" pitchFamily="18" charset="0"/>
              </a:rPr>
              <a:t> con </a:t>
            </a:r>
            <a:r>
              <a:rPr lang="en-US" altLang="en-US" b="1" dirty="0" err="1">
                <a:solidFill>
                  <a:srgbClr val="0000CC"/>
                </a:solidFill>
                <a:latin typeface="Times New Roman" panose="02020603050405020304" pitchFamily="18" charset="0"/>
              </a:rPr>
              <a:t>đê</a:t>
            </a:r>
            <a:r>
              <a:rPr lang="en-US" altLang="en-US" b="1" dirty="0">
                <a:solidFill>
                  <a:srgbClr val="0000CC"/>
                </a:solidFill>
                <a:latin typeface="Times New Roman" panose="02020603050405020304" pitchFamily="18" charset="0"/>
              </a:rPr>
              <a:t>, </a:t>
            </a:r>
            <a:r>
              <a:rPr lang="vi-VN" altLang="en-US" b="1" dirty="0">
                <a:solidFill>
                  <a:srgbClr val="0000CC"/>
                </a:solidFill>
                <a:latin typeface="Times New Roman" panose="02020603050405020304" pitchFamily="18" charset="0"/>
              </a:rPr>
              <a:t>bảo vệ </a:t>
            </a:r>
            <a:r>
              <a:rPr lang="en-US" altLang="en-US" b="1" dirty="0" err="1">
                <a:solidFill>
                  <a:srgbClr val="0000CC"/>
                </a:solidFill>
                <a:latin typeface="Times New Roman" panose="02020603050405020304" pitchFamily="18" charset="0"/>
              </a:rPr>
              <a:t>cuộc</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sống</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bình</a:t>
            </a:r>
            <a:r>
              <a:rPr lang="en-US" altLang="en-US" b="1" dirty="0">
                <a:solidFill>
                  <a:srgbClr val="0000CC"/>
                </a:solidFill>
                <a:latin typeface="Times New Roman" panose="02020603050405020304" pitchFamily="18" charset="0"/>
              </a:rPr>
              <a:t> </a:t>
            </a:r>
            <a:r>
              <a:rPr lang="vi-VN" altLang="en-US" b="1" dirty="0">
                <a:solidFill>
                  <a:srgbClr val="0000CC"/>
                </a:solidFill>
                <a:latin typeface="Times New Roman" panose="02020603050405020304" pitchFamily="18" charset="0"/>
              </a:rPr>
              <a:t>yên</a:t>
            </a:r>
            <a:r>
              <a:rPr lang="en-US" altLang="en-US" b="1" dirty="0">
                <a:solidFill>
                  <a:srgbClr val="0000CC"/>
                </a:solidFill>
                <a:latin typeface="Times New Roman" panose="02020603050405020304" pitchFamily="18" charset="0"/>
              </a:rPr>
              <a:t>.</a:t>
            </a:r>
          </a:p>
        </p:txBody>
      </p:sp>
    </p:spTree>
    <p:extLst>
      <p:ext uri="{BB962C8B-B14F-4D97-AF65-F5344CB8AC3E}">
        <p14:creationId xmlns:p14="http://schemas.microsoft.com/office/powerpoint/2010/main" val="14190126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4" grpId="0"/>
      <p:bldP spid="5" grpId="0"/>
      <p:bldP spid="6"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3"/>
          <p:cNvSpPr txBox="1">
            <a:spLocks noChangeArrowheads="1"/>
          </p:cNvSpPr>
          <p:nvPr/>
        </p:nvSpPr>
        <p:spPr bwMode="auto">
          <a:xfrm>
            <a:off x="498981" y="1022856"/>
            <a:ext cx="10836852" cy="1372374"/>
          </a:xfrm>
          <a:prstGeom prst="rect">
            <a:avLst/>
          </a:prstGeom>
          <a:solidFill>
            <a:schemeClr val="accent6">
              <a:lumMod val="60000"/>
              <a:lumOff val="40000"/>
            </a:schemeClr>
          </a:solidFill>
          <a:ln>
            <a:noFill/>
          </a:ln>
        </p:spPr>
        <p:txBody>
          <a:bodyPr lIns="112218" tIns="56108" rIns="112218" bIns="56108">
            <a:spAutoFit/>
          </a:bodyPr>
          <a:lstStyle>
            <a:lvl1pPr>
              <a:defRPr sz="5300">
                <a:solidFill>
                  <a:schemeClr val="tx1"/>
                </a:solidFill>
                <a:latin typeface="Arial" panose="020B0604020202020204" pitchFamily="34" charset="0"/>
                <a:cs typeface="Arial" panose="020B0604020202020204" pitchFamily="34" charset="0"/>
              </a:defRPr>
            </a:lvl1pPr>
            <a:lvl2pPr marL="742950" indent="-285750">
              <a:defRPr sz="5300">
                <a:solidFill>
                  <a:schemeClr val="tx1"/>
                </a:solidFill>
                <a:latin typeface="Arial" panose="020B0604020202020204" pitchFamily="34" charset="0"/>
                <a:cs typeface="Arial" panose="020B0604020202020204" pitchFamily="34" charset="0"/>
              </a:defRPr>
            </a:lvl2pPr>
            <a:lvl3pPr marL="1143000" indent="-228600">
              <a:defRPr sz="5300">
                <a:solidFill>
                  <a:schemeClr val="tx1"/>
                </a:solidFill>
                <a:latin typeface="Arial" panose="020B0604020202020204" pitchFamily="34" charset="0"/>
                <a:cs typeface="Arial" panose="020B0604020202020204" pitchFamily="34" charset="0"/>
              </a:defRPr>
            </a:lvl3pPr>
            <a:lvl4pPr marL="1600200" indent="-228600">
              <a:defRPr sz="5300">
                <a:solidFill>
                  <a:schemeClr val="tx1"/>
                </a:solidFill>
                <a:latin typeface="Arial" panose="020B0604020202020204" pitchFamily="34" charset="0"/>
                <a:cs typeface="Arial" panose="020B0604020202020204" pitchFamily="34" charset="0"/>
              </a:defRPr>
            </a:lvl4pPr>
            <a:lvl5pPr marL="2057400" indent="-228600">
              <a:defRPr sz="5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pPr algn="ctr" defTabSz="623438" fontAlgn="base">
              <a:spcBef>
                <a:spcPct val="0"/>
              </a:spcBef>
              <a:spcAft>
                <a:spcPct val="0"/>
              </a:spcAft>
              <a:defRPr/>
            </a:pP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Đọc</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thuộc</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lòng</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bài</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thơ</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Bài</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thơ</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về</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tiểu</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đội</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xe</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không</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kính</a:t>
            </a:r>
            <a:endParaRPr lang="en-US" altLang="en-US" sz="4091" b="1" i="1" dirty="0">
              <a:solidFill>
                <a:prstClr val="black"/>
              </a:solidFill>
              <a:latin typeface="Times New Roman" panose="02020603050405020304" pitchFamily="18" charset="0"/>
              <a:ea typeface="HP001 5Ha"/>
              <a:cs typeface="Times New Roman" panose="02020603050405020304" pitchFamily="18" charset="0"/>
            </a:endParaRPr>
          </a:p>
        </p:txBody>
      </p:sp>
      <p:sp>
        <p:nvSpPr>
          <p:cNvPr id="5123" name="TextBox 3"/>
          <p:cNvSpPr txBox="1">
            <a:spLocks noChangeArrowheads="1"/>
          </p:cNvSpPr>
          <p:nvPr/>
        </p:nvSpPr>
        <p:spPr bwMode="auto">
          <a:xfrm>
            <a:off x="498981" y="3576205"/>
            <a:ext cx="10836852" cy="802924"/>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2218" tIns="56108" rIns="112218" bIns="56108">
            <a:spAutoFit/>
          </a:bodyPr>
          <a:lstStyle>
            <a:lvl1pPr>
              <a:defRPr sz="5300">
                <a:solidFill>
                  <a:schemeClr val="tx1"/>
                </a:solidFill>
                <a:latin typeface="Arial" panose="020B0604020202020204" pitchFamily="34" charset="0"/>
                <a:cs typeface="Arial" panose="020B0604020202020204" pitchFamily="34" charset="0"/>
              </a:defRPr>
            </a:lvl1pPr>
            <a:lvl2pPr marL="742950" indent="-285750">
              <a:defRPr sz="5300">
                <a:solidFill>
                  <a:schemeClr val="tx1"/>
                </a:solidFill>
                <a:latin typeface="Arial" panose="020B0604020202020204" pitchFamily="34" charset="0"/>
                <a:cs typeface="Arial" panose="020B0604020202020204" pitchFamily="34" charset="0"/>
              </a:defRPr>
            </a:lvl2pPr>
            <a:lvl3pPr marL="1143000" indent="-228600">
              <a:defRPr sz="5300">
                <a:solidFill>
                  <a:schemeClr val="tx1"/>
                </a:solidFill>
                <a:latin typeface="Arial" panose="020B0604020202020204" pitchFamily="34" charset="0"/>
                <a:cs typeface="Arial" panose="020B0604020202020204" pitchFamily="34" charset="0"/>
              </a:defRPr>
            </a:lvl3pPr>
            <a:lvl4pPr marL="1600200" indent="-228600">
              <a:defRPr sz="5300">
                <a:solidFill>
                  <a:schemeClr val="tx1"/>
                </a:solidFill>
                <a:latin typeface="Arial" panose="020B0604020202020204" pitchFamily="34" charset="0"/>
                <a:cs typeface="Arial" panose="020B0604020202020204" pitchFamily="34" charset="0"/>
              </a:defRPr>
            </a:lvl4pPr>
            <a:lvl5pPr marL="2057400" indent="-228600">
              <a:defRPr sz="5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pPr algn="ctr" defTabSz="623438" fontAlgn="base">
              <a:lnSpc>
                <a:spcPct val="120000"/>
              </a:lnSpc>
              <a:spcBef>
                <a:spcPct val="0"/>
              </a:spcBef>
              <a:spcAft>
                <a:spcPct val="0"/>
              </a:spcAft>
            </a:pP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Nêu</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giọng</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đọc</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của</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bài</a:t>
            </a:r>
            <a:endParaRPr lang="en-US" altLang="en-US" sz="4091" b="1" i="1" dirty="0">
              <a:solidFill>
                <a:prstClr val="black"/>
              </a:solidFill>
              <a:latin typeface="Times New Roman" panose="02020603050405020304" pitchFamily="18" charset="0"/>
              <a:ea typeface="HP001 5Ha"/>
              <a:cs typeface="Times New Roman" panose="02020603050405020304" pitchFamily="18" charset="0"/>
            </a:endParaRPr>
          </a:p>
        </p:txBody>
      </p:sp>
    </p:spTree>
    <p:extLst>
      <p:ext uri="{BB962C8B-B14F-4D97-AF65-F5344CB8AC3E}">
        <p14:creationId xmlns:p14="http://schemas.microsoft.com/office/powerpoint/2010/main" val="124109331"/>
      </p:ext>
    </p:extLst>
  </p:cSld>
  <p:clrMapOvr>
    <a:masterClrMapping/>
  </p:clrMapOvr>
  <p:transition spd="slow">
    <p:circle/>
    <p:sndAc>
      <p:stSnd>
        <p:snd r:embed="rId3" name="chimes.wav"/>
      </p:stSnd>
    </p:sndAc>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0299" y="-282237"/>
            <a:ext cx="13220698" cy="706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title"/>
          </p:nvPr>
        </p:nvSpPr>
        <p:spPr>
          <a:xfrm>
            <a:off x="409577" y="75862"/>
            <a:ext cx="10140949" cy="533400"/>
          </a:xfrm>
        </p:spPr>
        <p:txBody>
          <a:bodyPr>
            <a:noAutofit/>
          </a:bodyPr>
          <a:lstStyle/>
          <a:p>
            <a:pPr>
              <a:defRPr/>
            </a:pPr>
            <a:r>
              <a:rPr lang="en-US" sz="3200" b="0" i="0" dirty="0" err="1">
                <a:solidFill>
                  <a:schemeClr val="bg1"/>
                </a:solidFill>
                <a:latin typeface="Times New Roman" panose="02020603050405020304" pitchFamily="18" charset="0"/>
                <a:cs typeface="Times New Roman" panose="02020603050405020304" pitchFamily="18" charset="0"/>
              </a:rPr>
              <a:t>Thứ</a:t>
            </a:r>
            <a:r>
              <a:rPr lang="en-US" sz="3200" b="0" i="0" dirty="0">
                <a:solidFill>
                  <a:schemeClr val="bg1"/>
                </a:solidFill>
                <a:latin typeface="Times New Roman" panose="02020603050405020304" pitchFamily="18" charset="0"/>
                <a:cs typeface="Times New Roman" panose="02020603050405020304" pitchFamily="18" charset="0"/>
              </a:rPr>
              <a:t> </a:t>
            </a:r>
            <a:r>
              <a:rPr lang="en-US" sz="3200" b="0" i="0" dirty="0" err="1">
                <a:solidFill>
                  <a:schemeClr val="bg1"/>
                </a:solidFill>
                <a:latin typeface="Times New Roman" panose="02020603050405020304" pitchFamily="18" charset="0"/>
                <a:cs typeface="Times New Roman" panose="02020603050405020304" pitchFamily="18" charset="0"/>
              </a:rPr>
              <a:t>hai</a:t>
            </a:r>
            <a:r>
              <a:rPr lang="en-US" sz="3200" b="0" i="0" dirty="0">
                <a:solidFill>
                  <a:schemeClr val="bg1"/>
                </a:solidFill>
                <a:latin typeface="Times New Roman" panose="02020603050405020304" pitchFamily="18" charset="0"/>
                <a:cs typeface="Times New Roman" panose="02020603050405020304" pitchFamily="18" charset="0"/>
              </a:rPr>
              <a:t> </a:t>
            </a:r>
            <a:r>
              <a:rPr lang="en-US" sz="3200" b="0" i="0" dirty="0" err="1">
                <a:solidFill>
                  <a:schemeClr val="bg1"/>
                </a:solidFill>
                <a:latin typeface="Times New Roman" panose="02020603050405020304" pitchFamily="18" charset="0"/>
                <a:cs typeface="Times New Roman" panose="02020603050405020304" pitchFamily="18" charset="0"/>
              </a:rPr>
              <a:t>ngày</a:t>
            </a:r>
            <a:r>
              <a:rPr lang="en-US" sz="3200" b="0" i="0" dirty="0">
                <a:solidFill>
                  <a:schemeClr val="bg1"/>
                </a:solidFill>
                <a:latin typeface="Times New Roman" panose="02020603050405020304" pitchFamily="18" charset="0"/>
                <a:cs typeface="Times New Roman" panose="02020603050405020304" pitchFamily="18" charset="0"/>
              </a:rPr>
              <a:t> 13  </a:t>
            </a:r>
            <a:r>
              <a:rPr lang="en-US" sz="3200" b="0" i="0" dirty="0" err="1">
                <a:solidFill>
                  <a:schemeClr val="bg1"/>
                </a:solidFill>
                <a:latin typeface="Times New Roman" panose="02020603050405020304" pitchFamily="18" charset="0"/>
                <a:cs typeface="Times New Roman" panose="02020603050405020304" pitchFamily="18" charset="0"/>
              </a:rPr>
              <a:t>tháng</a:t>
            </a:r>
            <a:r>
              <a:rPr lang="en-US" sz="3200" b="0" i="0" dirty="0">
                <a:solidFill>
                  <a:schemeClr val="bg1"/>
                </a:solidFill>
                <a:latin typeface="Times New Roman" panose="02020603050405020304" pitchFamily="18" charset="0"/>
                <a:cs typeface="Times New Roman" panose="02020603050405020304" pitchFamily="18" charset="0"/>
              </a:rPr>
              <a:t>  3   </a:t>
            </a:r>
            <a:r>
              <a:rPr lang="en-US" sz="3200" b="0" i="0" dirty="0" err="1">
                <a:solidFill>
                  <a:schemeClr val="bg1"/>
                </a:solidFill>
                <a:latin typeface="Times New Roman" panose="02020603050405020304" pitchFamily="18" charset="0"/>
                <a:cs typeface="Times New Roman" panose="02020603050405020304" pitchFamily="18" charset="0"/>
              </a:rPr>
              <a:t>năm</a:t>
            </a:r>
            <a:r>
              <a:rPr lang="en-US" sz="3200" b="0" i="0" dirty="0">
                <a:solidFill>
                  <a:schemeClr val="bg1"/>
                </a:solidFill>
                <a:latin typeface="Times New Roman" panose="02020603050405020304" pitchFamily="18" charset="0"/>
                <a:cs typeface="Times New Roman" panose="02020603050405020304" pitchFamily="18" charset="0"/>
              </a:rPr>
              <a:t> 2023</a:t>
            </a:r>
          </a:p>
        </p:txBody>
      </p:sp>
      <p:sp>
        <p:nvSpPr>
          <p:cNvPr id="8" name="Title 1"/>
          <p:cNvSpPr txBox="1">
            <a:spLocks/>
          </p:cNvSpPr>
          <p:nvPr/>
        </p:nvSpPr>
        <p:spPr bwMode="auto">
          <a:xfrm>
            <a:off x="2" y="1084263"/>
            <a:ext cx="4536017"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7226" tIns="58613" rIns="117226" bIns="58613" anchor="ctr" anchorCtr="1">
            <a:normAutofit fontScale="90000" lnSpcReduction="20000"/>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defTabSz="914396">
              <a:defRPr/>
            </a:pPr>
            <a:endParaRPr lang="en-US" sz="3600" dirty="0">
              <a:solidFill>
                <a:srgbClr val="FFFFFF"/>
              </a:solidFill>
              <a:latin typeface="HP001 4 hàng" panose="020B0603050302020204" pitchFamily="34" charset="0"/>
              <a:cs typeface="Times New Roman" panose="02020603050405020304" pitchFamily="18" charset="0"/>
            </a:endParaRPr>
          </a:p>
        </p:txBody>
      </p:sp>
      <p:sp>
        <p:nvSpPr>
          <p:cNvPr id="6" name="Title 1"/>
          <p:cNvSpPr txBox="1">
            <a:spLocks/>
          </p:cNvSpPr>
          <p:nvPr/>
        </p:nvSpPr>
        <p:spPr bwMode="auto">
          <a:xfrm>
            <a:off x="1227667" y="1192675"/>
            <a:ext cx="8504767"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7226" tIns="58613" rIns="117226" bIns="58613" anchor="ctr" anchorCtr="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defTabSz="914396">
              <a:defRPr/>
            </a:pPr>
            <a:r>
              <a:rPr lang="vi-VN" sz="3200" dirty="0">
                <a:solidFill>
                  <a:srgbClr val="FFFFFF"/>
                </a:solidFill>
                <a:latin typeface="Times New Roman" panose="02020603050405020304" pitchFamily="18" charset="0"/>
                <a:cs typeface="Times New Roman" panose="02020603050405020304" pitchFamily="18" charset="0"/>
              </a:rPr>
              <a:t>Thắng </a:t>
            </a:r>
            <a:r>
              <a:rPr lang="en-US" sz="3200" dirty="0" err="1">
                <a:solidFill>
                  <a:srgbClr val="FFFFFF"/>
                </a:solidFill>
                <a:latin typeface="Times New Roman" panose="02020603050405020304" pitchFamily="18" charset="0"/>
                <a:cs typeface="Times New Roman" panose="02020603050405020304" pitchFamily="18" charset="0"/>
              </a:rPr>
              <a:t>biển</a:t>
            </a:r>
            <a:endParaRPr lang="en-US" sz="3200" dirty="0">
              <a:solidFill>
                <a:srgbClr val="FFFFFF"/>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bwMode="auto">
          <a:xfrm>
            <a:off x="3516842" y="624360"/>
            <a:ext cx="385233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7226" tIns="58613" rIns="117226" bIns="58613" anchor="ctr" anchorCtr="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defTabSz="914396">
              <a:defRPr/>
            </a:pPr>
            <a:r>
              <a:rPr lang="en-US" sz="3200" u="sng" dirty="0" err="1">
                <a:solidFill>
                  <a:srgbClr val="FFFFFF"/>
                </a:solidFill>
                <a:latin typeface="Times New Roman" panose="02020603050405020304" pitchFamily="18" charset="0"/>
                <a:cs typeface="Times New Roman" panose="02020603050405020304" pitchFamily="18" charset="0"/>
              </a:rPr>
              <a:t>Tập</a:t>
            </a:r>
            <a:r>
              <a:rPr lang="en-US" sz="3200" u="sng" dirty="0">
                <a:solidFill>
                  <a:srgbClr val="FFFFFF"/>
                </a:solidFill>
                <a:latin typeface="Times New Roman" panose="02020603050405020304" pitchFamily="18" charset="0"/>
                <a:cs typeface="Times New Roman" panose="02020603050405020304" pitchFamily="18" charset="0"/>
              </a:rPr>
              <a:t> </a:t>
            </a:r>
            <a:r>
              <a:rPr lang="en-US" sz="3200" u="sng" dirty="0" err="1">
                <a:solidFill>
                  <a:srgbClr val="FFFFFF"/>
                </a:solidFill>
                <a:latin typeface="Times New Roman" panose="02020603050405020304" pitchFamily="18" charset="0"/>
                <a:cs typeface="Times New Roman" panose="02020603050405020304" pitchFamily="18" charset="0"/>
              </a:rPr>
              <a:t>đọc</a:t>
            </a:r>
            <a:endParaRPr lang="en-US" sz="3200" u="sng" dirty="0">
              <a:solidFill>
                <a:srgbClr val="FFFFFF"/>
              </a:solidFill>
              <a:latin typeface="Times New Roman" panose="02020603050405020304" pitchFamily="18" charset="0"/>
              <a:cs typeface="Times New Roman" panose="02020603050405020304" pitchFamily="18" charset="0"/>
            </a:endParaRPr>
          </a:p>
        </p:txBody>
      </p:sp>
      <p:sp>
        <p:nvSpPr>
          <p:cNvPr id="12" name="Title 1"/>
          <p:cNvSpPr txBox="1">
            <a:spLocks/>
          </p:cNvSpPr>
          <p:nvPr/>
        </p:nvSpPr>
        <p:spPr bwMode="auto">
          <a:xfrm>
            <a:off x="-252363" y="2146648"/>
            <a:ext cx="11549628" cy="197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7226" tIns="58613" rIns="117226" bIns="58613" anchor="ctr" anchorCtr="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algn="l" defTabSz="914396">
              <a:lnSpc>
                <a:spcPct val="150000"/>
              </a:lnSpc>
              <a:defRPr/>
            </a:pPr>
            <a:r>
              <a:rPr lang="en-US" sz="3200" b="0" dirty="0">
                <a:solidFill>
                  <a:srgbClr val="FFFFFF"/>
                </a:solidFill>
                <a:effectLst/>
                <a:latin typeface="Times New Roman" panose="02020603050405020304" pitchFamily="18" charset="0"/>
                <a:cs typeface="Times New Roman" panose="02020603050405020304" pitchFamily="18" charset="0"/>
              </a:rPr>
              <a:t>     </a:t>
            </a:r>
            <a:r>
              <a:rPr lang="en-US" sz="3200" b="0" dirty="0" err="1">
                <a:solidFill>
                  <a:srgbClr val="FFFFFF"/>
                </a:solidFill>
                <a:effectLst/>
                <a:latin typeface="Times New Roman" panose="02020603050405020304" pitchFamily="18" charset="0"/>
                <a:cs typeface="Times New Roman" panose="02020603050405020304" pitchFamily="18" charset="0"/>
              </a:rPr>
              <a:t>Nội</a:t>
            </a:r>
            <a:r>
              <a:rPr lang="en-US" sz="3200" b="0" dirty="0">
                <a:solidFill>
                  <a:srgbClr val="FFFFFF"/>
                </a:solidFill>
                <a:effectLst/>
                <a:latin typeface="Times New Roman" panose="02020603050405020304" pitchFamily="18" charset="0"/>
                <a:cs typeface="Times New Roman" panose="02020603050405020304" pitchFamily="18" charset="0"/>
              </a:rPr>
              <a:t> dung: </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Ca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ngợi</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lòng</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dũng</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cảm</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ý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chí</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quyết</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thắng</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của</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con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người</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trong</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cuộc</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đấu</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tranh</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chống</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thiên</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tai,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bảo</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vệ</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con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đê</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vi-VN" altLang="en-US" sz="3200" dirty="0">
                <a:solidFill>
                  <a:srgbClr val="080808">
                    <a:lumMod val="10000"/>
                    <a:lumOff val="90000"/>
                  </a:srgbClr>
                </a:solidFill>
                <a:effectLst/>
                <a:latin typeface="Times New Roman" panose="02020603050405020304" pitchFamily="18" charset="0"/>
                <a:cs typeface="Arial" panose="020B0604020202020204" pitchFamily="34" charset="0"/>
              </a:rPr>
              <a:t>bảo vệ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cuộc</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sống</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bình</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vi-VN" altLang="en-US" sz="3200" dirty="0">
                <a:solidFill>
                  <a:srgbClr val="080808">
                    <a:lumMod val="10000"/>
                    <a:lumOff val="90000"/>
                  </a:srgbClr>
                </a:solidFill>
                <a:effectLst/>
                <a:latin typeface="Times New Roman" panose="02020603050405020304" pitchFamily="18" charset="0"/>
                <a:cs typeface="Arial" panose="020B0604020202020204" pitchFamily="34" charset="0"/>
              </a:rPr>
              <a:t>yên</a:t>
            </a:r>
            <a:r>
              <a:rPr lang="en-US" altLang="en-US" sz="3200" dirty="0">
                <a:solidFill>
                  <a:srgbClr val="0000CC"/>
                </a:solidFill>
                <a:effectLst/>
                <a:latin typeface="Times New Roman" panose="02020603050405020304" pitchFamily="18" charset="0"/>
                <a:cs typeface="Arial" panose="020B0604020202020204" pitchFamily="34" charset="0"/>
              </a:rPr>
              <a:t>.</a:t>
            </a:r>
            <a:r>
              <a:rPr lang="en-US" sz="3200" b="0" dirty="0">
                <a:solidFill>
                  <a:srgbClr val="FFFFFF"/>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1253924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22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352800" y="2209801"/>
            <a:ext cx="5486400" cy="2123658"/>
          </a:xfrm>
          <a:prstGeom prst="rect">
            <a:avLst/>
          </a:prstGeom>
          <a:noFill/>
        </p:spPr>
        <p:txBody>
          <a:bodyPr wrap="square">
            <a:spAutoFit/>
          </a:bodyPr>
          <a:lstStyle/>
          <a:p>
            <a:pPr algn="ctr" defTabSz="914396" fontAlgn="base">
              <a:spcBef>
                <a:spcPct val="0"/>
              </a:spcBef>
              <a:spcAft>
                <a:spcPct val="0"/>
              </a:spcAft>
              <a:defRPr/>
            </a:pPr>
            <a:r>
              <a:rPr lang="en-US" sz="6600" b="1" cap="all" dirty="0">
                <a:ln w="9000" cmpd="sng">
                  <a:solidFill>
                    <a:srgbClr val="060606">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LUYỆN ĐỌC </a:t>
            </a:r>
            <a:r>
              <a:rPr lang="en-US" sz="6600" b="1" cap="all" dirty="0" err="1">
                <a:ln w="9000" cmpd="sng">
                  <a:solidFill>
                    <a:srgbClr val="060606">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diễn</a:t>
            </a:r>
            <a:r>
              <a:rPr lang="en-US" sz="6600" b="1" cap="all" dirty="0">
                <a:ln w="9000" cmpd="sng">
                  <a:solidFill>
                    <a:srgbClr val="060606">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6600" b="1" cap="all" dirty="0" err="1">
                <a:ln w="9000" cmpd="sng">
                  <a:solidFill>
                    <a:srgbClr val="060606">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cảm</a:t>
            </a:r>
            <a:endParaRPr lang="en-US" sz="6600" b="1" cap="all" dirty="0">
              <a:ln w="9000" cmpd="sng">
                <a:solidFill>
                  <a:srgbClr val="060606">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3038453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7" name="Rectangle 15"/>
          <p:cNvSpPr>
            <a:spLocks noChangeArrowheads="1"/>
          </p:cNvSpPr>
          <p:nvPr/>
        </p:nvSpPr>
        <p:spPr bwMode="auto">
          <a:xfrm>
            <a:off x="203488" y="679738"/>
            <a:ext cx="11785023" cy="5498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218" tIns="56108" rIns="112218" bIns="56108"/>
          <a:lstStyle>
            <a:lvl1pPr marL="565150" indent="-565150">
              <a:defRPr sz="5300">
                <a:solidFill>
                  <a:schemeClr val="tx1"/>
                </a:solidFill>
                <a:latin typeface="Arial" panose="020B0604020202020204" pitchFamily="34" charset="0"/>
                <a:cs typeface="Arial" panose="020B0604020202020204" pitchFamily="34" charset="0"/>
              </a:defRPr>
            </a:lvl1pPr>
            <a:lvl2pPr marL="742950" indent="-285750">
              <a:defRPr sz="5300">
                <a:solidFill>
                  <a:schemeClr val="tx1"/>
                </a:solidFill>
                <a:latin typeface="Arial" panose="020B0604020202020204" pitchFamily="34" charset="0"/>
                <a:cs typeface="Arial" panose="020B0604020202020204" pitchFamily="34" charset="0"/>
              </a:defRPr>
            </a:lvl2pPr>
            <a:lvl3pPr marL="1143000" indent="-228600">
              <a:defRPr sz="5300">
                <a:solidFill>
                  <a:schemeClr val="tx1"/>
                </a:solidFill>
                <a:latin typeface="Arial" panose="020B0604020202020204" pitchFamily="34" charset="0"/>
                <a:cs typeface="Arial" panose="020B0604020202020204" pitchFamily="34" charset="0"/>
              </a:defRPr>
            </a:lvl3pPr>
            <a:lvl4pPr marL="1600200" indent="-228600">
              <a:defRPr sz="5300">
                <a:solidFill>
                  <a:schemeClr val="tx1"/>
                </a:solidFill>
                <a:latin typeface="Arial" panose="020B0604020202020204" pitchFamily="34" charset="0"/>
                <a:cs typeface="Arial" panose="020B0604020202020204" pitchFamily="34" charset="0"/>
              </a:defRPr>
            </a:lvl4pPr>
            <a:lvl5pPr marL="2057400" indent="-228600">
              <a:defRPr sz="5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pPr marL="385319" indent="-385319" algn="just" defTabSz="623438" fontAlgn="base">
              <a:spcBef>
                <a:spcPct val="20000"/>
              </a:spcBef>
              <a:spcAft>
                <a:spcPct val="0"/>
              </a:spcAft>
            </a:pPr>
            <a:r>
              <a:rPr lang="en-US" altLang="en-US" sz="4091" b="1" dirty="0">
                <a:solidFill>
                  <a:srgbClr val="C0504D"/>
                </a:solidFill>
                <a:latin typeface="Times New Roman" panose="02020603050405020304" pitchFamily="18" charset="0"/>
              </a:rPr>
              <a:t>        </a:t>
            </a:r>
            <a:r>
              <a:rPr lang="en-US" altLang="en-US" sz="4091" b="1" dirty="0" err="1">
                <a:latin typeface="Times New Roman" panose="02020603050405020304" pitchFamily="18" charset="0"/>
              </a:rPr>
              <a:t>Một</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tiếng</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ào</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dữ</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dội</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Như</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một</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đàn</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cá</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voi</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lớn</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sóng</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trào</a:t>
            </a:r>
            <a:r>
              <a:rPr lang="en-US" altLang="en-US" sz="4091" b="1" dirty="0">
                <a:latin typeface="Times New Roman" panose="02020603050405020304" pitchFamily="18" charset="0"/>
              </a:rPr>
              <a:t> qua </a:t>
            </a:r>
            <a:r>
              <a:rPr lang="en-US" altLang="en-US" sz="4091" b="1" dirty="0" err="1">
                <a:latin typeface="Times New Roman" panose="02020603050405020304" pitchFamily="18" charset="0"/>
              </a:rPr>
              <a:t>những</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cây</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vẹt</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cao</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nhất</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vụt</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vào</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thân</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đê</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rào</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rào</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Một</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cuộc</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vật</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lộn</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dữ</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dội</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diễn</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ra.</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Một</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bên</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là</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biển</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là</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gió</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trong</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một</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cơn</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giận</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dữ</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điên</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cuồng</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Một</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bên</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là</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hàng</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ngàn</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người</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với</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hai</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bàn</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tay</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và</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những</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dụng</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cụ</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thô</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sơ</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với</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tinh</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thần</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quyết</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tâm</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chống</a:t>
            </a:r>
            <a:r>
              <a:rPr lang="en-US" altLang="en-US" sz="4091" b="1" dirty="0">
                <a:latin typeface="Times New Roman" panose="02020603050405020304" pitchFamily="18" charset="0"/>
              </a:rPr>
              <a:t> </a:t>
            </a:r>
            <a:r>
              <a:rPr lang="en-US" altLang="en-US" sz="4091" b="1" dirty="0" err="1">
                <a:latin typeface="Times New Roman" panose="02020603050405020304" pitchFamily="18" charset="0"/>
              </a:rPr>
              <a:t>giữ</a:t>
            </a:r>
            <a:r>
              <a:rPr lang="en-US" altLang="en-US" sz="4091" b="1" dirty="0">
                <a:latin typeface="Times New Roman" panose="02020603050405020304" pitchFamily="18" charset="0"/>
              </a:rPr>
              <a:t>.</a:t>
            </a:r>
          </a:p>
        </p:txBody>
      </p:sp>
    </p:spTree>
    <p:extLst>
      <p:ext uri="{BB962C8B-B14F-4D97-AF65-F5344CB8AC3E}">
        <p14:creationId xmlns:p14="http://schemas.microsoft.com/office/powerpoint/2010/main" val="3450228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4047">
                                            <p:txEl>
                                              <p:pRg st="0" end="0"/>
                                            </p:txEl>
                                          </p:spTgt>
                                        </p:tgtEl>
                                        <p:attrNameLst>
                                          <p:attrName>style.visibility</p:attrName>
                                        </p:attrNameLst>
                                      </p:cBhvr>
                                      <p:to>
                                        <p:strVal val="visible"/>
                                      </p:to>
                                    </p:set>
                                    <p:anim calcmode="lin" valueType="num">
                                      <p:cBhvr additive="base">
                                        <p:cTn id="7" dur="500" fill="hold"/>
                                        <p:tgtEl>
                                          <p:spTgt spid="440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04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7" name="Rectangle 15"/>
          <p:cNvSpPr>
            <a:spLocks noChangeArrowheads="1"/>
          </p:cNvSpPr>
          <p:nvPr/>
        </p:nvSpPr>
        <p:spPr bwMode="auto">
          <a:xfrm>
            <a:off x="106074" y="581242"/>
            <a:ext cx="11785023" cy="5498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218" tIns="56108" rIns="112218" bIns="56108"/>
          <a:lstStyle>
            <a:lvl1pPr marL="565150" indent="-565150">
              <a:defRPr sz="5300">
                <a:solidFill>
                  <a:schemeClr val="tx1"/>
                </a:solidFill>
                <a:latin typeface="Arial" panose="020B0604020202020204" pitchFamily="34" charset="0"/>
                <a:cs typeface="Arial" panose="020B0604020202020204" pitchFamily="34" charset="0"/>
              </a:defRPr>
            </a:lvl1pPr>
            <a:lvl2pPr marL="742950" indent="-285750">
              <a:defRPr sz="5300">
                <a:solidFill>
                  <a:schemeClr val="tx1"/>
                </a:solidFill>
                <a:latin typeface="Arial" panose="020B0604020202020204" pitchFamily="34" charset="0"/>
                <a:cs typeface="Arial" panose="020B0604020202020204" pitchFamily="34" charset="0"/>
              </a:defRPr>
            </a:lvl2pPr>
            <a:lvl3pPr marL="1143000" indent="-228600">
              <a:defRPr sz="5300">
                <a:solidFill>
                  <a:schemeClr val="tx1"/>
                </a:solidFill>
                <a:latin typeface="Arial" panose="020B0604020202020204" pitchFamily="34" charset="0"/>
                <a:cs typeface="Arial" panose="020B0604020202020204" pitchFamily="34" charset="0"/>
              </a:defRPr>
            </a:lvl3pPr>
            <a:lvl4pPr marL="1600200" indent="-228600">
              <a:defRPr sz="5300">
                <a:solidFill>
                  <a:schemeClr val="tx1"/>
                </a:solidFill>
                <a:latin typeface="Arial" panose="020B0604020202020204" pitchFamily="34" charset="0"/>
                <a:cs typeface="Arial" panose="020B0604020202020204" pitchFamily="34" charset="0"/>
              </a:defRPr>
            </a:lvl4pPr>
            <a:lvl5pPr marL="2057400" indent="-228600">
              <a:defRPr sz="5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pPr marL="385319" indent="-385319" defTabSz="623438" fontAlgn="base">
              <a:spcBef>
                <a:spcPct val="20000"/>
              </a:spcBef>
              <a:spcAft>
                <a:spcPct val="0"/>
              </a:spcAft>
            </a:pPr>
            <a:r>
              <a:rPr lang="en-US" altLang="en-US" sz="4091" b="1">
                <a:solidFill>
                  <a:srgbClr val="C0504D"/>
                </a:solidFill>
                <a:latin typeface="Times New Roman" panose="02020603050405020304" pitchFamily="18" charset="0"/>
              </a:rPr>
              <a:t>        </a:t>
            </a:r>
            <a:r>
              <a:rPr lang="en-US" altLang="en-US" sz="4091" b="1">
                <a:solidFill>
                  <a:srgbClr val="000000"/>
                </a:solidFill>
                <a:latin typeface="Times New Roman" panose="02020603050405020304" pitchFamily="18" charset="0"/>
              </a:rPr>
              <a:t>Một tiếng </a:t>
            </a:r>
            <a:r>
              <a:rPr lang="en-US" altLang="en-US" sz="4091" b="1">
                <a:solidFill>
                  <a:srgbClr val="CC0000"/>
                </a:solidFill>
                <a:latin typeface="Times New Roman" panose="02020603050405020304" pitchFamily="18" charset="0"/>
              </a:rPr>
              <a:t>ào </a:t>
            </a:r>
            <a:r>
              <a:rPr lang="en-US" altLang="en-US" sz="4091" b="1">
                <a:solidFill>
                  <a:prstClr val="black"/>
                </a:solidFill>
                <a:latin typeface="Times New Roman" panose="02020603050405020304" pitchFamily="18" charset="0"/>
              </a:rPr>
              <a:t>dữ dội. </a:t>
            </a:r>
            <a:r>
              <a:rPr lang="en-US" altLang="en-US" sz="4091" b="1">
                <a:solidFill>
                  <a:srgbClr val="CC0000"/>
                </a:solidFill>
                <a:latin typeface="Times New Roman" panose="02020603050405020304" pitchFamily="18" charset="0"/>
              </a:rPr>
              <a:t>Như một đàn cá voi lớn, </a:t>
            </a:r>
            <a:r>
              <a:rPr lang="en-US" altLang="en-US" sz="4091" b="1">
                <a:solidFill>
                  <a:prstClr val="black"/>
                </a:solidFill>
                <a:latin typeface="Times New Roman" panose="02020603050405020304" pitchFamily="18" charset="0"/>
              </a:rPr>
              <a:t>/ </a:t>
            </a:r>
            <a:r>
              <a:rPr lang="en-US" altLang="en-US" sz="4091" b="1">
                <a:solidFill>
                  <a:srgbClr val="CC0000"/>
                </a:solidFill>
                <a:latin typeface="Times New Roman" panose="02020603050405020304" pitchFamily="18" charset="0"/>
              </a:rPr>
              <a:t>sóng trào qua</a:t>
            </a:r>
            <a:r>
              <a:rPr lang="en-US" altLang="en-US" sz="4091" b="1">
                <a:solidFill>
                  <a:prstClr val="black"/>
                </a:solidFill>
                <a:latin typeface="Times New Roman" panose="02020603050405020304" pitchFamily="18" charset="0"/>
              </a:rPr>
              <a:t> những cây vẹt cao nhất / </a:t>
            </a:r>
            <a:r>
              <a:rPr lang="en-US" altLang="en-US" sz="4091" b="1">
                <a:solidFill>
                  <a:srgbClr val="CC0000"/>
                </a:solidFill>
                <a:latin typeface="Times New Roman" panose="02020603050405020304" pitchFamily="18" charset="0"/>
              </a:rPr>
              <a:t>vụt vào</a:t>
            </a:r>
            <a:r>
              <a:rPr lang="en-US" altLang="en-US" sz="4091" b="1">
                <a:solidFill>
                  <a:prstClr val="black"/>
                </a:solidFill>
                <a:latin typeface="Times New Roman" panose="02020603050405020304" pitchFamily="18" charset="0"/>
              </a:rPr>
              <a:t> thân đê rào rào. Một cuộc </a:t>
            </a:r>
            <a:r>
              <a:rPr lang="en-US" altLang="en-US" sz="4091" b="1">
                <a:solidFill>
                  <a:srgbClr val="CC0000"/>
                </a:solidFill>
                <a:latin typeface="Times New Roman" panose="02020603050405020304" pitchFamily="18" charset="0"/>
              </a:rPr>
              <a:t>vật lộn dữ dội</a:t>
            </a:r>
            <a:r>
              <a:rPr lang="en-US" altLang="en-US" sz="4091" b="1">
                <a:solidFill>
                  <a:prstClr val="black"/>
                </a:solidFill>
                <a:latin typeface="Times New Roman" panose="02020603050405020304" pitchFamily="18" charset="0"/>
              </a:rPr>
              <a:t> diễn ra. Một bên là biển, là gió, / trong một cơn </a:t>
            </a:r>
            <a:r>
              <a:rPr lang="en-US" altLang="en-US" sz="4091" b="1">
                <a:solidFill>
                  <a:srgbClr val="CC0000"/>
                </a:solidFill>
                <a:latin typeface="Times New Roman" panose="02020603050405020304" pitchFamily="18" charset="0"/>
              </a:rPr>
              <a:t>giận dữ điên cuồng</a:t>
            </a:r>
            <a:r>
              <a:rPr lang="en-US" altLang="en-US" sz="4091" b="1">
                <a:solidFill>
                  <a:srgbClr val="C0504D"/>
                </a:solidFill>
                <a:latin typeface="Times New Roman" panose="02020603050405020304" pitchFamily="18" charset="0"/>
              </a:rPr>
              <a:t>.</a:t>
            </a:r>
            <a:r>
              <a:rPr lang="en-US" altLang="en-US" sz="4091" b="1">
                <a:solidFill>
                  <a:prstClr val="black"/>
                </a:solidFill>
                <a:latin typeface="Times New Roman" panose="02020603050405020304" pitchFamily="18" charset="0"/>
              </a:rPr>
              <a:t> Một bên là </a:t>
            </a:r>
            <a:r>
              <a:rPr lang="en-US" altLang="en-US" sz="4091" b="1">
                <a:solidFill>
                  <a:srgbClr val="CC0000"/>
                </a:solidFill>
                <a:latin typeface="Times New Roman" panose="02020603050405020304" pitchFamily="18" charset="0"/>
              </a:rPr>
              <a:t>hàng ngàn người </a:t>
            </a:r>
            <a:r>
              <a:rPr lang="en-US" altLang="en-US" sz="4091" b="1">
                <a:solidFill>
                  <a:prstClr val="black"/>
                </a:solidFill>
                <a:latin typeface="Times New Roman" panose="02020603050405020304" pitchFamily="18" charset="0"/>
              </a:rPr>
              <a:t>/ với hai bàn tay và những dụng cụ thô sơ, / với tinh thần </a:t>
            </a:r>
            <a:r>
              <a:rPr lang="en-US" altLang="en-US" sz="4091" b="1">
                <a:solidFill>
                  <a:srgbClr val="CC0000"/>
                </a:solidFill>
                <a:latin typeface="Times New Roman" panose="02020603050405020304" pitchFamily="18" charset="0"/>
              </a:rPr>
              <a:t>quyết tâm chống giữ</a:t>
            </a:r>
            <a:r>
              <a:rPr lang="en-US" altLang="en-US" sz="4091" b="1">
                <a:solidFill>
                  <a:srgbClr val="C0504D"/>
                </a:solidFill>
                <a:latin typeface="Times New Roman" panose="02020603050405020304" pitchFamily="18" charset="0"/>
              </a:rPr>
              <a:t>.</a:t>
            </a:r>
            <a:endParaRPr lang="en-US" altLang="en-US" sz="4091" b="1">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209054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4047">
                                            <p:txEl>
                                              <p:pRg st="0" end="0"/>
                                            </p:txEl>
                                          </p:spTgt>
                                        </p:tgtEl>
                                        <p:attrNameLst>
                                          <p:attrName>style.visibility</p:attrName>
                                        </p:attrNameLst>
                                      </p:cBhvr>
                                      <p:to>
                                        <p:strVal val="visible"/>
                                      </p:to>
                                    </p:set>
                                    <p:anim calcmode="lin" valueType="num">
                                      <p:cBhvr additive="base">
                                        <p:cTn id="7" dur="500" fill="hold"/>
                                        <p:tgtEl>
                                          <p:spTgt spid="440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04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2119313" y="2692978"/>
            <a:ext cx="8465344" cy="2002415"/>
          </a:xfrm>
          <a:prstGeom prst="ellipse">
            <a:avLst/>
          </a:prstGeom>
        </p:spPr>
        <p:style>
          <a:lnRef idx="2">
            <a:schemeClr val="accent6"/>
          </a:lnRef>
          <a:fillRef idx="1">
            <a:schemeClr val="lt1"/>
          </a:fillRef>
          <a:effectRef idx="0">
            <a:schemeClr val="accent6"/>
          </a:effectRef>
          <a:fontRef idx="minor">
            <a:schemeClr val="dk1"/>
          </a:fontRef>
        </p:style>
        <p:txBody>
          <a:bodyPr lIns="112218" tIns="56108" rIns="112218" bIns="56108" anchor="ctr"/>
          <a:lstStyle/>
          <a:p>
            <a:pPr algn="ctr" defTabSz="623438" eaLnBrk="0" fontAlgn="base" hangingPunct="0">
              <a:spcBef>
                <a:spcPct val="0"/>
              </a:spcBef>
              <a:spcAft>
                <a:spcPct val="0"/>
              </a:spcAft>
              <a:defRPr/>
            </a:pPr>
            <a:r>
              <a:rPr lang="en-US" sz="4091" b="1" i="1" dirty="0" err="1">
                <a:solidFill>
                  <a:prstClr val="black"/>
                </a:solidFill>
                <a:latin typeface="Times New Roman" panose="02020603050405020304" pitchFamily="18" charset="0"/>
                <a:cs typeface="Times New Roman" panose="02020603050405020304" pitchFamily="18" charset="0"/>
              </a:rPr>
              <a:t>Những</a:t>
            </a:r>
            <a:r>
              <a:rPr lang="en-US" sz="4091" b="1" i="1" dirty="0">
                <a:solidFill>
                  <a:prstClr val="black"/>
                </a:solidFill>
                <a:latin typeface="Times New Roman" panose="02020603050405020304" pitchFamily="18" charset="0"/>
                <a:cs typeface="Times New Roman" panose="02020603050405020304" pitchFamily="18" charset="0"/>
              </a:rPr>
              <a:t> </a:t>
            </a:r>
            <a:r>
              <a:rPr lang="en-US" sz="4091" b="1" i="1" dirty="0" err="1">
                <a:solidFill>
                  <a:prstClr val="black"/>
                </a:solidFill>
                <a:latin typeface="Times New Roman" panose="02020603050405020304" pitchFamily="18" charset="0"/>
                <a:cs typeface="Times New Roman" panose="02020603050405020304" pitchFamily="18" charset="0"/>
              </a:rPr>
              <a:t>cơn</a:t>
            </a:r>
            <a:r>
              <a:rPr lang="en-US" sz="4091" b="1" i="1" dirty="0">
                <a:solidFill>
                  <a:prstClr val="black"/>
                </a:solidFill>
                <a:latin typeface="Times New Roman" panose="02020603050405020304" pitchFamily="18" charset="0"/>
                <a:cs typeface="Times New Roman" panose="02020603050405020304" pitchFamily="18" charset="0"/>
              </a:rPr>
              <a:t> </a:t>
            </a:r>
            <a:r>
              <a:rPr lang="en-US" sz="4091" b="1" i="1" dirty="0" err="1">
                <a:solidFill>
                  <a:prstClr val="black"/>
                </a:solidFill>
                <a:latin typeface="Times New Roman" panose="02020603050405020304" pitchFamily="18" charset="0"/>
                <a:cs typeface="Times New Roman" panose="02020603050405020304" pitchFamily="18" charset="0"/>
              </a:rPr>
              <a:t>bão</a:t>
            </a:r>
            <a:r>
              <a:rPr lang="en-US" sz="4091" b="1" i="1" dirty="0">
                <a:solidFill>
                  <a:prstClr val="black"/>
                </a:solidFill>
                <a:latin typeface="Times New Roman" panose="02020603050405020304" pitchFamily="18" charset="0"/>
                <a:cs typeface="Times New Roman" panose="02020603050405020304" pitchFamily="18" charset="0"/>
              </a:rPr>
              <a:t> </a:t>
            </a:r>
            <a:r>
              <a:rPr lang="en-US" sz="4091" b="1" i="1" dirty="0" err="1">
                <a:solidFill>
                  <a:prstClr val="black"/>
                </a:solidFill>
                <a:latin typeface="Times New Roman" panose="02020603050405020304" pitchFamily="18" charset="0"/>
                <a:cs typeface="Times New Roman" panose="02020603050405020304" pitchFamily="18" charset="0"/>
              </a:rPr>
              <a:t>gây</a:t>
            </a:r>
            <a:r>
              <a:rPr lang="en-US" sz="4091" b="1" i="1" dirty="0">
                <a:solidFill>
                  <a:prstClr val="black"/>
                </a:solidFill>
                <a:latin typeface="Times New Roman" panose="02020603050405020304" pitchFamily="18" charset="0"/>
                <a:cs typeface="Times New Roman" panose="02020603050405020304" pitchFamily="18" charset="0"/>
              </a:rPr>
              <a:t> </a:t>
            </a:r>
            <a:r>
              <a:rPr lang="en-US" sz="4091" b="1" i="1" dirty="0" err="1">
                <a:solidFill>
                  <a:prstClr val="black"/>
                </a:solidFill>
                <a:latin typeface="Times New Roman" panose="02020603050405020304" pitchFamily="18" charset="0"/>
                <a:cs typeface="Times New Roman" panose="02020603050405020304" pitchFamily="18" charset="0"/>
              </a:rPr>
              <a:t>ra</a:t>
            </a:r>
            <a:r>
              <a:rPr lang="en-US" sz="4091" b="1" i="1" dirty="0">
                <a:solidFill>
                  <a:prstClr val="black"/>
                </a:solidFill>
                <a:latin typeface="Times New Roman" panose="02020603050405020304" pitchFamily="18" charset="0"/>
                <a:cs typeface="Times New Roman" panose="02020603050405020304" pitchFamily="18" charset="0"/>
              </a:rPr>
              <a:t> </a:t>
            </a:r>
            <a:r>
              <a:rPr lang="en-US" sz="4091" b="1" i="1" dirty="0" err="1">
                <a:solidFill>
                  <a:prstClr val="black"/>
                </a:solidFill>
                <a:latin typeface="Times New Roman" panose="02020603050405020304" pitchFamily="18" charset="0"/>
                <a:cs typeface="Times New Roman" panose="02020603050405020304" pitchFamily="18" charset="0"/>
              </a:rPr>
              <a:t>những</a:t>
            </a:r>
            <a:r>
              <a:rPr lang="en-US" sz="4091" b="1" i="1" dirty="0">
                <a:solidFill>
                  <a:prstClr val="black"/>
                </a:solidFill>
                <a:latin typeface="Times New Roman" panose="02020603050405020304" pitchFamily="18" charset="0"/>
                <a:cs typeface="Times New Roman" panose="02020603050405020304" pitchFamily="18" charset="0"/>
              </a:rPr>
              <a:t> </a:t>
            </a:r>
            <a:r>
              <a:rPr lang="en-US" sz="4091" b="1" i="1" dirty="0" err="1">
                <a:solidFill>
                  <a:prstClr val="black"/>
                </a:solidFill>
                <a:latin typeface="Times New Roman" panose="02020603050405020304" pitchFamily="18" charset="0"/>
                <a:cs typeface="Times New Roman" panose="02020603050405020304" pitchFamily="18" charset="0"/>
              </a:rPr>
              <a:t>hậu</a:t>
            </a:r>
            <a:r>
              <a:rPr lang="en-US" sz="4091" b="1" i="1" dirty="0">
                <a:solidFill>
                  <a:prstClr val="black"/>
                </a:solidFill>
                <a:latin typeface="Times New Roman" panose="02020603050405020304" pitchFamily="18" charset="0"/>
                <a:cs typeface="Times New Roman" panose="02020603050405020304" pitchFamily="18" charset="0"/>
              </a:rPr>
              <a:t> </a:t>
            </a:r>
            <a:r>
              <a:rPr lang="en-US" sz="4091" b="1" i="1" dirty="0" err="1">
                <a:solidFill>
                  <a:prstClr val="black"/>
                </a:solidFill>
                <a:latin typeface="Times New Roman" panose="02020603050405020304" pitchFamily="18" charset="0"/>
                <a:cs typeface="Times New Roman" panose="02020603050405020304" pitchFamily="18" charset="0"/>
              </a:rPr>
              <a:t>quả</a:t>
            </a:r>
            <a:r>
              <a:rPr lang="en-US" sz="4091" b="1" i="1" dirty="0">
                <a:solidFill>
                  <a:prstClr val="black"/>
                </a:solidFill>
                <a:latin typeface="Times New Roman" panose="02020603050405020304" pitchFamily="18" charset="0"/>
                <a:cs typeface="Times New Roman" panose="02020603050405020304" pitchFamily="18" charset="0"/>
              </a:rPr>
              <a:t> </a:t>
            </a:r>
            <a:r>
              <a:rPr lang="en-US" sz="4091" b="1" i="1" dirty="0" err="1">
                <a:solidFill>
                  <a:prstClr val="black"/>
                </a:solidFill>
                <a:latin typeface="Times New Roman" panose="02020603050405020304" pitchFamily="18" charset="0"/>
                <a:cs typeface="Times New Roman" panose="02020603050405020304" pitchFamily="18" charset="0"/>
              </a:rPr>
              <a:t>gì</a:t>
            </a:r>
            <a:r>
              <a:rPr lang="vi-VN" sz="4091" b="1" i="1" dirty="0">
                <a:solidFill>
                  <a:prstClr val="black"/>
                </a:solidFill>
                <a:latin typeface="Times New Roman" panose="02020603050405020304" pitchFamily="18" charset="0"/>
                <a:cs typeface="Times New Roman" panose="02020603050405020304" pitchFamily="18" charset="0"/>
              </a:rPr>
              <a:t>?</a:t>
            </a:r>
            <a:endParaRPr lang="en-US" sz="4091" b="1" i="1" dirty="0">
              <a:solidFill>
                <a:prstClr val="black"/>
              </a:solidFill>
              <a:latin typeface="Times New Roman" panose="02020603050405020304" pitchFamily="18" charset="0"/>
              <a:cs typeface="Times New Roman" panose="02020603050405020304" pitchFamily="18" charset="0"/>
            </a:endParaRPr>
          </a:p>
        </p:txBody>
      </p:sp>
      <p:sp>
        <p:nvSpPr>
          <p:cNvPr id="6" name="Cloud 5"/>
          <p:cNvSpPr/>
          <p:nvPr/>
        </p:nvSpPr>
        <p:spPr>
          <a:xfrm>
            <a:off x="498980" y="631032"/>
            <a:ext cx="4286250" cy="180000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67720" tIns="33858" rIns="67720" bIns="33858" anchor="ctr"/>
          <a:lstStyle/>
          <a:p>
            <a:pPr algn="ctr" defTabSz="623438" eaLnBrk="0" fontAlgn="base" hangingPunct="0">
              <a:spcBef>
                <a:spcPct val="0"/>
              </a:spcBef>
              <a:spcAft>
                <a:spcPct val="0"/>
              </a:spcAft>
              <a:defRPr/>
            </a:pPr>
            <a:r>
              <a:rPr lang="en-US" sz="3926" dirty="0">
                <a:solidFill>
                  <a:prstClr val="white"/>
                </a:solidFill>
                <a:latin typeface="Calibri"/>
              </a:rPr>
              <a:t>VẬN DỤNG</a:t>
            </a:r>
          </a:p>
        </p:txBody>
      </p:sp>
    </p:spTree>
    <p:extLst>
      <p:ext uri="{BB962C8B-B14F-4D97-AF65-F5344CB8AC3E}">
        <p14:creationId xmlns:p14="http://schemas.microsoft.com/office/powerpoint/2010/main" val="2231063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60" y="-296574"/>
            <a:ext cx="6068940" cy="3394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96574"/>
            <a:ext cx="6096000" cy="3394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2" y="3097790"/>
            <a:ext cx="6101412" cy="405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097790"/>
            <a:ext cx="6096000" cy="405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588113"/>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95" y="0"/>
            <a:ext cx="5726906" cy="519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51801" y="0"/>
            <a:ext cx="6440199" cy="519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480705" y="5589443"/>
            <a:ext cx="2061946" cy="648511"/>
          </a:xfrm>
          <a:prstGeom prst="rect">
            <a:avLst/>
          </a:prstGeom>
          <a:solidFill>
            <a:schemeClr val="accent6">
              <a:lumMod val="20000"/>
              <a:lumOff val="80000"/>
            </a:schemeClr>
          </a:solidFill>
        </p:spPr>
        <p:txBody>
          <a:bodyPr>
            <a:spAutoFit/>
          </a:bodyPr>
          <a:lstStyle/>
          <a:p>
            <a:pPr defTabSz="623438" eaLnBrk="0" fontAlgn="base" hangingPunct="0">
              <a:spcBef>
                <a:spcPct val="0"/>
              </a:spcBef>
              <a:spcAft>
                <a:spcPct val="0"/>
              </a:spcAft>
              <a:defRPr/>
            </a:pPr>
            <a:r>
              <a:rPr lang="en-US" sz="3614" dirty="0">
                <a:solidFill>
                  <a:prstClr val="black"/>
                </a:solidFill>
                <a:latin typeface="Times New Roman" panose="02020603050405020304" pitchFamily="18" charset="0"/>
                <a:cs typeface="Times New Roman" panose="02020603050405020304" pitchFamily="18" charset="0"/>
              </a:rPr>
              <a:t> </a:t>
            </a:r>
            <a:r>
              <a:rPr lang="en-US" sz="3614" dirty="0" err="1">
                <a:solidFill>
                  <a:prstClr val="black"/>
                </a:solidFill>
                <a:latin typeface="Times New Roman" panose="02020603050405020304" pitchFamily="18" charset="0"/>
                <a:cs typeface="Times New Roman" panose="02020603050405020304" pitchFamily="18" charset="0"/>
              </a:rPr>
              <a:t>Hạn</a:t>
            </a:r>
            <a:r>
              <a:rPr lang="en-US" sz="3614" dirty="0">
                <a:solidFill>
                  <a:prstClr val="black"/>
                </a:solidFill>
                <a:latin typeface="Times New Roman" panose="02020603050405020304" pitchFamily="18" charset="0"/>
                <a:cs typeface="Times New Roman" panose="02020603050405020304" pitchFamily="18" charset="0"/>
              </a:rPr>
              <a:t> </a:t>
            </a:r>
            <a:r>
              <a:rPr lang="en-US" sz="3614" dirty="0" err="1">
                <a:solidFill>
                  <a:prstClr val="black"/>
                </a:solidFill>
                <a:latin typeface="Times New Roman" panose="02020603050405020304" pitchFamily="18" charset="0"/>
                <a:cs typeface="Times New Roman" panose="02020603050405020304" pitchFamily="18" charset="0"/>
              </a:rPr>
              <a:t>hán</a:t>
            </a:r>
            <a:endParaRPr lang="en-US" sz="3614"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206654" y="5604597"/>
            <a:ext cx="2063028" cy="648511"/>
          </a:xfrm>
          <a:prstGeom prst="rect">
            <a:avLst/>
          </a:prstGeom>
          <a:solidFill>
            <a:schemeClr val="accent6">
              <a:lumMod val="20000"/>
              <a:lumOff val="80000"/>
            </a:schemeClr>
          </a:solidFill>
        </p:spPr>
        <p:txBody>
          <a:bodyPr>
            <a:spAutoFit/>
          </a:bodyPr>
          <a:lstStyle/>
          <a:p>
            <a:pPr defTabSz="623438" eaLnBrk="0" fontAlgn="base" hangingPunct="0">
              <a:spcBef>
                <a:spcPct val="0"/>
              </a:spcBef>
              <a:spcAft>
                <a:spcPct val="0"/>
              </a:spcAft>
              <a:defRPr/>
            </a:pPr>
            <a:r>
              <a:rPr lang="en-US" sz="3614" dirty="0">
                <a:solidFill>
                  <a:prstClr val="black"/>
                </a:solidFill>
                <a:latin typeface="Times New Roman" panose="02020603050405020304" pitchFamily="18" charset="0"/>
                <a:cs typeface="Times New Roman" panose="02020603050405020304" pitchFamily="18" charset="0"/>
              </a:rPr>
              <a:t> </a:t>
            </a:r>
            <a:r>
              <a:rPr lang="en-US" sz="3614" dirty="0" err="1">
                <a:solidFill>
                  <a:prstClr val="black"/>
                </a:solidFill>
                <a:latin typeface="Times New Roman" panose="02020603050405020304" pitchFamily="18" charset="0"/>
                <a:cs typeface="Times New Roman" panose="02020603050405020304" pitchFamily="18" charset="0"/>
              </a:rPr>
              <a:t>Động</a:t>
            </a:r>
            <a:r>
              <a:rPr lang="en-US" sz="3614" dirty="0">
                <a:solidFill>
                  <a:prstClr val="black"/>
                </a:solidFill>
                <a:latin typeface="Times New Roman" panose="02020603050405020304" pitchFamily="18" charset="0"/>
                <a:cs typeface="Times New Roman" panose="02020603050405020304" pitchFamily="18" charset="0"/>
              </a:rPr>
              <a:t> </a:t>
            </a:r>
            <a:r>
              <a:rPr lang="en-US" sz="3614" dirty="0" err="1">
                <a:solidFill>
                  <a:prstClr val="black"/>
                </a:solidFill>
                <a:latin typeface="Times New Roman" panose="02020603050405020304" pitchFamily="18" charset="0"/>
                <a:cs typeface="Times New Roman" panose="02020603050405020304" pitchFamily="18" charset="0"/>
              </a:rPr>
              <a:t>đất</a:t>
            </a:r>
            <a:endParaRPr lang="en-US" sz="3614"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807716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31" y="6495"/>
            <a:ext cx="5827568" cy="528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0299" y="11907"/>
            <a:ext cx="6341701" cy="528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377171" y="5736648"/>
            <a:ext cx="3142168" cy="648511"/>
          </a:xfrm>
          <a:prstGeom prst="rect">
            <a:avLst/>
          </a:prstGeom>
          <a:solidFill>
            <a:schemeClr val="accent6">
              <a:lumMod val="20000"/>
              <a:lumOff val="80000"/>
            </a:schemeClr>
          </a:solidFill>
        </p:spPr>
        <p:txBody>
          <a:bodyPr>
            <a:spAutoFit/>
          </a:bodyPr>
          <a:lstStyle/>
          <a:p>
            <a:pPr defTabSz="623438" eaLnBrk="0" fontAlgn="base" hangingPunct="0">
              <a:spcBef>
                <a:spcPct val="0"/>
              </a:spcBef>
              <a:spcAft>
                <a:spcPct val="0"/>
              </a:spcAft>
              <a:defRPr/>
            </a:pPr>
            <a:r>
              <a:rPr lang="en-US" sz="3614" dirty="0">
                <a:solidFill>
                  <a:prstClr val="black"/>
                </a:solidFill>
                <a:latin typeface="Times New Roman" panose="02020603050405020304" pitchFamily="18" charset="0"/>
                <a:cs typeface="Times New Roman" panose="02020603050405020304" pitchFamily="18" charset="0"/>
              </a:rPr>
              <a:t>    </a:t>
            </a:r>
            <a:r>
              <a:rPr lang="en-US" sz="3614" dirty="0" err="1">
                <a:solidFill>
                  <a:prstClr val="black"/>
                </a:solidFill>
                <a:latin typeface="Times New Roman" panose="02020603050405020304" pitchFamily="18" charset="0"/>
                <a:cs typeface="Times New Roman" panose="02020603050405020304" pitchFamily="18" charset="0"/>
              </a:rPr>
              <a:t>Sóng</a:t>
            </a:r>
            <a:r>
              <a:rPr lang="en-US" sz="3614" dirty="0">
                <a:solidFill>
                  <a:prstClr val="black"/>
                </a:solidFill>
                <a:latin typeface="Times New Roman" panose="02020603050405020304" pitchFamily="18" charset="0"/>
                <a:cs typeface="Times New Roman" panose="02020603050405020304" pitchFamily="18" charset="0"/>
              </a:rPr>
              <a:t> </a:t>
            </a:r>
            <a:r>
              <a:rPr lang="en-US" sz="3614" dirty="0" err="1">
                <a:solidFill>
                  <a:prstClr val="black"/>
                </a:solidFill>
                <a:latin typeface="Times New Roman" panose="02020603050405020304" pitchFamily="18" charset="0"/>
                <a:cs typeface="Times New Roman" panose="02020603050405020304" pitchFamily="18" charset="0"/>
              </a:rPr>
              <a:t>thần</a:t>
            </a:r>
            <a:endParaRPr lang="en-US" sz="3614"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489353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4672662" y="5539654"/>
            <a:ext cx="2061946" cy="648511"/>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623438" eaLnBrk="0" fontAlgn="base" hangingPunct="0">
              <a:spcBef>
                <a:spcPct val="0"/>
              </a:spcBef>
              <a:spcAft>
                <a:spcPct val="0"/>
              </a:spcAft>
            </a:pPr>
            <a:r>
              <a:rPr lang="en-US" altLang="vi-VN" sz="3614">
                <a:solidFill>
                  <a:prstClr val="black"/>
                </a:solidFill>
                <a:latin typeface="Times New Roman" panose="02020603050405020304" pitchFamily="18" charset="0"/>
                <a:cs typeface="Times New Roman" panose="02020603050405020304" pitchFamily="18" charset="0"/>
              </a:rPr>
              <a:t>Bão tuyết </a:t>
            </a:r>
          </a:p>
        </p:txBody>
      </p:sp>
      <p:pic>
        <p:nvPicPr>
          <p:cNvPr id="3584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97503" y="18401"/>
            <a:ext cx="6194497" cy="503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97503" cy="504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96021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
          <p:cNvSpPr>
            <a:spLocks noGrp="1"/>
          </p:cNvSpPr>
          <p:nvPr>
            <p:ph idx="1"/>
          </p:nvPr>
        </p:nvSpPr>
        <p:spPr>
          <a:xfrm>
            <a:off x="400483" y="2594481"/>
            <a:ext cx="11391034" cy="1486116"/>
          </a:xfrm>
        </p:spPr>
        <p:txBody>
          <a:bodyPr/>
          <a:lstStyle/>
          <a:p>
            <a:pPr marL="0" indent="0" eaLnBrk="1" hangingPunct="1">
              <a:buNone/>
            </a:pPr>
            <a:r>
              <a:rPr lang="en-US" altLang="en-US" sz="4091" b="1" i="1">
                <a:solidFill>
                  <a:srgbClr val="000000"/>
                </a:solidFill>
                <a:latin typeface="Times New Roman" panose="02020603050405020304" pitchFamily="18" charset="0"/>
                <a:cs typeface="Times New Roman" panose="02020603050405020304" pitchFamily="18" charset="0"/>
              </a:rPr>
              <a:t>    Các em cần làm gì để bảo vệ môi trường biển?</a:t>
            </a:r>
          </a:p>
        </p:txBody>
      </p:sp>
    </p:spTree>
    <p:extLst>
      <p:ext uri="{BB962C8B-B14F-4D97-AF65-F5344CB8AC3E}">
        <p14:creationId xmlns:p14="http://schemas.microsoft.com/office/powerpoint/2010/main" val="351576320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box(in)">
                                      <p:cBhvr>
                                        <p:cTn id="7" dur="500"/>
                                        <p:tgtEl>
                                          <p:spTgt spid="286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3"/>
          <p:cNvSpPr txBox="1">
            <a:spLocks noChangeArrowheads="1"/>
          </p:cNvSpPr>
          <p:nvPr/>
        </p:nvSpPr>
        <p:spPr bwMode="auto">
          <a:xfrm>
            <a:off x="498981" y="1022856"/>
            <a:ext cx="10836852" cy="1372374"/>
          </a:xfrm>
          <a:prstGeom prst="rect">
            <a:avLst/>
          </a:prstGeom>
          <a:solidFill>
            <a:schemeClr val="accent6">
              <a:lumMod val="60000"/>
              <a:lumOff val="40000"/>
            </a:schemeClr>
          </a:solidFill>
          <a:ln>
            <a:noFill/>
          </a:ln>
        </p:spPr>
        <p:txBody>
          <a:bodyPr lIns="112218" tIns="56108" rIns="112218" bIns="56108">
            <a:spAutoFit/>
          </a:bodyPr>
          <a:lstStyle>
            <a:lvl1pPr>
              <a:defRPr sz="5300">
                <a:solidFill>
                  <a:schemeClr val="tx1"/>
                </a:solidFill>
                <a:latin typeface="Arial" panose="020B0604020202020204" pitchFamily="34" charset="0"/>
                <a:cs typeface="Arial" panose="020B0604020202020204" pitchFamily="34" charset="0"/>
              </a:defRPr>
            </a:lvl1pPr>
            <a:lvl2pPr marL="742950" indent="-285750">
              <a:defRPr sz="5300">
                <a:solidFill>
                  <a:schemeClr val="tx1"/>
                </a:solidFill>
                <a:latin typeface="Arial" panose="020B0604020202020204" pitchFamily="34" charset="0"/>
                <a:cs typeface="Arial" panose="020B0604020202020204" pitchFamily="34" charset="0"/>
              </a:defRPr>
            </a:lvl2pPr>
            <a:lvl3pPr marL="1143000" indent="-228600">
              <a:defRPr sz="5300">
                <a:solidFill>
                  <a:schemeClr val="tx1"/>
                </a:solidFill>
                <a:latin typeface="Arial" panose="020B0604020202020204" pitchFamily="34" charset="0"/>
                <a:cs typeface="Arial" panose="020B0604020202020204" pitchFamily="34" charset="0"/>
              </a:defRPr>
            </a:lvl3pPr>
            <a:lvl4pPr marL="1600200" indent="-228600">
              <a:defRPr sz="5300">
                <a:solidFill>
                  <a:schemeClr val="tx1"/>
                </a:solidFill>
                <a:latin typeface="Arial" panose="020B0604020202020204" pitchFamily="34" charset="0"/>
                <a:cs typeface="Arial" panose="020B0604020202020204" pitchFamily="34" charset="0"/>
              </a:defRPr>
            </a:lvl4pPr>
            <a:lvl5pPr marL="2057400" indent="-228600">
              <a:defRPr sz="5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pPr algn="ctr" defTabSz="623438" fontAlgn="base">
              <a:spcBef>
                <a:spcPct val="0"/>
              </a:spcBef>
              <a:spcAft>
                <a:spcPct val="0"/>
              </a:spcAft>
              <a:defRPr/>
            </a:pP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Đọc</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thuộc</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lòng</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bài</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thơ</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Bài</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thơ</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về</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tiểu</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đội</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xe</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không</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kính</a:t>
            </a:r>
            <a:endParaRPr lang="en-US" altLang="en-US" sz="4091" b="1" i="1" dirty="0">
              <a:solidFill>
                <a:prstClr val="black"/>
              </a:solidFill>
              <a:latin typeface="Times New Roman" panose="02020603050405020304" pitchFamily="18" charset="0"/>
              <a:ea typeface="HP001 5Ha"/>
              <a:cs typeface="Times New Roman" panose="02020603050405020304" pitchFamily="18" charset="0"/>
            </a:endParaRPr>
          </a:p>
        </p:txBody>
      </p:sp>
      <p:sp>
        <p:nvSpPr>
          <p:cNvPr id="5123" name="TextBox 3"/>
          <p:cNvSpPr txBox="1">
            <a:spLocks noChangeArrowheads="1"/>
          </p:cNvSpPr>
          <p:nvPr/>
        </p:nvSpPr>
        <p:spPr bwMode="auto">
          <a:xfrm>
            <a:off x="498981" y="3576205"/>
            <a:ext cx="10836852" cy="86877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2218" tIns="56108" rIns="112218" bIns="56108">
            <a:spAutoFit/>
          </a:bodyPr>
          <a:lstStyle>
            <a:lvl1pPr>
              <a:defRPr sz="5300">
                <a:solidFill>
                  <a:schemeClr val="tx1"/>
                </a:solidFill>
                <a:latin typeface="Arial" panose="020B0604020202020204" pitchFamily="34" charset="0"/>
                <a:cs typeface="Arial" panose="020B0604020202020204" pitchFamily="34" charset="0"/>
              </a:defRPr>
            </a:lvl1pPr>
            <a:lvl2pPr marL="742950" indent="-285750">
              <a:defRPr sz="5300">
                <a:solidFill>
                  <a:schemeClr val="tx1"/>
                </a:solidFill>
                <a:latin typeface="Arial" panose="020B0604020202020204" pitchFamily="34" charset="0"/>
                <a:cs typeface="Arial" panose="020B0604020202020204" pitchFamily="34" charset="0"/>
              </a:defRPr>
            </a:lvl2pPr>
            <a:lvl3pPr marL="1143000" indent="-228600">
              <a:defRPr sz="5300">
                <a:solidFill>
                  <a:schemeClr val="tx1"/>
                </a:solidFill>
                <a:latin typeface="Arial" panose="020B0604020202020204" pitchFamily="34" charset="0"/>
                <a:cs typeface="Arial" panose="020B0604020202020204" pitchFamily="34" charset="0"/>
              </a:defRPr>
            </a:lvl3pPr>
            <a:lvl4pPr marL="1600200" indent="-228600">
              <a:defRPr sz="5300">
                <a:solidFill>
                  <a:schemeClr val="tx1"/>
                </a:solidFill>
                <a:latin typeface="Arial" panose="020B0604020202020204" pitchFamily="34" charset="0"/>
                <a:cs typeface="Arial" panose="020B0604020202020204" pitchFamily="34" charset="0"/>
              </a:defRPr>
            </a:lvl4pPr>
            <a:lvl5pPr marL="2057400" indent="-228600">
              <a:defRPr sz="5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pPr algn="ctr" defTabSz="623438" fontAlgn="base">
              <a:lnSpc>
                <a:spcPct val="120000"/>
              </a:lnSpc>
              <a:spcBef>
                <a:spcPct val="0"/>
              </a:spcBef>
              <a:spcAft>
                <a:spcPct val="0"/>
              </a:spcAft>
            </a:pPr>
            <a:r>
              <a:rPr lang="en-US" altLang="en-US" sz="4091" b="1" i="1">
                <a:solidFill>
                  <a:prstClr val="black"/>
                </a:solidFill>
                <a:latin typeface="Times New Roman" panose="02020603050405020304" pitchFamily="18" charset="0"/>
                <a:ea typeface="HP001 5Ha"/>
                <a:cs typeface="Times New Roman" panose="02020603050405020304" pitchFamily="18" charset="0"/>
              </a:rPr>
              <a:t>Nêu nội dung của bài</a:t>
            </a:r>
          </a:p>
        </p:txBody>
      </p:sp>
    </p:spTree>
    <p:extLst>
      <p:ext uri="{BB962C8B-B14F-4D97-AF65-F5344CB8AC3E}">
        <p14:creationId xmlns:p14="http://schemas.microsoft.com/office/powerpoint/2010/main" val="1962477175"/>
      </p:ext>
    </p:extLst>
  </p:cSld>
  <p:clrMapOvr>
    <a:masterClrMapping/>
  </p:clrMapOvr>
  <p:transition spd="slow">
    <p:circle/>
    <p:sndAc>
      <p:stSnd>
        <p:snd r:embed="rId3" name="chimes.wav"/>
      </p:stSnd>
    </p:sndAc>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95492"/>
            <a:ext cx="6299489" cy="397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9489" y="3375964"/>
            <a:ext cx="5892511" cy="397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676867"/>
            <a:ext cx="6299489" cy="347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73511" y="-116897"/>
            <a:ext cx="5918489" cy="349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821410"/>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3"/>
          <p:cNvSpPr txBox="1">
            <a:spLocks noChangeArrowheads="1"/>
          </p:cNvSpPr>
          <p:nvPr/>
        </p:nvSpPr>
        <p:spPr bwMode="auto">
          <a:xfrm>
            <a:off x="1087799" y="434038"/>
            <a:ext cx="10212315" cy="1204689"/>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623438" eaLnBrk="0" fontAlgn="base" hangingPunct="0">
              <a:spcBef>
                <a:spcPct val="0"/>
              </a:spcBef>
              <a:spcAft>
                <a:spcPct val="0"/>
              </a:spcAft>
            </a:pPr>
            <a:r>
              <a:rPr lang="en-US" altLang="vi-VN" sz="3614">
                <a:solidFill>
                  <a:prstClr val="black"/>
                </a:solidFill>
                <a:latin typeface="Times New Roman" panose="02020603050405020304" pitchFamily="18" charset="0"/>
                <a:cs typeface="Times New Roman" panose="02020603050405020304" pitchFamily="18" charset="0"/>
              </a:rPr>
              <a:t>Làm thế nào để con người và thiên nhiên chung có thể chung sống với nhau hòa bình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91770"/>
            <a:ext cx="6264852" cy="2568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8455" y="1711253"/>
            <a:ext cx="5853545" cy="254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9" y="4260273"/>
            <a:ext cx="6256193" cy="265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38455" y="4283003"/>
            <a:ext cx="5853545" cy="257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607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06977" y="-277090"/>
            <a:ext cx="11581534" cy="6158778"/>
          </a:xfrm>
        </p:spPr>
        <p:txBody>
          <a:bodyPr/>
          <a:lstStyle/>
          <a:p>
            <a:r>
              <a:rPr lang="en-US" altLang="en-US" sz="4091" b="1" dirty="0">
                <a:solidFill>
                  <a:srgbClr val="FF0000"/>
                </a:solidFill>
                <a:latin typeface="Times New Roman" panose="02020603050405020304" pitchFamily="18" charset="0"/>
                <a:cs typeface="Times New Roman" panose="02020603050405020304" pitchFamily="18" charset="0"/>
              </a:rPr>
              <a:t>Giao </a:t>
            </a:r>
            <a:r>
              <a:rPr lang="en-US" altLang="en-US" sz="4091" b="1" dirty="0" err="1">
                <a:solidFill>
                  <a:srgbClr val="FF0000"/>
                </a:solidFill>
                <a:latin typeface="Times New Roman" panose="02020603050405020304" pitchFamily="18" charset="0"/>
                <a:cs typeface="Times New Roman" panose="02020603050405020304" pitchFamily="18" charset="0"/>
              </a:rPr>
              <a:t>việc</a:t>
            </a:r>
            <a:r>
              <a:rPr lang="en-US" altLang="en-US" sz="4091" b="1" dirty="0">
                <a:solidFill>
                  <a:srgbClr val="FF0000"/>
                </a:solidFill>
                <a:latin typeface="Times New Roman" panose="02020603050405020304" pitchFamily="18" charset="0"/>
                <a:cs typeface="Times New Roman" panose="02020603050405020304" pitchFamily="18" charset="0"/>
              </a:rPr>
              <a:t> </a:t>
            </a:r>
            <a:r>
              <a:rPr lang="en-US" altLang="en-US" sz="4091" b="1" dirty="0" err="1">
                <a:solidFill>
                  <a:srgbClr val="FF0000"/>
                </a:solidFill>
                <a:latin typeface="Times New Roman" panose="02020603050405020304" pitchFamily="18" charset="0"/>
                <a:cs typeface="Times New Roman" panose="02020603050405020304" pitchFamily="18" charset="0"/>
              </a:rPr>
              <a:t>về</a:t>
            </a:r>
            <a:r>
              <a:rPr lang="en-US" altLang="en-US" sz="4091" b="1" dirty="0">
                <a:solidFill>
                  <a:srgbClr val="FF0000"/>
                </a:solidFill>
                <a:latin typeface="Times New Roman" panose="02020603050405020304" pitchFamily="18" charset="0"/>
                <a:cs typeface="Times New Roman" panose="02020603050405020304" pitchFamily="18" charset="0"/>
              </a:rPr>
              <a:t> </a:t>
            </a:r>
            <a:r>
              <a:rPr lang="en-US" altLang="en-US" sz="4091" b="1" dirty="0" err="1">
                <a:solidFill>
                  <a:srgbClr val="FF0000"/>
                </a:solidFill>
                <a:latin typeface="Times New Roman" panose="02020603050405020304" pitchFamily="18" charset="0"/>
                <a:cs typeface="Times New Roman" panose="02020603050405020304" pitchFamily="18" charset="0"/>
              </a:rPr>
              <a:t>nhà</a:t>
            </a:r>
            <a:r>
              <a:rPr lang="en-US" altLang="en-US" sz="4091" b="1" dirty="0">
                <a:solidFill>
                  <a:srgbClr val="FF0000"/>
                </a:solidFill>
                <a:latin typeface="Times New Roman" panose="02020603050405020304" pitchFamily="18" charset="0"/>
                <a:cs typeface="Times New Roman" panose="02020603050405020304" pitchFamily="18" charset="0"/>
              </a:rPr>
              <a:t>:</a:t>
            </a:r>
            <a:br>
              <a:rPr lang="en-US" altLang="en-US" sz="4091" b="1" dirty="0">
                <a:solidFill>
                  <a:srgbClr val="FF0000"/>
                </a:solidFill>
                <a:latin typeface="Times New Roman" panose="02020603050405020304" pitchFamily="18" charset="0"/>
                <a:cs typeface="Times New Roman" panose="02020603050405020304" pitchFamily="18" charset="0"/>
              </a:rPr>
            </a:br>
            <a:r>
              <a:rPr lang="en-US" altLang="en-US" sz="4091" b="1" dirty="0">
                <a:latin typeface="Times New Roman" panose="02020603050405020304" pitchFamily="18" charset="0"/>
                <a:cs typeface="Times New Roman" panose="02020603050405020304" pitchFamily="18" charset="0"/>
              </a:rPr>
              <a:t>-</a:t>
            </a:r>
            <a:r>
              <a:rPr lang="en-US" altLang="en-US" sz="4091" b="1" dirty="0" err="1">
                <a:latin typeface="Times New Roman" panose="02020603050405020304" pitchFamily="18" charset="0"/>
                <a:cs typeface="Times New Roman" panose="02020603050405020304" pitchFamily="18" charset="0"/>
              </a:rPr>
              <a:t>Đọc</a:t>
            </a:r>
            <a:r>
              <a:rPr lang="en-US" altLang="en-US" sz="4091" b="1" dirty="0">
                <a:latin typeface="Times New Roman" panose="02020603050405020304" pitchFamily="18" charset="0"/>
                <a:cs typeface="Times New Roman" panose="02020603050405020304" pitchFamily="18" charset="0"/>
              </a:rPr>
              <a:t> </a:t>
            </a:r>
            <a:r>
              <a:rPr lang="en-US" altLang="en-US" sz="4091" b="1" dirty="0" err="1">
                <a:latin typeface="Times New Roman" panose="02020603050405020304" pitchFamily="18" charset="0"/>
                <a:cs typeface="Times New Roman" panose="02020603050405020304" pitchFamily="18" charset="0"/>
              </a:rPr>
              <a:t>lại</a:t>
            </a:r>
            <a:r>
              <a:rPr lang="en-US" altLang="en-US" sz="4091" b="1" dirty="0">
                <a:latin typeface="Times New Roman" panose="02020603050405020304" pitchFamily="18" charset="0"/>
                <a:cs typeface="Times New Roman" panose="02020603050405020304" pitchFamily="18" charset="0"/>
              </a:rPr>
              <a:t> </a:t>
            </a:r>
            <a:r>
              <a:rPr lang="en-US" altLang="en-US" sz="4091" b="1" dirty="0" err="1">
                <a:latin typeface="Times New Roman" panose="02020603050405020304" pitchFamily="18" charset="0"/>
                <a:cs typeface="Times New Roman" panose="02020603050405020304" pitchFamily="18" charset="0"/>
              </a:rPr>
              <a:t>bài</a:t>
            </a:r>
            <a:r>
              <a:rPr lang="en-US" altLang="en-US" sz="4091" b="1" dirty="0">
                <a:latin typeface="Times New Roman" panose="02020603050405020304" pitchFamily="18" charset="0"/>
                <a:cs typeface="Times New Roman" panose="02020603050405020304" pitchFamily="18" charset="0"/>
              </a:rPr>
              <a:t> </a:t>
            </a:r>
            <a:r>
              <a:rPr lang="en-US" altLang="en-US" sz="4091" b="1" dirty="0" err="1">
                <a:latin typeface="Times New Roman" panose="02020603050405020304" pitchFamily="18" charset="0"/>
                <a:cs typeface="Times New Roman" panose="02020603050405020304" pitchFamily="18" charset="0"/>
              </a:rPr>
              <a:t>và</a:t>
            </a:r>
            <a:r>
              <a:rPr lang="en-US" altLang="en-US" sz="4091" b="1" dirty="0">
                <a:latin typeface="Times New Roman" panose="02020603050405020304" pitchFamily="18" charset="0"/>
                <a:cs typeface="Times New Roman" panose="02020603050405020304" pitchFamily="18" charset="0"/>
              </a:rPr>
              <a:t> </a:t>
            </a:r>
            <a:r>
              <a:rPr lang="en-US" altLang="en-US" sz="4091" b="1" dirty="0" err="1">
                <a:latin typeface="Times New Roman" panose="02020603050405020304" pitchFamily="18" charset="0"/>
                <a:cs typeface="Times New Roman" panose="02020603050405020304" pitchFamily="18" charset="0"/>
              </a:rPr>
              <a:t>trả</a:t>
            </a:r>
            <a:r>
              <a:rPr lang="en-US" altLang="en-US" sz="4091" b="1" dirty="0">
                <a:latin typeface="Times New Roman" panose="02020603050405020304" pitchFamily="18" charset="0"/>
                <a:cs typeface="Times New Roman" panose="02020603050405020304" pitchFamily="18" charset="0"/>
              </a:rPr>
              <a:t> </a:t>
            </a:r>
            <a:r>
              <a:rPr lang="en-US" altLang="en-US" sz="4091" b="1" dirty="0" err="1">
                <a:latin typeface="Times New Roman" panose="02020603050405020304" pitchFamily="18" charset="0"/>
                <a:cs typeface="Times New Roman" panose="02020603050405020304" pitchFamily="18" charset="0"/>
              </a:rPr>
              <a:t>lời</a:t>
            </a:r>
            <a:r>
              <a:rPr lang="en-US" altLang="en-US" sz="4091" b="1" dirty="0">
                <a:latin typeface="Times New Roman" panose="02020603050405020304" pitchFamily="18" charset="0"/>
                <a:cs typeface="Times New Roman" panose="02020603050405020304" pitchFamily="18" charset="0"/>
              </a:rPr>
              <a:t> </a:t>
            </a:r>
            <a:r>
              <a:rPr lang="en-US" altLang="en-US" sz="4091" b="1" dirty="0" err="1">
                <a:latin typeface="Times New Roman" panose="02020603050405020304" pitchFamily="18" charset="0"/>
                <a:cs typeface="Times New Roman" panose="02020603050405020304" pitchFamily="18" charset="0"/>
              </a:rPr>
              <a:t>lại</a:t>
            </a:r>
            <a:r>
              <a:rPr lang="en-US" altLang="en-US" sz="4091" b="1" dirty="0">
                <a:latin typeface="Times New Roman" panose="02020603050405020304" pitchFamily="18" charset="0"/>
                <a:cs typeface="Times New Roman" panose="02020603050405020304" pitchFamily="18" charset="0"/>
              </a:rPr>
              <a:t> </a:t>
            </a:r>
            <a:r>
              <a:rPr lang="en-US" altLang="en-US" sz="4091" b="1" dirty="0" err="1">
                <a:latin typeface="Times New Roman" panose="02020603050405020304" pitchFamily="18" charset="0"/>
                <a:cs typeface="Times New Roman" panose="02020603050405020304" pitchFamily="18" charset="0"/>
              </a:rPr>
              <a:t>các</a:t>
            </a:r>
            <a:r>
              <a:rPr lang="en-US" altLang="en-US" sz="4091" b="1" dirty="0">
                <a:latin typeface="Times New Roman" panose="02020603050405020304" pitchFamily="18" charset="0"/>
                <a:cs typeface="Times New Roman" panose="02020603050405020304" pitchFamily="18" charset="0"/>
              </a:rPr>
              <a:t> </a:t>
            </a:r>
            <a:r>
              <a:rPr lang="en-US" altLang="en-US" sz="4091" b="1" dirty="0" err="1">
                <a:latin typeface="Times New Roman" panose="02020603050405020304" pitchFamily="18" charset="0"/>
                <a:cs typeface="Times New Roman" panose="02020603050405020304" pitchFamily="18" charset="0"/>
              </a:rPr>
              <a:t>câu</a:t>
            </a:r>
            <a:r>
              <a:rPr lang="en-US" altLang="en-US" sz="4091" b="1" dirty="0">
                <a:latin typeface="Times New Roman" panose="02020603050405020304" pitchFamily="18" charset="0"/>
                <a:cs typeface="Times New Roman" panose="02020603050405020304" pitchFamily="18" charset="0"/>
              </a:rPr>
              <a:t> </a:t>
            </a:r>
            <a:r>
              <a:rPr lang="en-US" altLang="en-US" sz="4091" b="1" dirty="0" err="1">
                <a:latin typeface="Times New Roman" panose="02020603050405020304" pitchFamily="18" charset="0"/>
                <a:cs typeface="Times New Roman" panose="02020603050405020304" pitchFamily="18" charset="0"/>
              </a:rPr>
              <a:t>hỏi</a:t>
            </a:r>
            <a:br>
              <a:rPr lang="en-US" altLang="en-US" sz="4091" b="1" dirty="0">
                <a:latin typeface="Times New Roman" panose="02020603050405020304" pitchFamily="18" charset="0"/>
                <a:cs typeface="Times New Roman" panose="02020603050405020304" pitchFamily="18" charset="0"/>
              </a:rPr>
            </a:br>
            <a:r>
              <a:rPr lang="en-US" altLang="en-US" sz="4091" b="1" dirty="0">
                <a:latin typeface="Times New Roman" panose="02020603050405020304" pitchFamily="18" charset="0"/>
                <a:cs typeface="Times New Roman" panose="02020603050405020304" pitchFamily="18" charset="0"/>
              </a:rPr>
              <a:t>-</a:t>
            </a:r>
            <a:r>
              <a:rPr lang="en-US" altLang="en-US" sz="4091" b="1" dirty="0" err="1">
                <a:latin typeface="Times New Roman" panose="02020603050405020304" pitchFamily="18" charset="0"/>
                <a:cs typeface="Times New Roman" panose="02020603050405020304" pitchFamily="18" charset="0"/>
              </a:rPr>
              <a:t>Chuẩn</a:t>
            </a:r>
            <a:r>
              <a:rPr lang="en-US" altLang="en-US" sz="4091" b="1" dirty="0">
                <a:latin typeface="Times New Roman" panose="02020603050405020304" pitchFamily="18" charset="0"/>
                <a:cs typeface="Times New Roman" panose="02020603050405020304" pitchFamily="18" charset="0"/>
              </a:rPr>
              <a:t> </a:t>
            </a:r>
            <a:r>
              <a:rPr lang="en-US" altLang="en-US" sz="4091" b="1" dirty="0" err="1">
                <a:latin typeface="Times New Roman" panose="02020603050405020304" pitchFamily="18" charset="0"/>
                <a:cs typeface="Times New Roman" panose="02020603050405020304" pitchFamily="18" charset="0"/>
              </a:rPr>
              <a:t>bị</a:t>
            </a:r>
            <a:r>
              <a:rPr lang="en-US" altLang="en-US" sz="4091" b="1" dirty="0">
                <a:latin typeface="Times New Roman" panose="02020603050405020304" pitchFamily="18" charset="0"/>
                <a:cs typeface="Times New Roman" panose="02020603050405020304" pitchFamily="18" charset="0"/>
              </a:rPr>
              <a:t> </a:t>
            </a:r>
            <a:r>
              <a:rPr lang="en-US" altLang="en-US" sz="4091" b="1" dirty="0" err="1">
                <a:latin typeface="Times New Roman" panose="02020603050405020304" pitchFamily="18" charset="0"/>
                <a:cs typeface="Times New Roman" panose="02020603050405020304" pitchFamily="18" charset="0"/>
              </a:rPr>
              <a:t>bài</a:t>
            </a:r>
            <a:r>
              <a:rPr lang="en-US" altLang="en-US" sz="4091" b="1" dirty="0">
                <a:latin typeface="Times New Roman" panose="02020603050405020304" pitchFamily="18" charset="0"/>
                <a:cs typeface="Times New Roman" panose="02020603050405020304" pitchFamily="18" charset="0"/>
              </a:rPr>
              <a:t>: </a:t>
            </a:r>
            <a:r>
              <a:rPr lang="en-US" altLang="en-US" sz="4091" b="1" i="1" dirty="0">
                <a:latin typeface="Times New Roman" panose="02020603050405020304" pitchFamily="18" charset="0"/>
                <a:cs typeface="Times New Roman" panose="02020603050405020304" pitchFamily="18" charset="0"/>
              </a:rPr>
              <a:t>Ga-</a:t>
            </a:r>
            <a:r>
              <a:rPr lang="en-US" altLang="en-US" sz="4091" b="1" i="1" dirty="0" err="1">
                <a:latin typeface="Times New Roman" panose="02020603050405020304" pitchFamily="18" charset="0"/>
                <a:cs typeface="Times New Roman" panose="02020603050405020304" pitchFamily="18" charset="0"/>
              </a:rPr>
              <a:t>vrốt</a:t>
            </a:r>
            <a:r>
              <a:rPr lang="en-US" altLang="en-US" sz="4091" b="1" i="1" dirty="0">
                <a:latin typeface="Times New Roman" panose="02020603050405020304" pitchFamily="18" charset="0"/>
                <a:cs typeface="Times New Roman" panose="02020603050405020304" pitchFamily="18" charset="0"/>
              </a:rPr>
              <a:t> </a:t>
            </a:r>
            <a:r>
              <a:rPr lang="en-US" altLang="en-US" sz="4091" b="1" i="1" dirty="0" err="1">
                <a:latin typeface="Times New Roman" panose="02020603050405020304" pitchFamily="18" charset="0"/>
                <a:cs typeface="Times New Roman" panose="02020603050405020304" pitchFamily="18" charset="0"/>
              </a:rPr>
              <a:t>ngoài</a:t>
            </a:r>
            <a:r>
              <a:rPr lang="en-US" altLang="en-US" sz="4091" b="1" i="1" dirty="0">
                <a:latin typeface="Times New Roman" panose="02020603050405020304" pitchFamily="18" charset="0"/>
                <a:cs typeface="Times New Roman" panose="02020603050405020304" pitchFamily="18" charset="0"/>
              </a:rPr>
              <a:t> </a:t>
            </a:r>
            <a:r>
              <a:rPr lang="en-US" altLang="en-US" sz="4091" b="1" i="1" dirty="0" err="1">
                <a:latin typeface="Times New Roman" panose="02020603050405020304" pitchFamily="18" charset="0"/>
                <a:cs typeface="Times New Roman" panose="02020603050405020304" pitchFamily="18" charset="0"/>
              </a:rPr>
              <a:t>chiến</a:t>
            </a:r>
            <a:r>
              <a:rPr lang="en-US" altLang="en-US" sz="4091" b="1" i="1" dirty="0">
                <a:latin typeface="Times New Roman" panose="02020603050405020304" pitchFamily="18" charset="0"/>
                <a:cs typeface="Times New Roman" panose="02020603050405020304" pitchFamily="18" charset="0"/>
              </a:rPr>
              <a:t> </a:t>
            </a:r>
            <a:r>
              <a:rPr lang="en-US" altLang="en-US" sz="4091" b="1" i="1" dirty="0" err="1">
                <a:latin typeface="Times New Roman" panose="02020603050405020304" pitchFamily="18" charset="0"/>
                <a:cs typeface="Times New Roman" panose="02020603050405020304" pitchFamily="18" charset="0"/>
              </a:rPr>
              <a:t>lũy</a:t>
            </a:r>
            <a:endParaRPr lang="en-US" altLang="en-US" sz="4091"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74482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SzV025-1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6574"/>
            <a:ext cx="12192000" cy="745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WordArt 6"/>
          <p:cNvSpPr>
            <a:spLocks noChangeArrowheads="1" noChangeShapeType="1" noTextEdit="1"/>
          </p:cNvSpPr>
          <p:nvPr/>
        </p:nvSpPr>
        <p:spPr bwMode="auto">
          <a:xfrm>
            <a:off x="2844511" y="1607344"/>
            <a:ext cx="6603640" cy="3477707"/>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contourClr>
                <a:srgbClr val="FFE701"/>
              </a:contourClr>
            </a:sp3d>
          </a:bodyPr>
          <a:lstStyle/>
          <a:p>
            <a:pPr algn="ctr" defTabSz="623438" eaLnBrk="0" fontAlgn="base" hangingPunct="0">
              <a:spcBef>
                <a:spcPct val="0"/>
              </a:spcBef>
              <a:spcAft>
                <a:spcPct val="0"/>
              </a:spcAft>
            </a:pPr>
            <a:r>
              <a:rPr lang="vi-VN" sz="4444" b="1" kern="10">
                <a:ln w="9525">
                  <a:round/>
                  <a:headEnd/>
                  <a:tailEnd/>
                </a:ln>
                <a:gradFill rotWithShape="1">
                  <a:gsLst>
                    <a:gs pos="0">
                      <a:srgbClr val="FFE701"/>
                    </a:gs>
                    <a:gs pos="100000">
                      <a:srgbClr val="FE3E02"/>
                    </a:gs>
                  </a:gsLst>
                  <a:lin ang="5400000" scaled="1"/>
                </a:gradFill>
                <a:latin typeface="Arial" panose="020B0604020202020204" pitchFamily="34" charset="0"/>
                <a:cs typeface="Arial" panose="020B0604020202020204" pitchFamily="34" charset="0"/>
              </a:rPr>
              <a:t>CHÀO CÁC EM !</a:t>
            </a:r>
          </a:p>
        </p:txBody>
      </p:sp>
    </p:spTree>
    <p:extLst>
      <p:ext uri="{BB962C8B-B14F-4D97-AF65-F5344CB8AC3E}">
        <p14:creationId xmlns:p14="http://schemas.microsoft.com/office/powerpoint/2010/main" val="2322512174"/>
      </p:ext>
    </p:extLst>
  </p:cSld>
  <p:clrMapOvr>
    <a:masterClrMapping/>
  </p:clrMapOvr>
  <p:transition advClick="0" advTm="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8" y="-106074"/>
            <a:ext cx="12294827" cy="742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p:cNvSpPr>
            <a:spLocks noChangeArrowheads="1" noChangeShapeType="1" noTextEdit="1"/>
          </p:cNvSpPr>
          <p:nvPr/>
        </p:nvSpPr>
        <p:spPr bwMode="auto">
          <a:xfrm>
            <a:off x="3759128" y="3097790"/>
            <a:ext cx="7620000" cy="1324841"/>
          </a:xfrm>
          <a:prstGeom prst="rect">
            <a:avLst/>
          </a:prstGeom>
        </p:spPr>
        <p:txBody>
          <a:bodyPr wrap="none" fromWordArt="1">
            <a:prstTxWarp prst="textPlain">
              <a:avLst>
                <a:gd name="adj" fmla="val 50000"/>
              </a:avLst>
            </a:prstTxWarp>
          </a:bodyPr>
          <a:lstStyle/>
          <a:p>
            <a:pPr algn="ctr" defTabSz="623438" eaLnBrk="0" fontAlgn="base" hangingPunct="0">
              <a:spcBef>
                <a:spcPct val="0"/>
              </a:spcBef>
              <a:spcAft>
                <a:spcPct val="0"/>
              </a:spcAft>
            </a:pPr>
            <a:r>
              <a:rPr lang="en-US" sz="6592" b="1" kern="10" dirty="0">
                <a:ln w="9525">
                  <a:solidFill>
                    <a:srgbClr val="FFFF00"/>
                  </a:solidFill>
                  <a:round/>
                  <a:headEnd/>
                  <a:tailEnd/>
                </a:ln>
                <a:solidFill>
                  <a:srgbClr val="0000FF"/>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KHÁM PHÁ</a:t>
            </a:r>
            <a:endParaRPr lang="vi-VN" sz="6592" b="1" kern="10" dirty="0">
              <a:ln w="9525">
                <a:solidFill>
                  <a:srgbClr val="FFFF00"/>
                </a:solidFill>
                <a:round/>
                <a:headEnd/>
                <a:tailEnd/>
              </a:ln>
              <a:solidFill>
                <a:srgbClr val="0000FF"/>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6855729"/>
      </p:ext>
    </p:extLst>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ình ảnh đầu tiên khi siêu bão Florence đổ bộ bờ Đông nước M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3205" y="0"/>
            <a:ext cx="594879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07" y="0"/>
            <a:ext cx="621289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2073053"/>
      </p:ext>
    </p:extLst>
  </p:cSld>
  <p:clrMapOvr>
    <a:masterClrMapping/>
  </p:clrMapOvr>
  <p:transition spd="slow">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042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A0C18A-EF7D-4E1F-9046-27437CA0BFCD}"/>
              </a:ext>
            </a:extLst>
          </p:cNvPr>
          <p:cNvSpPr/>
          <p:nvPr/>
        </p:nvSpPr>
        <p:spPr>
          <a:xfrm>
            <a:off x="787401" y="473007"/>
            <a:ext cx="10617200" cy="5832475"/>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6" fontAlgn="base">
              <a:spcBef>
                <a:spcPct val="0"/>
              </a:spcBef>
              <a:spcAft>
                <a:spcPct val="0"/>
              </a:spcAft>
              <a:defRPr/>
            </a:pPr>
            <a:endParaRPr lang="en-US">
              <a:solidFill>
                <a:srgbClr val="FFFFFF"/>
              </a:solidFill>
              <a:latin typeface="Arial"/>
            </a:endParaRPr>
          </a:p>
        </p:txBody>
      </p:sp>
      <p:sp>
        <p:nvSpPr>
          <p:cNvPr id="70659" name="TextBox 2">
            <a:extLst>
              <a:ext uri="{FF2B5EF4-FFF2-40B4-BE49-F238E27FC236}">
                <a16:creationId xmlns:a16="http://schemas.microsoft.com/office/drawing/2014/main" id="{0CBA8516-740A-4F6E-A65D-9F27C995D42C}"/>
              </a:ext>
            </a:extLst>
          </p:cNvPr>
          <p:cNvSpPr txBox="1">
            <a:spLocks noChangeArrowheads="1"/>
          </p:cNvSpPr>
          <p:nvPr/>
        </p:nvSpPr>
        <p:spPr bwMode="auto">
          <a:xfrm>
            <a:off x="1138238" y="1209675"/>
            <a:ext cx="9915525"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defTabSz="914396" fontAlgn="base">
              <a:spcBef>
                <a:spcPts val="600"/>
              </a:spcBef>
              <a:spcAft>
                <a:spcPts val="600"/>
              </a:spcAft>
            </a:pPr>
            <a:r>
              <a:rPr lang="en-US" altLang="en-US" sz="4000" b="1" dirty="0" err="1">
                <a:solidFill>
                  <a:srgbClr val="080808"/>
                </a:solidFill>
                <a:latin typeface="HP001 4 hàng" panose="020B0603050302020204" pitchFamily="34" charset="0"/>
                <a:cs typeface="Arial" panose="020B0604020202020204" pitchFamily="34" charset="0"/>
              </a:rPr>
              <a:t>Thứ</a:t>
            </a:r>
            <a:r>
              <a:rPr lang="en-US" altLang="en-US" sz="4000" b="1" dirty="0">
                <a:solidFill>
                  <a:srgbClr val="080808"/>
                </a:solidFill>
                <a:latin typeface="HP001 4 hàng" panose="020B0603050302020204" pitchFamily="34" charset="0"/>
                <a:cs typeface="Arial" panose="020B0604020202020204" pitchFamily="34" charset="0"/>
              </a:rPr>
              <a:t> </a:t>
            </a:r>
            <a:r>
              <a:rPr lang="en-US" altLang="en-US" sz="4000" b="1" dirty="0" err="1">
                <a:solidFill>
                  <a:srgbClr val="080808"/>
                </a:solidFill>
                <a:latin typeface="HP001 4 hàng" panose="020B0603050302020204" pitchFamily="34" charset="0"/>
                <a:cs typeface="Arial" panose="020B0604020202020204" pitchFamily="34" charset="0"/>
              </a:rPr>
              <a:t>hai</a:t>
            </a:r>
            <a:r>
              <a:rPr lang="en-US" altLang="en-US" sz="4000" b="1" dirty="0">
                <a:solidFill>
                  <a:srgbClr val="080808"/>
                </a:solidFill>
                <a:latin typeface="HP001 4 hàng" panose="020B0603050302020204" pitchFamily="34" charset="0"/>
                <a:cs typeface="Arial" panose="020B0604020202020204" pitchFamily="34" charset="0"/>
              </a:rPr>
              <a:t> </a:t>
            </a:r>
            <a:r>
              <a:rPr lang="en-US" altLang="en-US" sz="4000" b="1" dirty="0" err="1">
                <a:solidFill>
                  <a:srgbClr val="080808"/>
                </a:solidFill>
                <a:latin typeface="HP001 4 hàng" panose="020B0603050302020204" pitchFamily="34" charset="0"/>
                <a:cs typeface="Arial" panose="020B0604020202020204" pitchFamily="34" charset="0"/>
              </a:rPr>
              <a:t>ngày</a:t>
            </a:r>
            <a:r>
              <a:rPr lang="en-US" altLang="en-US" sz="4000" b="1" dirty="0">
                <a:solidFill>
                  <a:srgbClr val="080808"/>
                </a:solidFill>
                <a:latin typeface="HP001 4 hàng" panose="020B0603050302020204" pitchFamily="34" charset="0"/>
                <a:cs typeface="Arial" panose="020B0604020202020204" pitchFamily="34" charset="0"/>
              </a:rPr>
              <a:t> 13 </a:t>
            </a:r>
            <a:r>
              <a:rPr lang="en-US" altLang="en-US" sz="4000" b="1" dirty="0" err="1">
                <a:solidFill>
                  <a:srgbClr val="080808"/>
                </a:solidFill>
                <a:latin typeface="HP001 4 hàng" panose="020B0603050302020204" pitchFamily="34" charset="0"/>
                <a:cs typeface="Arial" panose="020B0604020202020204" pitchFamily="34" charset="0"/>
              </a:rPr>
              <a:t>tháng</a:t>
            </a:r>
            <a:r>
              <a:rPr lang="en-US" altLang="en-US" sz="4000" b="1" dirty="0">
                <a:solidFill>
                  <a:srgbClr val="080808"/>
                </a:solidFill>
                <a:latin typeface="HP001 4 hàng" panose="020B0603050302020204" pitchFamily="34" charset="0"/>
                <a:cs typeface="Arial" panose="020B0604020202020204" pitchFamily="34" charset="0"/>
              </a:rPr>
              <a:t> 03 </a:t>
            </a:r>
            <a:r>
              <a:rPr lang="en-US" altLang="en-US" sz="4000" b="1" dirty="0" err="1">
                <a:solidFill>
                  <a:srgbClr val="080808"/>
                </a:solidFill>
                <a:latin typeface="HP001 4 hàng" panose="020B0603050302020204" pitchFamily="34" charset="0"/>
                <a:cs typeface="Arial" panose="020B0604020202020204" pitchFamily="34" charset="0"/>
              </a:rPr>
              <a:t>năm</a:t>
            </a:r>
            <a:r>
              <a:rPr lang="en-US" altLang="en-US" sz="4000" b="1" dirty="0">
                <a:solidFill>
                  <a:srgbClr val="080808"/>
                </a:solidFill>
                <a:latin typeface="HP001 4 hàng" panose="020B0603050302020204" pitchFamily="34" charset="0"/>
                <a:cs typeface="Arial" panose="020B0604020202020204" pitchFamily="34" charset="0"/>
              </a:rPr>
              <a:t> 2023</a:t>
            </a:r>
          </a:p>
          <a:p>
            <a:pPr algn="ctr" defTabSz="914396" fontAlgn="base">
              <a:spcBef>
                <a:spcPts val="600"/>
              </a:spcBef>
              <a:spcAft>
                <a:spcPts val="600"/>
              </a:spcAft>
            </a:pPr>
            <a:r>
              <a:rPr lang="en-US" altLang="en-US" sz="4000" b="1" dirty="0" err="1">
                <a:solidFill>
                  <a:srgbClr val="080808"/>
                </a:solidFill>
                <a:latin typeface="HP001 4 hàng" panose="020B0603050302020204" pitchFamily="34" charset="0"/>
                <a:cs typeface="Arial" panose="020B0604020202020204" pitchFamily="34" charset="0"/>
              </a:rPr>
              <a:t>Tập</a:t>
            </a:r>
            <a:r>
              <a:rPr lang="en-US" altLang="en-US" sz="4000" b="1" dirty="0">
                <a:solidFill>
                  <a:srgbClr val="080808"/>
                </a:solidFill>
                <a:latin typeface="HP001 4 hàng" panose="020B0603050302020204" pitchFamily="34" charset="0"/>
                <a:cs typeface="Arial" panose="020B0604020202020204" pitchFamily="34" charset="0"/>
              </a:rPr>
              <a:t> </a:t>
            </a:r>
            <a:r>
              <a:rPr lang="en-US" altLang="en-US" sz="4000" b="1" dirty="0" err="1">
                <a:solidFill>
                  <a:srgbClr val="080808"/>
                </a:solidFill>
                <a:latin typeface="HP001 4 hàng" panose="020B0603050302020204" pitchFamily="34" charset="0"/>
                <a:cs typeface="Arial" panose="020B0604020202020204" pitchFamily="34" charset="0"/>
              </a:rPr>
              <a:t>đọc</a:t>
            </a:r>
            <a:endParaRPr lang="en-US" altLang="en-US" sz="4000" b="1" dirty="0">
              <a:solidFill>
                <a:srgbClr val="080808"/>
              </a:solidFill>
              <a:latin typeface="HP001 4 hàng" panose="020B0603050302020204" pitchFamily="34" charset="0"/>
              <a:cs typeface="Arial" panose="020B0604020202020204" pitchFamily="34" charset="0"/>
            </a:endParaRPr>
          </a:p>
          <a:p>
            <a:pPr algn="ctr" defTabSz="914396" fontAlgn="base">
              <a:spcBef>
                <a:spcPts val="600"/>
              </a:spcBef>
              <a:spcAft>
                <a:spcPts val="600"/>
              </a:spcAft>
            </a:pPr>
            <a:r>
              <a:rPr lang="vi-VN" altLang="en-US" sz="4000" b="1" dirty="0">
                <a:solidFill>
                  <a:srgbClr val="080808"/>
                </a:solidFill>
                <a:latin typeface="HP001 4 hàng" panose="020B0603050302020204" pitchFamily="34" charset="0"/>
                <a:cs typeface="Arial" panose="020B0604020202020204" pitchFamily="34" charset="0"/>
              </a:rPr>
              <a:t>Thắng biển</a:t>
            </a:r>
            <a:endParaRPr lang="en-US" altLang="en-US" sz="4000" b="1" dirty="0">
              <a:solidFill>
                <a:srgbClr val="080808"/>
              </a:solidFill>
              <a:latin typeface="HP001 4 hàng" panose="020B0603050302020204" pitchFamily="34" charset="0"/>
              <a:cs typeface="Arial" panose="020B0604020202020204" pitchFamily="34" charset="0"/>
            </a:endParaRPr>
          </a:p>
          <a:p>
            <a:pPr algn="ctr" defTabSz="914396" fontAlgn="base">
              <a:spcBef>
                <a:spcPts val="600"/>
              </a:spcBef>
              <a:spcAft>
                <a:spcPts val="600"/>
              </a:spcAft>
            </a:pPr>
            <a:r>
              <a:rPr lang="en-US" altLang="en-US" sz="4000" b="1" dirty="0">
                <a:solidFill>
                  <a:srgbClr val="080808"/>
                </a:solidFill>
                <a:latin typeface="HP001 4 hàng" panose="020B0603050302020204" pitchFamily="34" charset="0"/>
                <a:cs typeface="Arial" panose="020B0604020202020204" pitchFamily="34" charset="0"/>
              </a:rPr>
              <a:t>                        Theo Chu </a:t>
            </a:r>
            <a:r>
              <a:rPr lang="vi-VN" altLang="en-US" sz="4000" b="1" dirty="0">
                <a:solidFill>
                  <a:srgbClr val="080808"/>
                </a:solidFill>
                <a:latin typeface="HP001 4 hàng" panose="020B0603050302020204" pitchFamily="34" charset="0"/>
                <a:cs typeface="Arial" panose="020B0604020202020204" pitchFamily="34" charset="0"/>
              </a:rPr>
              <a:t>Văn</a:t>
            </a:r>
            <a:endParaRPr lang="en-US" altLang="en-US" sz="4000" b="1" dirty="0">
              <a:solidFill>
                <a:srgbClr val="080808"/>
              </a:solidFill>
              <a:latin typeface="HP001 4 hàng" panose="020B06030503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id="{08D261C7-D08F-47A5-BEB9-C9D614DACA19}"/>
              </a:ext>
            </a:extLst>
          </p:cNvPr>
          <p:cNvPicPr>
            <a:picLocks noChangeAspect="1"/>
          </p:cNvPicPr>
          <p:nvPr/>
        </p:nvPicPr>
        <p:blipFill>
          <a:blip r:embed="rId2"/>
          <a:srcRect/>
          <a:stretch>
            <a:fillRect/>
          </a:stretch>
        </p:blipFill>
        <p:spPr>
          <a:xfrm>
            <a:off x="9855200" y="4902200"/>
            <a:ext cx="2009775" cy="1876425"/>
          </a:xfrm>
          <a:prstGeom prst="rect">
            <a:avLst/>
          </a:prstGeom>
        </p:spPr>
      </p:pic>
      <p:pic>
        <p:nvPicPr>
          <p:cNvPr id="5" name="Picture 5">
            <a:extLst>
              <a:ext uri="{FF2B5EF4-FFF2-40B4-BE49-F238E27FC236}">
                <a16:creationId xmlns:a16="http://schemas.microsoft.com/office/drawing/2014/main" id="{40F2793D-D35C-47E7-A24A-8AC23A0434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75851" y="246063"/>
            <a:ext cx="2068513"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FB8EE168-414C-4361-AB6E-E48C8C0F6102}"/>
              </a:ext>
            </a:extLst>
          </p:cNvPr>
          <p:cNvPicPr>
            <a:picLocks noChangeAspect="1"/>
          </p:cNvPicPr>
          <p:nvPr/>
        </p:nvPicPr>
        <p:blipFill>
          <a:blip r:embed="rId4"/>
          <a:srcRect/>
          <a:stretch>
            <a:fillRect/>
          </a:stretch>
        </p:blipFill>
        <p:spPr>
          <a:xfrm rot="1006822">
            <a:off x="273051" y="5630864"/>
            <a:ext cx="2511425" cy="801687"/>
          </a:xfrm>
          <a:prstGeom prst="rect">
            <a:avLst/>
          </a:prstGeom>
        </p:spPr>
      </p:pic>
      <p:pic>
        <p:nvPicPr>
          <p:cNvPr id="7" name="Picture 7">
            <a:extLst>
              <a:ext uri="{FF2B5EF4-FFF2-40B4-BE49-F238E27FC236}">
                <a16:creationId xmlns:a16="http://schemas.microsoft.com/office/drawing/2014/main" id="{8B64314E-66C5-4832-BC14-1DF1FF127CC0}"/>
              </a:ext>
            </a:extLst>
          </p:cNvPr>
          <p:cNvPicPr>
            <a:picLocks noChangeAspect="1"/>
          </p:cNvPicPr>
          <p:nvPr/>
        </p:nvPicPr>
        <p:blipFill>
          <a:blip r:embed="rId5"/>
          <a:srcRect/>
          <a:stretch>
            <a:fillRect/>
          </a:stretch>
        </p:blipFill>
        <p:spPr>
          <a:xfrm>
            <a:off x="211138" y="65088"/>
            <a:ext cx="1941512" cy="1419225"/>
          </a:xfrm>
          <a:prstGeom prst="rect">
            <a:avLst/>
          </a:prstGeom>
        </p:spPr>
      </p:pic>
    </p:spTree>
    <p:extLst>
      <p:ext uri="{BB962C8B-B14F-4D97-AF65-F5344CB8AC3E}">
        <p14:creationId xmlns:p14="http://schemas.microsoft.com/office/powerpoint/2010/main" val="234267795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9F3CBA-28FB-369F-0773-3A8C8FD17691}"/>
              </a:ext>
            </a:extLst>
          </p:cNvPr>
          <p:cNvSpPr txBox="1"/>
          <p:nvPr/>
        </p:nvSpPr>
        <p:spPr>
          <a:xfrm>
            <a:off x="634181" y="796413"/>
            <a:ext cx="9866671" cy="369332"/>
          </a:xfrm>
          <a:prstGeom prst="rect">
            <a:avLst/>
          </a:prstGeom>
          <a:noFill/>
        </p:spPr>
        <p:txBody>
          <a:bodyPr wrap="square" rtlCol="0">
            <a:spAutoFit/>
          </a:bodyPr>
          <a:lstStyle/>
          <a:p>
            <a:r>
              <a:rPr lang="en-US" dirty="0"/>
              <a:t>YÊU CẦU CẦN ĐẠT</a:t>
            </a:r>
          </a:p>
        </p:txBody>
      </p:sp>
    </p:spTree>
    <p:extLst>
      <p:ext uri="{BB962C8B-B14F-4D97-AF65-F5344CB8AC3E}">
        <p14:creationId xmlns:p14="http://schemas.microsoft.com/office/powerpoint/2010/main" val="852371854"/>
      </p:ext>
    </p:extLst>
  </p:cSld>
  <p:clrMapOvr>
    <a:masterClrMapping/>
  </p:clrMapOvr>
  <p:transition spd="slow" advTm="3000">
    <p:random/>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454979416"/>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400TGp_globalcity_light_ani">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400TGp_globalcity_light_ani">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4_400TGp_globalcity_light_ani">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5_400TGp_globalcity_light_ani">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400TGp_globalcity_light_ani">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00TGp_globalcity_light_ani">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400TGp_globalcity_light_ani">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TotalTime>
  <Words>2570</Words>
  <Application>Microsoft Office PowerPoint</Application>
  <PresentationFormat>Widescreen</PresentationFormat>
  <Paragraphs>154</Paragraphs>
  <Slides>43</Slides>
  <Notes>5</Notes>
  <HiddenSlides>0</HiddenSlides>
  <MMClips>0</MMClips>
  <ScaleCrop>false</ScaleCrop>
  <HeadingPairs>
    <vt:vector size="6" baseType="variant">
      <vt:variant>
        <vt:lpstr>Fonts Used</vt:lpstr>
      </vt:variant>
      <vt:variant>
        <vt:i4>8</vt:i4>
      </vt:variant>
      <vt:variant>
        <vt:lpstr>Theme</vt:lpstr>
      </vt:variant>
      <vt:variant>
        <vt:i4>39</vt:i4>
      </vt:variant>
      <vt:variant>
        <vt:lpstr>Slide Titles</vt:lpstr>
      </vt:variant>
      <vt:variant>
        <vt:i4>43</vt:i4>
      </vt:variant>
    </vt:vector>
  </HeadingPairs>
  <TitlesOfParts>
    <vt:vector size="90" baseType="lpstr">
      <vt:lpstr>等线</vt:lpstr>
      <vt:lpstr>等线 Light</vt:lpstr>
      <vt:lpstr>Arial</vt:lpstr>
      <vt:lpstr>Calibri</vt:lpstr>
      <vt:lpstr>HP001 4 hàng</vt:lpstr>
      <vt:lpstr>Times New Roman</vt:lpstr>
      <vt:lpstr>Verdana</vt:lpstr>
      <vt:lpstr>Wingdings</vt:lpstr>
      <vt:lpstr>Default Design</vt:lpstr>
      <vt:lpstr>Office Theme</vt:lpstr>
      <vt:lpstr>1_Default Design</vt:lpstr>
      <vt:lpstr>1_Office Theme</vt:lpstr>
      <vt:lpstr>400TGp_globalcity_light_ani</vt:lpstr>
      <vt:lpstr>2_Office Theme</vt:lpstr>
      <vt:lpstr>1_400TGp_globalcity_light_ani</vt:lpstr>
      <vt:lpstr>3_Office Theme</vt:lpstr>
      <vt:lpstr>4_Office Theme</vt:lpstr>
      <vt:lpstr>5_Office Theme</vt:lpstr>
      <vt:lpstr>2_400TGp_globalcity_light_ani</vt:lpstr>
      <vt:lpstr>6_Office Theme</vt:lpstr>
      <vt:lpstr>7_Office Theme</vt:lpstr>
      <vt:lpstr>3_400TGp_globalcity_light_ani</vt:lpstr>
      <vt:lpstr>8_Office Theme</vt:lpstr>
      <vt:lpstr>9_Office Theme</vt:lpstr>
      <vt:lpstr>10_Office Theme</vt:lpstr>
      <vt:lpstr>11_Office Theme</vt:lpstr>
      <vt:lpstr>4_400TGp_globalcity_light_ani</vt:lpstr>
      <vt:lpstr>12_Office Theme</vt:lpstr>
      <vt:lpstr>2_Default Design</vt:lpstr>
      <vt:lpstr>3_Default Design</vt:lpstr>
      <vt:lpstr>4_Default Design</vt:lpstr>
      <vt:lpstr>5_Default Design</vt:lpstr>
      <vt:lpstr>6_Default Design</vt:lpstr>
      <vt:lpstr>5_400TGp_globalcity_light_ani</vt:lpstr>
      <vt:lpstr>6_400TGp_globalcity_light_ani</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 mập</vt:lpstr>
      <vt:lpstr>Cây vẹt (Cây sống ở rừng nước mặn, lá dày và nhẵn)</vt:lpstr>
      <vt:lpstr>Dây chão (Dây thừng to, rất bền)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hai ngày 13  tháng  3   năm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Giao việc về nhà: -Đọc lại bài và trả lời lại các câu hỏi -Chuẩn bị bài: Ga-vrốt ngoài chiến lũy</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cp:revision>
  <dcterms:created xsi:type="dcterms:W3CDTF">2022-03-10T14:57:02Z</dcterms:created>
  <dcterms:modified xsi:type="dcterms:W3CDTF">2023-03-12T07:41:49Z</dcterms:modified>
</cp:coreProperties>
</file>