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310" r:id="rId3"/>
    <p:sldId id="315" r:id="rId4"/>
    <p:sldId id="312" r:id="rId5"/>
    <p:sldId id="313" r:id="rId6"/>
    <p:sldId id="314" r:id="rId7"/>
    <p:sldId id="267" r:id="rId8"/>
    <p:sldId id="302" r:id="rId9"/>
    <p:sldId id="303" r:id="rId10"/>
    <p:sldId id="269" r:id="rId11"/>
    <p:sldId id="309" r:id="rId12"/>
    <p:sldId id="304" r:id="rId13"/>
    <p:sldId id="305" r:id="rId14"/>
    <p:sldId id="306" r:id="rId15"/>
    <p:sldId id="270" r:id="rId16"/>
    <p:sldId id="307" r:id="rId17"/>
    <p:sldId id="308" r:id="rId18"/>
    <p:sldId id="290" r:id="rId19"/>
  </p:sldIdLst>
  <p:sldSz cx="12192000" cy="6858000"/>
  <p:notesSz cx="6858000" cy="9144000"/>
  <p:embeddedFontLst>
    <p:embeddedFont>
      <p:font typeface="UTM Rockwell" panose="02040603050506020204" pitchFamily="18" charset="0"/>
      <p:bold r:id="rId21"/>
    </p:embeddedFont>
    <p:embeddedFont>
      <p:font typeface="字魂70号-灵悦黑体" panose="020B0604020202020204" charset="-122"/>
      <p:regular r:id="rId22"/>
    </p:embeddedFont>
    <p:embeddedFont>
      <p:font typeface="等线" panose="020B0604020202020204" charset="-122"/>
      <p:regular r:id="rId23"/>
    </p:embeddedFont>
    <p:embeddedFont>
      <p:font typeface="UTM Mabella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 varScale="1">
        <p:scale>
          <a:sx n="65" d="100"/>
          <a:sy n="65" d="100"/>
        </p:scale>
        <p:origin x="618" y="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2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759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1672038" y="1322252"/>
            <a:ext cx="4255845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2"/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tx2"/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4608884" y="2449786"/>
            <a:ext cx="4390241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2"/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2"/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02551" y="3085576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0797" y="3823223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06551" y="4699264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6551" y="5600785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7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46629" y="3610313"/>
            <a:ext cx="1206445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2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2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9724571" y="4418841"/>
            <a:ext cx="2310452" cy="26308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83156" y="871519"/>
            <a:ext cx="6492483" cy="2772459"/>
            <a:chOff x="3783156" y="871519"/>
            <a:chExt cx="6492483" cy="2772459"/>
          </a:xfrm>
        </p:grpSpPr>
        <p:sp>
          <p:nvSpPr>
            <p:cNvPr id="6" name="文本框 7"/>
            <p:cNvSpPr txBox="1"/>
            <p:nvPr/>
          </p:nvSpPr>
          <p:spPr>
            <a:xfrm>
              <a:off x="3783156" y="1889652"/>
              <a:ext cx="6492483" cy="1754326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CHÚC CÁC CON </a:t>
              </a:r>
            </a:p>
            <a:p>
              <a:pPr algn="ctr"/>
              <a:r>
                <a:rPr lang="en-US" altLang="zh-CN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HỌC TỐT!</a:t>
              </a:r>
              <a:endParaRPr lang="zh-CN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7500488" y="871519"/>
              <a:ext cx="184731" cy="2215991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endParaRPr lang="zh-CN" altLang="en-US" sz="13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/>
          <p:cNvSpPr txBox="1"/>
          <p:nvPr/>
        </p:nvSpPr>
        <p:spPr>
          <a:xfrm>
            <a:off x="1593746" y="2210745"/>
            <a:ext cx="8581196" cy="1569660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chemeClr val="tx1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rPr>
              <a:t>KHỞI ĐỘNG</a:t>
            </a:r>
            <a:endParaRPr lang="zh-CN" altLang="en-US" sz="9600" dirty="0">
              <a:solidFill>
                <a:schemeClr val="tx1">
                  <a:lumMod val="75000"/>
                </a:schemeClr>
              </a:solidFill>
              <a:latin typeface="UTM Rockwell" panose="0204060305050602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6630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4491" y="2158020"/>
            <a:ext cx="9098966" cy="136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Đặt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kể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Ai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gì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?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Xác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định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chủ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ngữ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vị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ngữ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đó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8940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/>
          <p:cNvSpPr txBox="1"/>
          <p:nvPr/>
        </p:nvSpPr>
        <p:spPr>
          <a:xfrm>
            <a:off x="1862251" y="2210745"/>
            <a:ext cx="8044190" cy="1569660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chemeClr val="tx1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rPr>
              <a:t>KHÁM PHÁ</a:t>
            </a:r>
            <a:endParaRPr lang="zh-CN" altLang="en-US" sz="9600" dirty="0">
              <a:solidFill>
                <a:schemeClr val="tx1">
                  <a:lumMod val="75000"/>
                </a:schemeClr>
              </a:solidFill>
              <a:latin typeface="UTM Rockwell" panose="0204060305050602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1580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1672038" y="1322252"/>
            <a:ext cx="4255845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2"/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tx2"/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4608884" y="2449786"/>
            <a:ext cx="4390241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2"/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2"/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02551" y="3085576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2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143" y="1541879"/>
            <a:ext cx="905691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ĐẠT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</a:t>
            </a:r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Biết mở rộng, hệ thống hóa vốn từ ngữ thuộc chủ điểm dũng cảm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Biết </a:t>
            </a:r>
            <a:r>
              <a:rPr lang="vi-VN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được một số thành ngữ, quán ngữ thuộc chủ điểm dũng </a:t>
            </a:r>
            <a:r>
              <a:rPr lang="vi-VN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cảm</a:t>
            </a:r>
            <a:endParaRPr lang="en-US" sz="3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2832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526</Words>
  <Application>Microsoft Office PowerPoint</Application>
  <PresentationFormat>Widescreen</PresentationFormat>
  <Paragraphs>92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UTM Rockwell</vt:lpstr>
      <vt:lpstr>字魂70号-灵悦黑体</vt:lpstr>
      <vt:lpstr>思源黑体 CN Normal</vt:lpstr>
      <vt:lpstr>Angsana New</vt:lpstr>
      <vt:lpstr>等线</vt:lpstr>
      <vt:lpstr>UTM Mabella</vt:lpstr>
      <vt:lpstr>UTM Avo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Admin</cp:lastModifiedBy>
  <cp:revision>91</cp:revision>
  <dcterms:created xsi:type="dcterms:W3CDTF">2019-03-13T05:38:41Z</dcterms:created>
  <dcterms:modified xsi:type="dcterms:W3CDTF">2023-03-11T16:15:14Z</dcterms:modified>
  <cp:version>R24</cp:version>
</cp:coreProperties>
</file>