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4" r:id="rId2"/>
    <p:sldId id="337" r:id="rId3"/>
    <p:sldId id="338" r:id="rId4"/>
    <p:sldId id="339" r:id="rId5"/>
    <p:sldId id="445" r:id="rId6"/>
    <p:sldId id="316" r:id="rId7"/>
    <p:sldId id="258" r:id="rId8"/>
    <p:sldId id="282" r:id="rId9"/>
    <p:sldId id="308" r:id="rId10"/>
    <p:sldId id="11088455" r:id="rId11"/>
    <p:sldId id="11088459" r:id="rId12"/>
    <p:sldId id="11088457" r:id="rId13"/>
    <p:sldId id="342" r:id="rId14"/>
    <p:sldId id="11088481" r:id="rId15"/>
    <p:sldId id="11088461" r:id="rId16"/>
    <p:sldId id="11088463" r:id="rId17"/>
    <p:sldId id="11088465" r:id="rId18"/>
    <p:sldId id="11088486" r:id="rId19"/>
    <p:sldId id="283" r:id="rId20"/>
    <p:sldId id="347" r:id="rId21"/>
    <p:sldId id="350" r:id="rId22"/>
    <p:sldId id="356" r:id="rId23"/>
    <p:sldId id="357" r:id="rId24"/>
    <p:sldId id="11088478" r:id="rId25"/>
    <p:sldId id="11088467" r:id="rId26"/>
    <p:sldId id="365" r:id="rId27"/>
    <p:sldId id="11088487" r:id="rId28"/>
    <p:sldId id="366" r:id="rId29"/>
    <p:sldId id="11088468" r:id="rId30"/>
    <p:sldId id="367" r:id="rId31"/>
    <p:sldId id="286" r:id="rId32"/>
    <p:sldId id="11088469" r:id="rId33"/>
    <p:sldId id="369" r:id="rId34"/>
  </p:sldIdLst>
  <p:sldSz cx="12192000" cy="68580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9BD"/>
    <a:srgbClr val="CDC89F"/>
    <a:srgbClr val="DAD6B8"/>
    <a:srgbClr val="BEB784"/>
    <a:srgbClr val="FF99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18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1.71429" units="1/cm"/>
        </inkml:channelProperties>
      </inkml:inkSource>
      <inkml:timestamp xml:id="ts0" timeString="2022-03-03T19:08:28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26141 16651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45C4-385B-4F45-8DAD-2726618DB816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B071-2185-4CB9-BE6B-67ED16F1A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6f3c181f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6f3c181f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65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id="{07FCDF23-D1EA-48C3-8E3D-372F43DE8A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>
            <a:extLst>
              <a:ext uri="{FF2B5EF4-FFF2-40B4-BE49-F238E27FC236}">
                <a16:creationId xmlns:a16="http://schemas.microsoft.com/office/drawing/2014/main" id="{6BE34166-1886-46B4-AA37-07D4698D43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2708" name="灯片编号占位符 3">
            <a:extLst>
              <a:ext uri="{FF2B5EF4-FFF2-40B4-BE49-F238E27FC236}">
                <a16:creationId xmlns:a16="http://schemas.microsoft.com/office/drawing/2014/main" id="{1ABB932D-A082-4EEA-8706-FAAC066DB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3BCA8CAA-A24E-4CAF-9A8D-54EB264EFB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90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EFE7FC81-94B4-49CC-B5A8-0E88AA4BE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83184923-2FB1-4970-B80F-5ADD8720F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733BAC74-D8BE-4908-9A0B-8C9471921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173ACB1D-B1CD-48B8-954C-009CCBEB2FB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72CC61C3-0775-415D-BF47-E315ECD9B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43BE800A-A8BA-4B72-9076-BC7684989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7109A766-847D-40E0-AE40-47DC091A5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9CEEB33D-CB73-4CC7-96E7-B20AA04B9A2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6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3B071-2185-4CB9-BE6B-67ED16F1A7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>
            <a:extLst>
              <a:ext uri="{FF2B5EF4-FFF2-40B4-BE49-F238E27FC236}">
                <a16:creationId xmlns:a16="http://schemas.microsoft.com/office/drawing/2014/main" id="{7C115D70-6C29-40F7-90E4-FA2D8E597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>
            <a:extLst>
              <a:ext uri="{FF2B5EF4-FFF2-40B4-BE49-F238E27FC236}">
                <a16:creationId xmlns:a16="http://schemas.microsoft.com/office/drawing/2014/main" id="{16F65B71-F5ED-4A27-803C-B34F3B4404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3668" name="灯片编号占位符 3">
            <a:extLst>
              <a:ext uri="{FF2B5EF4-FFF2-40B4-BE49-F238E27FC236}">
                <a16:creationId xmlns:a16="http://schemas.microsoft.com/office/drawing/2014/main" id="{2E176F32-80F7-4369-8E52-0E1651A13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B5758076-99B2-4308-9075-49393D6DB4AF}" type="slidenum">
              <a:rPr lang="zh-CN" altLang="en-US" smtClean="0">
                <a:solidFill>
                  <a:srgbClr val="000000"/>
                </a:solidFill>
              </a:rPr>
              <a:pPr/>
              <a:t>31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3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4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0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8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9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1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6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4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6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8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1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4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1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19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33247"/>
      </p:ext>
    </p:extLst>
  </p:cSld>
  <p:clrMapOvr>
    <a:masterClrMapping/>
  </p:clrMapOvr>
  <p:transition spd="slow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38315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2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537135"/>
      </p:ext>
    </p:extLst>
  </p:cSld>
  <p:clrMapOvr>
    <a:masterClrMapping/>
  </p:clrMapOvr>
  <p:transition spd="slow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6757"/>
      </p:ext>
    </p:extLst>
  </p:cSld>
  <p:clrMapOvr>
    <a:masterClrMapping/>
  </p:clrMapOvr>
  <p:transition spd="slow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1777"/>
      </p:ext>
    </p:extLst>
  </p:cSld>
  <p:clrMapOvr>
    <a:masterClrMapping/>
  </p:clrMapOvr>
  <p:transition spd="slow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76673"/>
      </p:ext>
    </p:extLst>
  </p:cSld>
  <p:clrMapOvr>
    <a:masterClrMapping/>
  </p:clrMapOvr>
  <p:transition spd="slow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054577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811686"/>
      </p:ext>
    </p:extLst>
  </p:cSld>
  <p:clrMapOvr>
    <a:masterClrMapping/>
  </p:clrMapOvr>
  <p:transition spd="slow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864009"/>
      </p:ext>
    </p:extLst>
  </p:cSld>
  <p:clrMapOvr>
    <a:masterClrMapping/>
  </p:clrMapOvr>
  <p:transition spd="slow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493671"/>
      </p:ext>
    </p:extLst>
  </p:cSld>
  <p:clrMapOvr>
    <a:masterClrMapping/>
  </p:clrMapOvr>
  <p:transition spd="slow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367163"/>
      </p:ext>
    </p:extLst>
  </p:cSld>
  <p:clrMapOvr>
    <a:masterClrMapping/>
  </p:clrMapOvr>
  <p:transition spd="slow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27824"/>
      </p:ext>
    </p:extLst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81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295419"/>
      </p:ext>
    </p:extLst>
  </p:cSld>
  <p:clrMapOvr>
    <a:masterClrMapping/>
  </p:clrMapOvr>
  <p:transition spd="slow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934206"/>
      </p:ext>
    </p:extLst>
  </p:cSld>
  <p:clrMapOvr>
    <a:masterClrMapping/>
  </p:clrMapOvr>
  <p:transition spd="slow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D4333D7-A4A1-483B-8E0C-C0FD44AB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61F0-753F-4EE8-A7AD-82882E277433}" type="datetimeFigureOut">
              <a:rPr lang="zh-CN" altLang="en-US"/>
              <a:pPr>
                <a:defRPr/>
              </a:pPr>
              <a:t>2023/3/4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DF4B6F9-9E07-4ED6-9102-B0252A1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1AFF2B2-170C-4919-98D1-FF212A0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FCC0-E8EF-419A-AE1D-5EBBD0241A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03715"/>
      </p:ext>
    </p:extLst>
  </p:cSld>
  <p:clrMapOvr>
    <a:masterClrMapping/>
  </p:clrMapOvr>
  <p:transition spd="slow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5"/>
          <p:cNvSpPr/>
          <p:nvPr/>
        </p:nvSpPr>
        <p:spPr>
          <a:xfrm rot="2899140">
            <a:off x="-504457" y="1186219"/>
            <a:ext cx="5252765" cy="7197437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FCFC0">
              <a:alpha val="22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 rot="-2700000">
            <a:off x="-424349" y="-1246735"/>
            <a:ext cx="13040796" cy="8548376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rgbClr val="FFCFC0">
              <a:alpha val="4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 txBox="1">
            <a:spLocks noGrp="1"/>
          </p:cNvSpPr>
          <p:nvPr>
            <p:ph type="title"/>
          </p:nvPr>
        </p:nvSpPr>
        <p:spPr>
          <a:xfrm>
            <a:off x="5954304" y="3232800"/>
            <a:ext cx="2786800" cy="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90" name="Google Shape;590;p15"/>
          <p:cNvSpPr txBox="1">
            <a:spLocks noGrp="1"/>
          </p:cNvSpPr>
          <p:nvPr>
            <p:ph type="subTitle" idx="1"/>
          </p:nvPr>
        </p:nvSpPr>
        <p:spPr>
          <a:xfrm>
            <a:off x="5954300" y="1343000"/>
            <a:ext cx="4913200" cy="1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785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348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21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218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27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58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2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1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994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99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8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389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74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268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373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9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0745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58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07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02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884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0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1.jpeg"/><Relationship Id="rId95" Type="http://schemas.openxmlformats.org/officeDocument/2006/relationships/image" Target="../media/image6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2.png"/><Relationship Id="rId9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90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91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92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93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95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96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97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4" r:id="rId3"/>
    <p:sldLayoutId id="2147483725" r:id="rId4"/>
    <p:sldLayoutId id="2147483721" r:id="rId5"/>
    <p:sldLayoutId id="2147483720" r:id="rId6"/>
    <p:sldLayoutId id="2147483719" r:id="rId7"/>
    <p:sldLayoutId id="2147483713" r:id="rId8"/>
    <p:sldLayoutId id="2147483712" r:id="rId9"/>
    <p:sldLayoutId id="2147483711" r:id="rId10"/>
    <p:sldLayoutId id="2147483708" r:id="rId11"/>
    <p:sldLayoutId id="2147483696" r:id="rId12"/>
    <p:sldLayoutId id="2147483692" r:id="rId13"/>
    <p:sldLayoutId id="2147483691" r:id="rId14"/>
    <p:sldLayoutId id="2147483690" r:id="rId15"/>
    <p:sldLayoutId id="2147483685" r:id="rId16"/>
    <p:sldLayoutId id="2147483676" r:id="rId17"/>
    <p:sldLayoutId id="2147483672" r:id="rId18"/>
    <p:sldLayoutId id="2147483671" r:id="rId19"/>
    <p:sldLayoutId id="2147483670" r:id="rId20"/>
    <p:sldLayoutId id="2147483669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733" r:id="rId27"/>
    <p:sldLayoutId id="2147483732" r:id="rId28"/>
    <p:sldLayoutId id="2147483731" r:id="rId29"/>
    <p:sldLayoutId id="2147483730" r:id="rId30"/>
    <p:sldLayoutId id="2147483707" r:id="rId31"/>
    <p:sldLayoutId id="2147483705" r:id="rId32"/>
    <p:sldLayoutId id="2147483704" r:id="rId33"/>
    <p:sldLayoutId id="2147483703" r:id="rId34"/>
    <p:sldLayoutId id="2147483702" r:id="rId35"/>
    <p:sldLayoutId id="2147483701" r:id="rId36"/>
    <p:sldLayoutId id="2147483687" r:id="rId37"/>
    <p:sldLayoutId id="2147483684" r:id="rId38"/>
    <p:sldLayoutId id="2147483683" r:id="rId39"/>
    <p:sldLayoutId id="2147483682" r:id="rId40"/>
    <p:sldLayoutId id="2147483681" r:id="rId41"/>
    <p:sldLayoutId id="2147483656" r:id="rId42"/>
    <p:sldLayoutId id="2147483657" r:id="rId43"/>
    <p:sldLayoutId id="2147483658" r:id="rId44"/>
    <p:sldLayoutId id="2147483659" r:id="rId45"/>
    <p:sldLayoutId id="2147483660" r:id="rId46"/>
    <p:sldLayoutId id="2147483661" r:id="rId47"/>
    <p:sldLayoutId id="2147483662" r:id="rId48"/>
    <p:sldLayoutId id="2147483729" r:id="rId49"/>
    <p:sldLayoutId id="2147483723" r:id="rId50"/>
    <p:sldLayoutId id="2147483722" r:id="rId51"/>
    <p:sldLayoutId id="2147483715" r:id="rId52"/>
    <p:sldLayoutId id="2147483714" r:id="rId53"/>
    <p:sldLayoutId id="2147483709" r:id="rId54"/>
    <p:sldLayoutId id="2147483706" r:id="rId55"/>
    <p:sldLayoutId id="2147483700" r:id="rId56"/>
    <p:sldLayoutId id="2147483694" r:id="rId57"/>
    <p:sldLayoutId id="2147483693" r:id="rId58"/>
    <p:sldLayoutId id="2147483686" r:id="rId59"/>
    <p:sldLayoutId id="2147483680" r:id="rId60"/>
    <p:sldLayoutId id="2147483674" r:id="rId61"/>
    <p:sldLayoutId id="2147483673" r:id="rId62"/>
    <p:sldLayoutId id="2147483663" r:id="rId63"/>
    <p:sldLayoutId id="2147483664" r:id="rId64"/>
    <p:sldLayoutId id="2147483737" r:id="rId65"/>
    <p:sldLayoutId id="2147483736" r:id="rId66"/>
    <p:sldLayoutId id="2147483735" r:id="rId67"/>
    <p:sldLayoutId id="2147483728" r:id="rId68"/>
    <p:sldLayoutId id="2147483727" r:id="rId69"/>
    <p:sldLayoutId id="2147483726" r:id="rId70"/>
    <p:sldLayoutId id="2147483724" r:id="rId71"/>
    <p:sldLayoutId id="2147483717" r:id="rId72"/>
    <p:sldLayoutId id="2147483716" r:id="rId73"/>
    <p:sldLayoutId id="2147483699" r:id="rId74"/>
    <p:sldLayoutId id="2147483698" r:id="rId75"/>
    <p:sldLayoutId id="2147483697" r:id="rId76"/>
    <p:sldLayoutId id="2147483695" r:id="rId77"/>
    <p:sldLayoutId id="2147483679" r:id="rId78"/>
    <p:sldLayoutId id="2147483678" r:id="rId79"/>
    <p:sldLayoutId id="2147483677" r:id="rId80"/>
    <p:sldLayoutId id="2147483675" r:id="rId81"/>
    <p:sldLayoutId id="2147483665" r:id="rId82"/>
    <p:sldLayoutId id="2147483718" r:id="rId83"/>
    <p:sldLayoutId id="2147483710" r:id="rId84"/>
    <p:sldLayoutId id="2147483689" r:id="rId85"/>
    <p:sldLayoutId id="2147483688" r:id="rId86"/>
    <p:sldLayoutId id="2147483668" r:id="rId87"/>
    <p:sldLayoutId id="2147483667" r:id="rId8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5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876800" y="2819400"/>
            <a:ext cx="5715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8978958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/>
          <a:stretch>
            <a:fillRect/>
          </a:stretch>
        </p:blipFill>
        <p:spPr bwMode="auto">
          <a:xfrm>
            <a:off x="14288" y="0"/>
            <a:ext cx="21558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1"/>
          <p:cNvSpPr txBox="1"/>
          <p:nvPr/>
        </p:nvSpPr>
        <p:spPr>
          <a:xfrm>
            <a:off x="2586539" y="1454010"/>
            <a:ext cx="7826641" cy="769441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spc="300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spc="300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4400" spc="300" dirty="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400" spc="30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4400" spc="300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4400" spc="300" dirty="0" err="1">
                <a:ln>
                  <a:solidFill>
                    <a:srgbClr val="6EBA35"/>
                  </a:solidFill>
                </a:ln>
                <a:solidFill>
                  <a:srgbClr val="4A54C9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đoạn</a:t>
            </a:r>
            <a:endParaRPr lang="zh-CN" altLang="en-US" sz="4400" spc="300" dirty="0">
              <a:ln>
                <a:solidFill>
                  <a:srgbClr val="6EBA35"/>
                </a:solidFill>
              </a:ln>
              <a:solidFill>
                <a:srgbClr val="4A54C9"/>
              </a:solidFill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67764"/>
          <a:stretch>
            <a:fillRect/>
          </a:stretch>
        </p:blipFill>
        <p:spPr bwMode="auto">
          <a:xfrm>
            <a:off x="8421688" y="42863"/>
            <a:ext cx="34655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/>
          <p:nvPr/>
        </p:nvSpPr>
        <p:spPr>
          <a:xfrm>
            <a:off x="2832100" y="1954213"/>
            <a:ext cx="2330450" cy="9636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178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sz="1100" dirty="0">
              <a:solidFill>
                <a:prstClr val="black">
                  <a:alpha val="60000"/>
                </a:prstClr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Source Sans Pro" charset="0"/>
            </a:endParaRPr>
          </a:p>
        </p:txBody>
      </p: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3587750" y="104775"/>
            <a:ext cx="4754563" cy="1236663"/>
            <a:chOff x="1018706" y="857227"/>
            <a:chExt cx="7143752" cy="2563583"/>
          </a:xfrm>
        </p:grpSpPr>
        <p:pic>
          <p:nvPicPr>
            <p:cNvPr id="7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06" y="857227"/>
              <a:ext cx="7143752" cy="256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141"/>
            <p:cNvSpPr txBox="1"/>
            <p:nvPr/>
          </p:nvSpPr>
          <p:spPr>
            <a:xfrm>
              <a:off x="1692447" y="1390840"/>
              <a:ext cx="6176067" cy="133870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342900">
                <a:lnSpc>
                  <a:spcPct val="100000"/>
                </a:lnSpc>
                <a:defRPr/>
              </a:pPr>
              <a:r>
                <a:rPr lang="en-US" altLang="zh-CN" b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CHIA ĐOẠN</a:t>
              </a:r>
              <a:endParaRPr lang="zh-CN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EBEBC369-4397-4238-A29E-4435DC10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0"/>
            <a:ext cx="8991600" cy="1708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1:</a:t>
            </a: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Tên chúa tàu ấy…bài ca man rợ.</a:t>
            </a:r>
          </a:p>
          <a:p>
            <a:pPr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2:</a:t>
            </a: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Một lần,…phiên tòa sắp tới.</a:t>
            </a:r>
          </a:p>
          <a:p>
            <a:pPr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3:</a:t>
            </a: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Trông bác sĩ…im như thóc.</a:t>
            </a:r>
          </a:p>
        </p:txBody>
      </p:sp>
    </p:spTree>
    <p:extLst>
      <p:ext uri="{BB962C8B-B14F-4D97-AF65-F5344CB8AC3E}">
        <p14:creationId xmlns:p14="http://schemas.microsoft.com/office/powerpoint/2010/main" val="9214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90B6B72-FDE4-44F4-A0A9-5806A78D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72690"/>
            <a:ext cx="11997791" cy="2971800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man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–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Khi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11">
            <a:extLst>
              <a:ext uri="{FF2B5EF4-FFF2-40B4-BE49-F238E27FC236}">
                <a16:creationId xmlns:a16="http://schemas.microsoft.com/office/drawing/2014/main" id="{FC87C034-B86F-449E-9532-E91D27CD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741" y="349470"/>
            <a:ext cx="469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cướp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F59941-AFB9-4201-91C8-B94276216478}"/>
              </a:ext>
            </a:extLst>
          </p:cNvPr>
          <p:cNvSpPr/>
          <p:nvPr/>
        </p:nvSpPr>
        <p:spPr>
          <a:xfrm>
            <a:off x="259653" y="529493"/>
            <a:ext cx="369887" cy="3431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83A2F4-F16B-4638-B1A2-58968DD2F792}"/>
              </a:ext>
            </a:extLst>
          </p:cNvPr>
          <p:cNvSpPr/>
          <p:nvPr/>
        </p:nvSpPr>
        <p:spPr>
          <a:xfrm>
            <a:off x="259653" y="1447800"/>
            <a:ext cx="369887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360B0-8F3A-4FE8-868C-F194B3E86919}"/>
              </a:ext>
            </a:extLst>
          </p:cNvPr>
          <p:cNvSpPr/>
          <p:nvPr/>
        </p:nvSpPr>
        <p:spPr>
          <a:xfrm>
            <a:off x="243087" y="5334000"/>
            <a:ext cx="369888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420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81" y="4561834"/>
            <a:ext cx="12192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5038" y="3656013"/>
            <a:ext cx="4692650" cy="717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8440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62" dirty="0">
                <a:solidFill>
                  <a:srgbClr val="EEECE1"/>
                </a:solidFill>
                <a:cs typeface="Times New Roman" panose="02020603050405020304" pitchFamily="18" charset="0"/>
              </a:rPr>
              <a:t>-</a:t>
            </a:r>
            <a:endParaRPr lang="en-US" altLang="en-US" sz="4062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263" y="4498975"/>
            <a:ext cx="5497512" cy="717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8440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62" dirty="0">
                <a:solidFill>
                  <a:srgbClr val="EEECE1"/>
                </a:solidFill>
                <a:cs typeface="Times New Roman" panose="02020603050405020304" pitchFamily="18" charset="0"/>
              </a:rPr>
              <a:t>-</a:t>
            </a:r>
            <a:endParaRPr lang="en-US" altLang="en-US" sz="4062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2575" y="2719388"/>
            <a:ext cx="4052888" cy="717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8440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62" dirty="0">
                <a:solidFill>
                  <a:srgbClr val="EEECE1"/>
                </a:solidFill>
                <a:cs typeface="Times New Roman" panose="02020603050405020304" pitchFamily="18" charset="0"/>
              </a:rPr>
              <a:t>-</a:t>
            </a:r>
            <a:endParaRPr lang="en-US" altLang="en-US" sz="4062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031365" y="1858329"/>
            <a:ext cx="4052888" cy="717440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8440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4062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cơn</a:t>
            </a:r>
            <a:r>
              <a:rPr lang="en-US" altLang="en-US" sz="4062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loạn</a:t>
            </a:r>
            <a:r>
              <a:rPr lang="en-US" altLang="en-US" sz="4062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óc</a:t>
            </a:r>
            <a:endParaRPr lang="en-US" altLang="en-US" sz="4062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0330" y="3134521"/>
            <a:ext cx="4052888" cy="655637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1021" indent="-211021" algn="ctr" defTabSz="84408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en-US" sz="4062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lắm</a:t>
            </a:r>
            <a:r>
              <a:rPr lang="en-US" altLang="en-US" sz="4062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rượu</a:t>
            </a:r>
            <a:endParaRPr lang="en-US" altLang="en-US" sz="4062" b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2360934"/>
            <a:ext cx="3149600" cy="654050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1021" indent="-211021" algn="ctr" defTabSz="84408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nanh</a:t>
            </a:r>
            <a:r>
              <a:rPr lang="en-US" altLang="en-US" sz="4062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62" dirty="0" err="1">
                <a:solidFill>
                  <a:srgbClr val="0000FF"/>
                </a:solidFill>
                <a:cs typeface="Times New Roman" panose="02020603050405020304" pitchFamily="18" charset="0"/>
              </a:rPr>
              <a:t>ác</a:t>
            </a:r>
            <a:endParaRPr lang="en-US" altLang="en-US" sz="4062" b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2702243" y="329572"/>
            <a:ext cx="6274117" cy="1264920"/>
            <a:chOff x="-185986" y="452526"/>
            <a:chExt cx="7143752" cy="2563583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5986" y="452526"/>
              <a:ext cx="7143752" cy="256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1"/>
            <p:cNvSpPr txBox="1"/>
            <p:nvPr/>
          </p:nvSpPr>
          <p:spPr>
            <a:xfrm>
              <a:off x="781700" y="800571"/>
              <a:ext cx="6176066" cy="175122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316531">
                <a:lnSpc>
                  <a:spcPct val="100000"/>
                </a:lnSpc>
                <a:defRPr/>
              </a:pPr>
              <a:r>
                <a:rPr lang="en-US" altLang="zh-CN" b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LUYỆN ĐỌC TỪ KHÓ</a:t>
              </a:r>
              <a:endParaRPr lang="zh-CN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4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524000" y="2509641"/>
            <a:ext cx="8763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câm mồm không? 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bảo tôi phải không? 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3301550"/>
            <a:ext cx="325281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0800" y="4724400"/>
            <a:ext cx="358944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333745"/>
            <a:ext cx="4800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CÂU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410760" y="59943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400" y="5985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7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90B6B72-FDE4-44F4-A0A9-5806A78D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72690"/>
            <a:ext cx="11997791" cy="2971800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man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–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Khi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11">
            <a:extLst>
              <a:ext uri="{FF2B5EF4-FFF2-40B4-BE49-F238E27FC236}">
                <a16:creationId xmlns:a16="http://schemas.microsoft.com/office/drawing/2014/main" id="{FC87C034-B86F-449E-9532-E91D27CD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741" y="349470"/>
            <a:ext cx="469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cướp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F59941-AFB9-4201-91C8-B94276216478}"/>
              </a:ext>
            </a:extLst>
          </p:cNvPr>
          <p:cNvSpPr/>
          <p:nvPr/>
        </p:nvSpPr>
        <p:spPr>
          <a:xfrm>
            <a:off x="259653" y="529493"/>
            <a:ext cx="369887" cy="3431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83A2F4-F16B-4638-B1A2-58968DD2F792}"/>
              </a:ext>
            </a:extLst>
          </p:cNvPr>
          <p:cNvSpPr/>
          <p:nvPr/>
        </p:nvSpPr>
        <p:spPr>
          <a:xfrm>
            <a:off x="259653" y="1447800"/>
            <a:ext cx="369887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360B0-8F3A-4FE8-868C-F194B3E86919}"/>
              </a:ext>
            </a:extLst>
          </p:cNvPr>
          <p:cNvSpPr/>
          <p:nvPr/>
        </p:nvSpPr>
        <p:spPr>
          <a:xfrm>
            <a:off x="243087" y="5334000"/>
            <a:ext cx="369888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29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474" y="3766678"/>
            <a:ext cx="8309008" cy="179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604" y="1961240"/>
            <a:ext cx="11331343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man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man.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827427" y="383601"/>
            <a:ext cx="5348288" cy="1023937"/>
            <a:chOff x="2965748" y="175837"/>
            <a:chExt cx="5348302" cy="1024467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48" y="175837"/>
              <a:ext cx="5348302" cy="102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1"/>
            <p:cNvSpPr txBox="1"/>
            <p:nvPr/>
          </p:nvSpPr>
          <p:spPr bwMode="auto">
            <a:xfrm>
              <a:off x="3756760" y="286074"/>
              <a:ext cx="4271077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342900">
                <a:lnSpc>
                  <a:spcPct val="100000"/>
                </a:lnSpc>
                <a:defRPr/>
              </a:pPr>
              <a:r>
                <a:rPr lang="en-US" altLang="zh-CN" b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GIẢI NGHĨA TỪ</a:t>
              </a:r>
              <a:endParaRPr lang="zh-CN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1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78" y="2869673"/>
            <a:ext cx="8309008" cy="179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A9604-18A4-4A68-954B-1EEDFB0B4885}"/>
              </a:ext>
            </a:extLst>
          </p:cNvPr>
          <p:cNvSpPr/>
          <p:nvPr/>
        </p:nvSpPr>
        <p:spPr>
          <a:xfrm>
            <a:off x="685800" y="2244208"/>
            <a:ext cx="2514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827427" y="383601"/>
            <a:ext cx="5348288" cy="1023937"/>
            <a:chOff x="2965748" y="175837"/>
            <a:chExt cx="5348302" cy="1024467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48" y="175837"/>
              <a:ext cx="5348302" cy="102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1"/>
            <p:cNvSpPr txBox="1"/>
            <p:nvPr/>
          </p:nvSpPr>
          <p:spPr bwMode="auto">
            <a:xfrm>
              <a:off x="3756760" y="286074"/>
              <a:ext cx="4271077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342900">
                <a:lnSpc>
                  <a:spcPct val="100000"/>
                </a:lnSpc>
                <a:defRPr/>
              </a:pPr>
              <a:r>
                <a:rPr lang="en-US" altLang="zh-CN" b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GIẢI NGHĨA TỪ</a:t>
              </a:r>
              <a:endParaRPr lang="zh-CN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D21196-8B49-4FDE-8196-15808C79A4B5}"/>
              </a:ext>
            </a:extLst>
          </p:cNvPr>
          <p:cNvSpPr txBox="1"/>
          <p:nvPr/>
        </p:nvSpPr>
        <p:spPr>
          <a:xfrm>
            <a:off x="3021443" y="216056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bặt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8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474" y="3766678"/>
            <a:ext cx="8309008" cy="179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604" y="1961240"/>
            <a:ext cx="11331343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man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man.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827427" y="383601"/>
            <a:ext cx="5348288" cy="1023937"/>
            <a:chOff x="2965748" y="175837"/>
            <a:chExt cx="5348302" cy="1024467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48" y="175837"/>
              <a:ext cx="5348302" cy="102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41"/>
            <p:cNvSpPr txBox="1"/>
            <p:nvPr/>
          </p:nvSpPr>
          <p:spPr bwMode="auto">
            <a:xfrm>
              <a:off x="3756760" y="286074"/>
              <a:ext cx="4271077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 defTabSz="342900">
                <a:lnSpc>
                  <a:spcPct val="100000"/>
                </a:lnSpc>
                <a:defRPr/>
              </a:pPr>
              <a:r>
                <a:rPr lang="en-US" altLang="zh-CN" b="1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GIẢI NGHĨA TỪ</a:t>
              </a:r>
              <a:endParaRPr lang="zh-CN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68E2A78-FC7D-4E54-91A9-C73970ADBCEF}"/>
              </a:ext>
            </a:extLst>
          </p:cNvPr>
          <p:cNvSpPr/>
          <p:nvPr/>
        </p:nvSpPr>
        <p:spPr>
          <a:xfrm>
            <a:off x="685800" y="3080878"/>
            <a:ext cx="4114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bặt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6E13DE-3216-47BD-8F6A-DEF30E57CA66}"/>
              </a:ext>
            </a:extLst>
          </p:cNvPr>
          <p:cNvSpPr/>
          <p:nvPr/>
        </p:nvSpPr>
        <p:spPr>
          <a:xfrm>
            <a:off x="658761" y="4652255"/>
            <a:ext cx="10515600" cy="90843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7966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90B6B72-FDE4-44F4-A0A9-5806A78D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72690"/>
            <a:ext cx="11997791" cy="2971800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man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–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Khi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11">
            <a:extLst>
              <a:ext uri="{FF2B5EF4-FFF2-40B4-BE49-F238E27FC236}">
                <a16:creationId xmlns:a16="http://schemas.microsoft.com/office/drawing/2014/main" id="{FC87C034-B86F-449E-9532-E91D27CD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741" y="349470"/>
            <a:ext cx="469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cướp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F59941-AFB9-4201-91C8-B94276216478}"/>
              </a:ext>
            </a:extLst>
          </p:cNvPr>
          <p:cNvSpPr/>
          <p:nvPr/>
        </p:nvSpPr>
        <p:spPr>
          <a:xfrm>
            <a:off x="259653" y="529493"/>
            <a:ext cx="369887" cy="3431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83A2F4-F16B-4638-B1A2-58968DD2F792}"/>
              </a:ext>
            </a:extLst>
          </p:cNvPr>
          <p:cNvSpPr/>
          <p:nvPr/>
        </p:nvSpPr>
        <p:spPr>
          <a:xfrm>
            <a:off x="259653" y="1447800"/>
            <a:ext cx="369887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360B0-8F3A-4FE8-868C-F194B3E86919}"/>
              </a:ext>
            </a:extLst>
          </p:cNvPr>
          <p:cNvSpPr/>
          <p:nvPr/>
        </p:nvSpPr>
        <p:spPr>
          <a:xfrm>
            <a:off x="243087" y="5334000"/>
            <a:ext cx="369888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465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759CA1-83CF-4B12-98FC-6CE42A11DB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2" name="图片 20">
              <a:extLst>
                <a:ext uri="{FF2B5EF4-FFF2-40B4-BE49-F238E27FC236}">
                  <a16:creationId xmlns:a16="http://schemas.microsoft.com/office/drawing/2014/main" id="{BBF2852B-4795-4C4A-8456-85D526FB9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8F3849D-38C9-484E-B7CB-513735EA6FB5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01D30D8-E7A6-45EE-9399-0EB2AFF53E2D}"/>
              </a:ext>
            </a:extLst>
          </p:cNvPr>
          <p:cNvSpPr/>
          <p:nvPr/>
        </p:nvSpPr>
        <p:spPr>
          <a:xfrm>
            <a:off x="911225" y="2613025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A58ED6-9093-464C-B94D-9B4640E9E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3516313"/>
            <a:ext cx="4608513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TÌM HIỂU BÀI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D0B70C-CA43-4E74-A220-8CD8942E1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839" y="2971800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F81927A-BF13-40FB-8904-50760690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2">
            <a:extLst>
              <a:ext uri="{FF2B5EF4-FFF2-40B4-BE49-F238E27FC236}">
                <a16:creationId xmlns:a16="http://schemas.microsoft.com/office/drawing/2014/main" id="{75F79932-A3C1-4C86-8C74-B947F4E65B9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71650" y="2773363"/>
            <a:ext cx="1985963" cy="2409825"/>
          </a:xfrm>
          <a:custGeom>
            <a:avLst/>
            <a:gdLst>
              <a:gd name="T0" fmla="*/ 2147483646 w 424"/>
              <a:gd name="T1" fmla="*/ 2147483646 h 512"/>
              <a:gd name="T2" fmla="*/ 2147483646 w 424"/>
              <a:gd name="T3" fmla="*/ 2147483646 h 512"/>
              <a:gd name="T4" fmla="*/ 2147483646 w 424"/>
              <a:gd name="T5" fmla="*/ 2147483646 h 512"/>
              <a:gd name="T6" fmla="*/ 0 w 424"/>
              <a:gd name="T7" fmla="*/ 2147483646 h 512"/>
              <a:gd name="T8" fmla="*/ 2147483646 w 424"/>
              <a:gd name="T9" fmla="*/ 2147483646 h 512"/>
              <a:gd name="T10" fmla="*/ 2147483646 w 424"/>
              <a:gd name="T11" fmla="*/ 2147483646 h 512"/>
              <a:gd name="T12" fmla="*/ 2147483646 w 424"/>
              <a:gd name="T13" fmla="*/ 2147483646 h 512"/>
              <a:gd name="T14" fmla="*/ 2147483646 w 424"/>
              <a:gd name="T15" fmla="*/ 2147483646 h 512"/>
              <a:gd name="T16" fmla="*/ 2147483646 w 424"/>
              <a:gd name="T17" fmla="*/ 2147483646 h 512"/>
              <a:gd name="T18" fmla="*/ 2147483646 w 424"/>
              <a:gd name="T19" fmla="*/ 2147483646 h 512"/>
              <a:gd name="T20" fmla="*/ 2147483646 w 424"/>
              <a:gd name="T21" fmla="*/ 2147483646 h 5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4" h="512">
                <a:moveTo>
                  <a:pt x="263" y="145"/>
                </a:moveTo>
                <a:cubicBezTo>
                  <a:pt x="351" y="160"/>
                  <a:pt x="424" y="246"/>
                  <a:pt x="405" y="357"/>
                </a:cubicBezTo>
                <a:cubicBezTo>
                  <a:pt x="380" y="506"/>
                  <a:pt x="163" y="507"/>
                  <a:pt x="2" y="512"/>
                </a:cubicBezTo>
                <a:cubicBezTo>
                  <a:pt x="11" y="359"/>
                  <a:pt x="3" y="196"/>
                  <a:pt x="0" y="41"/>
                </a:cubicBezTo>
                <a:cubicBezTo>
                  <a:pt x="103" y="26"/>
                  <a:pt x="325" y="0"/>
                  <a:pt x="263" y="145"/>
                </a:cubicBezTo>
                <a:close/>
                <a:moveTo>
                  <a:pt x="53" y="130"/>
                </a:moveTo>
                <a:cubicBezTo>
                  <a:pt x="24" y="254"/>
                  <a:pt x="197" y="83"/>
                  <a:pt x="79" y="109"/>
                </a:cubicBezTo>
                <a:cubicBezTo>
                  <a:pt x="63" y="113"/>
                  <a:pt x="55" y="123"/>
                  <a:pt x="53" y="130"/>
                </a:cubicBezTo>
                <a:close/>
                <a:moveTo>
                  <a:pt x="176" y="196"/>
                </a:moveTo>
                <a:cubicBezTo>
                  <a:pt x="24" y="221"/>
                  <a:pt x="218" y="436"/>
                  <a:pt x="268" y="283"/>
                </a:cubicBezTo>
                <a:cubicBezTo>
                  <a:pt x="272" y="216"/>
                  <a:pt x="232" y="187"/>
                  <a:pt x="176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15" descr="5061610">
            <a:extLst>
              <a:ext uri="{FF2B5EF4-FFF2-40B4-BE49-F238E27FC236}">
                <a16:creationId xmlns:a16="http://schemas.microsoft.com/office/drawing/2014/main" id="{3126F2F1-C365-469D-AFB7-A13DF92C8C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5061610">
            <a:extLst>
              <a:ext uri="{FF2B5EF4-FFF2-40B4-BE49-F238E27FC236}">
                <a16:creationId xmlns:a16="http://schemas.microsoft.com/office/drawing/2014/main" id="{2767A986-B432-4CB2-87D7-418582A90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104" y="550648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5061610">
            <a:extLst>
              <a:ext uri="{FF2B5EF4-FFF2-40B4-BE49-F238E27FC236}">
                <a16:creationId xmlns:a16="http://schemas.microsoft.com/office/drawing/2014/main" id="{CAB79E9A-CF0D-449E-B945-C5A28AD06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4543425" cy="6553200"/>
          </a:xfrm>
          <a:prstGeom prst="rect">
            <a:avLst/>
          </a:prstGeom>
          <a:noFill/>
          <a:ln w="152400">
            <a:pattFill prst="sphere">
              <a:fgClr>
                <a:srgbClr val="0066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6477000" y="228600"/>
            <a:ext cx="4038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461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533400" y="1143000"/>
            <a:ext cx="11353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thầm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nào cho thấy tên cướp biển rất dữ tợn?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2590800"/>
            <a:ext cx="1203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má có vết sẹo chém dọc xuống, trắng bệch, uống rượu nhiều, lên cơn loạn óc, hát những bài ca man rợ.</a:t>
            </a:r>
            <a:endParaRPr lang="en-US" sz="35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4012933"/>
            <a:ext cx="107977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Qua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5257800"/>
            <a:ext cx="11734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1: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tợn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cướp biển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981200" y="228600"/>
            <a:ext cx="944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2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998538"/>
            <a:ext cx="11201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hung hãn của tên chúa tàu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thể hiện qua những chi tiết nào? 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168089"/>
            <a:ext cx="12115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chúa tàu </a:t>
            </a:r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đập tay xuống bàn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quát mọi người im. Thô bạo quát bác sĩ Ly </a:t>
            </a:r>
            <a:r>
              <a:rPr lang="vi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câm mồm không?”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 soạt dao ra, lăm lăm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chực đâm bác sĩ Ly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CB8DB01-45D6-4D5E-8830-1EC7E775A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76249"/>
            <a:ext cx="8915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đã làm gì?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3F1B17-B538-4E64-BDA0-88957FC6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07191"/>
            <a:ext cx="1188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ô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tồn giảng giải cho ông chủ quán cách trị bệnh, </a:t>
            </a:r>
            <a:r>
              <a:rPr lang="vi-VN" alt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điềm tĩnh 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hỏi lại hắn: </a:t>
            </a:r>
            <a:r>
              <a:rPr lang="vi-VN" altLang="en-US"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“Anh bảo tôi có phải không?”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dõng dạc và </a:t>
            </a:r>
            <a:r>
              <a:rPr lang="vi-VN" alt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quyết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nếu hắn không cất dao sẽ đưa hắn ra toà.</a:t>
            </a:r>
            <a:endParaRPr lang="en-US" alt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133600" y="1905000"/>
            <a:ext cx="8763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 kể với chúng ta chuyện gì?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3390022"/>
            <a:ext cx="10515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2: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E4DACA-7FA0-4521-AD47-96FE9E3C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09" y="735449"/>
            <a:ext cx="11734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</a:t>
            </a:r>
            <a:r>
              <a:rPr lang="vi-VN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 như thế nào?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4114800" y="838200"/>
            <a:ext cx="323357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4800" y="1600201"/>
            <a:ext cx="11811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câu nào trong bài khắc hoạ hai hình ảnh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nghịch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 của Bác sĩ Ly và tên cướp biển?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075" y="3657600"/>
            <a:ext cx="119729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Ly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đức độ, hiền từ mà nghiêm nghị.</a:t>
            </a:r>
            <a:r>
              <a:rPr lang="en-US" sz="35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cướp biển </a:t>
            </a:r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nanh ác, hung hăng như con thú dữ nhốt chuồng. </a:t>
            </a:r>
            <a:endPara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2667000"/>
            <a:ext cx="119729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câu trong bài khắc hoạ hai hình ảnh đối nghịch nhau</a:t>
            </a:r>
            <a:r>
              <a:rPr lang="en-US" sz="3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6946E-632E-00F0-AF25-6318241F34FB}"/>
              </a:ext>
            </a:extLst>
          </p:cNvPr>
          <p:cNvSpPr txBox="1"/>
          <p:nvPr/>
        </p:nvSpPr>
        <p:spPr>
          <a:xfrm>
            <a:off x="1004207" y="5727412"/>
            <a:ext cx="6221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28600"/>
            <a:ext cx="11430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bác sĩ Ly lại khuất phục được tên cướp biển hung hãn?</a:t>
            </a:r>
            <a:r>
              <a:rPr lang="vi-VN" sz="3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200000"/>
              </a:lnSpc>
              <a:buAutoNum type="alphaLcParenR"/>
              <a:defRPr/>
            </a:pP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LcParenR"/>
              <a:defRPr/>
            </a:pP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buAutoNum type="alphaLcParenR"/>
              <a:defRPr/>
            </a:pP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318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200402"/>
            <a:ext cx="122809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676403" y="241335"/>
            <a:ext cx="10140949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  </a:t>
            </a:r>
            <a:r>
              <a:rPr lang="en-US" sz="3200" b="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 </a:t>
            </a:r>
            <a:r>
              <a:rPr lang="en-US" sz="3200" b="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" y="1084263"/>
            <a:ext cx="453601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en-US" sz="36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68009" y="1336375"/>
            <a:ext cx="85047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023784" y="771275"/>
            <a:ext cx="38523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016184" y="1955128"/>
            <a:ext cx="35877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FFFF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HP001 4 hàng" panose="020B0603050302020204" pitchFamily="34" charset="0"/>
                <a:cs typeface="Times New Roman" panose="02020603050405020304" pitchFamily="18" charset="0"/>
              </a:rPr>
              <a:t>Xti-ven-xơn</a:t>
            </a:r>
            <a:endParaRPr lang="en-US" sz="2000" i="1" dirty="0">
              <a:solidFill>
                <a:srgbClr val="FFFF00"/>
              </a:solidFill>
              <a:effectLst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25450" y="2385780"/>
            <a:ext cx="1104900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dung: Ca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hãn.Ca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7639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2800" y="2209800"/>
            <a:ext cx="548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ĐỌC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40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90B6B72-FDE4-44F4-A0A9-5806A78D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72690"/>
            <a:ext cx="11997791" cy="2971800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man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–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Khi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11">
            <a:extLst>
              <a:ext uri="{FF2B5EF4-FFF2-40B4-BE49-F238E27FC236}">
                <a16:creationId xmlns:a16="http://schemas.microsoft.com/office/drawing/2014/main" id="{FC87C034-B86F-449E-9532-E91D27CD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741" y="349470"/>
            <a:ext cx="469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cướp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F59941-AFB9-4201-91C8-B94276216478}"/>
              </a:ext>
            </a:extLst>
          </p:cNvPr>
          <p:cNvSpPr/>
          <p:nvPr/>
        </p:nvSpPr>
        <p:spPr>
          <a:xfrm>
            <a:off x="259653" y="529493"/>
            <a:ext cx="369887" cy="3431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83A2F4-F16B-4638-B1A2-58968DD2F792}"/>
              </a:ext>
            </a:extLst>
          </p:cNvPr>
          <p:cNvSpPr/>
          <p:nvPr/>
        </p:nvSpPr>
        <p:spPr>
          <a:xfrm>
            <a:off x="259653" y="1447800"/>
            <a:ext cx="369887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360B0-8F3A-4FE8-868C-F194B3E86919}"/>
              </a:ext>
            </a:extLst>
          </p:cNvPr>
          <p:cNvSpPr/>
          <p:nvPr/>
        </p:nvSpPr>
        <p:spPr>
          <a:xfrm>
            <a:off x="243087" y="5334000"/>
            <a:ext cx="369888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7542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523875" y="2133600"/>
            <a:ext cx="11658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gáp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Ly: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3352800" y="10668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02180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914400" y="0"/>
            <a:ext cx="1043940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Anh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-Anh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74259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858000"/>
          </a:xfrm>
          <a:prstGeom prst="rect">
            <a:avLst/>
          </a:prstGeom>
          <a:noFill/>
          <a:ln w="152400">
            <a:pattFill prst="sphere">
              <a:fgClr>
                <a:srgbClr val="0066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352800" y="0"/>
            <a:ext cx="57721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QUẢ CẢM</a:t>
            </a:r>
          </a:p>
        </p:txBody>
      </p:sp>
    </p:spTree>
    <p:extLst>
      <p:ext uri="{BB962C8B-B14F-4D97-AF65-F5344CB8AC3E}">
        <p14:creationId xmlns:p14="http://schemas.microsoft.com/office/powerpoint/2010/main" val="146005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1066800" y="179388"/>
            <a:ext cx="99822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45191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FD45272-1F23-4835-A787-5EFD63C448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2648" name="图片 20">
              <a:extLst>
                <a:ext uri="{FF2B5EF4-FFF2-40B4-BE49-F238E27FC236}">
                  <a16:creationId xmlns:a16="http://schemas.microsoft.com/office/drawing/2014/main" id="{3B6568D0-50B0-4352-8DCF-ECF67F54C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E4B13C0-9691-4F7E-BBBC-514B2AF84171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D533C72-EBBB-4C7E-9218-43033F79F9A7}"/>
              </a:ext>
            </a:extLst>
          </p:cNvPr>
          <p:cNvSpPr/>
          <p:nvPr/>
        </p:nvSpPr>
        <p:spPr>
          <a:xfrm>
            <a:off x="911225" y="2613025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45008D-B084-403A-A853-D9EF4F9A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00" y="333216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F6E4CC7-2E82-4B2F-99B5-3C5344643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0">
            <a:extLst>
              <a:ext uri="{FF2B5EF4-FFF2-40B4-BE49-F238E27FC236}">
                <a16:creationId xmlns:a16="http://schemas.microsoft.com/office/drawing/2014/main" id="{42B8D451-CAD5-4C65-834C-F610158ABD1C}"/>
              </a:ext>
            </a:extLst>
          </p:cNvPr>
          <p:cNvSpPr>
            <a:spLocks noEditPoints="1" noChangeArrowheads="1"/>
          </p:cNvSpPr>
          <p:nvPr/>
        </p:nvSpPr>
        <p:spPr bwMode="auto">
          <a:xfrm rot="209516">
            <a:off x="2828925" y="2833688"/>
            <a:ext cx="1876425" cy="2290762"/>
          </a:xfrm>
          <a:custGeom>
            <a:avLst/>
            <a:gdLst>
              <a:gd name="T0" fmla="*/ 2147483646 w 446"/>
              <a:gd name="T1" fmla="*/ 2147483646 h 542"/>
              <a:gd name="T2" fmla="*/ 2147483646 w 446"/>
              <a:gd name="T3" fmla="*/ 2147483646 h 542"/>
              <a:gd name="T4" fmla="*/ 2147483646 w 446"/>
              <a:gd name="T5" fmla="*/ 2147483646 h 542"/>
              <a:gd name="T6" fmla="*/ 2147483646 w 446"/>
              <a:gd name="T7" fmla="*/ 2147483646 h 542"/>
              <a:gd name="T8" fmla="*/ 2147483646 w 446"/>
              <a:gd name="T9" fmla="*/ 2147483646 h 542"/>
              <a:gd name="T10" fmla="*/ 2147483646 w 446"/>
              <a:gd name="T11" fmla="*/ 2147483646 h 542"/>
              <a:gd name="T12" fmla="*/ 2147483646 w 446"/>
              <a:gd name="T13" fmla="*/ 2147483646 h 5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46" h="542">
                <a:moveTo>
                  <a:pt x="49" y="542"/>
                </a:moveTo>
                <a:cubicBezTo>
                  <a:pt x="43" y="381"/>
                  <a:pt x="57" y="200"/>
                  <a:pt x="27" y="62"/>
                </a:cubicBezTo>
                <a:cubicBezTo>
                  <a:pt x="242" y="0"/>
                  <a:pt x="446" y="208"/>
                  <a:pt x="350" y="407"/>
                </a:cubicBezTo>
                <a:cubicBezTo>
                  <a:pt x="304" y="503"/>
                  <a:pt x="176" y="534"/>
                  <a:pt x="49" y="542"/>
                </a:cubicBezTo>
                <a:close/>
                <a:moveTo>
                  <a:pt x="215" y="376"/>
                </a:moveTo>
                <a:cubicBezTo>
                  <a:pt x="219" y="331"/>
                  <a:pt x="192" y="309"/>
                  <a:pt x="145" y="317"/>
                </a:cubicBezTo>
                <a:cubicBezTo>
                  <a:pt x="0" y="344"/>
                  <a:pt x="202" y="525"/>
                  <a:pt x="215" y="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890749F4-A2BA-47C5-B700-30C7FCE53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167" y="3193445"/>
            <a:ext cx="3506088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Vận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dụng</a:t>
            </a:r>
            <a:r>
              <a:rPr lang="en-US" alt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trải 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nghiệm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BE4DACA-7FA0-4521-AD47-96FE9E3C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1135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Ly?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1C4A48-2358-48E7-AB55-8843ABE8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44" y="4087015"/>
            <a:ext cx="1173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4BB6279-B1E7-4E98-8DBC-CC1532AED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09" y="2314527"/>
            <a:ext cx="1173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8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zV025-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WordArt 6"/>
          <p:cNvSpPr>
            <a:spLocks noChangeArrowheads="1" noChangeShapeType="1" noTextEdit="1"/>
          </p:cNvSpPr>
          <p:nvPr/>
        </p:nvSpPr>
        <p:spPr bwMode="auto">
          <a:xfrm>
            <a:off x="3657600" y="1752600"/>
            <a:ext cx="49530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893942045"/>
      </p:ext>
    </p:extLst>
  </p:cSld>
  <p:clrMapOvr>
    <a:masterClrMapping/>
  </p:clrMapOvr>
  <p:transition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"/>
            <a:ext cx="8686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KHUẤT PHỤC TÊN CƯỚP BIỂN</a:t>
            </a:r>
          </a:p>
          <a:p>
            <a:pPr algn="ctr">
              <a:defRPr/>
            </a:pPr>
            <a:r>
              <a:rPr lang="en-US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1"/>
            <a:ext cx="9144000" cy="55149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9067800" y="838200"/>
            <a:ext cx="16002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 66 </a:t>
            </a:r>
          </a:p>
        </p:txBody>
      </p:sp>
    </p:spTree>
    <p:extLst>
      <p:ext uri="{BB962C8B-B14F-4D97-AF65-F5344CB8AC3E}">
        <p14:creationId xmlns:p14="http://schemas.microsoft.com/office/powerpoint/2010/main" val="25311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0C18A-EF7D-4E1F-9046-27437CA0BFCD}"/>
              </a:ext>
            </a:extLst>
          </p:cNvPr>
          <p:cNvSpPr/>
          <p:nvPr/>
        </p:nvSpPr>
        <p:spPr>
          <a:xfrm>
            <a:off x="787400" y="473006"/>
            <a:ext cx="10617200" cy="5832475"/>
          </a:xfrm>
          <a:prstGeom prst="round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659" name="TextBox 2">
            <a:extLst>
              <a:ext uri="{FF2B5EF4-FFF2-40B4-BE49-F238E27FC236}">
                <a16:creationId xmlns:a16="http://schemas.microsoft.com/office/drawing/2014/main" id="{0CBA8516-740A-4F6E-A65D-9F27C995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1209675"/>
            <a:ext cx="991552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hai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4000" b="1" dirty="0">
                <a:latin typeface="HP001 4 hàng" panose="020B0603050302020204" pitchFamily="34" charset="0"/>
              </a:rPr>
              <a:t> 06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4000" b="1" dirty="0">
                <a:latin typeface="HP001 4 hàng" panose="020B0603050302020204" pitchFamily="34" charset="0"/>
              </a:rPr>
              <a:t> 03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4000" b="1" dirty="0">
                <a:latin typeface="HP001 4 hàng" panose="020B0603050302020204" pitchFamily="34" charset="0"/>
              </a:rPr>
              <a:t>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đọc</a:t>
            </a:r>
            <a:endParaRPr lang="en-US" altLang="en-US" sz="4000" b="1" dirty="0">
              <a:latin typeface="HP001 4 hàng" panose="020B06030503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 err="1">
                <a:latin typeface="HP001 4 hàng" panose="020B0603050302020204" pitchFamily="34" charset="0"/>
              </a:rPr>
              <a:t>Khuất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phục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tên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cướp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biển</a:t>
            </a:r>
            <a:endParaRPr lang="en-US" altLang="en-US" sz="4000" b="1" dirty="0">
              <a:latin typeface="HP001 4 hàng" panose="020B06030503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latin typeface="HP001 4 hàng" panose="020B0603050302020204" pitchFamily="34" charset="0"/>
              </a:rPr>
              <a:t>                        Theo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Xti</a:t>
            </a:r>
            <a:r>
              <a:rPr lang="en-US" altLang="en-US" sz="4000" b="1" dirty="0">
                <a:latin typeface="HP001 4 hàng" panose="020B0603050302020204" pitchFamily="34" charset="0"/>
              </a:rPr>
              <a:t> –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ven</a:t>
            </a:r>
            <a:r>
              <a:rPr lang="en-US" altLang="en-US" sz="4000" b="1" dirty="0">
                <a:latin typeface="HP001 4 hàng" panose="020B0603050302020204" pitchFamily="34" charset="0"/>
              </a:rPr>
              <a:t> -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xơn</a:t>
            </a:r>
            <a:endParaRPr lang="en-US" altLang="en-US" sz="4000" b="1" dirty="0">
              <a:latin typeface="HP001 4 hàng" panose="020B06030503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D261C7-D08F-47A5-BEB9-C9D614DA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55200" y="4902200"/>
            <a:ext cx="2009775" cy="18764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0F2793D-D35C-47E7-A24A-8AC23A04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246063"/>
            <a:ext cx="20685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B8EE168-414C-4361-AB6E-E48C8C0F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6822">
            <a:off x="273050" y="5630863"/>
            <a:ext cx="2511425" cy="80168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B64314E-66C5-4832-BC14-1DF1FF127C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138" y="65088"/>
            <a:ext cx="1941512" cy="14192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5"/>
          <p:cNvGrpSpPr/>
          <p:nvPr/>
        </p:nvGrpSpPr>
        <p:grpSpPr>
          <a:xfrm>
            <a:off x="355010" y="4071551"/>
            <a:ext cx="799020" cy="1393016"/>
            <a:chOff x="203194" y="3389704"/>
            <a:chExt cx="459278" cy="800707"/>
          </a:xfrm>
        </p:grpSpPr>
        <p:sp>
          <p:nvSpPr>
            <p:cNvPr id="1699" name="Google Shape;1699;p45"/>
            <p:cNvSpPr/>
            <p:nvPr/>
          </p:nvSpPr>
          <p:spPr>
            <a:xfrm>
              <a:off x="203194" y="3389704"/>
              <a:ext cx="459278" cy="707177"/>
            </a:xfrm>
            <a:custGeom>
              <a:avLst/>
              <a:gdLst/>
              <a:ahLst/>
              <a:cxnLst/>
              <a:rect l="l" t="t" r="r" b="b"/>
              <a:pathLst>
                <a:path w="32596" h="50190" extrusionOk="0">
                  <a:moveTo>
                    <a:pt x="17238" y="0"/>
                  </a:moveTo>
                  <a:cubicBezTo>
                    <a:pt x="16060" y="0"/>
                    <a:pt x="14870" y="492"/>
                    <a:pt x="13947" y="1250"/>
                  </a:cubicBezTo>
                  <a:cubicBezTo>
                    <a:pt x="12711" y="2265"/>
                    <a:pt x="11889" y="3695"/>
                    <a:pt x="11246" y="5158"/>
                  </a:cubicBezTo>
                  <a:cubicBezTo>
                    <a:pt x="8818" y="10683"/>
                    <a:pt x="8663" y="17169"/>
                    <a:pt x="10823" y="22805"/>
                  </a:cubicBezTo>
                  <a:cubicBezTo>
                    <a:pt x="9645" y="21168"/>
                    <a:pt x="8170" y="19620"/>
                    <a:pt x="6251" y="19000"/>
                  </a:cubicBezTo>
                  <a:cubicBezTo>
                    <a:pt x="5763" y="18842"/>
                    <a:pt x="5242" y="18764"/>
                    <a:pt x="4721" y="18764"/>
                  </a:cubicBezTo>
                  <a:cubicBezTo>
                    <a:pt x="3193" y="18764"/>
                    <a:pt x="1668" y="19439"/>
                    <a:pt x="978" y="20777"/>
                  </a:cubicBezTo>
                  <a:cubicBezTo>
                    <a:pt x="1" y="22675"/>
                    <a:pt x="1005" y="25001"/>
                    <a:pt x="2313" y="26691"/>
                  </a:cubicBezTo>
                  <a:cubicBezTo>
                    <a:pt x="4517" y="29543"/>
                    <a:pt x="7443" y="30771"/>
                    <a:pt x="10264" y="32800"/>
                  </a:cubicBezTo>
                  <a:cubicBezTo>
                    <a:pt x="9778" y="32692"/>
                    <a:pt x="9284" y="32638"/>
                    <a:pt x="8791" y="32638"/>
                  </a:cubicBezTo>
                  <a:cubicBezTo>
                    <a:pt x="7972" y="32638"/>
                    <a:pt x="7155" y="32786"/>
                    <a:pt x="6381" y="33079"/>
                  </a:cubicBezTo>
                  <a:cubicBezTo>
                    <a:pt x="5840" y="33284"/>
                    <a:pt x="5302" y="33582"/>
                    <a:pt x="4996" y="34073"/>
                  </a:cubicBezTo>
                  <a:cubicBezTo>
                    <a:pt x="4304" y="35188"/>
                    <a:pt x="5112" y="36623"/>
                    <a:pt x="6011" y="37580"/>
                  </a:cubicBezTo>
                  <a:cubicBezTo>
                    <a:pt x="6551" y="38151"/>
                    <a:pt x="7131" y="38685"/>
                    <a:pt x="7745" y="39178"/>
                  </a:cubicBezTo>
                  <a:cubicBezTo>
                    <a:pt x="10161" y="41128"/>
                    <a:pt x="13025" y="42482"/>
                    <a:pt x="15806" y="43845"/>
                  </a:cubicBezTo>
                  <a:cubicBezTo>
                    <a:pt x="19322" y="45568"/>
                    <a:pt x="22597" y="47725"/>
                    <a:pt x="25638" y="50189"/>
                  </a:cubicBezTo>
                  <a:cubicBezTo>
                    <a:pt x="25408" y="47829"/>
                    <a:pt x="25839" y="45462"/>
                    <a:pt x="26559" y="43217"/>
                  </a:cubicBezTo>
                  <a:cubicBezTo>
                    <a:pt x="27452" y="40432"/>
                    <a:pt x="28781" y="37802"/>
                    <a:pt x="29688" y="35020"/>
                  </a:cubicBezTo>
                  <a:cubicBezTo>
                    <a:pt x="30194" y="33470"/>
                    <a:pt x="30674" y="31560"/>
                    <a:pt x="29510" y="30191"/>
                  </a:cubicBezTo>
                  <a:cubicBezTo>
                    <a:pt x="28978" y="29565"/>
                    <a:pt x="28224" y="29291"/>
                    <a:pt x="27428" y="29291"/>
                  </a:cubicBezTo>
                  <a:cubicBezTo>
                    <a:pt x="26181" y="29291"/>
                    <a:pt x="24832" y="29964"/>
                    <a:pt x="24079" y="31009"/>
                  </a:cubicBezTo>
                  <a:cubicBezTo>
                    <a:pt x="25338" y="28287"/>
                    <a:pt x="26595" y="25564"/>
                    <a:pt x="27854" y="22840"/>
                  </a:cubicBezTo>
                  <a:cubicBezTo>
                    <a:pt x="29268" y="19781"/>
                    <a:pt x="32595" y="13272"/>
                    <a:pt x="26703" y="12438"/>
                  </a:cubicBezTo>
                  <a:cubicBezTo>
                    <a:pt x="26528" y="12413"/>
                    <a:pt x="26352" y="12401"/>
                    <a:pt x="26176" y="12401"/>
                  </a:cubicBezTo>
                  <a:cubicBezTo>
                    <a:pt x="24419" y="12401"/>
                    <a:pt x="22692" y="13604"/>
                    <a:pt x="22149" y="15286"/>
                  </a:cubicBezTo>
                  <a:cubicBezTo>
                    <a:pt x="22557" y="12373"/>
                    <a:pt x="22579" y="9418"/>
                    <a:pt x="22213" y="6498"/>
                  </a:cubicBezTo>
                  <a:cubicBezTo>
                    <a:pt x="21888" y="3918"/>
                    <a:pt x="20898" y="963"/>
                    <a:pt x="18421" y="179"/>
                  </a:cubicBezTo>
                  <a:cubicBezTo>
                    <a:pt x="18035" y="57"/>
                    <a:pt x="17637" y="0"/>
                    <a:pt x="17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426210" y="3539213"/>
              <a:ext cx="227948" cy="651198"/>
            </a:xfrm>
            <a:custGeom>
              <a:avLst/>
              <a:gdLst/>
              <a:ahLst/>
              <a:cxnLst/>
              <a:rect l="l" t="t" r="r" b="b"/>
              <a:pathLst>
                <a:path w="16178" h="46217" extrusionOk="0">
                  <a:moveTo>
                    <a:pt x="1746" y="0"/>
                  </a:moveTo>
                  <a:cubicBezTo>
                    <a:pt x="1700" y="0"/>
                    <a:pt x="1501" y="683"/>
                    <a:pt x="1180" y="1926"/>
                  </a:cubicBezTo>
                  <a:cubicBezTo>
                    <a:pt x="1094" y="2266"/>
                    <a:pt x="1005" y="2613"/>
                    <a:pt x="914" y="2970"/>
                  </a:cubicBezTo>
                  <a:cubicBezTo>
                    <a:pt x="830" y="3353"/>
                    <a:pt x="770" y="3777"/>
                    <a:pt x="691" y="4230"/>
                  </a:cubicBezTo>
                  <a:cubicBezTo>
                    <a:pt x="550" y="5137"/>
                    <a:pt x="329" y="6167"/>
                    <a:pt x="262" y="7323"/>
                  </a:cubicBezTo>
                  <a:cubicBezTo>
                    <a:pt x="210" y="7914"/>
                    <a:pt x="159" y="8518"/>
                    <a:pt x="105" y="9136"/>
                  </a:cubicBezTo>
                  <a:cubicBezTo>
                    <a:pt x="56" y="9767"/>
                    <a:pt x="76" y="10425"/>
                    <a:pt x="59" y="11107"/>
                  </a:cubicBezTo>
                  <a:cubicBezTo>
                    <a:pt x="0" y="12472"/>
                    <a:pt x="121" y="13924"/>
                    <a:pt x="212" y="15456"/>
                  </a:cubicBezTo>
                  <a:cubicBezTo>
                    <a:pt x="507" y="18506"/>
                    <a:pt x="1100" y="21842"/>
                    <a:pt x="2134" y="25231"/>
                  </a:cubicBezTo>
                  <a:cubicBezTo>
                    <a:pt x="3209" y="28608"/>
                    <a:pt x="4615" y="31689"/>
                    <a:pt x="6105" y="34367"/>
                  </a:cubicBezTo>
                  <a:cubicBezTo>
                    <a:pt x="6901" y="35679"/>
                    <a:pt x="7626" y="36943"/>
                    <a:pt x="8449" y="38032"/>
                  </a:cubicBezTo>
                  <a:cubicBezTo>
                    <a:pt x="8851" y="38583"/>
                    <a:pt x="9209" y="39137"/>
                    <a:pt x="9607" y="39629"/>
                  </a:cubicBezTo>
                  <a:lnTo>
                    <a:pt x="10766" y="41031"/>
                  </a:lnTo>
                  <a:cubicBezTo>
                    <a:pt x="11479" y="41945"/>
                    <a:pt x="12244" y="42666"/>
                    <a:pt x="12876" y="43334"/>
                  </a:cubicBezTo>
                  <a:cubicBezTo>
                    <a:pt x="13199" y="43660"/>
                    <a:pt x="13489" y="43975"/>
                    <a:pt x="13776" y="44244"/>
                  </a:cubicBezTo>
                  <a:lnTo>
                    <a:pt x="14588" y="44952"/>
                  </a:lnTo>
                  <a:cubicBezTo>
                    <a:pt x="15531" y="45769"/>
                    <a:pt x="16078" y="46216"/>
                    <a:pt x="16142" y="46216"/>
                  </a:cubicBezTo>
                  <a:cubicBezTo>
                    <a:pt x="16144" y="46216"/>
                    <a:pt x="16146" y="46216"/>
                    <a:pt x="16147" y="46214"/>
                  </a:cubicBezTo>
                  <a:cubicBezTo>
                    <a:pt x="16178" y="46180"/>
                    <a:pt x="15681" y="45665"/>
                    <a:pt x="14764" y="44766"/>
                  </a:cubicBezTo>
                  <a:lnTo>
                    <a:pt x="13997" y="44021"/>
                  </a:lnTo>
                  <a:cubicBezTo>
                    <a:pt x="13724" y="43740"/>
                    <a:pt x="13450" y="43415"/>
                    <a:pt x="13143" y="43079"/>
                  </a:cubicBezTo>
                  <a:cubicBezTo>
                    <a:pt x="12542" y="42393"/>
                    <a:pt x="11807" y="41658"/>
                    <a:pt x="11125" y="40734"/>
                  </a:cubicBezTo>
                  <a:lnTo>
                    <a:pt x="10013" y="39320"/>
                  </a:lnTo>
                  <a:cubicBezTo>
                    <a:pt x="9630" y="38827"/>
                    <a:pt x="9286" y="38272"/>
                    <a:pt x="8899" y="37721"/>
                  </a:cubicBezTo>
                  <a:cubicBezTo>
                    <a:pt x="8105" y="36632"/>
                    <a:pt x="7405" y="35372"/>
                    <a:pt x="6634" y="34071"/>
                  </a:cubicBezTo>
                  <a:cubicBezTo>
                    <a:pt x="5193" y="31410"/>
                    <a:pt x="3824" y="28364"/>
                    <a:pt x="2763" y="25034"/>
                  </a:cubicBezTo>
                  <a:cubicBezTo>
                    <a:pt x="1744" y="21691"/>
                    <a:pt x="1140" y="18408"/>
                    <a:pt x="816" y="15400"/>
                  </a:cubicBezTo>
                  <a:cubicBezTo>
                    <a:pt x="711" y="13890"/>
                    <a:pt x="570" y="12456"/>
                    <a:pt x="606" y="11108"/>
                  </a:cubicBezTo>
                  <a:cubicBezTo>
                    <a:pt x="611" y="10435"/>
                    <a:pt x="578" y="9783"/>
                    <a:pt x="613" y="9159"/>
                  </a:cubicBezTo>
                  <a:cubicBezTo>
                    <a:pt x="652" y="8547"/>
                    <a:pt x="689" y="7948"/>
                    <a:pt x="727" y="7364"/>
                  </a:cubicBezTo>
                  <a:cubicBezTo>
                    <a:pt x="762" y="6216"/>
                    <a:pt x="949" y="5193"/>
                    <a:pt x="1054" y="4287"/>
                  </a:cubicBezTo>
                  <a:cubicBezTo>
                    <a:pt x="1116" y="3836"/>
                    <a:pt x="1158" y="3413"/>
                    <a:pt x="1221" y="3027"/>
                  </a:cubicBezTo>
                  <a:lnTo>
                    <a:pt x="1429" y="1980"/>
                  </a:lnTo>
                  <a:cubicBezTo>
                    <a:pt x="1675" y="718"/>
                    <a:pt x="1791" y="12"/>
                    <a:pt x="1747" y="0"/>
                  </a:cubicBezTo>
                  <a:cubicBezTo>
                    <a:pt x="1747" y="0"/>
                    <a:pt x="1746" y="0"/>
                    <a:pt x="1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303881" y="3684480"/>
              <a:ext cx="237191" cy="102251"/>
            </a:xfrm>
            <a:custGeom>
              <a:avLst/>
              <a:gdLst/>
              <a:ahLst/>
              <a:cxnLst/>
              <a:rect l="l" t="t" r="r" b="b"/>
              <a:pathLst>
                <a:path w="16834" h="7257" extrusionOk="0">
                  <a:moveTo>
                    <a:pt x="16786" y="0"/>
                  </a:moveTo>
                  <a:cubicBezTo>
                    <a:pt x="16669" y="0"/>
                    <a:pt x="16478" y="1196"/>
                    <a:pt x="15449" y="2736"/>
                  </a:cubicBezTo>
                  <a:cubicBezTo>
                    <a:pt x="14923" y="3501"/>
                    <a:pt x="14183" y="4347"/>
                    <a:pt x="13178" y="5047"/>
                  </a:cubicBezTo>
                  <a:cubicBezTo>
                    <a:pt x="12181" y="5751"/>
                    <a:pt x="10921" y="6290"/>
                    <a:pt x="9526" y="6499"/>
                  </a:cubicBezTo>
                  <a:cubicBezTo>
                    <a:pt x="9057" y="6568"/>
                    <a:pt x="8585" y="6603"/>
                    <a:pt x="8114" y="6603"/>
                  </a:cubicBezTo>
                  <a:cubicBezTo>
                    <a:pt x="7262" y="6603"/>
                    <a:pt x="6411" y="6489"/>
                    <a:pt x="5585" y="6263"/>
                  </a:cubicBezTo>
                  <a:cubicBezTo>
                    <a:pt x="4400" y="5944"/>
                    <a:pt x="3417" y="5402"/>
                    <a:pt x="2621" y="4900"/>
                  </a:cubicBezTo>
                  <a:cubicBezTo>
                    <a:pt x="1123" y="3915"/>
                    <a:pt x="212" y="3182"/>
                    <a:pt x="63" y="3182"/>
                  </a:cubicBezTo>
                  <a:cubicBezTo>
                    <a:pt x="55" y="3182"/>
                    <a:pt x="49" y="3184"/>
                    <a:pt x="45" y="3189"/>
                  </a:cubicBezTo>
                  <a:cubicBezTo>
                    <a:pt x="0" y="3245"/>
                    <a:pt x="805" y="4117"/>
                    <a:pt x="2358" y="5284"/>
                  </a:cubicBezTo>
                  <a:cubicBezTo>
                    <a:pt x="3140" y="5851"/>
                    <a:pt x="4158" y="6472"/>
                    <a:pt x="5415" y="6846"/>
                  </a:cubicBezTo>
                  <a:cubicBezTo>
                    <a:pt x="6320" y="7119"/>
                    <a:pt x="7259" y="7256"/>
                    <a:pt x="8200" y="7256"/>
                  </a:cubicBezTo>
                  <a:cubicBezTo>
                    <a:pt x="8676" y="7256"/>
                    <a:pt x="9152" y="7221"/>
                    <a:pt x="9625" y="7151"/>
                  </a:cubicBezTo>
                  <a:cubicBezTo>
                    <a:pt x="11122" y="6927"/>
                    <a:pt x="12484" y="6323"/>
                    <a:pt x="13533" y="5539"/>
                  </a:cubicBezTo>
                  <a:cubicBezTo>
                    <a:pt x="14590" y="4761"/>
                    <a:pt x="15341" y="3826"/>
                    <a:pt x="15842" y="2985"/>
                  </a:cubicBezTo>
                  <a:cubicBezTo>
                    <a:pt x="16345" y="2138"/>
                    <a:pt x="16591" y="1374"/>
                    <a:pt x="16711" y="845"/>
                  </a:cubicBezTo>
                  <a:cubicBezTo>
                    <a:pt x="16833" y="312"/>
                    <a:pt x="16827" y="8"/>
                    <a:pt x="16791" y="1"/>
                  </a:cubicBezTo>
                  <a:cubicBezTo>
                    <a:pt x="16789" y="1"/>
                    <a:pt x="16788" y="0"/>
                    <a:pt x="16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388717" y="3577763"/>
              <a:ext cx="100095" cy="70520"/>
            </a:xfrm>
            <a:custGeom>
              <a:avLst/>
              <a:gdLst/>
              <a:ahLst/>
              <a:cxnLst/>
              <a:rect l="l" t="t" r="r" b="b"/>
              <a:pathLst>
                <a:path w="7104" h="5005" extrusionOk="0">
                  <a:moveTo>
                    <a:pt x="6958" y="1"/>
                  </a:moveTo>
                  <a:cubicBezTo>
                    <a:pt x="6858" y="1"/>
                    <a:pt x="6751" y="619"/>
                    <a:pt x="6353" y="1506"/>
                  </a:cubicBezTo>
                  <a:cubicBezTo>
                    <a:pt x="6149" y="1950"/>
                    <a:pt x="5869" y="2461"/>
                    <a:pt x="5474" y="2964"/>
                  </a:cubicBezTo>
                  <a:cubicBezTo>
                    <a:pt x="5079" y="3452"/>
                    <a:pt x="4581" y="4010"/>
                    <a:pt x="3977" y="4253"/>
                  </a:cubicBezTo>
                  <a:cubicBezTo>
                    <a:pt x="3820" y="4321"/>
                    <a:pt x="3662" y="4350"/>
                    <a:pt x="3507" y="4350"/>
                  </a:cubicBezTo>
                  <a:cubicBezTo>
                    <a:pt x="3071" y="4350"/>
                    <a:pt x="2648" y="4118"/>
                    <a:pt x="2285" y="3829"/>
                  </a:cubicBezTo>
                  <a:cubicBezTo>
                    <a:pt x="1839" y="3473"/>
                    <a:pt x="1432" y="3070"/>
                    <a:pt x="1071" y="2629"/>
                  </a:cubicBezTo>
                  <a:cubicBezTo>
                    <a:pt x="471" y="1892"/>
                    <a:pt x="187" y="1340"/>
                    <a:pt x="86" y="1340"/>
                  </a:cubicBezTo>
                  <a:cubicBezTo>
                    <a:pt x="83" y="1340"/>
                    <a:pt x="79" y="1341"/>
                    <a:pt x="76" y="1342"/>
                  </a:cubicBezTo>
                  <a:cubicBezTo>
                    <a:pt x="0" y="1369"/>
                    <a:pt x="131" y="2014"/>
                    <a:pt x="694" y="2903"/>
                  </a:cubicBezTo>
                  <a:cubicBezTo>
                    <a:pt x="1027" y="3422"/>
                    <a:pt x="1433" y="3891"/>
                    <a:pt x="1899" y="4298"/>
                  </a:cubicBezTo>
                  <a:cubicBezTo>
                    <a:pt x="2168" y="4528"/>
                    <a:pt x="2487" y="4760"/>
                    <a:pt x="2891" y="4900"/>
                  </a:cubicBezTo>
                  <a:cubicBezTo>
                    <a:pt x="3079" y="4969"/>
                    <a:pt x="3291" y="5004"/>
                    <a:pt x="3505" y="5004"/>
                  </a:cubicBezTo>
                  <a:cubicBezTo>
                    <a:pt x="3748" y="5004"/>
                    <a:pt x="3995" y="4959"/>
                    <a:pt x="4215" y="4866"/>
                  </a:cubicBezTo>
                  <a:cubicBezTo>
                    <a:pt x="5057" y="4511"/>
                    <a:pt x="5545" y="3879"/>
                    <a:pt x="5962" y="3324"/>
                  </a:cubicBezTo>
                  <a:cubicBezTo>
                    <a:pt x="6318" y="2819"/>
                    <a:pt x="6598" y="2261"/>
                    <a:pt x="6789" y="1673"/>
                  </a:cubicBezTo>
                  <a:cubicBezTo>
                    <a:pt x="7103" y="664"/>
                    <a:pt x="7039" y="5"/>
                    <a:pt x="6961" y="1"/>
                  </a:cubicBezTo>
                  <a:cubicBezTo>
                    <a:pt x="6960" y="1"/>
                    <a:pt x="6959" y="1"/>
                    <a:pt x="6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344573" y="3861845"/>
              <a:ext cx="218015" cy="97869"/>
            </a:xfrm>
            <a:custGeom>
              <a:avLst/>
              <a:gdLst/>
              <a:ahLst/>
              <a:cxnLst/>
              <a:rect l="l" t="t" r="r" b="b"/>
              <a:pathLst>
                <a:path w="15473" h="6946" extrusionOk="0">
                  <a:moveTo>
                    <a:pt x="15398" y="1"/>
                  </a:moveTo>
                  <a:cubicBezTo>
                    <a:pt x="15291" y="1"/>
                    <a:pt x="15095" y="1138"/>
                    <a:pt x="14334" y="2776"/>
                  </a:cubicBezTo>
                  <a:cubicBezTo>
                    <a:pt x="13938" y="3587"/>
                    <a:pt x="13432" y="4580"/>
                    <a:pt x="12595" y="5371"/>
                  </a:cubicBezTo>
                  <a:cubicBezTo>
                    <a:pt x="12176" y="5762"/>
                    <a:pt x="11663" y="6062"/>
                    <a:pt x="11069" y="6196"/>
                  </a:cubicBezTo>
                  <a:cubicBezTo>
                    <a:pt x="10791" y="6260"/>
                    <a:pt x="10498" y="6289"/>
                    <a:pt x="10197" y="6289"/>
                  </a:cubicBezTo>
                  <a:cubicBezTo>
                    <a:pt x="9857" y="6289"/>
                    <a:pt x="9505" y="6252"/>
                    <a:pt x="9152" y="6190"/>
                  </a:cubicBezTo>
                  <a:cubicBezTo>
                    <a:pt x="7818" y="5933"/>
                    <a:pt x="6567" y="5433"/>
                    <a:pt x="5482" y="4922"/>
                  </a:cubicBezTo>
                  <a:cubicBezTo>
                    <a:pt x="4391" y="4405"/>
                    <a:pt x="3445" y="3851"/>
                    <a:pt x="2654" y="3379"/>
                  </a:cubicBezTo>
                  <a:cubicBezTo>
                    <a:pt x="1170" y="2480"/>
                    <a:pt x="220" y="1883"/>
                    <a:pt x="68" y="1883"/>
                  </a:cubicBezTo>
                  <a:cubicBezTo>
                    <a:pt x="58" y="1883"/>
                    <a:pt x="51" y="1886"/>
                    <a:pt x="48" y="1890"/>
                  </a:cubicBezTo>
                  <a:cubicBezTo>
                    <a:pt x="0" y="1960"/>
                    <a:pt x="873" y="2706"/>
                    <a:pt x="2400" y="3772"/>
                  </a:cubicBezTo>
                  <a:cubicBezTo>
                    <a:pt x="3168" y="4300"/>
                    <a:pt x="4105" y="4905"/>
                    <a:pt x="5213" y="5468"/>
                  </a:cubicBezTo>
                  <a:cubicBezTo>
                    <a:pt x="6325" y="6027"/>
                    <a:pt x="7592" y="6561"/>
                    <a:pt x="9036" y="6841"/>
                  </a:cubicBezTo>
                  <a:cubicBezTo>
                    <a:pt x="9408" y="6906"/>
                    <a:pt x="9786" y="6946"/>
                    <a:pt x="10162" y="6946"/>
                  </a:cubicBezTo>
                  <a:cubicBezTo>
                    <a:pt x="10518" y="6946"/>
                    <a:pt x="10872" y="6910"/>
                    <a:pt x="11217" y="6825"/>
                  </a:cubicBezTo>
                  <a:cubicBezTo>
                    <a:pt x="11927" y="6658"/>
                    <a:pt x="12551" y="6269"/>
                    <a:pt x="13013" y="5812"/>
                  </a:cubicBezTo>
                  <a:cubicBezTo>
                    <a:pt x="13940" y="4881"/>
                    <a:pt x="14402" y="3826"/>
                    <a:pt x="14761" y="2961"/>
                  </a:cubicBezTo>
                  <a:cubicBezTo>
                    <a:pt x="15446" y="1195"/>
                    <a:pt x="15473" y="8"/>
                    <a:pt x="15401" y="1"/>
                  </a:cubicBezTo>
                  <a:cubicBezTo>
                    <a:pt x="15400" y="1"/>
                    <a:pt x="15399" y="1"/>
                    <a:pt x="1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704" name="Google Shape;1704;p45"/>
          <p:cNvGrpSpPr/>
          <p:nvPr/>
        </p:nvGrpSpPr>
        <p:grpSpPr>
          <a:xfrm>
            <a:off x="4100047" y="4208807"/>
            <a:ext cx="586795" cy="2368253"/>
            <a:chOff x="3075035" y="3156605"/>
            <a:chExt cx="440096" cy="1776190"/>
          </a:xfrm>
        </p:grpSpPr>
        <p:sp>
          <p:nvSpPr>
            <p:cNvPr id="1705" name="Google Shape;1705;p45"/>
            <p:cNvSpPr/>
            <p:nvPr/>
          </p:nvSpPr>
          <p:spPr>
            <a:xfrm>
              <a:off x="3075035" y="3374199"/>
              <a:ext cx="440096" cy="1558597"/>
            </a:xfrm>
            <a:custGeom>
              <a:avLst/>
              <a:gdLst/>
              <a:ahLst/>
              <a:cxnLst/>
              <a:rect l="l" t="t" r="r" b="b"/>
              <a:pathLst>
                <a:path w="26778" h="94834" extrusionOk="0">
                  <a:moveTo>
                    <a:pt x="23136" y="0"/>
                  </a:moveTo>
                  <a:lnTo>
                    <a:pt x="23136" y="0"/>
                  </a:lnTo>
                  <a:cubicBezTo>
                    <a:pt x="17602" y="3394"/>
                    <a:pt x="14644" y="10408"/>
                    <a:pt x="15811" y="16759"/>
                  </a:cubicBezTo>
                  <a:cubicBezTo>
                    <a:pt x="14691" y="21445"/>
                    <a:pt x="13794" y="26173"/>
                    <a:pt x="13123" y="30943"/>
                  </a:cubicBezTo>
                  <a:cubicBezTo>
                    <a:pt x="12060" y="27378"/>
                    <a:pt x="12841" y="23202"/>
                    <a:pt x="11431" y="19670"/>
                  </a:cubicBezTo>
                  <a:cubicBezTo>
                    <a:pt x="10375" y="17025"/>
                    <a:pt x="8196" y="15016"/>
                    <a:pt x="6084" y="13105"/>
                  </a:cubicBezTo>
                  <a:lnTo>
                    <a:pt x="6084" y="13105"/>
                  </a:lnTo>
                  <a:cubicBezTo>
                    <a:pt x="5556" y="19890"/>
                    <a:pt x="8192" y="26836"/>
                    <a:pt x="13033" y="31610"/>
                  </a:cubicBezTo>
                  <a:cubicBezTo>
                    <a:pt x="12328" y="36760"/>
                    <a:pt x="11885" y="41944"/>
                    <a:pt x="11705" y="47139"/>
                  </a:cubicBezTo>
                  <a:cubicBezTo>
                    <a:pt x="10686" y="42683"/>
                    <a:pt x="9417" y="38288"/>
                    <a:pt x="7178" y="34326"/>
                  </a:cubicBezTo>
                  <a:cubicBezTo>
                    <a:pt x="6354" y="32869"/>
                    <a:pt x="5382" y="31409"/>
                    <a:pt x="5241" y="29741"/>
                  </a:cubicBezTo>
                  <a:lnTo>
                    <a:pt x="5241" y="29741"/>
                  </a:lnTo>
                  <a:cubicBezTo>
                    <a:pt x="4102" y="36925"/>
                    <a:pt x="6579" y="44562"/>
                    <a:pt x="11613" y="49793"/>
                  </a:cubicBezTo>
                  <a:cubicBezTo>
                    <a:pt x="11617" y="49738"/>
                    <a:pt x="11635" y="49686"/>
                    <a:pt x="11641" y="49633"/>
                  </a:cubicBezTo>
                  <a:lnTo>
                    <a:pt x="11641" y="49633"/>
                  </a:lnTo>
                  <a:cubicBezTo>
                    <a:pt x="11524" y="56026"/>
                    <a:pt x="11806" y="62421"/>
                    <a:pt x="12486" y="68779"/>
                  </a:cubicBezTo>
                  <a:cubicBezTo>
                    <a:pt x="11088" y="64289"/>
                    <a:pt x="8572" y="60149"/>
                    <a:pt x="5212" y="56857"/>
                  </a:cubicBezTo>
                  <a:cubicBezTo>
                    <a:pt x="3356" y="55039"/>
                    <a:pt x="1205" y="53417"/>
                    <a:pt x="1" y="51115"/>
                  </a:cubicBezTo>
                  <a:lnTo>
                    <a:pt x="1" y="51115"/>
                  </a:lnTo>
                  <a:cubicBezTo>
                    <a:pt x="26" y="55230"/>
                    <a:pt x="2221" y="59035"/>
                    <a:pt x="4852" y="62199"/>
                  </a:cubicBezTo>
                  <a:cubicBezTo>
                    <a:pt x="7376" y="65233"/>
                    <a:pt x="10347" y="67887"/>
                    <a:pt x="12743" y="71021"/>
                  </a:cubicBezTo>
                  <a:cubicBezTo>
                    <a:pt x="13712" y="78982"/>
                    <a:pt x="15300" y="86876"/>
                    <a:pt x="17523" y="94611"/>
                  </a:cubicBezTo>
                  <a:cubicBezTo>
                    <a:pt x="17568" y="94768"/>
                    <a:pt x="17682" y="94834"/>
                    <a:pt x="17804" y="94834"/>
                  </a:cubicBezTo>
                  <a:cubicBezTo>
                    <a:pt x="18016" y="94834"/>
                    <a:pt x="18250" y="94631"/>
                    <a:pt x="18172" y="94360"/>
                  </a:cubicBezTo>
                  <a:cubicBezTo>
                    <a:pt x="16475" y="88455"/>
                    <a:pt x="15152" y="82457"/>
                    <a:pt x="14190" y="76405"/>
                  </a:cubicBezTo>
                  <a:cubicBezTo>
                    <a:pt x="16443" y="71997"/>
                    <a:pt x="20659" y="68442"/>
                    <a:pt x="22882" y="63890"/>
                  </a:cubicBezTo>
                  <a:cubicBezTo>
                    <a:pt x="23921" y="61757"/>
                    <a:pt x="24505" y="59430"/>
                    <a:pt x="24597" y="57059"/>
                  </a:cubicBezTo>
                  <a:lnTo>
                    <a:pt x="24597" y="57059"/>
                  </a:lnTo>
                  <a:cubicBezTo>
                    <a:pt x="20579" y="58673"/>
                    <a:pt x="17512" y="62188"/>
                    <a:pt x="15814" y="66170"/>
                  </a:cubicBezTo>
                  <a:cubicBezTo>
                    <a:pt x="14683" y="68823"/>
                    <a:pt x="14115" y="71670"/>
                    <a:pt x="13907" y="74553"/>
                  </a:cubicBezTo>
                  <a:cubicBezTo>
                    <a:pt x="13280" y="70272"/>
                    <a:pt x="12837" y="65970"/>
                    <a:pt x="12575" y="61648"/>
                  </a:cubicBezTo>
                  <a:cubicBezTo>
                    <a:pt x="12606" y="61597"/>
                    <a:pt x="12633" y="61542"/>
                    <a:pt x="12664" y="61491"/>
                  </a:cubicBezTo>
                  <a:cubicBezTo>
                    <a:pt x="15780" y="56341"/>
                    <a:pt x="20516" y="52273"/>
                    <a:pt x="23322" y="46947"/>
                  </a:cubicBezTo>
                  <a:cubicBezTo>
                    <a:pt x="23862" y="45923"/>
                    <a:pt x="24337" y="44800"/>
                    <a:pt x="24234" y="43648"/>
                  </a:cubicBezTo>
                  <a:lnTo>
                    <a:pt x="24234" y="43648"/>
                  </a:lnTo>
                  <a:cubicBezTo>
                    <a:pt x="20228" y="44284"/>
                    <a:pt x="16968" y="47423"/>
                    <a:pt x="15155" y="51051"/>
                  </a:cubicBezTo>
                  <a:cubicBezTo>
                    <a:pt x="13661" y="54041"/>
                    <a:pt x="12994" y="57348"/>
                    <a:pt x="12522" y="60671"/>
                  </a:cubicBezTo>
                  <a:cubicBezTo>
                    <a:pt x="12211" y="54868"/>
                    <a:pt x="12229" y="49053"/>
                    <a:pt x="12578" y="43253"/>
                  </a:cubicBezTo>
                  <a:lnTo>
                    <a:pt x="12578" y="43253"/>
                  </a:lnTo>
                  <a:cubicBezTo>
                    <a:pt x="12566" y="43585"/>
                    <a:pt x="12563" y="43919"/>
                    <a:pt x="12582" y="44253"/>
                  </a:cubicBezTo>
                  <a:cubicBezTo>
                    <a:pt x="14125" y="41844"/>
                    <a:pt x="16560" y="39963"/>
                    <a:pt x="18923" y="38254"/>
                  </a:cubicBezTo>
                  <a:cubicBezTo>
                    <a:pt x="22029" y="36010"/>
                    <a:pt x="25335" y="33631"/>
                    <a:pt x="26777" y="30082"/>
                  </a:cubicBezTo>
                  <a:lnTo>
                    <a:pt x="26777" y="30082"/>
                  </a:lnTo>
                  <a:cubicBezTo>
                    <a:pt x="22980" y="30519"/>
                    <a:pt x="19239" y="32016"/>
                    <a:pt x="16504" y="34686"/>
                  </a:cubicBezTo>
                  <a:cubicBezTo>
                    <a:pt x="14330" y="36808"/>
                    <a:pt x="12868" y="39712"/>
                    <a:pt x="12610" y="42718"/>
                  </a:cubicBezTo>
                  <a:cubicBezTo>
                    <a:pt x="12941" y="37500"/>
                    <a:pt x="13540" y="32303"/>
                    <a:pt x="14405" y="27148"/>
                  </a:cubicBezTo>
                  <a:lnTo>
                    <a:pt x="14427" y="27243"/>
                  </a:lnTo>
                  <a:cubicBezTo>
                    <a:pt x="14471" y="26786"/>
                    <a:pt x="14538" y="26334"/>
                    <a:pt x="14621" y="25884"/>
                  </a:cubicBezTo>
                  <a:cubicBezTo>
                    <a:pt x="14627" y="25852"/>
                    <a:pt x="14632" y="25822"/>
                    <a:pt x="14637" y="25790"/>
                  </a:cubicBezTo>
                  <a:cubicBezTo>
                    <a:pt x="14713" y="25393"/>
                    <a:pt x="14809" y="25002"/>
                    <a:pt x="14913" y="24613"/>
                  </a:cubicBezTo>
                  <a:lnTo>
                    <a:pt x="14913" y="24613"/>
                  </a:lnTo>
                  <a:cubicBezTo>
                    <a:pt x="14889" y="24634"/>
                    <a:pt x="14862" y="24655"/>
                    <a:pt x="14838" y="24676"/>
                  </a:cubicBezTo>
                  <a:cubicBezTo>
                    <a:pt x="15291" y="22228"/>
                    <a:pt x="15803" y="19791"/>
                    <a:pt x="16375" y="17366"/>
                  </a:cubicBezTo>
                  <a:cubicBezTo>
                    <a:pt x="19320" y="13892"/>
                    <a:pt x="21323" y="9623"/>
                    <a:pt x="22041" y="5126"/>
                  </a:cubicBezTo>
                  <a:cubicBezTo>
                    <a:pt x="22318" y="3394"/>
                    <a:pt x="22422" y="1601"/>
                    <a:pt x="2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3246850" y="3156605"/>
              <a:ext cx="239195" cy="202775"/>
            </a:xfrm>
            <a:custGeom>
              <a:avLst/>
              <a:gdLst/>
              <a:ahLst/>
              <a:cxnLst/>
              <a:rect l="l" t="t" r="r" b="b"/>
              <a:pathLst>
                <a:path w="14554" h="12338" extrusionOk="0">
                  <a:moveTo>
                    <a:pt x="14554" y="0"/>
                  </a:moveTo>
                  <a:lnTo>
                    <a:pt x="14554" y="0"/>
                  </a:lnTo>
                  <a:cubicBezTo>
                    <a:pt x="10737" y="354"/>
                    <a:pt x="7061" y="2076"/>
                    <a:pt x="4343" y="4781"/>
                  </a:cubicBezTo>
                  <a:cubicBezTo>
                    <a:pt x="2260" y="6855"/>
                    <a:pt x="758" y="9498"/>
                    <a:pt x="1" y="12337"/>
                  </a:cubicBezTo>
                  <a:cubicBezTo>
                    <a:pt x="1439" y="11031"/>
                    <a:pt x="3247" y="10203"/>
                    <a:pt x="4933" y="9224"/>
                  </a:cubicBezTo>
                  <a:cubicBezTo>
                    <a:pt x="8811" y="6972"/>
                    <a:pt x="12141" y="3780"/>
                    <a:pt x="14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707" name="Google Shape;1707;p45"/>
          <p:cNvGrpSpPr/>
          <p:nvPr/>
        </p:nvGrpSpPr>
        <p:grpSpPr>
          <a:xfrm>
            <a:off x="978001" y="4203132"/>
            <a:ext cx="1032903" cy="853168"/>
            <a:chOff x="733500" y="3152349"/>
            <a:chExt cx="774677" cy="639876"/>
          </a:xfrm>
        </p:grpSpPr>
        <p:sp>
          <p:nvSpPr>
            <p:cNvPr id="1708" name="Google Shape;1708;p45"/>
            <p:cNvSpPr/>
            <p:nvPr/>
          </p:nvSpPr>
          <p:spPr>
            <a:xfrm>
              <a:off x="775357" y="3198068"/>
              <a:ext cx="732820" cy="582062"/>
            </a:xfrm>
            <a:custGeom>
              <a:avLst/>
              <a:gdLst/>
              <a:ahLst/>
              <a:cxnLst/>
              <a:rect l="l" t="t" r="r" b="b"/>
              <a:pathLst>
                <a:path w="44589" h="35416" extrusionOk="0">
                  <a:moveTo>
                    <a:pt x="15732" y="1"/>
                  </a:moveTo>
                  <a:cubicBezTo>
                    <a:pt x="15333" y="1"/>
                    <a:pt x="15121" y="524"/>
                    <a:pt x="15403" y="835"/>
                  </a:cubicBezTo>
                  <a:cubicBezTo>
                    <a:pt x="19262" y="5130"/>
                    <a:pt x="18348" y="10788"/>
                    <a:pt x="15624" y="15402"/>
                  </a:cubicBezTo>
                  <a:cubicBezTo>
                    <a:pt x="13636" y="12890"/>
                    <a:pt x="11798" y="10252"/>
                    <a:pt x="10093" y="7566"/>
                  </a:cubicBezTo>
                  <a:cubicBezTo>
                    <a:pt x="9991" y="7405"/>
                    <a:pt x="9842" y="7339"/>
                    <a:pt x="9694" y="7339"/>
                  </a:cubicBezTo>
                  <a:cubicBezTo>
                    <a:pt x="9354" y="7339"/>
                    <a:pt x="9017" y="7687"/>
                    <a:pt x="9253" y="8057"/>
                  </a:cubicBezTo>
                  <a:cubicBezTo>
                    <a:pt x="10387" y="9845"/>
                    <a:pt x="11583" y="11612"/>
                    <a:pt x="12841" y="13336"/>
                  </a:cubicBezTo>
                  <a:cubicBezTo>
                    <a:pt x="11775" y="13813"/>
                    <a:pt x="10676" y="14044"/>
                    <a:pt x="9601" y="14044"/>
                  </a:cubicBezTo>
                  <a:cubicBezTo>
                    <a:pt x="7175" y="14044"/>
                    <a:pt x="4874" y="12864"/>
                    <a:pt x="3375" y="10663"/>
                  </a:cubicBezTo>
                  <a:cubicBezTo>
                    <a:pt x="3269" y="10508"/>
                    <a:pt x="3119" y="10444"/>
                    <a:pt x="2970" y="10444"/>
                  </a:cubicBezTo>
                  <a:cubicBezTo>
                    <a:pt x="2624" y="10444"/>
                    <a:pt x="2286" y="10790"/>
                    <a:pt x="2534" y="11154"/>
                  </a:cubicBezTo>
                  <a:cubicBezTo>
                    <a:pt x="4243" y="13664"/>
                    <a:pt x="6845" y="15007"/>
                    <a:pt x="9598" y="15007"/>
                  </a:cubicBezTo>
                  <a:cubicBezTo>
                    <a:pt x="10867" y="15007"/>
                    <a:pt x="12168" y="14722"/>
                    <a:pt x="13429" y="14134"/>
                  </a:cubicBezTo>
                  <a:cubicBezTo>
                    <a:pt x="15636" y="17093"/>
                    <a:pt x="18036" y="19915"/>
                    <a:pt x="20647" y="22476"/>
                  </a:cubicBezTo>
                  <a:cubicBezTo>
                    <a:pt x="17952" y="23458"/>
                    <a:pt x="14931" y="24136"/>
                    <a:pt x="12028" y="24136"/>
                  </a:cubicBezTo>
                  <a:cubicBezTo>
                    <a:pt x="7533" y="24136"/>
                    <a:pt x="3320" y="22511"/>
                    <a:pt x="1032" y="17878"/>
                  </a:cubicBezTo>
                  <a:cubicBezTo>
                    <a:pt x="945" y="17702"/>
                    <a:pt x="804" y="17629"/>
                    <a:pt x="659" y="17629"/>
                  </a:cubicBezTo>
                  <a:cubicBezTo>
                    <a:pt x="339" y="17629"/>
                    <a:pt x="1" y="17984"/>
                    <a:pt x="191" y="18370"/>
                  </a:cubicBezTo>
                  <a:cubicBezTo>
                    <a:pt x="1998" y="22027"/>
                    <a:pt x="4959" y="23946"/>
                    <a:pt x="8336" y="24701"/>
                  </a:cubicBezTo>
                  <a:cubicBezTo>
                    <a:pt x="8315" y="24729"/>
                    <a:pt x="8288" y="24749"/>
                    <a:pt x="8269" y="24785"/>
                  </a:cubicBezTo>
                  <a:cubicBezTo>
                    <a:pt x="6912" y="27427"/>
                    <a:pt x="4627" y="29342"/>
                    <a:pt x="1777" y="30189"/>
                  </a:cubicBezTo>
                  <a:cubicBezTo>
                    <a:pt x="1228" y="30352"/>
                    <a:pt x="1395" y="31151"/>
                    <a:pt x="1887" y="31151"/>
                  </a:cubicBezTo>
                  <a:cubicBezTo>
                    <a:pt x="1934" y="31151"/>
                    <a:pt x="1983" y="31144"/>
                    <a:pt x="2035" y="31128"/>
                  </a:cubicBezTo>
                  <a:cubicBezTo>
                    <a:pt x="5115" y="30214"/>
                    <a:pt x="7641" y="28136"/>
                    <a:pt x="9110" y="25277"/>
                  </a:cubicBezTo>
                  <a:cubicBezTo>
                    <a:pt x="9181" y="25147"/>
                    <a:pt x="9186" y="24991"/>
                    <a:pt x="9122" y="24857"/>
                  </a:cubicBezTo>
                  <a:lnTo>
                    <a:pt x="9122" y="24857"/>
                  </a:lnTo>
                  <a:cubicBezTo>
                    <a:pt x="10081" y="25019"/>
                    <a:pt x="11067" y="25094"/>
                    <a:pt x="12066" y="25094"/>
                  </a:cubicBezTo>
                  <a:cubicBezTo>
                    <a:pt x="15163" y="25094"/>
                    <a:pt x="18374" y="24374"/>
                    <a:pt x="21223" y="23300"/>
                  </a:cubicBezTo>
                  <a:cubicBezTo>
                    <a:pt x="21286" y="23276"/>
                    <a:pt x="21344" y="23239"/>
                    <a:pt x="21394" y="23194"/>
                  </a:cubicBezTo>
                  <a:cubicBezTo>
                    <a:pt x="24387" y="26026"/>
                    <a:pt x="27654" y="28513"/>
                    <a:pt x="31228" y="30487"/>
                  </a:cubicBezTo>
                  <a:cubicBezTo>
                    <a:pt x="29714" y="32116"/>
                    <a:pt x="27996" y="33242"/>
                    <a:pt x="25860" y="33977"/>
                  </a:cubicBezTo>
                  <a:cubicBezTo>
                    <a:pt x="24944" y="34292"/>
                    <a:pt x="23541" y="34514"/>
                    <a:pt x="22088" y="34514"/>
                  </a:cubicBezTo>
                  <a:cubicBezTo>
                    <a:pt x="19929" y="34514"/>
                    <a:pt x="17661" y="34023"/>
                    <a:pt x="16731" y="32613"/>
                  </a:cubicBezTo>
                  <a:cubicBezTo>
                    <a:pt x="16626" y="32455"/>
                    <a:pt x="16476" y="32390"/>
                    <a:pt x="16328" y="32390"/>
                  </a:cubicBezTo>
                  <a:cubicBezTo>
                    <a:pt x="15985" y="32390"/>
                    <a:pt x="15648" y="32738"/>
                    <a:pt x="15890" y="33105"/>
                  </a:cubicBezTo>
                  <a:cubicBezTo>
                    <a:pt x="17118" y="34966"/>
                    <a:pt x="19962" y="35416"/>
                    <a:pt x="22337" y="35416"/>
                  </a:cubicBezTo>
                  <a:cubicBezTo>
                    <a:pt x="22977" y="35416"/>
                    <a:pt x="23583" y="35383"/>
                    <a:pt x="24114" y="35336"/>
                  </a:cubicBezTo>
                  <a:cubicBezTo>
                    <a:pt x="27253" y="35062"/>
                    <a:pt x="30058" y="33258"/>
                    <a:pt x="32113" y="30962"/>
                  </a:cubicBezTo>
                  <a:cubicBezTo>
                    <a:pt x="35681" y="32821"/>
                    <a:pt x="39545" y="34170"/>
                    <a:pt x="43742" y="34835"/>
                  </a:cubicBezTo>
                  <a:cubicBezTo>
                    <a:pt x="43771" y="34839"/>
                    <a:pt x="43800" y="34842"/>
                    <a:pt x="43828" y="34842"/>
                  </a:cubicBezTo>
                  <a:cubicBezTo>
                    <a:pt x="44378" y="34842"/>
                    <a:pt x="44588" y="33987"/>
                    <a:pt x="44000" y="33894"/>
                  </a:cubicBezTo>
                  <a:cubicBezTo>
                    <a:pt x="37409" y="32849"/>
                    <a:pt x="31654" y="30108"/>
                    <a:pt x="26603" y="26327"/>
                  </a:cubicBezTo>
                  <a:cubicBezTo>
                    <a:pt x="29876" y="21953"/>
                    <a:pt x="31252" y="16714"/>
                    <a:pt x="30539" y="11288"/>
                  </a:cubicBezTo>
                  <a:cubicBezTo>
                    <a:pt x="30498" y="10981"/>
                    <a:pt x="30233" y="10825"/>
                    <a:pt x="29989" y="10825"/>
                  </a:cubicBezTo>
                  <a:cubicBezTo>
                    <a:pt x="29746" y="10825"/>
                    <a:pt x="29524" y="10979"/>
                    <a:pt x="29565" y="11288"/>
                  </a:cubicBezTo>
                  <a:cubicBezTo>
                    <a:pt x="30253" y="16518"/>
                    <a:pt x="28960" y="21508"/>
                    <a:pt x="25834" y="25736"/>
                  </a:cubicBezTo>
                  <a:cubicBezTo>
                    <a:pt x="22297" y="22976"/>
                    <a:pt x="19113" y="19708"/>
                    <a:pt x="16236" y="16163"/>
                  </a:cubicBezTo>
                  <a:cubicBezTo>
                    <a:pt x="16306" y="16123"/>
                    <a:pt x="16365" y="16064"/>
                    <a:pt x="16407" y="15995"/>
                  </a:cubicBezTo>
                  <a:cubicBezTo>
                    <a:pt x="19268" y="11212"/>
                    <a:pt x="20170" y="5433"/>
                    <a:pt x="16691" y="882"/>
                  </a:cubicBezTo>
                  <a:cubicBezTo>
                    <a:pt x="16814" y="633"/>
                    <a:pt x="16759" y="283"/>
                    <a:pt x="16414" y="181"/>
                  </a:cubicBezTo>
                  <a:lnTo>
                    <a:pt x="15877" y="22"/>
                  </a:lnTo>
                  <a:cubicBezTo>
                    <a:pt x="15826" y="8"/>
                    <a:pt x="15778" y="1"/>
                    <a:pt x="15732" y="1"/>
                  </a:cubicBezTo>
                  <a:close/>
                </a:path>
              </a:pathLst>
            </a:custGeom>
            <a:solidFill>
              <a:srgbClr val="9D97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733500" y="3664166"/>
              <a:ext cx="117954" cy="91461"/>
            </a:xfrm>
            <a:custGeom>
              <a:avLst/>
              <a:gdLst/>
              <a:ahLst/>
              <a:cxnLst/>
              <a:rect l="l" t="t" r="r" b="b"/>
              <a:pathLst>
                <a:path w="7177" h="5565" extrusionOk="0">
                  <a:moveTo>
                    <a:pt x="3588" y="0"/>
                  </a:moveTo>
                  <a:cubicBezTo>
                    <a:pt x="0" y="0"/>
                    <a:pt x="0" y="5564"/>
                    <a:pt x="3588" y="5564"/>
                  </a:cubicBezTo>
                  <a:cubicBezTo>
                    <a:pt x="7176" y="5564"/>
                    <a:pt x="7176" y="0"/>
                    <a:pt x="3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733500" y="3454930"/>
              <a:ext cx="117954" cy="91461"/>
            </a:xfrm>
            <a:custGeom>
              <a:avLst/>
              <a:gdLst/>
              <a:ahLst/>
              <a:cxnLst/>
              <a:rect l="l" t="t" r="r" b="b"/>
              <a:pathLst>
                <a:path w="7177" h="5565" extrusionOk="0">
                  <a:moveTo>
                    <a:pt x="3588" y="1"/>
                  </a:moveTo>
                  <a:cubicBezTo>
                    <a:pt x="0" y="1"/>
                    <a:pt x="0" y="5564"/>
                    <a:pt x="3588" y="5564"/>
                  </a:cubicBezTo>
                  <a:cubicBezTo>
                    <a:pt x="7176" y="5564"/>
                    <a:pt x="7176" y="1"/>
                    <a:pt x="3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747584" y="3309473"/>
              <a:ext cx="117954" cy="91461"/>
            </a:xfrm>
            <a:custGeom>
              <a:avLst/>
              <a:gdLst/>
              <a:ahLst/>
              <a:cxnLst/>
              <a:rect l="l" t="t" r="r" b="b"/>
              <a:pathLst>
                <a:path w="7177" h="5565" extrusionOk="0">
                  <a:moveTo>
                    <a:pt x="3588" y="1"/>
                  </a:moveTo>
                  <a:cubicBezTo>
                    <a:pt x="0" y="1"/>
                    <a:pt x="0" y="5564"/>
                    <a:pt x="3588" y="5564"/>
                  </a:cubicBezTo>
                  <a:cubicBezTo>
                    <a:pt x="7176" y="5564"/>
                    <a:pt x="7176" y="1"/>
                    <a:pt x="3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856442" y="3240073"/>
              <a:ext cx="117921" cy="91461"/>
            </a:xfrm>
            <a:custGeom>
              <a:avLst/>
              <a:gdLst/>
              <a:ahLst/>
              <a:cxnLst/>
              <a:rect l="l" t="t" r="r" b="b"/>
              <a:pathLst>
                <a:path w="7175" h="5565" extrusionOk="0">
                  <a:moveTo>
                    <a:pt x="3588" y="1"/>
                  </a:moveTo>
                  <a:cubicBezTo>
                    <a:pt x="0" y="1"/>
                    <a:pt x="0" y="5565"/>
                    <a:pt x="3588" y="5565"/>
                  </a:cubicBezTo>
                  <a:cubicBezTo>
                    <a:pt x="7175" y="5565"/>
                    <a:pt x="7175" y="1"/>
                    <a:pt x="3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967190" y="3152349"/>
              <a:ext cx="117954" cy="91444"/>
            </a:xfrm>
            <a:custGeom>
              <a:avLst/>
              <a:gdLst/>
              <a:ahLst/>
              <a:cxnLst/>
              <a:rect l="l" t="t" r="r" b="b"/>
              <a:pathLst>
                <a:path w="7177" h="5564" extrusionOk="0">
                  <a:moveTo>
                    <a:pt x="3589" y="0"/>
                  </a:moveTo>
                  <a:cubicBezTo>
                    <a:pt x="1" y="0"/>
                    <a:pt x="2" y="5564"/>
                    <a:pt x="3589" y="5564"/>
                  </a:cubicBezTo>
                  <a:cubicBezTo>
                    <a:pt x="7177" y="5564"/>
                    <a:pt x="7177" y="0"/>
                    <a:pt x="3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995358" y="3700764"/>
              <a:ext cx="117954" cy="91461"/>
            </a:xfrm>
            <a:custGeom>
              <a:avLst/>
              <a:gdLst/>
              <a:ahLst/>
              <a:cxnLst/>
              <a:rect l="l" t="t" r="r" b="b"/>
              <a:pathLst>
                <a:path w="7177" h="5565" extrusionOk="0">
                  <a:moveTo>
                    <a:pt x="3588" y="1"/>
                  </a:moveTo>
                  <a:cubicBezTo>
                    <a:pt x="0" y="1"/>
                    <a:pt x="0" y="5564"/>
                    <a:pt x="3588" y="5564"/>
                  </a:cubicBezTo>
                  <a:cubicBezTo>
                    <a:pt x="7176" y="5564"/>
                    <a:pt x="7176" y="1"/>
                    <a:pt x="3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715" name="Google Shape;1715;p45"/>
          <p:cNvGrpSpPr/>
          <p:nvPr/>
        </p:nvGrpSpPr>
        <p:grpSpPr>
          <a:xfrm>
            <a:off x="1493192" y="2231199"/>
            <a:ext cx="2743323" cy="3782704"/>
            <a:chOff x="1119894" y="1673399"/>
            <a:chExt cx="2057492" cy="2837028"/>
          </a:xfrm>
        </p:grpSpPr>
        <p:sp>
          <p:nvSpPr>
            <p:cNvPr id="1716" name="Google Shape;1716;p45"/>
            <p:cNvSpPr/>
            <p:nvPr/>
          </p:nvSpPr>
          <p:spPr>
            <a:xfrm>
              <a:off x="2380143" y="2150310"/>
              <a:ext cx="667820" cy="1019496"/>
            </a:xfrm>
            <a:custGeom>
              <a:avLst/>
              <a:gdLst/>
              <a:ahLst/>
              <a:cxnLst/>
              <a:rect l="l" t="t" r="r" b="b"/>
              <a:pathLst>
                <a:path w="40634" h="62032" extrusionOk="0">
                  <a:moveTo>
                    <a:pt x="29282" y="1"/>
                  </a:moveTo>
                  <a:cubicBezTo>
                    <a:pt x="28683" y="1"/>
                    <a:pt x="28088" y="104"/>
                    <a:pt x="27522" y="331"/>
                  </a:cubicBezTo>
                  <a:cubicBezTo>
                    <a:pt x="24735" y="1446"/>
                    <a:pt x="23763" y="4837"/>
                    <a:pt x="23261" y="7797"/>
                  </a:cubicBezTo>
                  <a:cubicBezTo>
                    <a:pt x="22281" y="13581"/>
                    <a:pt x="21711" y="19542"/>
                    <a:pt x="19275" y="24879"/>
                  </a:cubicBezTo>
                  <a:cubicBezTo>
                    <a:pt x="17288" y="29232"/>
                    <a:pt x="14079" y="33022"/>
                    <a:pt x="10112" y="35702"/>
                  </a:cubicBezTo>
                  <a:cubicBezTo>
                    <a:pt x="7943" y="37167"/>
                    <a:pt x="5327" y="38309"/>
                    <a:pt x="2773" y="38309"/>
                  </a:cubicBezTo>
                  <a:cubicBezTo>
                    <a:pt x="1832" y="38309"/>
                    <a:pt x="899" y="38154"/>
                    <a:pt x="1" y="37803"/>
                  </a:cubicBezTo>
                  <a:lnTo>
                    <a:pt x="1" y="37803"/>
                  </a:lnTo>
                  <a:lnTo>
                    <a:pt x="7226" y="62032"/>
                  </a:lnTo>
                  <a:cubicBezTo>
                    <a:pt x="15280" y="61827"/>
                    <a:pt x="23067" y="58060"/>
                    <a:pt x="28697" y="52296"/>
                  </a:cubicBezTo>
                  <a:cubicBezTo>
                    <a:pt x="34327" y="46533"/>
                    <a:pt x="37859" y="38888"/>
                    <a:pt x="39246" y="30950"/>
                  </a:cubicBezTo>
                  <a:cubicBezTo>
                    <a:pt x="40633" y="23003"/>
                    <a:pt x="39915" y="14666"/>
                    <a:pt x="36952" y="7162"/>
                  </a:cubicBezTo>
                  <a:cubicBezTo>
                    <a:pt x="36157" y="5147"/>
                    <a:pt x="35163" y="3139"/>
                    <a:pt x="33538" y="1706"/>
                  </a:cubicBezTo>
                  <a:cubicBezTo>
                    <a:pt x="32371" y="677"/>
                    <a:pt x="30813" y="1"/>
                    <a:pt x="29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212170" y="3335061"/>
              <a:ext cx="117938" cy="91444"/>
            </a:xfrm>
            <a:custGeom>
              <a:avLst/>
              <a:gdLst/>
              <a:ahLst/>
              <a:cxnLst/>
              <a:rect l="l" t="t" r="r" b="b"/>
              <a:pathLst>
                <a:path w="7176" h="5564" extrusionOk="0">
                  <a:moveTo>
                    <a:pt x="3588" y="0"/>
                  </a:moveTo>
                  <a:cubicBezTo>
                    <a:pt x="1" y="0"/>
                    <a:pt x="1" y="5564"/>
                    <a:pt x="3588" y="5564"/>
                  </a:cubicBezTo>
                  <a:cubicBezTo>
                    <a:pt x="7176" y="5564"/>
                    <a:pt x="7176" y="0"/>
                    <a:pt x="3588" y="0"/>
                  </a:cubicBezTo>
                  <a:close/>
                </a:path>
              </a:pathLst>
            </a:custGeom>
            <a:solidFill>
              <a:srgbClr val="CB57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19894" y="1673399"/>
              <a:ext cx="1627690" cy="2495671"/>
            </a:xfrm>
            <a:custGeom>
              <a:avLst/>
              <a:gdLst/>
              <a:ahLst/>
              <a:cxnLst/>
              <a:rect l="l" t="t" r="r" b="b"/>
              <a:pathLst>
                <a:path w="99038" h="151851" extrusionOk="0">
                  <a:moveTo>
                    <a:pt x="65217" y="1"/>
                  </a:moveTo>
                  <a:cubicBezTo>
                    <a:pt x="64301" y="1"/>
                    <a:pt x="63389" y="86"/>
                    <a:pt x="62517" y="371"/>
                  </a:cubicBezTo>
                  <a:cubicBezTo>
                    <a:pt x="58290" y="1749"/>
                    <a:pt x="56205" y="7292"/>
                    <a:pt x="56514" y="11557"/>
                  </a:cubicBezTo>
                  <a:cubicBezTo>
                    <a:pt x="56656" y="13535"/>
                    <a:pt x="57218" y="15480"/>
                    <a:pt x="58144" y="17211"/>
                  </a:cubicBezTo>
                  <a:cubicBezTo>
                    <a:pt x="58005" y="17211"/>
                    <a:pt x="57868" y="17211"/>
                    <a:pt x="57731" y="17211"/>
                  </a:cubicBezTo>
                  <a:cubicBezTo>
                    <a:pt x="51122" y="17211"/>
                    <a:pt x="46349" y="17465"/>
                    <a:pt x="39671" y="18161"/>
                  </a:cubicBezTo>
                  <a:cubicBezTo>
                    <a:pt x="36398" y="18503"/>
                    <a:pt x="33027" y="18865"/>
                    <a:pt x="29825" y="19677"/>
                  </a:cubicBezTo>
                  <a:cubicBezTo>
                    <a:pt x="28971" y="19894"/>
                    <a:pt x="21554" y="21760"/>
                    <a:pt x="21627" y="22286"/>
                  </a:cubicBezTo>
                  <a:cubicBezTo>
                    <a:pt x="20999" y="17842"/>
                    <a:pt x="18706" y="11901"/>
                    <a:pt x="14367" y="10176"/>
                  </a:cubicBezTo>
                  <a:cubicBezTo>
                    <a:pt x="13540" y="9847"/>
                    <a:pt x="12648" y="9740"/>
                    <a:pt x="11759" y="9740"/>
                  </a:cubicBezTo>
                  <a:cubicBezTo>
                    <a:pt x="11545" y="9740"/>
                    <a:pt x="11330" y="9746"/>
                    <a:pt x="11117" y="9757"/>
                  </a:cubicBezTo>
                  <a:cubicBezTo>
                    <a:pt x="5761" y="10028"/>
                    <a:pt x="1607" y="14051"/>
                    <a:pt x="785" y="19293"/>
                  </a:cubicBezTo>
                  <a:cubicBezTo>
                    <a:pt x="0" y="24311"/>
                    <a:pt x="3269" y="29710"/>
                    <a:pt x="8493" y="30498"/>
                  </a:cubicBezTo>
                  <a:lnTo>
                    <a:pt x="8493" y="30498"/>
                  </a:lnTo>
                  <a:cubicBezTo>
                    <a:pt x="8491" y="30497"/>
                    <a:pt x="8488" y="30497"/>
                    <a:pt x="8486" y="30497"/>
                  </a:cubicBezTo>
                  <a:cubicBezTo>
                    <a:pt x="7299" y="30497"/>
                    <a:pt x="2061" y="71141"/>
                    <a:pt x="1661" y="74683"/>
                  </a:cubicBezTo>
                  <a:cubicBezTo>
                    <a:pt x="449" y="85374"/>
                    <a:pt x="197" y="96151"/>
                    <a:pt x="909" y="106887"/>
                  </a:cubicBezTo>
                  <a:cubicBezTo>
                    <a:pt x="1502" y="115810"/>
                    <a:pt x="1164" y="126954"/>
                    <a:pt x="5987" y="134750"/>
                  </a:cubicBezTo>
                  <a:lnTo>
                    <a:pt x="89023" y="151851"/>
                  </a:lnTo>
                  <a:cubicBezTo>
                    <a:pt x="98638" y="131059"/>
                    <a:pt x="99037" y="106873"/>
                    <a:pt x="90926" y="85553"/>
                  </a:cubicBezTo>
                  <a:cubicBezTo>
                    <a:pt x="87195" y="75750"/>
                    <a:pt x="87395" y="64431"/>
                    <a:pt x="84983" y="54014"/>
                  </a:cubicBezTo>
                  <a:cubicBezTo>
                    <a:pt x="82298" y="42417"/>
                    <a:pt x="78358" y="31110"/>
                    <a:pt x="73224" y="20369"/>
                  </a:cubicBezTo>
                  <a:cubicBezTo>
                    <a:pt x="76349" y="16474"/>
                    <a:pt x="77699" y="9657"/>
                    <a:pt x="75391" y="5160"/>
                  </a:cubicBezTo>
                  <a:cubicBezTo>
                    <a:pt x="73464" y="1407"/>
                    <a:pt x="70675" y="312"/>
                    <a:pt x="66723" y="58"/>
                  </a:cubicBezTo>
                  <a:cubicBezTo>
                    <a:pt x="66224" y="26"/>
                    <a:pt x="65720" y="1"/>
                    <a:pt x="65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2112254" y="1763374"/>
              <a:ext cx="168278" cy="194245"/>
            </a:xfrm>
            <a:custGeom>
              <a:avLst/>
              <a:gdLst/>
              <a:ahLst/>
              <a:cxnLst/>
              <a:rect l="l" t="t" r="r" b="b"/>
              <a:pathLst>
                <a:path w="10239" h="11819" extrusionOk="0">
                  <a:moveTo>
                    <a:pt x="5854" y="1"/>
                  </a:moveTo>
                  <a:cubicBezTo>
                    <a:pt x="5172" y="1"/>
                    <a:pt x="4481" y="177"/>
                    <a:pt x="3862" y="541"/>
                  </a:cubicBezTo>
                  <a:cubicBezTo>
                    <a:pt x="0" y="2810"/>
                    <a:pt x="1243" y="7182"/>
                    <a:pt x="2432" y="10714"/>
                  </a:cubicBezTo>
                  <a:cubicBezTo>
                    <a:pt x="4375" y="10900"/>
                    <a:pt x="6294" y="11270"/>
                    <a:pt x="8166" y="11818"/>
                  </a:cubicBezTo>
                  <a:cubicBezTo>
                    <a:pt x="8317" y="11623"/>
                    <a:pt x="8470" y="11375"/>
                    <a:pt x="8660" y="11056"/>
                  </a:cubicBezTo>
                  <a:cubicBezTo>
                    <a:pt x="9937" y="8912"/>
                    <a:pt x="10239" y="4677"/>
                    <a:pt x="9338" y="2337"/>
                  </a:cubicBezTo>
                  <a:cubicBezTo>
                    <a:pt x="8755" y="818"/>
                    <a:pt x="7324" y="1"/>
                    <a:pt x="5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211283" y="1932265"/>
              <a:ext cx="186340" cy="186209"/>
            </a:xfrm>
            <a:custGeom>
              <a:avLst/>
              <a:gdLst/>
              <a:ahLst/>
              <a:cxnLst/>
              <a:rect l="l" t="t" r="r" b="b"/>
              <a:pathLst>
                <a:path w="11338" h="11330" extrusionOk="0">
                  <a:moveTo>
                    <a:pt x="4662" y="1"/>
                  </a:moveTo>
                  <a:cubicBezTo>
                    <a:pt x="3674" y="1"/>
                    <a:pt x="2694" y="297"/>
                    <a:pt x="1931" y="919"/>
                  </a:cubicBezTo>
                  <a:cubicBezTo>
                    <a:pt x="241" y="2292"/>
                    <a:pt x="0" y="4943"/>
                    <a:pt x="989" y="6883"/>
                  </a:cubicBezTo>
                  <a:cubicBezTo>
                    <a:pt x="2022" y="8912"/>
                    <a:pt x="4336" y="10286"/>
                    <a:pt x="6364" y="11169"/>
                  </a:cubicBezTo>
                  <a:cubicBezTo>
                    <a:pt x="6552" y="11252"/>
                    <a:pt x="6753" y="11330"/>
                    <a:pt x="6955" y="11330"/>
                  </a:cubicBezTo>
                  <a:cubicBezTo>
                    <a:pt x="6996" y="11330"/>
                    <a:pt x="7037" y="11327"/>
                    <a:pt x="7078" y="11320"/>
                  </a:cubicBezTo>
                  <a:cubicBezTo>
                    <a:pt x="7311" y="11280"/>
                    <a:pt x="7505" y="11122"/>
                    <a:pt x="7689" y="10974"/>
                  </a:cubicBezTo>
                  <a:cubicBezTo>
                    <a:pt x="8765" y="10108"/>
                    <a:pt x="9936" y="9365"/>
                    <a:pt x="11177" y="8760"/>
                  </a:cubicBezTo>
                  <a:cubicBezTo>
                    <a:pt x="11338" y="5539"/>
                    <a:pt x="9763" y="1680"/>
                    <a:pt x="6538" y="367"/>
                  </a:cubicBezTo>
                  <a:cubicBezTo>
                    <a:pt x="5947" y="125"/>
                    <a:pt x="5302" y="1"/>
                    <a:pt x="4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673568" y="2321058"/>
              <a:ext cx="516881" cy="555010"/>
            </a:xfrm>
            <a:custGeom>
              <a:avLst/>
              <a:gdLst/>
              <a:ahLst/>
              <a:cxnLst/>
              <a:rect l="l" t="t" r="r" b="b"/>
              <a:pathLst>
                <a:path w="31450" h="33770" extrusionOk="0">
                  <a:moveTo>
                    <a:pt x="13927" y="0"/>
                  </a:moveTo>
                  <a:cubicBezTo>
                    <a:pt x="10275" y="0"/>
                    <a:pt x="6679" y="1333"/>
                    <a:pt x="4654" y="4610"/>
                  </a:cubicBezTo>
                  <a:cubicBezTo>
                    <a:pt x="2421" y="8220"/>
                    <a:pt x="1654" y="12649"/>
                    <a:pt x="1231" y="16808"/>
                  </a:cubicBezTo>
                  <a:cubicBezTo>
                    <a:pt x="769" y="21345"/>
                    <a:pt x="0" y="25897"/>
                    <a:pt x="2991" y="29819"/>
                  </a:cubicBezTo>
                  <a:cubicBezTo>
                    <a:pt x="4255" y="31477"/>
                    <a:pt x="6154" y="32471"/>
                    <a:pt x="8121" y="33044"/>
                  </a:cubicBezTo>
                  <a:cubicBezTo>
                    <a:pt x="9863" y="33554"/>
                    <a:pt x="11664" y="33770"/>
                    <a:pt x="13472" y="33770"/>
                  </a:cubicBezTo>
                  <a:cubicBezTo>
                    <a:pt x="15802" y="33770"/>
                    <a:pt x="18145" y="33411"/>
                    <a:pt x="20390" y="32862"/>
                  </a:cubicBezTo>
                  <a:cubicBezTo>
                    <a:pt x="22281" y="32399"/>
                    <a:pt x="24144" y="32113"/>
                    <a:pt x="25811" y="31072"/>
                  </a:cubicBezTo>
                  <a:cubicBezTo>
                    <a:pt x="30324" y="28257"/>
                    <a:pt x="31449" y="23326"/>
                    <a:pt x="30494" y="18353"/>
                  </a:cubicBezTo>
                  <a:cubicBezTo>
                    <a:pt x="29806" y="14767"/>
                    <a:pt x="28337" y="11490"/>
                    <a:pt x="26343" y="8516"/>
                  </a:cubicBezTo>
                  <a:cubicBezTo>
                    <a:pt x="23805" y="4729"/>
                    <a:pt x="21272" y="964"/>
                    <a:pt x="16373" y="194"/>
                  </a:cubicBezTo>
                  <a:cubicBezTo>
                    <a:pt x="15566" y="67"/>
                    <a:pt x="14745" y="0"/>
                    <a:pt x="1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67782" y="3278085"/>
              <a:ext cx="801288" cy="767186"/>
            </a:xfrm>
            <a:custGeom>
              <a:avLst/>
              <a:gdLst/>
              <a:ahLst/>
              <a:cxnLst/>
              <a:rect l="l" t="t" r="r" b="b"/>
              <a:pathLst>
                <a:path w="48755" h="46680" extrusionOk="0">
                  <a:moveTo>
                    <a:pt x="862" y="0"/>
                  </a:moveTo>
                  <a:cubicBezTo>
                    <a:pt x="0" y="5782"/>
                    <a:pt x="2278" y="12431"/>
                    <a:pt x="4474" y="17737"/>
                  </a:cubicBezTo>
                  <a:cubicBezTo>
                    <a:pt x="8540" y="27557"/>
                    <a:pt x="16317" y="35631"/>
                    <a:pt x="25760" y="40433"/>
                  </a:cubicBezTo>
                  <a:cubicBezTo>
                    <a:pt x="30433" y="42770"/>
                    <a:pt x="35540" y="44601"/>
                    <a:pt x="40498" y="46187"/>
                  </a:cubicBezTo>
                  <a:cubicBezTo>
                    <a:pt x="41279" y="46437"/>
                    <a:pt x="42131" y="46679"/>
                    <a:pt x="42939" y="46679"/>
                  </a:cubicBezTo>
                  <a:cubicBezTo>
                    <a:pt x="43476" y="46679"/>
                    <a:pt x="43994" y="46572"/>
                    <a:pt x="44459" y="46288"/>
                  </a:cubicBezTo>
                  <a:cubicBezTo>
                    <a:pt x="44455" y="44829"/>
                    <a:pt x="45421" y="43574"/>
                    <a:pt x="46268" y="42386"/>
                  </a:cubicBezTo>
                  <a:cubicBezTo>
                    <a:pt x="47198" y="41085"/>
                    <a:pt x="48054" y="39619"/>
                    <a:pt x="48447" y="38089"/>
                  </a:cubicBezTo>
                  <a:cubicBezTo>
                    <a:pt x="48687" y="37155"/>
                    <a:pt x="48755" y="36197"/>
                    <a:pt x="48561" y="35240"/>
                  </a:cubicBezTo>
                  <a:lnTo>
                    <a:pt x="48561" y="35240"/>
                  </a:lnTo>
                  <a:cubicBezTo>
                    <a:pt x="46997" y="35661"/>
                    <a:pt x="45409" y="35832"/>
                    <a:pt x="43815" y="35832"/>
                  </a:cubicBezTo>
                  <a:cubicBezTo>
                    <a:pt x="40860" y="35832"/>
                    <a:pt x="37888" y="35243"/>
                    <a:pt x="35028" y="34562"/>
                  </a:cubicBezTo>
                  <a:cubicBezTo>
                    <a:pt x="33071" y="34097"/>
                    <a:pt x="31224" y="33815"/>
                    <a:pt x="29328" y="33054"/>
                  </a:cubicBezTo>
                  <a:cubicBezTo>
                    <a:pt x="27425" y="32289"/>
                    <a:pt x="25828" y="31130"/>
                    <a:pt x="24026" y="30209"/>
                  </a:cubicBezTo>
                  <a:cubicBezTo>
                    <a:pt x="23061" y="29717"/>
                    <a:pt x="22110" y="29197"/>
                    <a:pt x="21185" y="28616"/>
                  </a:cubicBezTo>
                  <a:cubicBezTo>
                    <a:pt x="20910" y="28554"/>
                    <a:pt x="20648" y="28448"/>
                    <a:pt x="20407" y="28302"/>
                  </a:cubicBezTo>
                  <a:cubicBezTo>
                    <a:pt x="15860" y="25550"/>
                    <a:pt x="11613" y="21926"/>
                    <a:pt x="8831" y="17354"/>
                  </a:cubicBezTo>
                  <a:cubicBezTo>
                    <a:pt x="8244" y="17241"/>
                    <a:pt x="7695" y="16883"/>
                    <a:pt x="7312" y="16194"/>
                  </a:cubicBezTo>
                  <a:cubicBezTo>
                    <a:pt x="4479" y="11090"/>
                    <a:pt x="1332" y="5880"/>
                    <a:pt x="862" y="0"/>
                  </a:cubicBezTo>
                  <a:close/>
                </a:path>
              </a:pathLst>
            </a:custGeom>
            <a:solidFill>
              <a:srgbClr val="ED78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509065" y="2485315"/>
              <a:ext cx="185403" cy="121307"/>
            </a:xfrm>
            <a:custGeom>
              <a:avLst/>
              <a:gdLst/>
              <a:ahLst/>
              <a:cxnLst/>
              <a:rect l="l" t="t" r="r" b="b"/>
              <a:pathLst>
                <a:path w="11281" h="7381" extrusionOk="0">
                  <a:moveTo>
                    <a:pt x="6400" y="1"/>
                  </a:moveTo>
                  <a:cubicBezTo>
                    <a:pt x="4139" y="1"/>
                    <a:pt x="1176" y="1088"/>
                    <a:pt x="655" y="3386"/>
                  </a:cubicBezTo>
                  <a:cubicBezTo>
                    <a:pt x="1" y="6274"/>
                    <a:pt x="2366" y="7381"/>
                    <a:pt x="4789" y="7381"/>
                  </a:cubicBezTo>
                  <a:cubicBezTo>
                    <a:pt x="6096" y="7381"/>
                    <a:pt x="7420" y="7058"/>
                    <a:pt x="8295" y="6519"/>
                  </a:cubicBezTo>
                  <a:cubicBezTo>
                    <a:pt x="11281" y="4680"/>
                    <a:pt x="10826" y="511"/>
                    <a:pt x="7184" y="48"/>
                  </a:cubicBezTo>
                  <a:cubicBezTo>
                    <a:pt x="6937" y="16"/>
                    <a:pt x="6674" y="1"/>
                    <a:pt x="6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2139732" y="2377706"/>
              <a:ext cx="185387" cy="121323"/>
            </a:xfrm>
            <a:custGeom>
              <a:avLst/>
              <a:gdLst/>
              <a:ahLst/>
              <a:cxnLst/>
              <a:rect l="l" t="t" r="r" b="b"/>
              <a:pathLst>
                <a:path w="11280" h="7382" extrusionOk="0">
                  <a:moveTo>
                    <a:pt x="6404" y="1"/>
                  </a:moveTo>
                  <a:cubicBezTo>
                    <a:pt x="4141" y="1"/>
                    <a:pt x="1175" y="1088"/>
                    <a:pt x="655" y="3387"/>
                  </a:cubicBezTo>
                  <a:cubicBezTo>
                    <a:pt x="0" y="6275"/>
                    <a:pt x="2366" y="7382"/>
                    <a:pt x="4789" y="7382"/>
                  </a:cubicBezTo>
                  <a:cubicBezTo>
                    <a:pt x="6096" y="7382"/>
                    <a:pt x="7421" y="7059"/>
                    <a:pt x="8296" y="6520"/>
                  </a:cubicBezTo>
                  <a:cubicBezTo>
                    <a:pt x="11280" y="4682"/>
                    <a:pt x="10825" y="512"/>
                    <a:pt x="7185" y="48"/>
                  </a:cubicBezTo>
                  <a:cubicBezTo>
                    <a:pt x="6938" y="16"/>
                    <a:pt x="6676" y="1"/>
                    <a:pt x="6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78596" y="1776834"/>
              <a:ext cx="435215" cy="420835"/>
            </a:xfrm>
            <a:custGeom>
              <a:avLst/>
              <a:gdLst/>
              <a:ahLst/>
              <a:cxnLst/>
              <a:rect l="l" t="t" r="r" b="b"/>
              <a:pathLst>
                <a:path w="26481" h="25606" extrusionOk="0">
                  <a:moveTo>
                    <a:pt x="12726" y="0"/>
                  </a:moveTo>
                  <a:cubicBezTo>
                    <a:pt x="12468" y="0"/>
                    <a:pt x="12212" y="43"/>
                    <a:pt x="11965" y="135"/>
                  </a:cubicBezTo>
                  <a:cubicBezTo>
                    <a:pt x="10523" y="677"/>
                    <a:pt x="10113" y="2502"/>
                    <a:pt x="10038" y="4041"/>
                  </a:cubicBezTo>
                  <a:cubicBezTo>
                    <a:pt x="9955" y="5766"/>
                    <a:pt x="10021" y="7494"/>
                    <a:pt x="10238" y="9206"/>
                  </a:cubicBezTo>
                  <a:cubicBezTo>
                    <a:pt x="8338" y="8625"/>
                    <a:pt x="6012" y="7522"/>
                    <a:pt x="3854" y="7522"/>
                  </a:cubicBezTo>
                  <a:cubicBezTo>
                    <a:pt x="3001" y="7522"/>
                    <a:pt x="2174" y="7694"/>
                    <a:pt x="1411" y="8139"/>
                  </a:cubicBezTo>
                  <a:cubicBezTo>
                    <a:pt x="1040" y="8355"/>
                    <a:pt x="694" y="8630"/>
                    <a:pt x="469" y="8995"/>
                  </a:cubicBezTo>
                  <a:cubicBezTo>
                    <a:pt x="1" y="9753"/>
                    <a:pt x="146" y="10759"/>
                    <a:pt x="559" y="11550"/>
                  </a:cubicBezTo>
                  <a:cubicBezTo>
                    <a:pt x="1247" y="12867"/>
                    <a:pt x="2600" y="13759"/>
                    <a:pt x="4042" y="14119"/>
                  </a:cubicBezTo>
                  <a:cubicBezTo>
                    <a:pt x="4653" y="14272"/>
                    <a:pt x="5279" y="14338"/>
                    <a:pt x="5907" y="14338"/>
                  </a:cubicBezTo>
                  <a:cubicBezTo>
                    <a:pt x="6763" y="14338"/>
                    <a:pt x="7625" y="14215"/>
                    <a:pt x="8461" y="14023"/>
                  </a:cubicBezTo>
                  <a:lnTo>
                    <a:pt x="8461" y="14023"/>
                  </a:lnTo>
                  <a:cubicBezTo>
                    <a:pt x="5479" y="15418"/>
                    <a:pt x="2636" y="17763"/>
                    <a:pt x="1974" y="20988"/>
                  </a:cubicBezTo>
                  <a:cubicBezTo>
                    <a:pt x="1874" y="21475"/>
                    <a:pt x="1827" y="21994"/>
                    <a:pt x="2004" y="22458"/>
                  </a:cubicBezTo>
                  <a:cubicBezTo>
                    <a:pt x="2291" y="23219"/>
                    <a:pt x="3134" y="23665"/>
                    <a:pt x="3946" y="23689"/>
                  </a:cubicBezTo>
                  <a:cubicBezTo>
                    <a:pt x="3976" y="23690"/>
                    <a:pt x="4006" y="23690"/>
                    <a:pt x="4036" y="23690"/>
                  </a:cubicBezTo>
                  <a:cubicBezTo>
                    <a:pt x="4817" y="23690"/>
                    <a:pt x="5569" y="23375"/>
                    <a:pt x="6252" y="22993"/>
                  </a:cubicBezTo>
                  <a:cubicBezTo>
                    <a:pt x="8508" y="21732"/>
                    <a:pt x="10298" y="19656"/>
                    <a:pt x="11213" y="17239"/>
                  </a:cubicBezTo>
                  <a:lnTo>
                    <a:pt x="11213" y="17239"/>
                  </a:lnTo>
                  <a:cubicBezTo>
                    <a:pt x="11055" y="19225"/>
                    <a:pt x="10947" y="21322"/>
                    <a:pt x="11829" y="23109"/>
                  </a:cubicBezTo>
                  <a:cubicBezTo>
                    <a:pt x="12520" y="24512"/>
                    <a:pt x="14039" y="25605"/>
                    <a:pt x="15534" y="25605"/>
                  </a:cubicBezTo>
                  <a:cubicBezTo>
                    <a:pt x="15944" y="25605"/>
                    <a:pt x="16352" y="25523"/>
                    <a:pt x="16741" y="25342"/>
                  </a:cubicBezTo>
                  <a:cubicBezTo>
                    <a:pt x="17938" y="24786"/>
                    <a:pt x="18633" y="23445"/>
                    <a:pt x="18716" y="22128"/>
                  </a:cubicBezTo>
                  <a:cubicBezTo>
                    <a:pt x="18802" y="20810"/>
                    <a:pt x="18367" y="19513"/>
                    <a:pt x="17812" y="18314"/>
                  </a:cubicBezTo>
                  <a:cubicBezTo>
                    <a:pt x="17357" y="17331"/>
                    <a:pt x="16820" y="16388"/>
                    <a:pt x="16204" y="15498"/>
                  </a:cubicBezTo>
                  <a:lnTo>
                    <a:pt x="16204" y="15498"/>
                  </a:lnTo>
                  <a:cubicBezTo>
                    <a:pt x="16483" y="15901"/>
                    <a:pt x="17343" y="16018"/>
                    <a:pt x="18195" y="16018"/>
                  </a:cubicBezTo>
                  <a:cubicBezTo>
                    <a:pt x="18933" y="16018"/>
                    <a:pt x="19665" y="15930"/>
                    <a:pt x="20010" y="15866"/>
                  </a:cubicBezTo>
                  <a:cubicBezTo>
                    <a:pt x="21215" y="15641"/>
                    <a:pt x="22588" y="15152"/>
                    <a:pt x="23697" y="14633"/>
                  </a:cubicBezTo>
                  <a:cubicBezTo>
                    <a:pt x="24516" y="14250"/>
                    <a:pt x="25311" y="13744"/>
                    <a:pt x="25818" y="12995"/>
                  </a:cubicBezTo>
                  <a:cubicBezTo>
                    <a:pt x="26324" y="12245"/>
                    <a:pt x="26481" y="11208"/>
                    <a:pt x="26018" y="10434"/>
                  </a:cubicBezTo>
                  <a:cubicBezTo>
                    <a:pt x="25604" y="9744"/>
                    <a:pt x="24806" y="9391"/>
                    <a:pt x="24037" y="9153"/>
                  </a:cubicBezTo>
                  <a:cubicBezTo>
                    <a:pt x="22794" y="8768"/>
                    <a:pt x="21590" y="8463"/>
                    <a:pt x="20281" y="8463"/>
                  </a:cubicBezTo>
                  <a:cubicBezTo>
                    <a:pt x="20227" y="8463"/>
                    <a:pt x="20173" y="8464"/>
                    <a:pt x="20119" y="8465"/>
                  </a:cubicBezTo>
                  <a:cubicBezTo>
                    <a:pt x="19330" y="8482"/>
                    <a:pt x="16496" y="8614"/>
                    <a:pt x="16048" y="9404"/>
                  </a:cubicBezTo>
                  <a:cubicBezTo>
                    <a:pt x="16966" y="7788"/>
                    <a:pt x="16750" y="5774"/>
                    <a:pt x="16290" y="3972"/>
                  </a:cubicBezTo>
                  <a:cubicBezTo>
                    <a:pt x="16020" y="2913"/>
                    <a:pt x="15655" y="1840"/>
                    <a:pt x="14918" y="1033"/>
                  </a:cubicBezTo>
                  <a:cubicBezTo>
                    <a:pt x="14359" y="422"/>
                    <a:pt x="13537" y="0"/>
                    <a:pt x="12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932599" y="2843951"/>
              <a:ext cx="1244787" cy="1666476"/>
            </a:xfrm>
            <a:custGeom>
              <a:avLst/>
              <a:gdLst/>
              <a:ahLst/>
              <a:cxnLst/>
              <a:rect l="l" t="t" r="r" b="b"/>
              <a:pathLst>
                <a:path w="75740" h="101398" extrusionOk="0">
                  <a:moveTo>
                    <a:pt x="28986" y="0"/>
                  </a:moveTo>
                  <a:cubicBezTo>
                    <a:pt x="25967" y="0"/>
                    <a:pt x="22967" y="1693"/>
                    <a:pt x="21563" y="4922"/>
                  </a:cubicBezTo>
                  <a:cubicBezTo>
                    <a:pt x="20196" y="8067"/>
                    <a:pt x="21212" y="11107"/>
                    <a:pt x="23663" y="13257"/>
                  </a:cubicBezTo>
                  <a:cubicBezTo>
                    <a:pt x="23661" y="13255"/>
                    <a:pt x="23659" y="13255"/>
                    <a:pt x="23657" y="13255"/>
                  </a:cubicBezTo>
                  <a:cubicBezTo>
                    <a:pt x="23371" y="13255"/>
                    <a:pt x="18132" y="23220"/>
                    <a:pt x="17731" y="24093"/>
                  </a:cubicBezTo>
                  <a:cubicBezTo>
                    <a:pt x="14862" y="30330"/>
                    <a:pt x="12417" y="37913"/>
                    <a:pt x="11888" y="44811"/>
                  </a:cubicBezTo>
                  <a:cubicBezTo>
                    <a:pt x="11821" y="45664"/>
                    <a:pt x="11785" y="46519"/>
                    <a:pt x="11729" y="47373"/>
                  </a:cubicBezTo>
                  <a:cubicBezTo>
                    <a:pt x="13052" y="47409"/>
                    <a:pt x="14507" y="47981"/>
                    <a:pt x="15551" y="48508"/>
                  </a:cubicBezTo>
                  <a:cubicBezTo>
                    <a:pt x="16944" y="49213"/>
                    <a:pt x="18480" y="50324"/>
                    <a:pt x="19250" y="51713"/>
                  </a:cubicBezTo>
                  <a:cubicBezTo>
                    <a:pt x="20512" y="53989"/>
                    <a:pt x="19057" y="56088"/>
                    <a:pt x="17282" y="57651"/>
                  </a:cubicBezTo>
                  <a:cubicBezTo>
                    <a:pt x="14526" y="61252"/>
                    <a:pt x="9490" y="62368"/>
                    <a:pt x="5093" y="62578"/>
                  </a:cubicBezTo>
                  <a:cubicBezTo>
                    <a:pt x="3463" y="64981"/>
                    <a:pt x="1903" y="67607"/>
                    <a:pt x="897" y="70171"/>
                  </a:cubicBezTo>
                  <a:cubicBezTo>
                    <a:pt x="0" y="72457"/>
                    <a:pt x="1095" y="76365"/>
                    <a:pt x="1903" y="78865"/>
                  </a:cubicBezTo>
                  <a:cubicBezTo>
                    <a:pt x="3896" y="85034"/>
                    <a:pt x="8298" y="90457"/>
                    <a:pt x="14089" y="93429"/>
                  </a:cubicBezTo>
                  <a:lnTo>
                    <a:pt x="21775" y="96279"/>
                  </a:lnTo>
                  <a:cubicBezTo>
                    <a:pt x="30238" y="99661"/>
                    <a:pt x="39352" y="101397"/>
                    <a:pt x="48465" y="101397"/>
                  </a:cubicBezTo>
                  <a:cubicBezTo>
                    <a:pt x="50810" y="101397"/>
                    <a:pt x="53154" y="101282"/>
                    <a:pt x="55487" y="101051"/>
                  </a:cubicBezTo>
                  <a:cubicBezTo>
                    <a:pt x="58774" y="100725"/>
                    <a:pt x="63025" y="100006"/>
                    <a:pt x="64801" y="96953"/>
                  </a:cubicBezTo>
                  <a:cubicBezTo>
                    <a:pt x="66809" y="93503"/>
                    <a:pt x="68112" y="89486"/>
                    <a:pt x="69147" y="85651"/>
                  </a:cubicBezTo>
                  <a:cubicBezTo>
                    <a:pt x="71203" y="78028"/>
                    <a:pt x="71913" y="70119"/>
                    <a:pt x="72384" y="62262"/>
                  </a:cubicBezTo>
                  <a:cubicBezTo>
                    <a:pt x="73136" y="49724"/>
                    <a:pt x="73121" y="37002"/>
                    <a:pt x="69935" y="24678"/>
                  </a:cubicBezTo>
                  <a:cubicBezTo>
                    <a:pt x="73245" y="22868"/>
                    <a:pt x="75724" y="20377"/>
                    <a:pt x="75733" y="16472"/>
                  </a:cubicBezTo>
                  <a:cubicBezTo>
                    <a:pt x="75740" y="13434"/>
                    <a:pt x="74047" y="11201"/>
                    <a:pt x="71268" y="10053"/>
                  </a:cubicBezTo>
                  <a:cubicBezTo>
                    <a:pt x="70183" y="9605"/>
                    <a:pt x="68983" y="9348"/>
                    <a:pt x="67810" y="9348"/>
                  </a:cubicBezTo>
                  <a:cubicBezTo>
                    <a:pt x="65719" y="9348"/>
                    <a:pt x="63711" y="10164"/>
                    <a:pt x="62587" y="12166"/>
                  </a:cubicBezTo>
                  <a:cubicBezTo>
                    <a:pt x="61747" y="13664"/>
                    <a:pt x="61532" y="15452"/>
                    <a:pt x="61687" y="17163"/>
                  </a:cubicBezTo>
                  <a:cubicBezTo>
                    <a:pt x="57895" y="15352"/>
                    <a:pt x="53601" y="13753"/>
                    <a:pt x="49496" y="12811"/>
                  </a:cubicBezTo>
                  <a:cubicBezTo>
                    <a:pt x="48495" y="12581"/>
                    <a:pt x="37706" y="10931"/>
                    <a:pt x="36947" y="10931"/>
                  </a:cubicBezTo>
                  <a:cubicBezTo>
                    <a:pt x="36920" y="10931"/>
                    <a:pt x="36906" y="10934"/>
                    <a:pt x="36905" y="10938"/>
                  </a:cubicBezTo>
                  <a:cubicBezTo>
                    <a:pt x="37069" y="8337"/>
                    <a:pt x="37158" y="5914"/>
                    <a:pt x="35688" y="3670"/>
                  </a:cubicBezTo>
                  <a:cubicBezTo>
                    <a:pt x="34064" y="1193"/>
                    <a:pt x="31519" y="0"/>
                    <a:pt x="28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7" name="Google Shape;1727;p45"/>
            <p:cNvSpPr/>
            <p:nvPr/>
          </p:nvSpPr>
          <p:spPr>
            <a:xfrm>
              <a:off x="2999274" y="3065184"/>
              <a:ext cx="119203" cy="134258"/>
            </a:xfrm>
            <a:custGeom>
              <a:avLst/>
              <a:gdLst/>
              <a:ahLst/>
              <a:cxnLst/>
              <a:rect l="l" t="t" r="r" b="b"/>
              <a:pathLst>
                <a:path w="7253" h="8169" extrusionOk="0">
                  <a:moveTo>
                    <a:pt x="4434" y="0"/>
                  </a:moveTo>
                  <a:cubicBezTo>
                    <a:pt x="3026" y="0"/>
                    <a:pt x="1529" y="1067"/>
                    <a:pt x="823" y="2160"/>
                  </a:cubicBezTo>
                  <a:cubicBezTo>
                    <a:pt x="248" y="3050"/>
                    <a:pt x="5" y="4237"/>
                    <a:pt x="1" y="5324"/>
                  </a:cubicBezTo>
                  <a:cubicBezTo>
                    <a:pt x="949" y="5844"/>
                    <a:pt x="1862" y="6427"/>
                    <a:pt x="2734" y="7065"/>
                  </a:cubicBezTo>
                  <a:cubicBezTo>
                    <a:pt x="3208" y="7413"/>
                    <a:pt x="3628" y="7784"/>
                    <a:pt x="4024" y="8168"/>
                  </a:cubicBezTo>
                  <a:cubicBezTo>
                    <a:pt x="4125" y="8136"/>
                    <a:pt x="4221" y="8093"/>
                    <a:pt x="4310" y="8035"/>
                  </a:cubicBezTo>
                  <a:cubicBezTo>
                    <a:pt x="5176" y="7487"/>
                    <a:pt x="5939" y="6608"/>
                    <a:pt x="6438" y="5601"/>
                  </a:cubicBezTo>
                  <a:cubicBezTo>
                    <a:pt x="7037" y="4389"/>
                    <a:pt x="7252" y="2989"/>
                    <a:pt x="6801" y="1756"/>
                  </a:cubicBezTo>
                  <a:cubicBezTo>
                    <a:pt x="6565" y="1111"/>
                    <a:pt x="6114" y="525"/>
                    <a:pt x="5492" y="231"/>
                  </a:cubicBezTo>
                  <a:cubicBezTo>
                    <a:pt x="5156" y="71"/>
                    <a:pt x="4798" y="0"/>
                    <a:pt x="4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8" name="Google Shape;1728;p45"/>
            <p:cNvSpPr/>
            <p:nvPr/>
          </p:nvSpPr>
          <p:spPr>
            <a:xfrm>
              <a:off x="2358713" y="2925677"/>
              <a:ext cx="107896" cy="113960"/>
            </a:xfrm>
            <a:custGeom>
              <a:avLst/>
              <a:gdLst/>
              <a:ahLst/>
              <a:cxnLst/>
              <a:rect l="l" t="t" r="r" b="b"/>
              <a:pathLst>
                <a:path w="6565" h="6934" extrusionOk="0">
                  <a:moveTo>
                    <a:pt x="3517" y="0"/>
                  </a:moveTo>
                  <a:cubicBezTo>
                    <a:pt x="3372" y="0"/>
                    <a:pt x="3228" y="9"/>
                    <a:pt x="3085" y="25"/>
                  </a:cubicBezTo>
                  <a:cubicBezTo>
                    <a:pt x="2457" y="95"/>
                    <a:pt x="1833" y="312"/>
                    <a:pt x="1352" y="721"/>
                  </a:cubicBezTo>
                  <a:cubicBezTo>
                    <a:pt x="355" y="1569"/>
                    <a:pt x="1" y="3034"/>
                    <a:pt x="517" y="4189"/>
                  </a:cubicBezTo>
                  <a:cubicBezTo>
                    <a:pt x="949" y="5153"/>
                    <a:pt x="1475" y="6071"/>
                    <a:pt x="2087" y="6934"/>
                  </a:cubicBezTo>
                  <a:cubicBezTo>
                    <a:pt x="3512" y="6365"/>
                    <a:pt x="4994" y="5949"/>
                    <a:pt x="6506" y="5694"/>
                  </a:cubicBezTo>
                  <a:cubicBezTo>
                    <a:pt x="6530" y="5579"/>
                    <a:pt x="6545" y="5438"/>
                    <a:pt x="6550" y="5243"/>
                  </a:cubicBezTo>
                  <a:cubicBezTo>
                    <a:pt x="6565" y="4601"/>
                    <a:pt x="6518" y="3957"/>
                    <a:pt x="6448" y="3322"/>
                  </a:cubicBezTo>
                  <a:cubicBezTo>
                    <a:pt x="6320" y="2243"/>
                    <a:pt x="6009" y="1076"/>
                    <a:pt x="5117" y="455"/>
                  </a:cubicBezTo>
                  <a:cubicBezTo>
                    <a:pt x="4655" y="132"/>
                    <a:pt x="4086" y="0"/>
                    <a:pt x="3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1969263" y="3768587"/>
              <a:ext cx="832285" cy="676777"/>
            </a:xfrm>
            <a:custGeom>
              <a:avLst/>
              <a:gdLst/>
              <a:ahLst/>
              <a:cxnLst/>
              <a:rect l="l" t="t" r="r" b="b"/>
              <a:pathLst>
                <a:path w="50641" h="41179" extrusionOk="0">
                  <a:moveTo>
                    <a:pt x="27781" y="0"/>
                  </a:moveTo>
                  <a:cubicBezTo>
                    <a:pt x="25614" y="0"/>
                    <a:pt x="23411" y="282"/>
                    <a:pt x="21156" y="739"/>
                  </a:cubicBezTo>
                  <a:cubicBezTo>
                    <a:pt x="17724" y="1435"/>
                    <a:pt x="14450" y="3134"/>
                    <a:pt x="11675" y="5244"/>
                  </a:cubicBezTo>
                  <a:cubicBezTo>
                    <a:pt x="5987" y="9570"/>
                    <a:pt x="1747" y="15851"/>
                    <a:pt x="1" y="22791"/>
                  </a:cubicBezTo>
                  <a:lnTo>
                    <a:pt x="47417" y="41179"/>
                  </a:lnTo>
                  <a:cubicBezTo>
                    <a:pt x="47236" y="40080"/>
                    <a:pt x="47597" y="38972"/>
                    <a:pt x="47911" y="37902"/>
                  </a:cubicBezTo>
                  <a:cubicBezTo>
                    <a:pt x="49837" y="31339"/>
                    <a:pt x="50640" y="23171"/>
                    <a:pt x="48546" y="16592"/>
                  </a:cubicBezTo>
                  <a:cubicBezTo>
                    <a:pt x="47589" y="13578"/>
                    <a:pt x="47195" y="11071"/>
                    <a:pt x="45157" y="8500"/>
                  </a:cubicBezTo>
                  <a:cubicBezTo>
                    <a:pt x="43113" y="5922"/>
                    <a:pt x="40439" y="3879"/>
                    <a:pt x="37540" y="2351"/>
                  </a:cubicBezTo>
                  <a:cubicBezTo>
                    <a:pt x="34328" y="658"/>
                    <a:pt x="31096" y="0"/>
                    <a:pt x="27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2372583" y="3326565"/>
              <a:ext cx="352186" cy="388178"/>
            </a:xfrm>
            <a:custGeom>
              <a:avLst/>
              <a:gdLst/>
              <a:ahLst/>
              <a:cxnLst/>
              <a:rect l="l" t="t" r="r" b="b"/>
              <a:pathLst>
                <a:path w="21429" h="23619" extrusionOk="0">
                  <a:moveTo>
                    <a:pt x="12074" y="0"/>
                  </a:moveTo>
                  <a:cubicBezTo>
                    <a:pt x="10638" y="0"/>
                    <a:pt x="9227" y="408"/>
                    <a:pt x="8009" y="1373"/>
                  </a:cubicBezTo>
                  <a:cubicBezTo>
                    <a:pt x="5716" y="3190"/>
                    <a:pt x="4179" y="5881"/>
                    <a:pt x="2930" y="8478"/>
                  </a:cubicBezTo>
                  <a:cubicBezTo>
                    <a:pt x="1566" y="11311"/>
                    <a:pt x="0" y="14082"/>
                    <a:pt x="1019" y="17325"/>
                  </a:cubicBezTo>
                  <a:cubicBezTo>
                    <a:pt x="1449" y="18696"/>
                    <a:pt x="2449" y="19785"/>
                    <a:pt x="3588" y="20619"/>
                  </a:cubicBezTo>
                  <a:cubicBezTo>
                    <a:pt x="5899" y="22310"/>
                    <a:pt x="8772" y="23075"/>
                    <a:pt x="11585" y="23377"/>
                  </a:cubicBezTo>
                  <a:cubicBezTo>
                    <a:pt x="12479" y="23473"/>
                    <a:pt x="13345" y="23618"/>
                    <a:pt x="14218" y="23618"/>
                  </a:cubicBezTo>
                  <a:cubicBezTo>
                    <a:pt x="14649" y="23618"/>
                    <a:pt x="15081" y="23583"/>
                    <a:pt x="15519" y="23489"/>
                  </a:cubicBezTo>
                  <a:cubicBezTo>
                    <a:pt x="20738" y="22373"/>
                    <a:pt x="21360" y="17170"/>
                    <a:pt x="21416" y="12685"/>
                  </a:cubicBezTo>
                  <a:cubicBezTo>
                    <a:pt x="21429" y="11505"/>
                    <a:pt x="21369" y="10241"/>
                    <a:pt x="21183" y="8988"/>
                  </a:cubicBezTo>
                  <a:cubicBezTo>
                    <a:pt x="20720" y="5869"/>
                    <a:pt x="19473" y="2819"/>
                    <a:pt x="16643" y="1259"/>
                  </a:cubicBezTo>
                  <a:cubicBezTo>
                    <a:pt x="15237" y="485"/>
                    <a:pt x="13641" y="0"/>
                    <a:pt x="12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2518122" y="3346729"/>
              <a:ext cx="163693" cy="101815"/>
            </a:xfrm>
            <a:custGeom>
              <a:avLst/>
              <a:gdLst/>
              <a:ahLst/>
              <a:cxnLst/>
              <a:rect l="l" t="t" r="r" b="b"/>
              <a:pathLst>
                <a:path w="9960" h="6195" extrusionOk="0">
                  <a:moveTo>
                    <a:pt x="2877" y="0"/>
                  </a:moveTo>
                  <a:cubicBezTo>
                    <a:pt x="2280" y="0"/>
                    <a:pt x="1619" y="87"/>
                    <a:pt x="1267" y="457"/>
                  </a:cubicBezTo>
                  <a:cubicBezTo>
                    <a:pt x="1" y="1790"/>
                    <a:pt x="1548" y="4407"/>
                    <a:pt x="2574" y="5439"/>
                  </a:cubicBezTo>
                  <a:cubicBezTo>
                    <a:pt x="3121" y="5991"/>
                    <a:pt x="3778" y="6194"/>
                    <a:pt x="4462" y="6194"/>
                  </a:cubicBezTo>
                  <a:cubicBezTo>
                    <a:pt x="4726" y="6194"/>
                    <a:pt x="4993" y="6164"/>
                    <a:pt x="5260" y="6112"/>
                  </a:cubicBezTo>
                  <a:cubicBezTo>
                    <a:pt x="5842" y="6001"/>
                    <a:pt x="6420" y="5785"/>
                    <a:pt x="6945" y="5552"/>
                  </a:cubicBezTo>
                  <a:cubicBezTo>
                    <a:pt x="8139" y="5024"/>
                    <a:pt x="9960" y="3937"/>
                    <a:pt x="8908" y="2439"/>
                  </a:cubicBezTo>
                  <a:cubicBezTo>
                    <a:pt x="7797" y="856"/>
                    <a:pt x="5457" y="187"/>
                    <a:pt x="3633" y="36"/>
                  </a:cubicBezTo>
                  <a:cubicBezTo>
                    <a:pt x="3420" y="19"/>
                    <a:pt x="3155" y="0"/>
                    <a:pt x="2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278711" y="3062259"/>
              <a:ext cx="990488" cy="817493"/>
            </a:xfrm>
            <a:custGeom>
              <a:avLst/>
              <a:gdLst/>
              <a:ahLst/>
              <a:cxnLst/>
              <a:rect l="l" t="t" r="r" b="b"/>
              <a:pathLst>
                <a:path w="60267" h="49741" extrusionOk="0">
                  <a:moveTo>
                    <a:pt x="14228" y="1"/>
                  </a:moveTo>
                  <a:cubicBezTo>
                    <a:pt x="14228" y="1"/>
                    <a:pt x="14228" y="1"/>
                    <a:pt x="14227" y="1"/>
                  </a:cubicBezTo>
                  <a:cubicBezTo>
                    <a:pt x="14214" y="3"/>
                    <a:pt x="14227" y="131"/>
                    <a:pt x="14269" y="377"/>
                  </a:cubicBezTo>
                  <a:cubicBezTo>
                    <a:pt x="14331" y="717"/>
                    <a:pt x="14398" y="1076"/>
                    <a:pt x="14470" y="1470"/>
                  </a:cubicBezTo>
                  <a:cubicBezTo>
                    <a:pt x="14676" y="2422"/>
                    <a:pt x="15028" y="3822"/>
                    <a:pt x="15664" y="5567"/>
                  </a:cubicBezTo>
                  <a:cubicBezTo>
                    <a:pt x="16903" y="9053"/>
                    <a:pt x="19432" y="13927"/>
                    <a:pt x="23930" y="18844"/>
                  </a:cubicBezTo>
                  <a:cubicBezTo>
                    <a:pt x="28409" y="23726"/>
                    <a:pt x="34819" y="28727"/>
                    <a:pt x="43103" y="31854"/>
                  </a:cubicBezTo>
                  <a:cubicBezTo>
                    <a:pt x="45208" y="32565"/>
                    <a:pt x="47389" y="33062"/>
                    <a:pt x="49581" y="33689"/>
                  </a:cubicBezTo>
                  <a:cubicBezTo>
                    <a:pt x="51764" y="34316"/>
                    <a:pt x="54002" y="34994"/>
                    <a:pt x="56051" y="36084"/>
                  </a:cubicBezTo>
                  <a:cubicBezTo>
                    <a:pt x="56703" y="36434"/>
                    <a:pt x="57328" y="36849"/>
                    <a:pt x="57865" y="37336"/>
                  </a:cubicBezTo>
                  <a:cubicBezTo>
                    <a:pt x="57470" y="37313"/>
                    <a:pt x="56993" y="37302"/>
                    <a:pt x="56477" y="37292"/>
                  </a:cubicBezTo>
                  <a:cubicBezTo>
                    <a:pt x="56110" y="37286"/>
                    <a:pt x="55762" y="37280"/>
                    <a:pt x="55449" y="37280"/>
                  </a:cubicBezTo>
                  <a:cubicBezTo>
                    <a:pt x="54643" y="37280"/>
                    <a:pt x="54073" y="37317"/>
                    <a:pt x="54045" y="37478"/>
                  </a:cubicBezTo>
                  <a:cubicBezTo>
                    <a:pt x="54003" y="37691"/>
                    <a:pt x="55077" y="38071"/>
                    <a:pt x="56462" y="38094"/>
                  </a:cubicBezTo>
                  <a:cubicBezTo>
                    <a:pt x="56519" y="38095"/>
                    <a:pt x="56576" y="38096"/>
                    <a:pt x="56633" y="38096"/>
                  </a:cubicBezTo>
                  <a:cubicBezTo>
                    <a:pt x="57351" y="38096"/>
                    <a:pt x="57971" y="37996"/>
                    <a:pt x="58382" y="37873"/>
                  </a:cubicBezTo>
                  <a:cubicBezTo>
                    <a:pt x="58479" y="37987"/>
                    <a:pt x="58583" y="38095"/>
                    <a:pt x="58668" y="38218"/>
                  </a:cubicBezTo>
                  <a:cubicBezTo>
                    <a:pt x="59121" y="38850"/>
                    <a:pt x="59312" y="39615"/>
                    <a:pt x="59238" y="40385"/>
                  </a:cubicBezTo>
                  <a:cubicBezTo>
                    <a:pt x="58686" y="40406"/>
                    <a:pt x="57803" y="40510"/>
                    <a:pt x="56803" y="40567"/>
                  </a:cubicBezTo>
                  <a:cubicBezTo>
                    <a:pt x="55167" y="40674"/>
                    <a:pt x="53820" y="40622"/>
                    <a:pt x="53783" y="40848"/>
                  </a:cubicBezTo>
                  <a:cubicBezTo>
                    <a:pt x="53746" y="41034"/>
                    <a:pt x="54819" y="41388"/>
                    <a:pt x="56275" y="41388"/>
                  </a:cubicBezTo>
                  <a:cubicBezTo>
                    <a:pt x="56462" y="41388"/>
                    <a:pt x="56654" y="41382"/>
                    <a:pt x="56852" y="41369"/>
                  </a:cubicBezTo>
                  <a:cubicBezTo>
                    <a:pt x="57802" y="41313"/>
                    <a:pt x="58612" y="41113"/>
                    <a:pt x="59151" y="40909"/>
                  </a:cubicBezTo>
                  <a:lnTo>
                    <a:pt x="59151" y="40909"/>
                  </a:lnTo>
                  <a:cubicBezTo>
                    <a:pt x="59115" y="41055"/>
                    <a:pt x="59068" y="41200"/>
                    <a:pt x="59012" y="41341"/>
                  </a:cubicBezTo>
                  <a:cubicBezTo>
                    <a:pt x="58674" y="42262"/>
                    <a:pt x="58084" y="43109"/>
                    <a:pt x="57416" y="43902"/>
                  </a:cubicBezTo>
                  <a:cubicBezTo>
                    <a:pt x="57097" y="43839"/>
                    <a:pt x="56668" y="43785"/>
                    <a:pt x="56201" y="43720"/>
                  </a:cubicBezTo>
                  <a:cubicBezTo>
                    <a:pt x="55622" y="43645"/>
                    <a:pt x="55100" y="43567"/>
                    <a:pt x="54765" y="43567"/>
                  </a:cubicBezTo>
                  <a:cubicBezTo>
                    <a:pt x="54554" y="43567"/>
                    <a:pt x="54417" y="43598"/>
                    <a:pt x="54384" y="43679"/>
                  </a:cubicBezTo>
                  <a:cubicBezTo>
                    <a:pt x="54297" y="43878"/>
                    <a:pt x="55036" y="44377"/>
                    <a:pt x="56095" y="44517"/>
                  </a:cubicBezTo>
                  <a:cubicBezTo>
                    <a:pt x="56282" y="44542"/>
                    <a:pt x="56470" y="44555"/>
                    <a:pt x="56659" y="44555"/>
                  </a:cubicBezTo>
                  <a:cubicBezTo>
                    <a:pt x="56717" y="44555"/>
                    <a:pt x="56776" y="44554"/>
                    <a:pt x="56834" y="44552"/>
                  </a:cubicBezTo>
                  <a:lnTo>
                    <a:pt x="56834" y="44552"/>
                  </a:lnTo>
                  <a:cubicBezTo>
                    <a:pt x="56073" y="45349"/>
                    <a:pt x="55254" y="46075"/>
                    <a:pt x="54320" y="46664"/>
                  </a:cubicBezTo>
                  <a:cubicBezTo>
                    <a:pt x="52258" y="47987"/>
                    <a:pt x="49846" y="48621"/>
                    <a:pt x="47451" y="48841"/>
                  </a:cubicBezTo>
                  <a:cubicBezTo>
                    <a:pt x="46673" y="48914"/>
                    <a:pt x="45894" y="48945"/>
                    <a:pt x="45118" y="48945"/>
                  </a:cubicBezTo>
                  <a:cubicBezTo>
                    <a:pt x="44695" y="48945"/>
                    <a:pt x="44272" y="48936"/>
                    <a:pt x="43851" y="48919"/>
                  </a:cubicBezTo>
                  <a:cubicBezTo>
                    <a:pt x="42663" y="48879"/>
                    <a:pt x="41478" y="48773"/>
                    <a:pt x="40302" y="48603"/>
                  </a:cubicBezTo>
                  <a:cubicBezTo>
                    <a:pt x="35620" y="48048"/>
                    <a:pt x="31202" y="46791"/>
                    <a:pt x="27211" y="45100"/>
                  </a:cubicBezTo>
                  <a:cubicBezTo>
                    <a:pt x="23223" y="43381"/>
                    <a:pt x="19694" y="41194"/>
                    <a:pt x="16639" y="38844"/>
                  </a:cubicBezTo>
                  <a:cubicBezTo>
                    <a:pt x="15894" y="38232"/>
                    <a:pt x="15115" y="37685"/>
                    <a:pt x="14435" y="37050"/>
                  </a:cubicBezTo>
                  <a:cubicBezTo>
                    <a:pt x="13752" y="36418"/>
                    <a:pt x="13083" y="35796"/>
                    <a:pt x="12425" y="35186"/>
                  </a:cubicBezTo>
                  <a:cubicBezTo>
                    <a:pt x="11766" y="34579"/>
                    <a:pt x="11210" y="33895"/>
                    <a:pt x="10617" y="33274"/>
                  </a:cubicBezTo>
                  <a:lnTo>
                    <a:pt x="9753" y="32336"/>
                  </a:lnTo>
                  <a:cubicBezTo>
                    <a:pt x="9465" y="32030"/>
                    <a:pt x="9232" y="31684"/>
                    <a:pt x="8972" y="31366"/>
                  </a:cubicBezTo>
                  <a:cubicBezTo>
                    <a:pt x="4839" y="26241"/>
                    <a:pt x="2662" y="21279"/>
                    <a:pt x="1535" y="17793"/>
                  </a:cubicBezTo>
                  <a:cubicBezTo>
                    <a:pt x="1394" y="17364"/>
                    <a:pt x="1259" y="16951"/>
                    <a:pt x="1128" y="16555"/>
                  </a:cubicBezTo>
                  <a:cubicBezTo>
                    <a:pt x="1065" y="16363"/>
                    <a:pt x="1002" y="16176"/>
                    <a:pt x="942" y="15992"/>
                  </a:cubicBezTo>
                  <a:cubicBezTo>
                    <a:pt x="898" y="15810"/>
                    <a:pt x="856" y="15630"/>
                    <a:pt x="814" y="15455"/>
                  </a:cubicBezTo>
                  <a:cubicBezTo>
                    <a:pt x="664" y="14821"/>
                    <a:pt x="528" y="14241"/>
                    <a:pt x="402" y="13708"/>
                  </a:cubicBezTo>
                  <a:lnTo>
                    <a:pt x="133" y="12634"/>
                  </a:lnTo>
                  <a:cubicBezTo>
                    <a:pt x="69" y="12395"/>
                    <a:pt x="28" y="12272"/>
                    <a:pt x="14" y="12272"/>
                  </a:cubicBezTo>
                  <a:cubicBezTo>
                    <a:pt x="14" y="12272"/>
                    <a:pt x="14" y="12272"/>
                    <a:pt x="14" y="12272"/>
                  </a:cubicBezTo>
                  <a:cubicBezTo>
                    <a:pt x="0" y="12275"/>
                    <a:pt x="14" y="12401"/>
                    <a:pt x="52" y="12648"/>
                  </a:cubicBezTo>
                  <a:cubicBezTo>
                    <a:pt x="112" y="12987"/>
                    <a:pt x="174" y="13346"/>
                    <a:pt x="244" y="13740"/>
                  </a:cubicBezTo>
                  <a:cubicBezTo>
                    <a:pt x="347" y="14281"/>
                    <a:pt x="461" y="14869"/>
                    <a:pt x="583" y="15513"/>
                  </a:cubicBezTo>
                  <a:cubicBezTo>
                    <a:pt x="619" y="15690"/>
                    <a:pt x="655" y="15872"/>
                    <a:pt x="692" y="16057"/>
                  </a:cubicBezTo>
                  <a:lnTo>
                    <a:pt x="862" y="16629"/>
                  </a:lnTo>
                  <a:cubicBezTo>
                    <a:pt x="982" y="17032"/>
                    <a:pt x="1107" y="17452"/>
                    <a:pt x="1237" y="17887"/>
                  </a:cubicBezTo>
                  <a:cubicBezTo>
                    <a:pt x="2280" y="21428"/>
                    <a:pt x="4400" y="26485"/>
                    <a:pt x="8529" y="31721"/>
                  </a:cubicBezTo>
                  <a:cubicBezTo>
                    <a:pt x="8787" y="32046"/>
                    <a:pt x="9022" y="32399"/>
                    <a:pt x="9309" y="32712"/>
                  </a:cubicBezTo>
                  <a:lnTo>
                    <a:pt x="10174" y="33670"/>
                  </a:lnTo>
                  <a:cubicBezTo>
                    <a:pt x="10768" y="34305"/>
                    <a:pt x="11327" y="35003"/>
                    <a:pt x="11988" y="35626"/>
                  </a:cubicBezTo>
                  <a:lnTo>
                    <a:pt x="14009" y="37532"/>
                  </a:lnTo>
                  <a:cubicBezTo>
                    <a:pt x="14694" y="38182"/>
                    <a:pt x="15479" y="38743"/>
                    <a:pt x="16230" y="39368"/>
                  </a:cubicBezTo>
                  <a:cubicBezTo>
                    <a:pt x="19309" y="41774"/>
                    <a:pt x="22878" y="44015"/>
                    <a:pt x="26917" y="45778"/>
                  </a:cubicBezTo>
                  <a:cubicBezTo>
                    <a:pt x="30961" y="47514"/>
                    <a:pt x="35447" y="48808"/>
                    <a:pt x="40209" y="49384"/>
                  </a:cubicBezTo>
                  <a:cubicBezTo>
                    <a:pt x="41406" y="49559"/>
                    <a:pt x="42611" y="49670"/>
                    <a:pt x="43821" y="49712"/>
                  </a:cubicBezTo>
                  <a:cubicBezTo>
                    <a:pt x="44262" y="49730"/>
                    <a:pt x="44705" y="49741"/>
                    <a:pt x="45150" y="49741"/>
                  </a:cubicBezTo>
                  <a:cubicBezTo>
                    <a:pt x="45937" y="49741"/>
                    <a:pt x="46730" y="49709"/>
                    <a:pt x="47524" y="49635"/>
                  </a:cubicBezTo>
                  <a:cubicBezTo>
                    <a:pt x="50003" y="49412"/>
                    <a:pt x="52553" y="48752"/>
                    <a:pt x="54752" y="47340"/>
                  </a:cubicBezTo>
                  <a:cubicBezTo>
                    <a:pt x="55853" y="46647"/>
                    <a:pt x="56822" y="45765"/>
                    <a:pt x="57678" y="44832"/>
                  </a:cubicBezTo>
                  <a:cubicBezTo>
                    <a:pt x="58521" y="43882"/>
                    <a:pt x="59310" y="42846"/>
                    <a:pt x="59765" y="41606"/>
                  </a:cubicBezTo>
                  <a:cubicBezTo>
                    <a:pt x="60267" y="40395"/>
                    <a:pt x="60115" y="38831"/>
                    <a:pt x="59324" y="37769"/>
                  </a:cubicBezTo>
                  <a:cubicBezTo>
                    <a:pt x="58563" y="36682"/>
                    <a:pt x="57494" y="35968"/>
                    <a:pt x="56426" y="35392"/>
                  </a:cubicBezTo>
                  <a:cubicBezTo>
                    <a:pt x="52076" y="33169"/>
                    <a:pt x="47438" y="32508"/>
                    <a:pt x="43346" y="31156"/>
                  </a:cubicBezTo>
                  <a:cubicBezTo>
                    <a:pt x="39295" y="29659"/>
                    <a:pt x="35639" y="27652"/>
                    <a:pt x="32471" y="25459"/>
                  </a:cubicBezTo>
                  <a:cubicBezTo>
                    <a:pt x="29523" y="23418"/>
                    <a:pt x="26800" y="21073"/>
                    <a:pt x="24346" y="18459"/>
                  </a:cubicBezTo>
                  <a:cubicBezTo>
                    <a:pt x="19850" y="13649"/>
                    <a:pt x="17274" y="8877"/>
                    <a:pt x="15957" y="5455"/>
                  </a:cubicBezTo>
                  <a:cubicBezTo>
                    <a:pt x="15281" y="3743"/>
                    <a:pt x="14883" y="2368"/>
                    <a:pt x="14627" y="1431"/>
                  </a:cubicBezTo>
                  <a:lnTo>
                    <a:pt x="14348" y="361"/>
                  </a:lnTo>
                  <a:cubicBezTo>
                    <a:pt x="14283" y="123"/>
                    <a:pt x="14242" y="1"/>
                    <a:pt x="14228" y="1"/>
                  </a:cubicBezTo>
                  <a:close/>
                </a:path>
              </a:pathLst>
            </a:custGeom>
            <a:solidFill>
              <a:srgbClr val="ED78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2355443" y="3283163"/>
              <a:ext cx="108915" cy="100960"/>
            </a:xfrm>
            <a:custGeom>
              <a:avLst/>
              <a:gdLst/>
              <a:ahLst/>
              <a:cxnLst/>
              <a:rect l="l" t="t" r="r" b="b"/>
              <a:pathLst>
                <a:path w="6627" h="6143" extrusionOk="0">
                  <a:moveTo>
                    <a:pt x="877" y="1"/>
                  </a:moveTo>
                  <a:cubicBezTo>
                    <a:pt x="778" y="1"/>
                    <a:pt x="450" y="623"/>
                    <a:pt x="190" y="1757"/>
                  </a:cubicBezTo>
                  <a:cubicBezTo>
                    <a:pt x="72" y="2333"/>
                    <a:pt x="0" y="3073"/>
                    <a:pt x="204" y="3881"/>
                  </a:cubicBezTo>
                  <a:cubicBezTo>
                    <a:pt x="389" y="4677"/>
                    <a:pt x="965" y="5578"/>
                    <a:pt x="1928" y="5963"/>
                  </a:cubicBezTo>
                  <a:cubicBezTo>
                    <a:pt x="2212" y="6082"/>
                    <a:pt x="2526" y="6142"/>
                    <a:pt x="2834" y="6142"/>
                  </a:cubicBezTo>
                  <a:cubicBezTo>
                    <a:pt x="3035" y="6142"/>
                    <a:pt x="3234" y="6116"/>
                    <a:pt x="3421" y="6064"/>
                  </a:cubicBezTo>
                  <a:cubicBezTo>
                    <a:pt x="3892" y="5931"/>
                    <a:pt x="4253" y="5708"/>
                    <a:pt x="4586" y="5481"/>
                  </a:cubicBezTo>
                  <a:cubicBezTo>
                    <a:pt x="5169" y="5069"/>
                    <a:pt x="5658" y="4539"/>
                    <a:pt x="6022" y="3924"/>
                  </a:cubicBezTo>
                  <a:cubicBezTo>
                    <a:pt x="6627" y="2869"/>
                    <a:pt x="6606" y="2092"/>
                    <a:pt x="6515" y="2084"/>
                  </a:cubicBezTo>
                  <a:cubicBezTo>
                    <a:pt x="6512" y="2084"/>
                    <a:pt x="6510" y="2083"/>
                    <a:pt x="6507" y="2083"/>
                  </a:cubicBezTo>
                  <a:cubicBezTo>
                    <a:pt x="6383" y="2083"/>
                    <a:pt x="6193" y="2766"/>
                    <a:pt x="5549" y="3608"/>
                  </a:cubicBezTo>
                  <a:cubicBezTo>
                    <a:pt x="5219" y="4032"/>
                    <a:pt x="4768" y="4494"/>
                    <a:pt x="4175" y="4864"/>
                  </a:cubicBezTo>
                  <a:cubicBezTo>
                    <a:pt x="3881" y="5046"/>
                    <a:pt x="3550" y="5223"/>
                    <a:pt x="3224" y="5301"/>
                  </a:cubicBezTo>
                  <a:cubicBezTo>
                    <a:pt x="3104" y="5331"/>
                    <a:pt x="2982" y="5345"/>
                    <a:pt x="2860" y="5345"/>
                  </a:cubicBezTo>
                  <a:cubicBezTo>
                    <a:pt x="2652" y="5345"/>
                    <a:pt x="2441" y="5303"/>
                    <a:pt x="2231" y="5219"/>
                  </a:cubicBezTo>
                  <a:cubicBezTo>
                    <a:pt x="1551" y="4946"/>
                    <a:pt x="1108" y="4325"/>
                    <a:pt x="916" y="3680"/>
                  </a:cubicBezTo>
                  <a:cubicBezTo>
                    <a:pt x="713" y="3030"/>
                    <a:pt x="712" y="2382"/>
                    <a:pt x="753" y="1837"/>
                  </a:cubicBezTo>
                  <a:cubicBezTo>
                    <a:pt x="858" y="741"/>
                    <a:pt x="1003" y="29"/>
                    <a:pt x="882" y="1"/>
                  </a:cubicBezTo>
                  <a:cubicBezTo>
                    <a:pt x="881" y="1"/>
                    <a:pt x="879" y="1"/>
                    <a:pt x="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2739026" y="3389950"/>
              <a:ext cx="124610" cy="104905"/>
            </a:xfrm>
            <a:custGeom>
              <a:avLst/>
              <a:gdLst/>
              <a:ahLst/>
              <a:cxnLst/>
              <a:rect l="l" t="t" r="r" b="b"/>
              <a:pathLst>
                <a:path w="7582" h="6383" extrusionOk="0">
                  <a:moveTo>
                    <a:pt x="617" y="1"/>
                  </a:moveTo>
                  <a:cubicBezTo>
                    <a:pt x="517" y="1"/>
                    <a:pt x="77" y="758"/>
                    <a:pt x="16" y="2125"/>
                  </a:cubicBezTo>
                  <a:cubicBezTo>
                    <a:pt x="1" y="2820"/>
                    <a:pt x="71" y="3661"/>
                    <a:pt x="456" y="4545"/>
                  </a:cubicBezTo>
                  <a:cubicBezTo>
                    <a:pt x="822" y="5407"/>
                    <a:pt x="1708" y="6368"/>
                    <a:pt x="2984" y="6383"/>
                  </a:cubicBezTo>
                  <a:cubicBezTo>
                    <a:pt x="3602" y="6379"/>
                    <a:pt x="4137" y="6144"/>
                    <a:pt x="4579" y="5881"/>
                  </a:cubicBezTo>
                  <a:cubicBezTo>
                    <a:pt x="4997" y="5624"/>
                    <a:pt x="5382" y="5318"/>
                    <a:pt x="5728" y="4970"/>
                  </a:cubicBezTo>
                  <a:cubicBezTo>
                    <a:pt x="6388" y="4307"/>
                    <a:pt x="6811" y="3570"/>
                    <a:pt x="7073" y="2929"/>
                  </a:cubicBezTo>
                  <a:cubicBezTo>
                    <a:pt x="7582" y="1621"/>
                    <a:pt x="7458" y="739"/>
                    <a:pt x="7369" y="739"/>
                  </a:cubicBezTo>
                  <a:cubicBezTo>
                    <a:pt x="7369" y="739"/>
                    <a:pt x="7369" y="739"/>
                    <a:pt x="7369" y="739"/>
                  </a:cubicBezTo>
                  <a:cubicBezTo>
                    <a:pt x="7367" y="739"/>
                    <a:pt x="7366" y="739"/>
                    <a:pt x="7365" y="739"/>
                  </a:cubicBezTo>
                  <a:cubicBezTo>
                    <a:pt x="7238" y="739"/>
                    <a:pt x="7147" y="1567"/>
                    <a:pt x="6557" y="2689"/>
                  </a:cubicBezTo>
                  <a:cubicBezTo>
                    <a:pt x="6255" y="3247"/>
                    <a:pt x="5825" y="3877"/>
                    <a:pt x="5213" y="4436"/>
                  </a:cubicBezTo>
                  <a:cubicBezTo>
                    <a:pt x="4612" y="4972"/>
                    <a:pt x="3799" y="5566"/>
                    <a:pt x="2981" y="5578"/>
                  </a:cubicBezTo>
                  <a:cubicBezTo>
                    <a:pt x="2978" y="5578"/>
                    <a:pt x="2975" y="5578"/>
                    <a:pt x="2971" y="5578"/>
                  </a:cubicBezTo>
                  <a:cubicBezTo>
                    <a:pt x="2576" y="5578"/>
                    <a:pt x="2184" y="5413"/>
                    <a:pt x="1867" y="5165"/>
                  </a:cubicBezTo>
                  <a:cubicBezTo>
                    <a:pt x="1548" y="4915"/>
                    <a:pt x="1305" y="4583"/>
                    <a:pt x="1124" y="4227"/>
                  </a:cubicBezTo>
                  <a:cubicBezTo>
                    <a:pt x="769" y="3510"/>
                    <a:pt x="635" y="2741"/>
                    <a:pt x="584" y="2113"/>
                  </a:cubicBezTo>
                  <a:cubicBezTo>
                    <a:pt x="497" y="839"/>
                    <a:pt x="746" y="38"/>
                    <a:pt x="624" y="2"/>
                  </a:cubicBezTo>
                  <a:cubicBezTo>
                    <a:pt x="621" y="1"/>
                    <a:pt x="619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2365632" y="3171018"/>
              <a:ext cx="126418" cy="38967"/>
            </a:xfrm>
            <a:custGeom>
              <a:avLst/>
              <a:gdLst/>
              <a:ahLst/>
              <a:cxnLst/>
              <a:rect l="l" t="t" r="r" b="b"/>
              <a:pathLst>
                <a:path w="7692" h="2371" extrusionOk="0">
                  <a:moveTo>
                    <a:pt x="4425" y="1"/>
                  </a:moveTo>
                  <a:cubicBezTo>
                    <a:pt x="4148" y="1"/>
                    <a:pt x="3860" y="18"/>
                    <a:pt x="3566" y="57"/>
                  </a:cubicBezTo>
                  <a:cubicBezTo>
                    <a:pt x="2362" y="217"/>
                    <a:pt x="1360" y="660"/>
                    <a:pt x="708" y="1166"/>
                  </a:cubicBezTo>
                  <a:cubicBezTo>
                    <a:pt x="381" y="1424"/>
                    <a:pt x="168" y="1719"/>
                    <a:pt x="84" y="1948"/>
                  </a:cubicBezTo>
                  <a:cubicBezTo>
                    <a:pt x="0" y="2179"/>
                    <a:pt x="27" y="2327"/>
                    <a:pt x="100" y="2362"/>
                  </a:cubicBezTo>
                  <a:cubicBezTo>
                    <a:pt x="114" y="2367"/>
                    <a:pt x="130" y="2370"/>
                    <a:pt x="147" y="2370"/>
                  </a:cubicBezTo>
                  <a:cubicBezTo>
                    <a:pt x="313" y="2370"/>
                    <a:pt x="595" y="2100"/>
                    <a:pt x="1147" y="1896"/>
                  </a:cubicBezTo>
                  <a:cubicBezTo>
                    <a:pt x="1763" y="1663"/>
                    <a:pt x="2698" y="1384"/>
                    <a:pt x="3720" y="1253"/>
                  </a:cubicBezTo>
                  <a:cubicBezTo>
                    <a:pt x="4227" y="1183"/>
                    <a:pt x="4713" y="1159"/>
                    <a:pt x="5159" y="1159"/>
                  </a:cubicBezTo>
                  <a:cubicBezTo>
                    <a:pt x="6054" y="1159"/>
                    <a:pt x="6790" y="1254"/>
                    <a:pt x="7222" y="1254"/>
                  </a:cubicBezTo>
                  <a:cubicBezTo>
                    <a:pt x="7452" y="1254"/>
                    <a:pt x="7595" y="1227"/>
                    <a:pt x="7630" y="1144"/>
                  </a:cubicBezTo>
                  <a:cubicBezTo>
                    <a:pt x="7691" y="998"/>
                    <a:pt x="7323" y="663"/>
                    <a:pt x="6591" y="377"/>
                  </a:cubicBezTo>
                  <a:cubicBezTo>
                    <a:pt x="6042" y="167"/>
                    <a:pt x="5282" y="1"/>
                    <a:pt x="4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2798698" y="3246795"/>
              <a:ext cx="102604" cy="83046"/>
            </a:xfrm>
            <a:custGeom>
              <a:avLst/>
              <a:gdLst/>
              <a:ahLst/>
              <a:cxnLst/>
              <a:rect l="l" t="t" r="r" b="b"/>
              <a:pathLst>
                <a:path w="6243" h="5053" extrusionOk="0">
                  <a:moveTo>
                    <a:pt x="817" y="0"/>
                  </a:moveTo>
                  <a:cubicBezTo>
                    <a:pt x="320" y="0"/>
                    <a:pt x="29" y="111"/>
                    <a:pt x="22" y="230"/>
                  </a:cubicBezTo>
                  <a:cubicBezTo>
                    <a:pt x="1" y="576"/>
                    <a:pt x="1761" y="892"/>
                    <a:pt x="3380" y="2218"/>
                  </a:cubicBezTo>
                  <a:cubicBezTo>
                    <a:pt x="4986" y="3464"/>
                    <a:pt x="5691" y="5052"/>
                    <a:pt x="6035" y="5052"/>
                  </a:cubicBezTo>
                  <a:cubicBezTo>
                    <a:pt x="6045" y="5052"/>
                    <a:pt x="6055" y="5051"/>
                    <a:pt x="6064" y="5048"/>
                  </a:cubicBezTo>
                  <a:cubicBezTo>
                    <a:pt x="6215" y="5005"/>
                    <a:pt x="6243" y="4500"/>
                    <a:pt x="5971" y="3748"/>
                  </a:cubicBezTo>
                  <a:cubicBezTo>
                    <a:pt x="5705" y="3003"/>
                    <a:pt x="5089" y="2042"/>
                    <a:pt x="4130" y="1276"/>
                  </a:cubicBezTo>
                  <a:cubicBezTo>
                    <a:pt x="3170" y="513"/>
                    <a:pt x="2097" y="125"/>
                    <a:pt x="1311" y="32"/>
                  </a:cubicBezTo>
                  <a:cubicBezTo>
                    <a:pt x="1130" y="10"/>
                    <a:pt x="964" y="0"/>
                    <a:pt x="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2519930" y="3398348"/>
              <a:ext cx="118053" cy="120403"/>
            </a:xfrm>
            <a:custGeom>
              <a:avLst/>
              <a:gdLst/>
              <a:ahLst/>
              <a:cxnLst/>
              <a:rect l="l" t="t" r="r" b="b"/>
              <a:pathLst>
                <a:path w="7183" h="7326" extrusionOk="0">
                  <a:moveTo>
                    <a:pt x="4550" y="0"/>
                  </a:moveTo>
                  <a:cubicBezTo>
                    <a:pt x="4324" y="0"/>
                    <a:pt x="3689" y="1533"/>
                    <a:pt x="3113" y="3474"/>
                  </a:cubicBezTo>
                  <a:cubicBezTo>
                    <a:pt x="2780" y="4596"/>
                    <a:pt x="2543" y="5600"/>
                    <a:pt x="2436" y="6280"/>
                  </a:cubicBezTo>
                  <a:cubicBezTo>
                    <a:pt x="1955" y="6080"/>
                    <a:pt x="1555" y="5778"/>
                    <a:pt x="1277" y="5421"/>
                  </a:cubicBezTo>
                  <a:cubicBezTo>
                    <a:pt x="946" y="4991"/>
                    <a:pt x="765" y="4501"/>
                    <a:pt x="649" y="4077"/>
                  </a:cubicBezTo>
                  <a:cubicBezTo>
                    <a:pt x="429" y="3219"/>
                    <a:pt x="410" y="2627"/>
                    <a:pt x="287" y="2624"/>
                  </a:cubicBezTo>
                  <a:cubicBezTo>
                    <a:pt x="287" y="2624"/>
                    <a:pt x="286" y="2624"/>
                    <a:pt x="285" y="2624"/>
                  </a:cubicBezTo>
                  <a:cubicBezTo>
                    <a:pt x="188" y="2624"/>
                    <a:pt x="0" y="3199"/>
                    <a:pt x="90" y="4179"/>
                  </a:cubicBezTo>
                  <a:cubicBezTo>
                    <a:pt x="145" y="4668"/>
                    <a:pt x="290" y="5272"/>
                    <a:pt x="676" y="5852"/>
                  </a:cubicBezTo>
                  <a:cubicBezTo>
                    <a:pt x="1061" y="6433"/>
                    <a:pt x="1711" y="6925"/>
                    <a:pt x="2469" y="7154"/>
                  </a:cubicBezTo>
                  <a:cubicBezTo>
                    <a:pt x="2836" y="7268"/>
                    <a:pt x="3216" y="7326"/>
                    <a:pt x="3596" y="7326"/>
                  </a:cubicBezTo>
                  <a:cubicBezTo>
                    <a:pt x="3955" y="7326"/>
                    <a:pt x="4313" y="7275"/>
                    <a:pt x="4661" y="7173"/>
                  </a:cubicBezTo>
                  <a:cubicBezTo>
                    <a:pt x="5312" y="6982"/>
                    <a:pt x="5827" y="6654"/>
                    <a:pt x="6203" y="6336"/>
                  </a:cubicBezTo>
                  <a:cubicBezTo>
                    <a:pt x="6955" y="5680"/>
                    <a:pt x="7183" y="5099"/>
                    <a:pt x="7103" y="5047"/>
                  </a:cubicBezTo>
                  <a:cubicBezTo>
                    <a:pt x="7095" y="5041"/>
                    <a:pt x="7086" y="5038"/>
                    <a:pt x="7075" y="5038"/>
                  </a:cubicBezTo>
                  <a:cubicBezTo>
                    <a:pt x="6943" y="5038"/>
                    <a:pt x="6560" y="5446"/>
                    <a:pt x="5868" y="5878"/>
                  </a:cubicBezTo>
                  <a:cubicBezTo>
                    <a:pt x="5336" y="6212"/>
                    <a:pt x="4561" y="6533"/>
                    <a:pt x="3706" y="6533"/>
                  </a:cubicBezTo>
                  <a:cubicBezTo>
                    <a:pt x="3448" y="6533"/>
                    <a:pt x="3183" y="6504"/>
                    <a:pt x="2915" y="6437"/>
                  </a:cubicBezTo>
                  <a:cubicBezTo>
                    <a:pt x="3197" y="5809"/>
                    <a:pt x="3548" y="4833"/>
                    <a:pt x="3883" y="3703"/>
                  </a:cubicBezTo>
                  <a:cubicBezTo>
                    <a:pt x="4471" y="1722"/>
                    <a:pt x="4776" y="64"/>
                    <a:pt x="4563" y="2"/>
                  </a:cubicBezTo>
                  <a:cubicBezTo>
                    <a:pt x="4559" y="1"/>
                    <a:pt x="4554" y="0"/>
                    <a:pt x="4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632648" y="2325857"/>
              <a:ext cx="71459" cy="106088"/>
            </a:xfrm>
            <a:custGeom>
              <a:avLst/>
              <a:gdLst/>
              <a:ahLst/>
              <a:cxnLst/>
              <a:rect l="l" t="t" r="r" b="b"/>
              <a:pathLst>
                <a:path w="4348" h="6455" extrusionOk="0">
                  <a:moveTo>
                    <a:pt x="1998" y="1"/>
                  </a:moveTo>
                  <a:cubicBezTo>
                    <a:pt x="1960" y="1"/>
                    <a:pt x="1922" y="2"/>
                    <a:pt x="1883" y="6"/>
                  </a:cubicBezTo>
                  <a:cubicBezTo>
                    <a:pt x="773" y="106"/>
                    <a:pt x="1" y="1629"/>
                    <a:pt x="161" y="3409"/>
                  </a:cubicBezTo>
                  <a:cubicBezTo>
                    <a:pt x="315" y="5126"/>
                    <a:pt x="1282" y="6454"/>
                    <a:pt x="2349" y="6454"/>
                  </a:cubicBezTo>
                  <a:cubicBezTo>
                    <a:pt x="2387" y="6454"/>
                    <a:pt x="2425" y="6452"/>
                    <a:pt x="2463" y="6449"/>
                  </a:cubicBezTo>
                  <a:cubicBezTo>
                    <a:pt x="3576" y="6349"/>
                    <a:pt x="4347" y="4826"/>
                    <a:pt x="4188" y="3046"/>
                  </a:cubicBezTo>
                  <a:cubicBezTo>
                    <a:pt x="4032" y="1329"/>
                    <a:pt x="3066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2074686" y="2278248"/>
              <a:ext cx="70966" cy="105677"/>
            </a:xfrm>
            <a:custGeom>
              <a:avLst/>
              <a:gdLst/>
              <a:ahLst/>
              <a:cxnLst/>
              <a:rect l="l" t="t" r="r" b="b"/>
              <a:pathLst>
                <a:path w="4318" h="6430" extrusionOk="0">
                  <a:moveTo>
                    <a:pt x="1992" y="1"/>
                  </a:moveTo>
                  <a:cubicBezTo>
                    <a:pt x="1956" y="1"/>
                    <a:pt x="1919" y="2"/>
                    <a:pt x="1882" y="5"/>
                  </a:cubicBezTo>
                  <a:cubicBezTo>
                    <a:pt x="774" y="101"/>
                    <a:pt x="1" y="1616"/>
                    <a:pt x="154" y="3388"/>
                  </a:cubicBezTo>
                  <a:cubicBezTo>
                    <a:pt x="302" y="5102"/>
                    <a:pt x="1261" y="6429"/>
                    <a:pt x="2326" y="6429"/>
                  </a:cubicBezTo>
                  <a:cubicBezTo>
                    <a:pt x="2363" y="6429"/>
                    <a:pt x="2400" y="6428"/>
                    <a:pt x="2437" y="6424"/>
                  </a:cubicBezTo>
                  <a:cubicBezTo>
                    <a:pt x="3545" y="6329"/>
                    <a:pt x="4318" y="4815"/>
                    <a:pt x="4165" y="3041"/>
                  </a:cubicBezTo>
                  <a:cubicBezTo>
                    <a:pt x="4017" y="1328"/>
                    <a:pt x="3057" y="1"/>
                    <a:pt x="1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2052040" y="2120861"/>
              <a:ext cx="147455" cy="83835"/>
            </a:xfrm>
            <a:custGeom>
              <a:avLst/>
              <a:gdLst/>
              <a:ahLst/>
              <a:cxnLst/>
              <a:rect l="l" t="t" r="r" b="b"/>
              <a:pathLst>
                <a:path w="8972" h="5101" extrusionOk="0">
                  <a:moveTo>
                    <a:pt x="1610" y="1"/>
                  </a:moveTo>
                  <a:cubicBezTo>
                    <a:pt x="1605" y="1"/>
                    <a:pt x="1600" y="1"/>
                    <a:pt x="1596" y="1"/>
                  </a:cubicBezTo>
                  <a:cubicBezTo>
                    <a:pt x="1592" y="1"/>
                    <a:pt x="1589" y="1"/>
                    <a:pt x="1586" y="1"/>
                  </a:cubicBezTo>
                  <a:cubicBezTo>
                    <a:pt x="589" y="1"/>
                    <a:pt x="0" y="214"/>
                    <a:pt x="12" y="368"/>
                  </a:cubicBezTo>
                  <a:cubicBezTo>
                    <a:pt x="30" y="719"/>
                    <a:pt x="2367" y="737"/>
                    <a:pt x="4782" y="2063"/>
                  </a:cubicBezTo>
                  <a:cubicBezTo>
                    <a:pt x="7117" y="3279"/>
                    <a:pt x="8418" y="5100"/>
                    <a:pt x="8792" y="5100"/>
                  </a:cubicBezTo>
                  <a:cubicBezTo>
                    <a:pt x="8810" y="5100"/>
                    <a:pt x="8825" y="5096"/>
                    <a:pt x="8838" y="5088"/>
                  </a:cubicBezTo>
                  <a:cubicBezTo>
                    <a:pt x="8971" y="5014"/>
                    <a:pt x="8822" y="4400"/>
                    <a:pt x="8265" y="3568"/>
                  </a:cubicBezTo>
                  <a:cubicBezTo>
                    <a:pt x="7714" y="2737"/>
                    <a:pt x="6707" y="1729"/>
                    <a:pt x="5350" y="1000"/>
                  </a:cubicBezTo>
                  <a:cubicBezTo>
                    <a:pt x="3995" y="278"/>
                    <a:pt x="2605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540437" y="2181271"/>
              <a:ext cx="147488" cy="83819"/>
            </a:xfrm>
            <a:custGeom>
              <a:avLst/>
              <a:gdLst/>
              <a:ahLst/>
              <a:cxnLst/>
              <a:rect l="l" t="t" r="r" b="b"/>
              <a:pathLst>
                <a:path w="8974" h="5100" extrusionOk="0">
                  <a:moveTo>
                    <a:pt x="7396" y="1"/>
                  </a:moveTo>
                  <a:cubicBezTo>
                    <a:pt x="7390" y="1"/>
                    <a:pt x="7383" y="1"/>
                    <a:pt x="7377" y="1"/>
                  </a:cubicBezTo>
                  <a:cubicBezTo>
                    <a:pt x="7373" y="1"/>
                    <a:pt x="7368" y="1"/>
                    <a:pt x="7363" y="1"/>
                  </a:cubicBezTo>
                  <a:cubicBezTo>
                    <a:pt x="6369" y="1"/>
                    <a:pt x="4976" y="278"/>
                    <a:pt x="3624" y="1000"/>
                  </a:cubicBezTo>
                  <a:cubicBezTo>
                    <a:pt x="2266" y="1728"/>
                    <a:pt x="1260" y="2737"/>
                    <a:pt x="709" y="3567"/>
                  </a:cubicBezTo>
                  <a:cubicBezTo>
                    <a:pt x="151" y="4400"/>
                    <a:pt x="0" y="5012"/>
                    <a:pt x="135" y="5088"/>
                  </a:cubicBezTo>
                  <a:cubicBezTo>
                    <a:pt x="148" y="5096"/>
                    <a:pt x="163" y="5100"/>
                    <a:pt x="180" y="5100"/>
                  </a:cubicBezTo>
                  <a:cubicBezTo>
                    <a:pt x="554" y="5100"/>
                    <a:pt x="1855" y="3279"/>
                    <a:pt x="4192" y="2061"/>
                  </a:cubicBezTo>
                  <a:cubicBezTo>
                    <a:pt x="6607" y="735"/>
                    <a:pt x="8945" y="718"/>
                    <a:pt x="8962" y="367"/>
                  </a:cubicBezTo>
                  <a:cubicBezTo>
                    <a:pt x="8974" y="214"/>
                    <a:pt x="8388" y="1"/>
                    <a:pt x="7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0388" y="2447911"/>
              <a:ext cx="28860" cy="145828"/>
            </a:xfrm>
            <a:custGeom>
              <a:avLst/>
              <a:gdLst/>
              <a:ahLst/>
              <a:cxnLst/>
              <a:rect l="l" t="t" r="r" b="b"/>
              <a:pathLst>
                <a:path w="1756" h="8873" extrusionOk="0">
                  <a:moveTo>
                    <a:pt x="226" y="1"/>
                  </a:moveTo>
                  <a:cubicBezTo>
                    <a:pt x="224" y="1"/>
                    <a:pt x="222" y="1"/>
                    <a:pt x="220" y="1"/>
                  </a:cubicBezTo>
                  <a:cubicBezTo>
                    <a:pt x="1" y="34"/>
                    <a:pt x="139" y="2140"/>
                    <a:pt x="528" y="4705"/>
                  </a:cubicBezTo>
                  <a:cubicBezTo>
                    <a:pt x="810" y="6565"/>
                    <a:pt x="1146" y="8151"/>
                    <a:pt x="1394" y="8872"/>
                  </a:cubicBezTo>
                  <a:cubicBezTo>
                    <a:pt x="1504" y="8859"/>
                    <a:pt x="1612" y="8840"/>
                    <a:pt x="1729" y="8839"/>
                  </a:cubicBezTo>
                  <a:cubicBezTo>
                    <a:pt x="1756" y="8085"/>
                    <a:pt x="1607" y="6459"/>
                    <a:pt x="1322" y="4584"/>
                  </a:cubicBezTo>
                  <a:cubicBezTo>
                    <a:pt x="937" y="2041"/>
                    <a:pt x="448" y="1"/>
                    <a:pt x="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841999" y="2524033"/>
              <a:ext cx="152517" cy="75913"/>
            </a:xfrm>
            <a:custGeom>
              <a:avLst/>
              <a:gdLst/>
              <a:ahLst/>
              <a:cxnLst/>
              <a:rect l="l" t="t" r="r" b="b"/>
              <a:pathLst>
                <a:path w="9280" h="4619" extrusionOk="0">
                  <a:moveTo>
                    <a:pt x="9181" y="1"/>
                  </a:moveTo>
                  <a:cubicBezTo>
                    <a:pt x="9057" y="1"/>
                    <a:pt x="8793" y="666"/>
                    <a:pt x="8246" y="1579"/>
                  </a:cubicBezTo>
                  <a:cubicBezTo>
                    <a:pt x="7959" y="2046"/>
                    <a:pt x="7565" y="2547"/>
                    <a:pt x="7001" y="2952"/>
                  </a:cubicBezTo>
                  <a:cubicBezTo>
                    <a:pt x="6389" y="3394"/>
                    <a:pt x="5678" y="3677"/>
                    <a:pt x="4931" y="3779"/>
                  </a:cubicBezTo>
                  <a:cubicBezTo>
                    <a:pt x="4737" y="3807"/>
                    <a:pt x="4546" y="3820"/>
                    <a:pt x="4359" y="3820"/>
                  </a:cubicBezTo>
                  <a:cubicBezTo>
                    <a:pt x="3002" y="3820"/>
                    <a:pt x="1851" y="3118"/>
                    <a:pt x="1206" y="2448"/>
                  </a:cubicBezTo>
                  <a:cubicBezTo>
                    <a:pt x="471" y="1697"/>
                    <a:pt x="225" y="1033"/>
                    <a:pt x="101" y="1033"/>
                  </a:cubicBezTo>
                  <a:cubicBezTo>
                    <a:pt x="97" y="1033"/>
                    <a:pt x="93" y="1034"/>
                    <a:pt x="89" y="1035"/>
                  </a:cubicBezTo>
                  <a:cubicBezTo>
                    <a:pt x="0" y="1049"/>
                    <a:pt x="40" y="1837"/>
                    <a:pt x="777" y="2821"/>
                  </a:cubicBezTo>
                  <a:cubicBezTo>
                    <a:pt x="1219" y="3389"/>
                    <a:pt x="1786" y="3848"/>
                    <a:pt x="2432" y="4162"/>
                  </a:cubicBezTo>
                  <a:cubicBezTo>
                    <a:pt x="3002" y="4445"/>
                    <a:pt x="3696" y="4618"/>
                    <a:pt x="4419" y="4618"/>
                  </a:cubicBezTo>
                  <a:cubicBezTo>
                    <a:pt x="4623" y="4618"/>
                    <a:pt x="4829" y="4604"/>
                    <a:pt x="5036" y="4575"/>
                  </a:cubicBezTo>
                  <a:cubicBezTo>
                    <a:pt x="5976" y="4450"/>
                    <a:pt x="6819" y="4054"/>
                    <a:pt x="7452" y="3539"/>
                  </a:cubicBezTo>
                  <a:cubicBezTo>
                    <a:pt x="8093" y="3024"/>
                    <a:pt x="8504" y="2388"/>
                    <a:pt x="8746" y="1848"/>
                  </a:cubicBezTo>
                  <a:cubicBezTo>
                    <a:pt x="9224" y="752"/>
                    <a:pt x="9280" y="33"/>
                    <a:pt x="9192" y="3"/>
                  </a:cubicBezTo>
                  <a:cubicBezTo>
                    <a:pt x="9188" y="2"/>
                    <a:pt x="9185" y="1"/>
                    <a:pt x="9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611859" y="2816539"/>
              <a:ext cx="6623" cy="20018"/>
            </a:xfrm>
            <a:custGeom>
              <a:avLst/>
              <a:gdLst/>
              <a:ahLst/>
              <a:cxnLst/>
              <a:rect l="l" t="t" r="r" b="b"/>
              <a:pathLst>
                <a:path w="403" h="1218" extrusionOk="0">
                  <a:moveTo>
                    <a:pt x="202" y="1"/>
                  </a:moveTo>
                  <a:cubicBezTo>
                    <a:pt x="91" y="1"/>
                    <a:pt x="1" y="273"/>
                    <a:pt x="1" y="610"/>
                  </a:cubicBezTo>
                  <a:cubicBezTo>
                    <a:pt x="1" y="945"/>
                    <a:pt x="91" y="1218"/>
                    <a:pt x="202" y="1218"/>
                  </a:cubicBezTo>
                  <a:cubicBezTo>
                    <a:pt x="313" y="1218"/>
                    <a:pt x="402" y="945"/>
                    <a:pt x="402" y="610"/>
                  </a:cubicBezTo>
                  <a:cubicBezTo>
                    <a:pt x="402" y="273"/>
                    <a:pt x="313" y="1"/>
                    <a:pt x="202" y="1"/>
                  </a:cubicBezTo>
                  <a:close/>
                </a:path>
              </a:pathLst>
            </a:custGeom>
            <a:solidFill>
              <a:srgbClr val="D898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534767" y="2948076"/>
              <a:ext cx="7807" cy="8858"/>
            </a:xfrm>
            <a:custGeom>
              <a:avLst/>
              <a:gdLst/>
              <a:ahLst/>
              <a:cxnLst/>
              <a:rect l="l" t="t" r="r" b="b"/>
              <a:pathLst>
                <a:path w="475" h="539" extrusionOk="0">
                  <a:moveTo>
                    <a:pt x="201" y="0"/>
                  </a:moveTo>
                  <a:cubicBezTo>
                    <a:pt x="186" y="0"/>
                    <a:pt x="171" y="2"/>
                    <a:pt x="156" y="7"/>
                  </a:cubicBezTo>
                  <a:cubicBezTo>
                    <a:pt x="51" y="39"/>
                    <a:pt x="1" y="182"/>
                    <a:pt x="46" y="327"/>
                  </a:cubicBezTo>
                  <a:cubicBezTo>
                    <a:pt x="84" y="453"/>
                    <a:pt x="181" y="539"/>
                    <a:pt x="275" y="539"/>
                  </a:cubicBezTo>
                  <a:cubicBezTo>
                    <a:pt x="290" y="539"/>
                    <a:pt x="304" y="537"/>
                    <a:pt x="319" y="532"/>
                  </a:cubicBezTo>
                  <a:cubicBezTo>
                    <a:pt x="424" y="499"/>
                    <a:pt x="474" y="355"/>
                    <a:pt x="429" y="210"/>
                  </a:cubicBezTo>
                  <a:cubicBezTo>
                    <a:pt x="391" y="85"/>
                    <a:pt x="295" y="0"/>
                    <a:pt x="201" y="0"/>
                  </a:cubicBezTo>
                  <a:close/>
                </a:path>
              </a:pathLst>
            </a:custGeom>
            <a:solidFill>
              <a:srgbClr val="D898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2377629" y="2462324"/>
              <a:ext cx="6623" cy="12688"/>
            </a:xfrm>
            <a:custGeom>
              <a:avLst/>
              <a:gdLst/>
              <a:ahLst/>
              <a:cxnLst/>
              <a:rect l="l" t="t" r="r" b="b"/>
              <a:pathLst>
                <a:path w="403" h="772" extrusionOk="0">
                  <a:moveTo>
                    <a:pt x="201" y="1"/>
                  </a:moveTo>
                  <a:cubicBezTo>
                    <a:pt x="91" y="1"/>
                    <a:pt x="1" y="174"/>
                    <a:pt x="1" y="387"/>
                  </a:cubicBezTo>
                  <a:cubicBezTo>
                    <a:pt x="1" y="600"/>
                    <a:pt x="91" y="771"/>
                    <a:pt x="201" y="771"/>
                  </a:cubicBezTo>
                  <a:cubicBezTo>
                    <a:pt x="312" y="771"/>
                    <a:pt x="402" y="600"/>
                    <a:pt x="402" y="387"/>
                  </a:cubicBezTo>
                  <a:cubicBezTo>
                    <a:pt x="402" y="174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D898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702442" y="3878348"/>
              <a:ext cx="21711" cy="6804"/>
            </a:xfrm>
            <a:custGeom>
              <a:avLst/>
              <a:gdLst/>
              <a:ahLst/>
              <a:cxnLst/>
              <a:rect l="l" t="t" r="r" b="b"/>
              <a:pathLst>
                <a:path w="1321" h="414" extrusionOk="0">
                  <a:moveTo>
                    <a:pt x="454" y="1"/>
                  </a:moveTo>
                  <a:cubicBezTo>
                    <a:pt x="223" y="1"/>
                    <a:pt x="48" y="33"/>
                    <a:pt x="27" y="116"/>
                  </a:cubicBezTo>
                  <a:cubicBezTo>
                    <a:pt x="0" y="225"/>
                    <a:pt x="276" y="384"/>
                    <a:pt x="651" y="410"/>
                  </a:cubicBezTo>
                  <a:cubicBezTo>
                    <a:pt x="687" y="412"/>
                    <a:pt x="722" y="414"/>
                    <a:pt x="757" y="414"/>
                  </a:cubicBezTo>
                  <a:cubicBezTo>
                    <a:pt x="1081" y="414"/>
                    <a:pt x="1320" y="306"/>
                    <a:pt x="1310" y="208"/>
                  </a:cubicBezTo>
                  <a:cubicBezTo>
                    <a:pt x="1298" y="96"/>
                    <a:pt x="1016" y="35"/>
                    <a:pt x="679" y="9"/>
                  </a:cubicBezTo>
                  <a:cubicBezTo>
                    <a:pt x="600" y="4"/>
                    <a:pt x="524" y="1"/>
                    <a:pt x="454" y="1"/>
                  </a:cubicBezTo>
                  <a:close/>
                </a:path>
              </a:pathLst>
            </a:custGeom>
            <a:solidFill>
              <a:srgbClr val="D898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652861" y="3164412"/>
              <a:ext cx="14742" cy="18489"/>
            </a:xfrm>
            <a:custGeom>
              <a:avLst/>
              <a:gdLst/>
              <a:ahLst/>
              <a:cxnLst/>
              <a:rect l="l" t="t" r="r" b="b"/>
              <a:pathLst>
                <a:path w="897" h="1125" extrusionOk="0">
                  <a:moveTo>
                    <a:pt x="125" y="0"/>
                  </a:moveTo>
                  <a:cubicBezTo>
                    <a:pt x="118" y="0"/>
                    <a:pt x="112" y="1"/>
                    <a:pt x="105" y="3"/>
                  </a:cubicBezTo>
                  <a:cubicBezTo>
                    <a:pt x="0" y="31"/>
                    <a:pt x="5" y="373"/>
                    <a:pt x="226" y="708"/>
                  </a:cubicBezTo>
                  <a:cubicBezTo>
                    <a:pt x="405" y="980"/>
                    <a:pt x="641" y="1124"/>
                    <a:pt x="761" y="1124"/>
                  </a:cubicBezTo>
                  <a:cubicBezTo>
                    <a:pt x="790" y="1124"/>
                    <a:pt x="812" y="1116"/>
                    <a:pt x="825" y="1099"/>
                  </a:cubicBezTo>
                  <a:cubicBezTo>
                    <a:pt x="897" y="1013"/>
                    <a:pt x="743" y="769"/>
                    <a:pt x="562" y="489"/>
                  </a:cubicBezTo>
                  <a:cubicBezTo>
                    <a:pt x="387" y="227"/>
                    <a:pt x="233" y="0"/>
                    <a:pt x="125" y="0"/>
                  </a:cubicBezTo>
                  <a:close/>
                </a:path>
              </a:pathLst>
            </a:custGeom>
            <a:solidFill>
              <a:srgbClr val="D898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780388" y="2349752"/>
              <a:ext cx="210121" cy="142212"/>
            </a:xfrm>
            <a:custGeom>
              <a:avLst/>
              <a:gdLst/>
              <a:ahLst/>
              <a:cxnLst/>
              <a:rect l="l" t="t" r="r" b="b"/>
              <a:pathLst>
                <a:path w="12785" h="8653" extrusionOk="0">
                  <a:moveTo>
                    <a:pt x="7885" y="1"/>
                  </a:moveTo>
                  <a:cubicBezTo>
                    <a:pt x="6599" y="1"/>
                    <a:pt x="5300" y="209"/>
                    <a:pt x="4210" y="505"/>
                  </a:cubicBezTo>
                  <a:cubicBezTo>
                    <a:pt x="3268" y="760"/>
                    <a:pt x="1625" y="1250"/>
                    <a:pt x="1190" y="2244"/>
                  </a:cubicBezTo>
                  <a:cubicBezTo>
                    <a:pt x="0" y="4963"/>
                    <a:pt x="4018" y="7086"/>
                    <a:pt x="5822" y="8066"/>
                  </a:cubicBezTo>
                  <a:cubicBezTo>
                    <a:pt x="6362" y="8358"/>
                    <a:pt x="6941" y="8642"/>
                    <a:pt x="7562" y="8652"/>
                  </a:cubicBezTo>
                  <a:cubicBezTo>
                    <a:pt x="7572" y="8652"/>
                    <a:pt x="7581" y="8652"/>
                    <a:pt x="7591" y="8652"/>
                  </a:cubicBezTo>
                  <a:cubicBezTo>
                    <a:pt x="8260" y="8652"/>
                    <a:pt x="8886" y="8332"/>
                    <a:pt x="9388" y="7924"/>
                  </a:cubicBezTo>
                  <a:cubicBezTo>
                    <a:pt x="10470" y="7045"/>
                    <a:pt x="11486" y="5378"/>
                    <a:pt x="12199" y="4217"/>
                  </a:cubicBezTo>
                  <a:cubicBezTo>
                    <a:pt x="12784" y="3263"/>
                    <a:pt x="12642" y="1332"/>
                    <a:pt x="11480" y="739"/>
                  </a:cubicBezTo>
                  <a:cubicBezTo>
                    <a:pt x="10440" y="208"/>
                    <a:pt x="9168" y="1"/>
                    <a:pt x="7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2715625" y="3520632"/>
              <a:ext cx="181853" cy="104362"/>
            </a:xfrm>
            <a:custGeom>
              <a:avLst/>
              <a:gdLst/>
              <a:ahLst/>
              <a:cxnLst/>
              <a:rect l="l" t="t" r="r" b="b"/>
              <a:pathLst>
                <a:path w="11065" h="6350" extrusionOk="0">
                  <a:moveTo>
                    <a:pt x="4970" y="1"/>
                  </a:moveTo>
                  <a:cubicBezTo>
                    <a:pt x="4011" y="1"/>
                    <a:pt x="3104" y="275"/>
                    <a:pt x="2485" y="968"/>
                  </a:cubicBezTo>
                  <a:cubicBezTo>
                    <a:pt x="1" y="3744"/>
                    <a:pt x="4171" y="6350"/>
                    <a:pt x="6638" y="6350"/>
                  </a:cubicBezTo>
                  <a:cubicBezTo>
                    <a:pt x="6688" y="6350"/>
                    <a:pt x="6738" y="6349"/>
                    <a:pt x="6788" y="6346"/>
                  </a:cubicBezTo>
                  <a:cubicBezTo>
                    <a:pt x="9708" y="6215"/>
                    <a:pt x="11065" y="2990"/>
                    <a:pt x="8598" y="1178"/>
                  </a:cubicBezTo>
                  <a:cubicBezTo>
                    <a:pt x="7699" y="518"/>
                    <a:pt x="6286" y="1"/>
                    <a:pt x="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2241342" y="3391577"/>
              <a:ext cx="181886" cy="104362"/>
            </a:xfrm>
            <a:custGeom>
              <a:avLst/>
              <a:gdLst/>
              <a:ahLst/>
              <a:cxnLst/>
              <a:rect l="l" t="t" r="r" b="b"/>
              <a:pathLst>
                <a:path w="11067" h="6350" extrusionOk="0">
                  <a:moveTo>
                    <a:pt x="4970" y="1"/>
                  </a:moveTo>
                  <a:cubicBezTo>
                    <a:pt x="4011" y="1"/>
                    <a:pt x="3104" y="275"/>
                    <a:pt x="2485" y="967"/>
                  </a:cubicBezTo>
                  <a:cubicBezTo>
                    <a:pt x="0" y="3744"/>
                    <a:pt x="4171" y="6349"/>
                    <a:pt x="6638" y="6349"/>
                  </a:cubicBezTo>
                  <a:cubicBezTo>
                    <a:pt x="6688" y="6349"/>
                    <a:pt x="6738" y="6348"/>
                    <a:pt x="6788" y="6346"/>
                  </a:cubicBezTo>
                  <a:cubicBezTo>
                    <a:pt x="9709" y="6214"/>
                    <a:pt x="11066" y="2990"/>
                    <a:pt x="8598" y="1178"/>
                  </a:cubicBezTo>
                  <a:cubicBezTo>
                    <a:pt x="7699" y="517"/>
                    <a:pt x="6286" y="1"/>
                    <a:pt x="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2909610" y="2169472"/>
              <a:ext cx="20971" cy="42583"/>
            </a:xfrm>
            <a:custGeom>
              <a:avLst/>
              <a:gdLst/>
              <a:ahLst/>
              <a:cxnLst/>
              <a:rect l="l" t="t" r="r" b="b"/>
              <a:pathLst>
                <a:path w="1276" h="2591" extrusionOk="0">
                  <a:moveTo>
                    <a:pt x="618" y="0"/>
                  </a:moveTo>
                  <a:cubicBezTo>
                    <a:pt x="194" y="1410"/>
                    <a:pt x="1" y="2527"/>
                    <a:pt x="188" y="2588"/>
                  </a:cubicBezTo>
                  <a:cubicBezTo>
                    <a:pt x="194" y="2590"/>
                    <a:pt x="199" y="2590"/>
                    <a:pt x="205" y="2590"/>
                  </a:cubicBezTo>
                  <a:cubicBezTo>
                    <a:pt x="391" y="2590"/>
                    <a:pt x="831" y="1718"/>
                    <a:pt x="1275" y="504"/>
                  </a:cubicBezTo>
                  <a:cubicBezTo>
                    <a:pt x="1066" y="324"/>
                    <a:pt x="847" y="155"/>
                    <a:pt x="618" y="0"/>
                  </a:cubicBezTo>
                  <a:close/>
                </a:path>
              </a:pathLst>
            </a:custGeom>
            <a:solidFill>
              <a:srgbClr val="A56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859898" y="2150425"/>
              <a:ext cx="17569" cy="55370"/>
            </a:xfrm>
            <a:custGeom>
              <a:avLst/>
              <a:gdLst/>
              <a:ahLst/>
              <a:cxnLst/>
              <a:rect l="l" t="t" r="r" b="b"/>
              <a:pathLst>
                <a:path w="1069" h="3369" extrusionOk="0">
                  <a:moveTo>
                    <a:pt x="105" y="1"/>
                  </a:moveTo>
                  <a:cubicBezTo>
                    <a:pt x="70" y="1"/>
                    <a:pt x="35" y="1"/>
                    <a:pt x="0" y="2"/>
                  </a:cubicBezTo>
                  <a:cubicBezTo>
                    <a:pt x="22" y="257"/>
                    <a:pt x="47" y="523"/>
                    <a:pt x="84" y="804"/>
                  </a:cubicBezTo>
                  <a:cubicBezTo>
                    <a:pt x="269" y="2230"/>
                    <a:pt x="595" y="3368"/>
                    <a:pt x="815" y="3368"/>
                  </a:cubicBezTo>
                  <a:cubicBezTo>
                    <a:pt x="817" y="3368"/>
                    <a:pt x="820" y="3368"/>
                    <a:pt x="822" y="3368"/>
                  </a:cubicBezTo>
                  <a:cubicBezTo>
                    <a:pt x="1042" y="3338"/>
                    <a:pt x="1069" y="2144"/>
                    <a:pt x="880" y="700"/>
                  </a:cubicBezTo>
                  <a:cubicBezTo>
                    <a:pt x="850" y="471"/>
                    <a:pt x="816" y="255"/>
                    <a:pt x="780" y="44"/>
                  </a:cubicBezTo>
                  <a:cubicBezTo>
                    <a:pt x="556" y="16"/>
                    <a:pt x="331" y="1"/>
                    <a:pt x="105" y="1"/>
                  </a:cubicBezTo>
                  <a:close/>
                </a:path>
              </a:pathLst>
            </a:custGeom>
            <a:solidFill>
              <a:srgbClr val="A56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803414" y="2166415"/>
              <a:ext cx="27249" cy="55813"/>
            </a:xfrm>
            <a:custGeom>
              <a:avLst/>
              <a:gdLst/>
              <a:ahLst/>
              <a:cxnLst/>
              <a:rect l="l" t="t" r="r" b="b"/>
              <a:pathLst>
                <a:path w="1658" h="3396" extrusionOk="0">
                  <a:moveTo>
                    <a:pt x="638" y="0"/>
                  </a:moveTo>
                  <a:cubicBezTo>
                    <a:pt x="411" y="172"/>
                    <a:pt x="198" y="361"/>
                    <a:pt x="1" y="567"/>
                  </a:cubicBezTo>
                  <a:cubicBezTo>
                    <a:pt x="29" y="643"/>
                    <a:pt x="53" y="717"/>
                    <a:pt x="81" y="796"/>
                  </a:cubicBezTo>
                  <a:cubicBezTo>
                    <a:pt x="614" y="2262"/>
                    <a:pt x="1206" y="3395"/>
                    <a:pt x="1430" y="3395"/>
                  </a:cubicBezTo>
                  <a:cubicBezTo>
                    <a:pt x="1438" y="3395"/>
                    <a:pt x="1445" y="3394"/>
                    <a:pt x="1452" y="3391"/>
                  </a:cubicBezTo>
                  <a:cubicBezTo>
                    <a:pt x="1657" y="3306"/>
                    <a:pt x="1381" y="2021"/>
                    <a:pt x="835" y="520"/>
                  </a:cubicBezTo>
                  <a:cubicBezTo>
                    <a:pt x="770" y="342"/>
                    <a:pt x="705" y="168"/>
                    <a:pt x="638" y="0"/>
                  </a:cubicBezTo>
                  <a:close/>
                </a:path>
              </a:pathLst>
            </a:custGeom>
            <a:solidFill>
              <a:srgbClr val="A56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409264" y="4166730"/>
              <a:ext cx="16090" cy="6804"/>
            </a:xfrm>
            <a:custGeom>
              <a:avLst/>
              <a:gdLst/>
              <a:ahLst/>
              <a:cxnLst/>
              <a:rect l="l" t="t" r="r" b="b"/>
              <a:pathLst>
                <a:path w="979" h="414" extrusionOk="0">
                  <a:moveTo>
                    <a:pt x="590" y="1"/>
                  </a:moveTo>
                  <a:cubicBezTo>
                    <a:pt x="551" y="1"/>
                    <a:pt x="510" y="3"/>
                    <a:pt x="468" y="8"/>
                  </a:cubicBezTo>
                  <a:cubicBezTo>
                    <a:pt x="204" y="36"/>
                    <a:pt x="1" y="149"/>
                    <a:pt x="13" y="259"/>
                  </a:cubicBezTo>
                  <a:cubicBezTo>
                    <a:pt x="23" y="352"/>
                    <a:pt x="182" y="414"/>
                    <a:pt x="389" y="414"/>
                  </a:cubicBezTo>
                  <a:cubicBezTo>
                    <a:pt x="428" y="414"/>
                    <a:pt x="469" y="412"/>
                    <a:pt x="512" y="407"/>
                  </a:cubicBezTo>
                  <a:cubicBezTo>
                    <a:pt x="775" y="378"/>
                    <a:pt x="978" y="266"/>
                    <a:pt x="967" y="156"/>
                  </a:cubicBezTo>
                  <a:cubicBezTo>
                    <a:pt x="956" y="63"/>
                    <a:pt x="797" y="1"/>
                    <a:pt x="590" y="1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425040" y="4250181"/>
              <a:ext cx="23338" cy="6788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909" y="1"/>
                  </a:moveTo>
                  <a:cubicBezTo>
                    <a:pt x="841" y="1"/>
                    <a:pt x="768" y="3"/>
                    <a:pt x="693" y="8"/>
                  </a:cubicBezTo>
                  <a:cubicBezTo>
                    <a:pt x="322" y="31"/>
                    <a:pt x="14" y="101"/>
                    <a:pt x="8" y="213"/>
                  </a:cubicBezTo>
                  <a:cubicBezTo>
                    <a:pt x="1" y="313"/>
                    <a:pt x="256" y="412"/>
                    <a:pt x="598" y="412"/>
                  </a:cubicBezTo>
                  <a:cubicBezTo>
                    <a:pt x="637" y="412"/>
                    <a:pt x="677" y="411"/>
                    <a:pt x="718" y="408"/>
                  </a:cubicBezTo>
                  <a:cubicBezTo>
                    <a:pt x="1117" y="383"/>
                    <a:pt x="1419" y="233"/>
                    <a:pt x="1398" y="125"/>
                  </a:cubicBezTo>
                  <a:cubicBezTo>
                    <a:pt x="1381" y="38"/>
                    <a:pt x="1178" y="1"/>
                    <a:pt x="909" y="1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570480" y="4224676"/>
              <a:ext cx="12326" cy="7067"/>
            </a:xfrm>
            <a:custGeom>
              <a:avLst/>
              <a:gdLst/>
              <a:ahLst/>
              <a:cxnLst/>
              <a:rect l="l" t="t" r="r" b="b"/>
              <a:pathLst>
                <a:path w="750" h="430" extrusionOk="0">
                  <a:moveTo>
                    <a:pt x="477" y="0"/>
                  </a:moveTo>
                  <a:cubicBezTo>
                    <a:pt x="429" y="0"/>
                    <a:pt x="377" y="7"/>
                    <a:pt x="324" y="21"/>
                  </a:cubicBezTo>
                  <a:cubicBezTo>
                    <a:pt x="133" y="71"/>
                    <a:pt x="1" y="199"/>
                    <a:pt x="29" y="307"/>
                  </a:cubicBezTo>
                  <a:cubicBezTo>
                    <a:pt x="50" y="385"/>
                    <a:pt x="149" y="430"/>
                    <a:pt x="274" y="430"/>
                  </a:cubicBezTo>
                  <a:cubicBezTo>
                    <a:pt x="322" y="430"/>
                    <a:pt x="374" y="423"/>
                    <a:pt x="427" y="409"/>
                  </a:cubicBezTo>
                  <a:cubicBezTo>
                    <a:pt x="618" y="357"/>
                    <a:pt x="750" y="230"/>
                    <a:pt x="722" y="122"/>
                  </a:cubicBezTo>
                  <a:cubicBezTo>
                    <a:pt x="701" y="45"/>
                    <a:pt x="602" y="0"/>
                    <a:pt x="477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616249" y="4317363"/>
              <a:ext cx="15022" cy="7166"/>
            </a:xfrm>
            <a:custGeom>
              <a:avLst/>
              <a:gdLst/>
              <a:ahLst/>
              <a:cxnLst/>
              <a:rect l="l" t="t" r="r" b="b"/>
              <a:pathLst>
                <a:path w="914" h="436" extrusionOk="0">
                  <a:moveTo>
                    <a:pt x="607" y="0"/>
                  </a:moveTo>
                  <a:cubicBezTo>
                    <a:pt x="547" y="0"/>
                    <a:pt x="482" y="7"/>
                    <a:pt x="416" y="22"/>
                  </a:cubicBezTo>
                  <a:cubicBezTo>
                    <a:pt x="176" y="72"/>
                    <a:pt x="0" y="202"/>
                    <a:pt x="24" y="310"/>
                  </a:cubicBezTo>
                  <a:cubicBezTo>
                    <a:pt x="41" y="389"/>
                    <a:pt x="156" y="435"/>
                    <a:pt x="310" y="435"/>
                  </a:cubicBezTo>
                  <a:cubicBezTo>
                    <a:pt x="368" y="435"/>
                    <a:pt x="433" y="428"/>
                    <a:pt x="499" y="414"/>
                  </a:cubicBezTo>
                  <a:cubicBezTo>
                    <a:pt x="739" y="362"/>
                    <a:pt x="913" y="232"/>
                    <a:pt x="890" y="124"/>
                  </a:cubicBezTo>
                  <a:cubicBezTo>
                    <a:pt x="874" y="46"/>
                    <a:pt x="759" y="0"/>
                    <a:pt x="607" y="0"/>
                  </a:cubicBezTo>
                  <a:close/>
                </a:path>
              </a:pathLst>
            </a:custGeom>
            <a:solidFill>
              <a:srgbClr val="F5BF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1759" name="Google Shape;1759;p45"/>
            <p:cNvGrpSpPr/>
            <p:nvPr/>
          </p:nvGrpSpPr>
          <p:grpSpPr>
            <a:xfrm>
              <a:off x="1221850" y="2012307"/>
              <a:ext cx="1771319" cy="1827558"/>
              <a:chOff x="1022457" y="2496736"/>
              <a:chExt cx="1518620" cy="1566836"/>
            </a:xfrm>
          </p:grpSpPr>
          <p:grpSp>
            <p:nvGrpSpPr>
              <p:cNvPr id="1760" name="Google Shape;1760;p45"/>
              <p:cNvGrpSpPr/>
              <p:nvPr/>
            </p:nvGrpSpPr>
            <p:grpSpPr>
              <a:xfrm>
                <a:off x="1022457" y="2496736"/>
                <a:ext cx="1092102" cy="1566836"/>
                <a:chOff x="1022457" y="2496736"/>
                <a:chExt cx="1092102" cy="1566836"/>
              </a:xfrm>
            </p:grpSpPr>
            <p:sp>
              <p:nvSpPr>
                <p:cNvPr id="1761" name="Google Shape;1761;p45"/>
                <p:cNvSpPr/>
                <p:nvPr/>
              </p:nvSpPr>
              <p:spPr>
                <a:xfrm>
                  <a:off x="1116832" y="2794429"/>
                  <a:ext cx="5678" cy="2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1914" extrusionOk="0">
                      <a:moveTo>
                        <a:pt x="202" y="0"/>
                      </a:moveTo>
                      <a:cubicBezTo>
                        <a:pt x="90" y="0"/>
                        <a:pt x="1" y="429"/>
                        <a:pt x="1" y="957"/>
                      </a:cubicBezTo>
                      <a:cubicBezTo>
                        <a:pt x="1" y="1485"/>
                        <a:pt x="90" y="1913"/>
                        <a:pt x="202" y="1913"/>
                      </a:cubicBezTo>
                      <a:cubicBezTo>
                        <a:pt x="312" y="1913"/>
                        <a:pt x="402" y="1485"/>
                        <a:pt x="402" y="957"/>
                      </a:cubicBezTo>
                      <a:cubicBezTo>
                        <a:pt x="402" y="429"/>
                        <a:pt x="312" y="0"/>
                        <a:pt x="202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2" name="Google Shape;1762;p45"/>
                <p:cNvSpPr/>
                <p:nvPr/>
              </p:nvSpPr>
              <p:spPr>
                <a:xfrm>
                  <a:off x="1216716" y="2821383"/>
                  <a:ext cx="7172" cy="2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737" extrusionOk="0">
                      <a:moveTo>
                        <a:pt x="161" y="0"/>
                      </a:moveTo>
                      <a:cubicBezTo>
                        <a:pt x="159" y="0"/>
                        <a:pt x="157" y="0"/>
                        <a:pt x="156" y="0"/>
                      </a:cubicBezTo>
                      <a:cubicBezTo>
                        <a:pt x="45" y="14"/>
                        <a:pt x="0" y="412"/>
                        <a:pt x="55" y="892"/>
                      </a:cubicBezTo>
                      <a:cubicBezTo>
                        <a:pt x="108" y="1363"/>
                        <a:pt x="239" y="1737"/>
                        <a:pt x="348" y="1737"/>
                      </a:cubicBezTo>
                      <a:cubicBezTo>
                        <a:pt x="350" y="1737"/>
                        <a:pt x="352" y="1737"/>
                        <a:pt x="354" y="1737"/>
                      </a:cubicBezTo>
                      <a:cubicBezTo>
                        <a:pt x="464" y="1725"/>
                        <a:pt x="508" y="1326"/>
                        <a:pt x="454" y="847"/>
                      </a:cubicBezTo>
                      <a:cubicBezTo>
                        <a:pt x="400" y="374"/>
                        <a:pt x="270" y="0"/>
                        <a:pt x="161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3" name="Google Shape;1763;p45"/>
                <p:cNvSpPr/>
                <p:nvPr/>
              </p:nvSpPr>
              <p:spPr>
                <a:xfrm>
                  <a:off x="1122369" y="2909657"/>
                  <a:ext cx="8369" cy="24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739" extrusionOk="0">
                      <a:moveTo>
                        <a:pt x="126" y="1"/>
                      </a:moveTo>
                      <a:cubicBezTo>
                        <a:pt x="122" y="1"/>
                        <a:pt x="119" y="1"/>
                        <a:pt x="116" y="2"/>
                      </a:cubicBezTo>
                      <a:cubicBezTo>
                        <a:pt x="8" y="24"/>
                        <a:pt x="0" y="431"/>
                        <a:pt x="100" y="910"/>
                      </a:cubicBezTo>
                      <a:cubicBezTo>
                        <a:pt x="197" y="1375"/>
                        <a:pt x="358" y="1739"/>
                        <a:pt x="467" y="1739"/>
                      </a:cubicBezTo>
                      <a:cubicBezTo>
                        <a:pt x="470" y="1739"/>
                        <a:pt x="473" y="1738"/>
                        <a:pt x="476" y="1738"/>
                      </a:cubicBezTo>
                      <a:cubicBezTo>
                        <a:pt x="586" y="1715"/>
                        <a:pt x="594" y="1308"/>
                        <a:pt x="494" y="829"/>
                      </a:cubicBezTo>
                      <a:cubicBezTo>
                        <a:pt x="397" y="364"/>
                        <a:pt x="235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4" name="Google Shape;1764;p45"/>
                <p:cNvSpPr/>
                <p:nvPr/>
              </p:nvSpPr>
              <p:spPr>
                <a:xfrm>
                  <a:off x="1209910" y="2978149"/>
                  <a:ext cx="5664" cy="9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697" extrusionOk="0">
                      <a:moveTo>
                        <a:pt x="201" y="1"/>
                      </a:moveTo>
                      <a:cubicBezTo>
                        <a:pt x="91" y="1"/>
                        <a:pt x="0" y="156"/>
                        <a:pt x="0" y="348"/>
                      </a:cubicBezTo>
                      <a:cubicBezTo>
                        <a:pt x="0" y="541"/>
                        <a:pt x="91" y="696"/>
                        <a:pt x="201" y="696"/>
                      </a:cubicBezTo>
                      <a:cubicBezTo>
                        <a:pt x="313" y="696"/>
                        <a:pt x="402" y="541"/>
                        <a:pt x="402" y="348"/>
                      </a:cubicBezTo>
                      <a:cubicBezTo>
                        <a:pt x="402" y="156"/>
                        <a:pt x="313" y="1"/>
                        <a:pt x="201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5" name="Google Shape;1765;p45"/>
                <p:cNvSpPr/>
                <p:nvPr/>
              </p:nvSpPr>
              <p:spPr>
                <a:xfrm>
                  <a:off x="1028981" y="2978149"/>
                  <a:ext cx="7158" cy="2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1737" extrusionOk="0">
                      <a:moveTo>
                        <a:pt x="346" y="0"/>
                      </a:moveTo>
                      <a:cubicBezTo>
                        <a:pt x="237" y="0"/>
                        <a:pt x="107" y="374"/>
                        <a:pt x="55" y="847"/>
                      </a:cubicBezTo>
                      <a:cubicBezTo>
                        <a:pt x="0" y="1326"/>
                        <a:pt x="45" y="1725"/>
                        <a:pt x="156" y="1737"/>
                      </a:cubicBezTo>
                      <a:cubicBezTo>
                        <a:pt x="158" y="1737"/>
                        <a:pt x="159" y="1737"/>
                        <a:pt x="161" y="1737"/>
                      </a:cubicBezTo>
                      <a:cubicBezTo>
                        <a:pt x="270" y="1737"/>
                        <a:pt x="400" y="1363"/>
                        <a:pt x="453" y="891"/>
                      </a:cubicBezTo>
                      <a:cubicBezTo>
                        <a:pt x="507" y="412"/>
                        <a:pt x="462" y="13"/>
                        <a:pt x="351" y="1"/>
                      </a:cubicBezTo>
                      <a:cubicBezTo>
                        <a:pt x="350" y="0"/>
                        <a:pt x="348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6" name="Google Shape;1766;p45"/>
                <p:cNvSpPr/>
                <p:nvPr/>
              </p:nvSpPr>
              <p:spPr>
                <a:xfrm>
                  <a:off x="1124187" y="3012458"/>
                  <a:ext cx="5650" cy="2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738" extrusionOk="0">
                      <a:moveTo>
                        <a:pt x="201" y="0"/>
                      </a:moveTo>
                      <a:cubicBezTo>
                        <a:pt x="89" y="0"/>
                        <a:pt x="0" y="389"/>
                        <a:pt x="0" y="869"/>
                      </a:cubicBezTo>
                      <a:cubicBezTo>
                        <a:pt x="0" y="1349"/>
                        <a:pt x="89" y="1738"/>
                        <a:pt x="201" y="1738"/>
                      </a:cubicBezTo>
                      <a:cubicBezTo>
                        <a:pt x="312" y="1738"/>
                        <a:pt x="401" y="1349"/>
                        <a:pt x="401" y="869"/>
                      </a:cubicBezTo>
                      <a:cubicBezTo>
                        <a:pt x="401" y="389"/>
                        <a:pt x="312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7" name="Google Shape;1767;p45"/>
                <p:cNvSpPr/>
                <p:nvPr/>
              </p:nvSpPr>
              <p:spPr>
                <a:xfrm>
                  <a:off x="1259465" y="3090827"/>
                  <a:ext cx="7200" cy="1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215" extrusionOk="0">
                      <a:moveTo>
                        <a:pt x="164" y="1"/>
                      </a:moveTo>
                      <a:cubicBezTo>
                        <a:pt x="160" y="1"/>
                        <a:pt x="156" y="1"/>
                        <a:pt x="152" y="2"/>
                      </a:cubicBezTo>
                      <a:cubicBezTo>
                        <a:pt x="43" y="20"/>
                        <a:pt x="1" y="307"/>
                        <a:pt x="57" y="642"/>
                      </a:cubicBezTo>
                      <a:cubicBezTo>
                        <a:pt x="112" y="964"/>
                        <a:pt x="239" y="1215"/>
                        <a:pt x="346" y="1215"/>
                      </a:cubicBezTo>
                      <a:cubicBezTo>
                        <a:pt x="350" y="1215"/>
                        <a:pt x="353" y="1214"/>
                        <a:pt x="357" y="1214"/>
                      </a:cubicBezTo>
                      <a:cubicBezTo>
                        <a:pt x="468" y="1195"/>
                        <a:pt x="510" y="909"/>
                        <a:pt x="453" y="575"/>
                      </a:cubicBezTo>
                      <a:cubicBezTo>
                        <a:pt x="398" y="251"/>
                        <a:pt x="271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8" name="Google Shape;1768;p45"/>
                <p:cNvSpPr/>
                <p:nvPr/>
              </p:nvSpPr>
              <p:spPr>
                <a:xfrm>
                  <a:off x="1033884" y="3157007"/>
                  <a:ext cx="7045" cy="1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044" extrusionOk="0">
                      <a:moveTo>
                        <a:pt x="170" y="0"/>
                      </a:moveTo>
                      <a:cubicBezTo>
                        <a:pt x="165" y="0"/>
                        <a:pt x="161" y="0"/>
                        <a:pt x="156" y="1"/>
                      </a:cubicBezTo>
                      <a:cubicBezTo>
                        <a:pt x="47" y="21"/>
                        <a:pt x="1" y="270"/>
                        <a:pt x="53" y="557"/>
                      </a:cubicBezTo>
                      <a:cubicBezTo>
                        <a:pt x="101" y="833"/>
                        <a:pt x="223" y="1044"/>
                        <a:pt x="329" y="1044"/>
                      </a:cubicBezTo>
                      <a:cubicBezTo>
                        <a:pt x="334" y="1044"/>
                        <a:pt x="338" y="1044"/>
                        <a:pt x="343" y="1043"/>
                      </a:cubicBezTo>
                      <a:cubicBezTo>
                        <a:pt x="452" y="1023"/>
                        <a:pt x="500" y="774"/>
                        <a:pt x="448" y="487"/>
                      </a:cubicBezTo>
                      <a:cubicBezTo>
                        <a:pt x="398" y="211"/>
                        <a:pt x="276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69" name="Google Shape;1769;p45"/>
                <p:cNvSpPr/>
                <p:nvPr/>
              </p:nvSpPr>
              <p:spPr>
                <a:xfrm>
                  <a:off x="1148971" y="3186427"/>
                  <a:ext cx="7228" cy="2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1561" extrusionOk="0">
                      <a:moveTo>
                        <a:pt x="160" y="0"/>
                      </a:moveTo>
                      <a:cubicBezTo>
                        <a:pt x="158" y="0"/>
                        <a:pt x="155" y="0"/>
                        <a:pt x="153" y="1"/>
                      </a:cubicBezTo>
                      <a:cubicBezTo>
                        <a:pt x="43" y="14"/>
                        <a:pt x="0" y="376"/>
                        <a:pt x="56" y="807"/>
                      </a:cubicBezTo>
                      <a:cubicBezTo>
                        <a:pt x="112" y="1229"/>
                        <a:pt x="244" y="1560"/>
                        <a:pt x="352" y="1560"/>
                      </a:cubicBezTo>
                      <a:cubicBezTo>
                        <a:pt x="355" y="1560"/>
                        <a:pt x="357" y="1560"/>
                        <a:pt x="359" y="1560"/>
                      </a:cubicBezTo>
                      <a:cubicBezTo>
                        <a:pt x="468" y="1546"/>
                        <a:pt x="512" y="1185"/>
                        <a:pt x="455" y="754"/>
                      </a:cubicBezTo>
                      <a:cubicBezTo>
                        <a:pt x="399" y="332"/>
                        <a:pt x="268" y="0"/>
                        <a:pt x="160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0" name="Google Shape;1770;p45"/>
                <p:cNvSpPr/>
                <p:nvPr/>
              </p:nvSpPr>
              <p:spPr>
                <a:xfrm>
                  <a:off x="1108913" y="3286776"/>
                  <a:ext cx="11568" cy="15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1076" extrusionOk="0">
                      <a:moveTo>
                        <a:pt x="225" y="0"/>
                      </a:moveTo>
                      <a:cubicBezTo>
                        <a:pt x="120" y="0"/>
                        <a:pt x="1" y="330"/>
                        <a:pt x="184" y="684"/>
                      </a:cubicBezTo>
                      <a:cubicBezTo>
                        <a:pt x="325" y="957"/>
                        <a:pt x="558" y="1076"/>
                        <a:pt x="685" y="1076"/>
                      </a:cubicBezTo>
                      <a:cubicBezTo>
                        <a:pt x="728" y="1076"/>
                        <a:pt x="758" y="1062"/>
                        <a:pt x="769" y="1036"/>
                      </a:cubicBezTo>
                      <a:cubicBezTo>
                        <a:pt x="821" y="937"/>
                        <a:pt x="662" y="746"/>
                        <a:pt x="540" y="499"/>
                      </a:cubicBezTo>
                      <a:cubicBezTo>
                        <a:pt x="410" y="256"/>
                        <a:pt x="347" y="17"/>
                        <a:pt x="235" y="1"/>
                      </a:cubicBezTo>
                      <a:cubicBezTo>
                        <a:pt x="232" y="1"/>
                        <a:pt x="228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1" name="Google Shape;1771;p45"/>
                <p:cNvSpPr/>
                <p:nvPr/>
              </p:nvSpPr>
              <p:spPr>
                <a:xfrm>
                  <a:off x="1454978" y="3286804"/>
                  <a:ext cx="11695" cy="3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2260" extrusionOk="0">
                      <a:moveTo>
                        <a:pt x="171" y="1"/>
                      </a:moveTo>
                      <a:cubicBezTo>
                        <a:pt x="171" y="1"/>
                        <a:pt x="170" y="1"/>
                        <a:pt x="170" y="1"/>
                      </a:cubicBezTo>
                      <a:cubicBezTo>
                        <a:pt x="60" y="6"/>
                        <a:pt x="1" y="553"/>
                        <a:pt x="162" y="1198"/>
                      </a:cubicBezTo>
                      <a:cubicBezTo>
                        <a:pt x="315" y="1814"/>
                        <a:pt x="600" y="2259"/>
                        <a:pt x="712" y="2259"/>
                      </a:cubicBezTo>
                      <a:cubicBezTo>
                        <a:pt x="717" y="2259"/>
                        <a:pt x="722" y="2258"/>
                        <a:pt x="727" y="2256"/>
                      </a:cubicBezTo>
                      <a:cubicBezTo>
                        <a:pt x="829" y="2208"/>
                        <a:pt x="699" y="1709"/>
                        <a:pt x="551" y="1102"/>
                      </a:cubicBezTo>
                      <a:cubicBezTo>
                        <a:pt x="402" y="500"/>
                        <a:pt x="284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2" name="Google Shape;1772;p45"/>
                <p:cNvSpPr/>
                <p:nvPr/>
              </p:nvSpPr>
              <p:spPr>
                <a:xfrm>
                  <a:off x="1377243" y="3377502"/>
                  <a:ext cx="8172" cy="2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570" extrusionOk="0">
                      <a:moveTo>
                        <a:pt x="133" y="0"/>
                      </a:moveTo>
                      <a:cubicBezTo>
                        <a:pt x="129" y="0"/>
                        <a:pt x="125" y="1"/>
                        <a:pt x="122" y="2"/>
                      </a:cubicBezTo>
                      <a:cubicBezTo>
                        <a:pt x="14" y="25"/>
                        <a:pt x="0" y="394"/>
                        <a:pt x="94" y="828"/>
                      </a:cubicBezTo>
                      <a:cubicBezTo>
                        <a:pt x="184" y="1246"/>
                        <a:pt x="340" y="1570"/>
                        <a:pt x="448" y="1570"/>
                      </a:cubicBezTo>
                      <a:cubicBezTo>
                        <a:pt x="451" y="1570"/>
                        <a:pt x="455" y="1569"/>
                        <a:pt x="458" y="1569"/>
                      </a:cubicBezTo>
                      <a:cubicBezTo>
                        <a:pt x="567" y="1545"/>
                        <a:pt x="579" y="1176"/>
                        <a:pt x="486" y="743"/>
                      </a:cubicBezTo>
                      <a:cubicBezTo>
                        <a:pt x="396" y="325"/>
                        <a:pt x="242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3" name="Google Shape;1773;p45"/>
                <p:cNvSpPr/>
                <p:nvPr/>
              </p:nvSpPr>
              <p:spPr>
                <a:xfrm>
                  <a:off x="1156932" y="2645089"/>
                  <a:ext cx="7242" cy="34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2482" extrusionOk="0">
                      <a:moveTo>
                        <a:pt x="117" y="1"/>
                      </a:moveTo>
                      <a:cubicBezTo>
                        <a:pt x="115" y="1"/>
                        <a:pt x="113" y="1"/>
                        <a:pt x="111" y="1"/>
                      </a:cubicBezTo>
                      <a:cubicBezTo>
                        <a:pt x="0" y="21"/>
                        <a:pt x="8" y="578"/>
                        <a:pt x="59" y="1253"/>
                      </a:cubicBezTo>
                      <a:cubicBezTo>
                        <a:pt x="110" y="1928"/>
                        <a:pt x="189" y="2480"/>
                        <a:pt x="301" y="2481"/>
                      </a:cubicBezTo>
                      <a:cubicBezTo>
                        <a:pt x="301" y="2481"/>
                        <a:pt x="302" y="2481"/>
                        <a:pt x="302" y="2481"/>
                      </a:cubicBezTo>
                      <a:cubicBezTo>
                        <a:pt x="412" y="2481"/>
                        <a:pt x="514" y="1918"/>
                        <a:pt x="459" y="1223"/>
                      </a:cubicBezTo>
                      <a:cubicBezTo>
                        <a:pt x="406" y="538"/>
                        <a:pt x="225" y="1"/>
                        <a:pt x="117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4" name="Google Shape;1774;p45"/>
                <p:cNvSpPr/>
                <p:nvPr/>
              </p:nvSpPr>
              <p:spPr>
                <a:xfrm>
                  <a:off x="1434716" y="2688402"/>
                  <a:ext cx="10117" cy="17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1210" extrusionOk="0">
                      <a:moveTo>
                        <a:pt x="128" y="1"/>
                      </a:moveTo>
                      <a:cubicBezTo>
                        <a:pt x="119" y="1"/>
                        <a:pt x="110" y="2"/>
                        <a:pt x="102" y="6"/>
                      </a:cubicBezTo>
                      <a:cubicBezTo>
                        <a:pt x="0" y="50"/>
                        <a:pt x="32" y="353"/>
                        <a:pt x="175" y="684"/>
                      </a:cubicBezTo>
                      <a:cubicBezTo>
                        <a:pt x="304" y="989"/>
                        <a:pt x="481" y="1210"/>
                        <a:pt x="588" y="1210"/>
                      </a:cubicBezTo>
                      <a:cubicBezTo>
                        <a:pt x="598" y="1210"/>
                        <a:pt x="607" y="1208"/>
                        <a:pt x="615" y="1205"/>
                      </a:cubicBezTo>
                      <a:cubicBezTo>
                        <a:pt x="718" y="1161"/>
                        <a:pt x="684" y="857"/>
                        <a:pt x="543" y="526"/>
                      </a:cubicBezTo>
                      <a:cubicBezTo>
                        <a:pt x="414" y="222"/>
                        <a:pt x="236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5" name="Google Shape;1775;p45"/>
                <p:cNvSpPr/>
                <p:nvPr/>
              </p:nvSpPr>
              <p:spPr>
                <a:xfrm>
                  <a:off x="1314078" y="2775267"/>
                  <a:ext cx="9004" cy="1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292" extrusionOk="0">
                      <a:moveTo>
                        <a:pt x="125" y="0"/>
                      </a:moveTo>
                      <a:cubicBezTo>
                        <a:pt x="118" y="0"/>
                        <a:pt x="111" y="1"/>
                        <a:pt x="105" y="3"/>
                      </a:cubicBezTo>
                      <a:cubicBezTo>
                        <a:pt x="0" y="39"/>
                        <a:pt x="11" y="355"/>
                        <a:pt x="129" y="710"/>
                      </a:cubicBezTo>
                      <a:cubicBezTo>
                        <a:pt x="240" y="1042"/>
                        <a:pt x="407" y="1292"/>
                        <a:pt x="514" y="1292"/>
                      </a:cubicBezTo>
                      <a:cubicBezTo>
                        <a:pt x="521" y="1292"/>
                        <a:pt x="527" y="1291"/>
                        <a:pt x="534" y="1289"/>
                      </a:cubicBezTo>
                      <a:cubicBezTo>
                        <a:pt x="639" y="1253"/>
                        <a:pt x="628" y="937"/>
                        <a:pt x="510" y="582"/>
                      </a:cubicBezTo>
                      <a:cubicBezTo>
                        <a:pt x="398" y="249"/>
                        <a:pt x="232" y="0"/>
                        <a:pt x="125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6" name="Google Shape;1776;p45"/>
                <p:cNvSpPr/>
                <p:nvPr/>
              </p:nvSpPr>
              <p:spPr>
                <a:xfrm>
                  <a:off x="1349711" y="2517265"/>
                  <a:ext cx="8200" cy="20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459" extrusionOk="0">
                      <a:moveTo>
                        <a:pt x="131" y="0"/>
                      </a:moveTo>
                      <a:cubicBezTo>
                        <a:pt x="127" y="0"/>
                        <a:pt x="123" y="1"/>
                        <a:pt x="119" y="2"/>
                      </a:cubicBezTo>
                      <a:cubicBezTo>
                        <a:pt x="11" y="27"/>
                        <a:pt x="0" y="374"/>
                        <a:pt x="96" y="776"/>
                      </a:cubicBezTo>
                      <a:cubicBezTo>
                        <a:pt x="187" y="1162"/>
                        <a:pt x="343" y="1458"/>
                        <a:pt x="450" y="1458"/>
                      </a:cubicBezTo>
                      <a:cubicBezTo>
                        <a:pt x="455" y="1458"/>
                        <a:pt x="459" y="1458"/>
                        <a:pt x="463" y="1457"/>
                      </a:cubicBezTo>
                      <a:cubicBezTo>
                        <a:pt x="571" y="1432"/>
                        <a:pt x="582" y="1086"/>
                        <a:pt x="486" y="684"/>
                      </a:cubicBezTo>
                      <a:cubicBezTo>
                        <a:pt x="395" y="297"/>
                        <a:pt x="238" y="0"/>
                        <a:pt x="131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7" name="Google Shape;1777;p45"/>
                <p:cNvSpPr/>
                <p:nvPr/>
              </p:nvSpPr>
              <p:spPr>
                <a:xfrm>
                  <a:off x="1555510" y="2538823"/>
                  <a:ext cx="11342" cy="25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1804" extrusionOk="0">
                      <a:moveTo>
                        <a:pt x="120" y="0"/>
                      </a:moveTo>
                      <a:cubicBezTo>
                        <a:pt x="115" y="0"/>
                        <a:pt x="110" y="1"/>
                        <a:pt x="106" y="3"/>
                      </a:cubicBezTo>
                      <a:cubicBezTo>
                        <a:pt x="0" y="37"/>
                        <a:pt x="47" y="468"/>
                        <a:pt x="211" y="965"/>
                      </a:cubicBezTo>
                      <a:cubicBezTo>
                        <a:pt x="367" y="1441"/>
                        <a:pt x="574" y="1804"/>
                        <a:pt x="685" y="1804"/>
                      </a:cubicBezTo>
                      <a:cubicBezTo>
                        <a:pt x="690" y="1804"/>
                        <a:pt x="694" y="1803"/>
                        <a:pt x="699" y="1802"/>
                      </a:cubicBezTo>
                      <a:cubicBezTo>
                        <a:pt x="804" y="1767"/>
                        <a:pt x="756" y="1336"/>
                        <a:pt x="593" y="840"/>
                      </a:cubicBezTo>
                      <a:cubicBezTo>
                        <a:pt x="436" y="364"/>
                        <a:pt x="229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8" name="Google Shape;1778;p45"/>
                <p:cNvSpPr/>
                <p:nvPr/>
              </p:nvSpPr>
              <p:spPr>
                <a:xfrm>
                  <a:off x="1538024" y="2628224"/>
                  <a:ext cx="10582" cy="2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542" extrusionOk="0">
                      <a:moveTo>
                        <a:pt x="122" y="1"/>
                      </a:moveTo>
                      <a:cubicBezTo>
                        <a:pt x="118" y="1"/>
                        <a:pt x="113" y="1"/>
                        <a:pt x="109" y="2"/>
                      </a:cubicBezTo>
                      <a:cubicBezTo>
                        <a:pt x="0" y="30"/>
                        <a:pt x="4" y="414"/>
                        <a:pt x="157" y="847"/>
                      </a:cubicBezTo>
                      <a:cubicBezTo>
                        <a:pt x="301" y="1251"/>
                        <a:pt x="518" y="1541"/>
                        <a:pt x="626" y="1541"/>
                      </a:cubicBezTo>
                      <a:cubicBezTo>
                        <a:pt x="634" y="1541"/>
                        <a:pt x="641" y="1540"/>
                        <a:pt x="648" y="1536"/>
                      </a:cubicBezTo>
                      <a:cubicBezTo>
                        <a:pt x="751" y="1488"/>
                        <a:pt x="681" y="1128"/>
                        <a:pt x="536" y="714"/>
                      </a:cubicBezTo>
                      <a:cubicBezTo>
                        <a:pt x="396" y="316"/>
                        <a:pt x="230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79" name="Google Shape;1779;p45"/>
                <p:cNvSpPr/>
                <p:nvPr/>
              </p:nvSpPr>
              <p:spPr>
                <a:xfrm>
                  <a:off x="1661791" y="2660743"/>
                  <a:ext cx="7073" cy="1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772" extrusionOk="0">
                      <a:moveTo>
                        <a:pt x="177" y="1"/>
                      </a:moveTo>
                      <a:cubicBezTo>
                        <a:pt x="168" y="1"/>
                        <a:pt x="159" y="2"/>
                        <a:pt x="150" y="4"/>
                      </a:cubicBezTo>
                      <a:cubicBezTo>
                        <a:pt x="43" y="32"/>
                        <a:pt x="1" y="226"/>
                        <a:pt x="57" y="436"/>
                      </a:cubicBezTo>
                      <a:cubicBezTo>
                        <a:pt x="108" y="630"/>
                        <a:pt x="222" y="771"/>
                        <a:pt x="324" y="771"/>
                      </a:cubicBezTo>
                      <a:cubicBezTo>
                        <a:pt x="333" y="771"/>
                        <a:pt x="342" y="770"/>
                        <a:pt x="351" y="768"/>
                      </a:cubicBezTo>
                      <a:cubicBezTo>
                        <a:pt x="458" y="738"/>
                        <a:pt x="501" y="545"/>
                        <a:pt x="445" y="335"/>
                      </a:cubicBezTo>
                      <a:cubicBezTo>
                        <a:pt x="394" y="141"/>
                        <a:pt x="279" y="1"/>
                        <a:pt x="177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0" name="Google Shape;1780;p45"/>
                <p:cNvSpPr/>
                <p:nvPr/>
              </p:nvSpPr>
              <p:spPr>
                <a:xfrm>
                  <a:off x="1608601" y="2698054"/>
                  <a:ext cx="6397" cy="5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34" y="0"/>
                      </a:moveTo>
                      <a:cubicBezTo>
                        <a:pt x="202" y="0"/>
                        <a:pt x="168" y="8"/>
                        <a:pt x="137" y="25"/>
                      </a:cubicBezTo>
                      <a:cubicBezTo>
                        <a:pt x="39" y="77"/>
                        <a:pt x="0" y="195"/>
                        <a:pt x="49" y="288"/>
                      </a:cubicBezTo>
                      <a:cubicBezTo>
                        <a:pt x="83" y="352"/>
                        <a:pt x="149" y="387"/>
                        <a:pt x="219" y="387"/>
                      </a:cubicBezTo>
                      <a:cubicBezTo>
                        <a:pt x="252" y="387"/>
                        <a:pt x="285" y="379"/>
                        <a:pt x="317" y="363"/>
                      </a:cubicBezTo>
                      <a:cubicBezTo>
                        <a:pt x="414" y="311"/>
                        <a:pt x="454" y="192"/>
                        <a:pt x="403" y="99"/>
                      </a:cubicBezTo>
                      <a:cubicBezTo>
                        <a:pt x="370" y="36"/>
                        <a:pt x="304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1" name="Google Shape;1781;p45"/>
                <p:cNvSpPr/>
                <p:nvPr/>
              </p:nvSpPr>
              <p:spPr>
                <a:xfrm>
                  <a:off x="1735157" y="2496736"/>
                  <a:ext cx="8792" cy="1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1203" extrusionOk="0">
                      <a:moveTo>
                        <a:pt x="174" y="0"/>
                      </a:moveTo>
                      <a:cubicBezTo>
                        <a:pt x="171" y="0"/>
                        <a:pt x="168" y="0"/>
                        <a:pt x="166" y="0"/>
                      </a:cubicBezTo>
                      <a:cubicBezTo>
                        <a:pt x="54" y="14"/>
                        <a:pt x="1" y="318"/>
                        <a:pt x="106" y="670"/>
                      </a:cubicBezTo>
                      <a:cubicBezTo>
                        <a:pt x="202" y="988"/>
                        <a:pt x="387" y="1202"/>
                        <a:pt x="493" y="1202"/>
                      </a:cubicBezTo>
                      <a:cubicBezTo>
                        <a:pt x="504" y="1202"/>
                        <a:pt x="515" y="1200"/>
                        <a:pt x="524" y="1195"/>
                      </a:cubicBezTo>
                      <a:cubicBezTo>
                        <a:pt x="624" y="1146"/>
                        <a:pt x="584" y="868"/>
                        <a:pt x="492" y="554"/>
                      </a:cubicBezTo>
                      <a:cubicBezTo>
                        <a:pt x="401" y="248"/>
                        <a:pt x="283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2" name="Google Shape;1782;p45"/>
                <p:cNvSpPr/>
                <p:nvPr/>
              </p:nvSpPr>
              <p:spPr>
                <a:xfrm>
                  <a:off x="1921300" y="2579768"/>
                  <a:ext cx="6594" cy="6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53" extrusionOk="0">
                      <a:moveTo>
                        <a:pt x="215" y="0"/>
                      </a:moveTo>
                      <a:cubicBezTo>
                        <a:pt x="192" y="0"/>
                        <a:pt x="170" y="4"/>
                        <a:pt x="148" y="13"/>
                      </a:cubicBezTo>
                      <a:cubicBezTo>
                        <a:pt x="46" y="54"/>
                        <a:pt x="1" y="183"/>
                        <a:pt x="49" y="302"/>
                      </a:cubicBezTo>
                      <a:cubicBezTo>
                        <a:pt x="85" y="395"/>
                        <a:pt x="169" y="453"/>
                        <a:pt x="253" y="453"/>
                      </a:cubicBezTo>
                      <a:cubicBezTo>
                        <a:pt x="276" y="453"/>
                        <a:pt x="298" y="449"/>
                        <a:pt x="320" y="440"/>
                      </a:cubicBezTo>
                      <a:cubicBezTo>
                        <a:pt x="424" y="400"/>
                        <a:pt x="468" y="270"/>
                        <a:pt x="421" y="153"/>
                      </a:cubicBezTo>
                      <a:cubicBezTo>
                        <a:pt x="383" y="59"/>
                        <a:pt x="300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3" name="Google Shape;1783;p45"/>
                <p:cNvSpPr/>
                <p:nvPr/>
              </p:nvSpPr>
              <p:spPr>
                <a:xfrm>
                  <a:off x="1917200" y="2695447"/>
                  <a:ext cx="6777" cy="8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620" extrusionOk="0">
                      <a:moveTo>
                        <a:pt x="166" y="0"/>
                      </a:moveTo>
                      <a:cubicBezTo>
                        <a:pt x="140" y="0"/>
                        <a:pt x="116" y="8"/>
                        <a:pt x="97" y="22"/>
                      </a:cubicBezTo>
                      <a:cubicBezTo>
                        <a:pt x="7" y="89"/>
                        <a:pt x="0" y="232"/>
                        <a:pt x="38" y="364"/>
                      </a:cubicBezTo>
                      <a:cubicBezTo>
                        <a:pt x="76" y="496"/>
                        <a:pt x="160" y="613"/>
                        <a:pt x="273" y="620"/>
                      </a:cubicBezTo>
                      <a:cubicBezTo>
                        <a:pt x="276" y="620"/>
                        <a:pt x="278" y="620"/>
                        <a:pt x="280" y="620"/>
                      </a:cubicBezTo>
                      <a:cubicBezTo>
                        <a:pt x="387" y="620"/>
                        <a:pt x="481" y="451"/>
                        <a:pt x="422" y="251"/>
                      </a:cubicBezTo>
                      <a:cubicBezTo>
                        <a:pt x="375" y="90"/>
                        <a:pt x="257" y="0"/>
                        <a:pt x="166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4" name="Google Shape;1784;p45"/>
                <p:cNvSpPr/>
                <p:nvPr/>
              </p:nvSpPr>
              <p:spPr>
                <a:xfrm>
                  <a:off x="1865335" y="2720837"/>
                  <a:ext cx="7580" cy="8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633" extrusionOk="0">
                      <a:moveTo>
                        <a:pt x="162" y="1"/>
                      </a:moveTo>
                      <a:cubicBezTo>
                        <a:pt x="139" y="1"/>
                        <a:pt x="117" y="6"/>
                        <a:pt x="97" y="18"/>
                      </a:cubicBezTo>
                      <a:cubicBezTo>
                        <a:pt x="1" y="72"/>
                        <a:pt x="0" y="250"/>
                        <a:pt x="95" y="417"/>
                      </a:cubicBezTo>
                      <a:cubicBezTo>
                        <a:pt x="170" y="549"/>
                        <a:pt x="285" y="632"/>
                        <a:pt x="377" y="632"/>
                      </a:cubicBezTo>
                      <a:cubicBezTo>
                        <a:pt x="400" y="632"/>
                        <a:pt x="421" y="627"/>
                        <a:pt x="441" y="616"/>
                      </a:cubicBezTo>
                      <a:cubicBezTo>
                        <a:pt x="536" y="560"/>
                        <a:pt x="538" y="382"/>
                        <a:pt x="443" y="217"/>
                      </a:cubicBezTo>
                      <a:cubicBezTo>
                        <a:pt x="368" y="84"/>
                        <a:pt x="254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5" name="Google Shape;1785;p45"/>
                <p:cNvSpPr/>
                <p:nvPr/>
              </p:nvSpPr>
              <p:spPr>
                <a:xfrm>
                  <a:off x="2005812" y="2724670"/>
                  <a:ext cx="6214" cy="1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1033" extrusionOk="0">
                      <a:moveTo>
                        <a:pt x="223" y="0"/>
                      </a:moveTo>
                      <a:cubicBezTo>
                        <a:pt x="114" y="0"/>
                        <a:pt x="1" y="232"/>
                        <a:pt x="23" y="533"/>
                      </a:cubicBezTo>
                      <a:cubicBezTo>
                        <a:pt x="44" y="823"/>
                        <a:pt x="184" y="1032"/>
                        <a:pt x="286" y="1032"/>
                      </a:cubicBezTo>
                      <a:cubicBezTo>
                        <a:pt x="294" y="1032"/>
                        <a:pt x="301" y="1031"/>
                        <a:pt x="307" y="1029"/>
                      </a:cubicBezTo>
                      <a:cubicBezTo>
                        <a:pt x="415" y="999"/>
                        <a:pt x="440" y="767"/>
                        <a:pt x="423" y="504"/>
                      </a:cubicBezTo>
                      <a:cubicBezTo>
                        <a:pt x="406" y="242"/>
                        <a:pt x="343" y="17"/>
                        <a:pt x="233" y="1"/>
                      </a:cubicBezTo>
                      <a:cubicBezTo>
                        <a:pt x="230" y="1"/>
                        <a:pt x="226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6" name="Google Shape;1786;p45"/>
                <p:cNvSpPr/>
                <p:nvPr/>
              </p:nvSpPr>
              <p:spPr>
                <a:xfrm>
                  <a:off x="1966515" y="2967130"/>
                  <a:ext cx="9046" cy="20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459" extrusionOk="0">
                      <a:moveTo>
                        <a:pt x="184" y="0"/>
                      </a:moveTo>
                      <a:cubicBezTo>
                        <a:pt x="183" y="0"/>
                        <a:pt x="181" y="0"/>
                        <a:pt x="180" y="0"/>
                      </a:cubicBezTo>
                      <a:cubicBezTo>
                        <a:pt x="71" y="6"/>
                        <a:pt x="1" y="365"/>
                        <a:pt x="107" y="789"/>
                      </a:cubicBezTo>
                      <a:cubicBezTo>
                        <a:pt x="205" y="1183"/>
                        <a:pt x="409" y="1458"/>
                        <a:pt x="516" y="1458"/>
                      </a:cubicBezTo>
                      <a:cubicBezTo>
                        <a:pt x="525" y="1458"/>
                        <a:pt x="532" y="1456"/>
                        <a:pt x="539" y="1453"/>
                      </a:cubicBezTo>
                      <a:cubicBezTo>
                        <a:pt x="642" y="1406"/>
                        <a:pt x="590" y="1077"/>
                        <a:pt x="497" y="692"/>
                      </a:cubicBezTo>
                      <a:cubicBezTo>
                        <a:pt x="405" y="313"/>
                        <a:pt x="296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7" name="Google Shape;1787;p45"/>
                <p:cNvSpPr/>
                <p:nvPr/>
              </p:nvSpPr>
              <p:spPr>
                <a:xfrm>
                  <a:off x="2065526" y="2955055"/>
                  <a:ext cx="6355" cy="8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601" extrusionOk="0">
                      <a:moveTo>
                        <a:pt x="199" y="0"/>
                      </a:moveTo>
                      <a:cubicBezTo>
                        <a:pt x="192" y="0"/>
                        <a:pt x="185" y="1"/>
                        <a:pt x="178" y="2"/>
                      </a:cubicBezTo>
                      <a:cubicBezTo>
                        <a:pt x="69" y="19"/>
                        <a:pt x="1" y="167"/>
                        <a:pt x="27" y="332"/>
                      </a:cubicBezTo>
                      <a:cubicBezTo>
                        <a:pt x="52" y="486"/>
                        <a:pt x="149" y="601"/>
                        <a:pt x="252" y="601"/>
                      </a:cubicBezTo>
                      <a:cubicBezTo>
                        <a:pt x="259" y="601"/>
                        <a:pt x="266" y="600"/>
                        <a:pt x="273" y="599"/>
                      </a:cubicBezTo>
                      <a:cubicBezTo>
                        <a:pt x="383" y="582"/>
                        <a:pt x="450" y="433"/>
                        <a:pt x="424" y="269"/>
                      </a:cubicBezTo>
                      <a:cubicBezTo>
                        <a:pt x="399" y="115"/>
                        <a:pt x="301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8" name="Google Shape;1788;p45"/>
                <p:cNvSpPr/>
                <p:nvPr/>
              </p:nvSpPr>
              <p:spPr>
                <a:xfrm>
                  <a:off x="1916975" y="3061153"/>
                  <a:ext cx="10187" cy="17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1212" extrusionOk="0">
                      <a:moveTo>
                        <a:pt x="131" y="1"/>
                      </a:moveTo>
                      <a:cubicBezTo>
                        <a:pt x="125" y="1"/>
                        <a:pt x="119" y="2"/>
                        <a:pt x="113" y="3"/>
                      </a:cubicBezTo>
                      <a:cubicBezTo>
                        <a:pt x="6" y="32"/>
                        <a:pt x="0" y="350"/>
                        <a:pt x="149" y="698"/>
                      </a:cubicBezTo>
                      <a:cubicBezTo>
                        <a:pt x="282" y="1006"/>
                        <a:pt x="484" y="1211"/>
                        <a:pt x="592" y="1211"/>
                      </a:cubicBezTo>
                      <a:cubicBezTo>
                        <a:pt x="605" y="1211"/>
                        <a:pt x="617" y="1208"/>
                        <a:pt x="627" y="1202"/>
                      </a:cubicBezTo>
                      <a:cubicBezTo>
                        <a:pt x="723" y="1143"/>
                        <a:pt x="654" y="857"/>
                        <a:pt x="519" y="539"/>
                      </a:cubicBezTo>
                      <a:cubicBezTo>
                        <a:pt x="391" y="239"/>
                        <a:pt x="239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89" name="Google Shape;1789;p45"/>
                <p:cNvSpPr/>
                <p:nvPr/>
              </p:nvSpPr>
              <p:spPr>
                <a:xfrm>
                  <a:off x="1022457" y="3359156"/>
                  <a:ext cx="12075" cy="1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1292" extrusionOk="0">
                      <a:moveTo>
                        <a:pt x="153" y="0"/>
                      </a:moveTo>
                      <a:cubicBezTo>
                        <a:pt x="150" y="0"/>
                        <a:pt x="147" y="1"/>
                        <a:pt x="144" y="1"/>
                      </a:cubicBezTo>
                      <a:cubicBezTo>
                        <a:pt x="36" y="14"/>
                        <a:pt x="0" y="382"/>
                        <a:pt x="193" y="770"/>
                      </a:cubicBezTo>
                      <a:cubicBezTo>
                        <a:pt x="359" y="1102"/>
                        <a:pt x="610" y="1291"/>
                        <a:pt x="728" y="1291"/>
                      </a:cubicBezTo>
                      <a:cubicBezTo>
                        <a:pt x="748" y="1291"/>
                        <a:pt x="765" y="1286"/>
                        <a:pt x="776" y="1274"/>
                      </a:cubicBezTo>
                      <a:cubicBezTo>
                        <a:pt x="857" y="1196"/>
                        <a:pt x="713" y="919"/>
                        <a:pt x="554" y="592"/>
                      </a:cubicBezTo>
                      <a:cubicBezTo>
                        <a:pt x="394" y="276"/>
                        <a:pt x="263" y="0"/>
                        <a:pt x="153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0" name="Google Shape;1790;p45"/>
                <p:cNvSpPr/>
                <p:nvPr/>
              </p:nvSpPr>
              <p:spPr>
                <a:xfrm>
                  <a:off x="1133838" y="3436398"/>
                  <a:ext cx="11836" cy="1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1281" extrusionOk="0">
                      <a:moveTo>
                        <a:pt x="126" y="1"/>
                      </a:moveTo>
                      <a:cubicBezTo>
                        <a:pt x="120" y="1"/>
                        <a:pt x="114" y="1"/>
                        <a:pt x="108" y="3"/>
                      </a:cubicBezTo>
                      <a:cubicBezTo>
                        <a:pt x="0" y="35"/>
                        <a:pt x="10" y="383"/>
                        <a:pt x="200" y="753"/>
                      </a:cubicBezTo>
                      <a:cubicBezTo>
                        <a:pt x="365" y="1077"/>
                        <a:pt x="598" y="1281"/>
                        <a:pt x="711" y="1281"/>
                      </a:cubicBezTo>
                      <a:cubicBezTo>
                        <a:pt x="727" y="1281"/>
                        <a:pt x="740" y="1277"/>
                        <a:pt x="751" y="1268"/>
                      </a:cubicBezTo>
                      <a:cubicBezTo>
                        <a:pt x="840" y="1199"/>
                        <a:pt x="725" y="904"/>
                        <a:pt x="556" y="571"/>
                      </a:cubicBezTo>
                      <a:cubicBezTo>
                        <a:pt x="398" y="256"/>
                        <a:pt x="234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1" name="Google Shape;1791;p45"/>
                <p:cNvSpPr/>
                <p:nvPr/>
              </p:nvSpPr>
              <p:spPr>
                <a:xfrm>
                  <a:off x="1054991" y="3807571"/>
                  <a:ext cx="13202" cy="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1148" extrusionOk="0">
                      <a:moveTo>
                        <a:pt x="132" y="0"/>
                      </a:moveTo>
                      <a:cubicBezTo>
                        <a:pt x="117" y="0"/>
                        <a:pt x="104" y="4"/>
                        <a:pt x="93" y="11"/>
                      </a:cubicBezTo>
                      <a:cubicBezTo>
                        <a:pt x="1" y="74"/>
                        <a:pt x="94" y="374"/>
                        <a:pt x="301" y="686"/>
                      </a:cubicBezTo>
                      <a:cubicBezTo>
                        <a:pt x="484" y="959"/>
                        <a:pt x="692" y="1148"/>
                        <a:pt x="804" y="1148"/>
                      </a:cubicBezTo>
                      <a:cubicBezTo>
                        <a:pt x="819" y="1148"/>
                        <a:pt x="833" y="1144"/>
                        <a:pt x="844" y="1137"/>
                      </a:cubicBezTo>
                      <a:cubicBezTo>
                        <a:pt x="936" y="1075"/>
                        <a:pt x="843" y="773"/>
                        <a:pt x="635" y="462"/>
                      </a:cubicBezTo>
                      <a:cubicBezTo>
                        <a:pt x="453" y="189"/>
                        <a:pt x="242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2" name="Google Shape;1792;p45"/>
                <p:cNvSpPr/>
                <p:nvPr/>
              </p:nvSpPr>
              <p:spPr>
                <a:xfrm>
                  <a:off x="1064572" y="3901621"/>
                  <a:ext cx="14245" cy="12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909" extrusionOk="0">
                      <a:moveTo>
                        <a:pt x="144" y="1"/>
                      </a:moveTo>
                      <a:cubicBezTo>
                        <a:pt x="124" y="1"/>
                        <a:pt x="106" y="6"/>
                        <a:pt x="92" y="16"/>
                      </a:cubicBezTo>
                      <a:cubicBezTo>
                        <a:pt x="1" y="82"/>
                        <a:pt x="98" y="366"/>
                        <a:pt x="346" y="615"/>
                      </a:cubicBezTo>
                      <a:cubicBezTo>
                        <a:pt x="535" y="805"/>
                        <a:pt x="744" y="909"/>
                        <a:pt x="862" y="909"/>
                      </a:cubicBezTo>
                      <a:cubicBezTo>
                        <a:pt x="900" y="909"/>
                        <a:pt x="928" y="898"/>
                        <a:pt x="944" y="877"/>
                      </a:cubicBezTo>
                      <a:cubicBezTo>
                        <a:pt x="1010" y="786"/>
                        <a:pt x="856" y="561"/>
                        <a:pt x="633" y="334"/>
                      </a:cubicBezTo>
                      <a:cubicBezTo>
                        <a:pt x="444" y="142"/>
                        <a:pt x="253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3" name="Google Shape;1793;p45"/>
                <p:cNvSpPr/>
                <p:nvPr/>
              </p:nvSpPr>
              <p:spPr>
                <a:xfrm>
                  <a:off x="1240387" y="3635320"/>
                  <a:ext cx="18557" cy="2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2060" extrusionOk="0">
                      <a:moveTo>
                        <a:pt x="120" y="0"/>
                      </a:moveTo>
                      <a:cubicBezTo>
                        <a:pt x="114" y="0"/>
                        <a:pt x="109" y="1"/>
                        <a:pt x="104" y="3"/>
                      </a:cubicBezTo>
                      <a:cubicBezTo>
                        <a:pt x="0" y="46"/>
                        <a:pt x="124" y="572"/>
                        <a:pt x="441" y="1150"/>
                      </a:cubicBezTo>
                      <a:cubicBezTo>
                        <a:pt x="735" y="1686"/>
                        <a:pt x="1082" y="2060"/>
                        <a:pt x="1201" y="2060"/>
                      </a:cubicBezTo>
                      <a:cubicBezTo>
                        <a:pt x="1210" y="2060"/>
                        <a:pt x="1218" y="2058"/>
                        <a:pt x="1224" y="2053"/>
                      </a:cubicBezTo>
                      <a:cubicBezTo>
                        <a:pt x="1316" y="1989"/>
                        <a:pt x="1097" y="1514"/>
                        <a:pt x="793" y="957"/>
                      </a:cubicBezTo>
                      <a:cubicBezTo>
                        <a:pt x="504" y="425"/>
                        <a:pt x="234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4" name="Google Shape;1794;p45"/>
                <p:cNvSpPr/>
                <p:nvPr/>
              </p:nvSpPr>
              <p:spPr>
                <a:xfrm>
                  <a:off x="1350585" y="3808642"/>
                  <a:ext cx="13076" cy="1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822" extrusionOk="0">
                      <a:moveTo>
                        <a:pt x="151" y="0"/>
                      </a:moveTo>
                      <a:cubicBezTo>
                        <a:pt x="120" y="0"/>
                        <a:pt x="95" y="8"/>
                        <a:pt x="78" y="25"/>
                      </a:cubicBezTo>
                      <a:cubicBezTo>
                        <a:pt x="1" y="104"/>
                        <a:pt x="108" y="341"/>
                        <a:pt x="321" y="554"/>
                      </a:cubicBezTo>
                      <a:cubicBezTo>
                        <a:pt x="487" y="719"/>
                        <a:pt x="667" y="821"/>
                        <a:pt x="776" y="821"/>
                      </a:cubicBezTo>
                      <a:cubicBezTo>
                        <a:pt x="807" y="821"/>
                        <a:pt x="832" y="813"/>
                        <a:pt x="849" y="796"/>
                      </a:cubicBezTo>
                      <a:cubicBezTo>
                        <a:pt x="928" y="719"/>
                        <a:pt x="819" y="482"/>
                        <a:pt x="606" y="269"/>
                      </a:cubicBezTo>
                      <a:cubicBezTo>
                        <a:pt x="440" y="103"/>
                        <a:pt x="259" y="0"/>
                        <a:pt x="151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5" name="Google Shape;1795;p45"/>
                <p:cNvSpPr/>
                <p:nvPr/>
              </p:nvSpPr>
              <p:spPr>
                <a:xfrm>
                  <a:off x="1215997" y="3999744"/>
                  <a:ext cx="14315" cy="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21" extrusionOk="0">
                      <a:moveTo>
                        <a:pt x="235" y="1"/>
                      </a:moveTo>
                      <a:cubicBezTo>
                        <a:pt x="134" y="1"/>
                        <a:pt x="61" y="27"/>
                        <a:pt x="40" y="80"/>
                      </a:cubicBezTo>
                      <a:cubicBezTo>
                        <a:pt x="0" y="184"/>
                        <a:pt x="177" y="349"/>
                        <a:pt x="436" y="448"/>
                      </a:cubicBezTo>
                      <a:cubicBezTo>
                        <a:pt x="562" y="496"/>
                        <a:pt x="684" y="521"/>
                        <a:pt x="781" y="521"/>
                      </a:cubicBezTo>
                      <a:cubicBezTo>
                        <a:pt x="882" y="521"/>
                        <a:pt x="955" y="494"/>
                        <a:pt x="976" y="441"/>
                      </a:cubicBezTo>
                      <a:cubicBezTo>
                        <a:pt x="1016" y="337"/>
                        <a:pt x="839" y="172"/>
                        <a:pt x="579" y="74"/>
                      </a:cubicBezTo>
                      <a:cubicBezTo>
                        <a:pt x="453" y="25"/>
                        <a:pt x="331" y="1"/>
                        <a:pt x="235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6" name="Google Shape;1796;p45"/>
                <p:cNvSpPr/>
                <p:nvPr/>
              </p:nvSpPr>
              <p:spPr>
                <a:xfrm>
                  <a:off x="1240753" y="3842556"/>
                  <a:ext cx="21163" cy="16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169" extrusionOk="0">
                      <a:moveTo>
                        <a:pt x="128" y="0"/>
                      </a:moveTo>
                      <a:cubicBezTo>
                        <a:pt x="112" y="0"/>
                        <a:pt x="99" y="4"/>
                        <a:pt x="89" y="12"/>
                      </a:cubicBezTo>
                      <a:cubicBezTo>
                        <a:pt x="1" y="76"/>
                        <a:pt x="186" y="468"/>
                        <a:pt x="586" y="797"/>
                      </a:cubicBezTo>
                      <a:cubicBezTo>
                        <a:pt x="892" y="1047"/>
                        <a:pt x="1208" y="1168"/>
                        <a:pt x="1361" y="1168"/>
                      </a:cubicBezTo>
                      <a:cubicBezTo>
                        <a:pt x="1409" y="1168"/>
                        <a:pt x="1441" y="1157"/>
                        <a:pt x="1452" y="1133"/>
                      </a:cubicBezTo>
                      <a:cubicBezTo>
                        <a:pt x="1502" y="1032"/>
                        <a:pt x="1200" y="783"/>
                        <a:pt x="842" y="487"/>
                      </a:cubicBezTo>
                      <a:cubicBezTo>
                        <a:pt x="522" y="225"/>
                        <a:pt x="249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7" name="Google Shape;1797;p45"/>
                <p:cNvSpPr/>
                <p:nvPr/>
              </p:nvSpPr>
              <p:spPr>
                <a:xfrm>
                  <a:off x="1392573" y="3740164"/>
                  <a:ext cx="12470" cy="1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039" extrusionOk="0">
                      <a:moveTo>
                        <a:pt x="136" y="0"/>
                      </a:moveTo>
                      <a:cubicBezTo>
                        <a:pt x="113" y="0"/>
                        <a:pt x="94" y="6"/>
                        <a:pt x="81" y="19"/>
                      </a:cubicBezTo>
                      <a:cubicBezTo>
                        <a:pt x="1" y="93"/>
                        <a:pt x="111" y="352"/>
                        <a:pt x="297" y="619"/>
                      </a:cubicBezTo>
                      <a:cubicBezTo>
                        <a:pt x="462" y="857"/>
                        <a:pt x="642" y="1038"/>
                        <a:pt x="749" y="1038"/>
                      </a:cubicBezTo>
                      <a:cubicBezTo>
                        <a:pt x="763" y="1038"/>
                        <a:pt x="775" y="1036"/>
                        <a:pt x="786" y="1030"/>
                      </a:cubicBezTo>
                      <a:cubicBezTo>
                        <a:pt x="884" y="981"/>
                        <a:pt x="831" y="681"/>
                        <a:pt x="627" y="390"/>
                      </a:cubicBezTo>
                      <a:cubicBezTo>
                        <a:pt x="457" y="147"/>
                        <a:pt x="248" y="0"/>
                        <a:pt x="136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8" name="Google Shape;1798;p45"/>
                <p:cNvSpPr/>
                <p:nvPr/>
              </p:nvSpPr>
              <p:spPr>
                <a:xfrm>
                  <a:off x="1137854" y="3670306"/>
                  <a:ext cx="14837" cy="2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1724" extrusionOk="0">
                      <a:moveTo>
                        <a:pt x="120" y="1"/>
                      </a:moveTo>
                      <a:cubicBezTo>
                        <a:pt x="112" y="1"/>
                        <a:pt x="105" y="2"/>
                        <a:pt x="99" y="5"/>
                      </a:cubicBezTo>
                      <a:cubicBezTo>
                        <a:pt x="0" y="54"/>
                        <a:pt x="111" y="479"/>
                        <a:pt x="346" y="951"/>
                      </a:cubicBezTo>
                      <a:cubicBezTo>
                        <a:pt x="568" y="1394"/>
                        <a:pt x="820" y="1723"/>
                        <a:pt x="932" y="1723"/>
                      </a:cubicBezTo>
                      <a:cubicBezTo>
                        <a:pt x="939" y="1723"/>
                        <a:pt x="946" y="1722"/>
                        <a:pt x="953" y="1719"/>
                      </a:cubicBezTo>
                      <a:cubicBezTo>
                        <a:pt x="1052" y="1668"/>
                        <a:pt x="942" y="1245"/>
                        <a:pt x="707" y="772"/>
                      </a:cubicBezTo>
                      <a:cubicBezTo>
                        <a:pt x="485" y="330"/>
                        <a:pt x="233" y="1"/>
                        <a:pt x="120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799" name="Google Shape;1799;p45"/>
                <p:cNvSpPr/>
                <p:nvPr/>
              </p:nvSpPr>
              <p:spPr>
                <a:xfrm>
                  <a:off x="1415948" y="3922066"/>
                  <a:ext cx="18514" cy="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" h="661" extrusionOk="0">
                      <a:moveTo>
                        <a:pt x="195" y="1"/>
                      </a:moveTo>
                      <a:cubicBezTo>
                        <a:pt x="117" y="1"/>
                        <a:pt x="64" y="19"/>
                        <a:pt x="47" y="56"/>
                      </a:cubicBezTo>
                      <a:cubicBezTo>
                        <a:pt x="1" y="157"/>
                        <a:pt x="238" y="362"/>
                        <a:pt x="575" y="514"/>
                      </a:cubicBezTo>
                      <a:cubicBezTo>
                        <a:pt x="787" y="609"/>
                        <a:pt x="988" y="661"/>
                        <a:pt x="1120" y="661"/>
                      </a:cubicBezTo>
                      <a:cubicBezTo>
                        <a:pt x="1198" y="661"/>
                        <a:pt x="1252" y="643"/>
                        <a:pt x="1269" y="604"/>
                      </a:cubicBezTo>
                      <a:cubicBezTo>
                        <a:pt x="1314" y="503"/>
                        <a:pt x="1077" y="298"/>
                        <a:pt x="739" y="147"/>
                      </a:cubicBezTo>
                      <a:cubicBezTo>
                        <a:pt x="527" y="52"/>
                        <a:pt x="326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0" name="Google Shape;1800;p45"/>
                <p:cNvSpPr/>
                <p:nvPr/>
              </p:nvSpPr>
              <p:spPr>
                <a:xfrm>
                  <a:off x="1513198" y="3851827"/>
                  <a:ext cx="7496" cy="6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431" extrusionOk="0">
                      <a:moveTo>
                        <a:pt x="239" y="1"/>
                      </a:moveTo>
                      <a:cubicBezTo>
                        <a:pt x="190" y="1"/>
                        <a:pt x="140" y="13"/>
                        <a:pt x="95" y="42"/>
                      </a:cubicBezTo>
                      <a:cubicBezTo>
                        <a:pt x="1" y="100"/>
                        <a:pt x="15" y="285"/>
                        <a:pt x="180" y="384"/>
                      </a:cubicBezTo>
                      <a:cubicBezTo>
                        <a:pt x="234" y="416"/>
                        <a:pt x="289" y="430"/>
                        <a:pt x="338" y="430"/>
                      </a:cubicBezTo>
                      <a:cubicBezTo>
                        <a:pt x="439" y="430"/>
                        <a:pt x="518" y="371"/>
                        <a:pt x="522" y="297"/>
                      </a:cubicBezTo>
                      <a:cubicBezTo>
                        <a:pt x="532" y="187"/>
                        <a:pt x="465" y="88"/>
                        <a:pt x="387" y="39"/>
                      </a:cubicBezTo>
                      <a:cubicBezTo>
                        <a:pt x="344" y="15"/>
                        <a:pt x="292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1" name="Google Shape;1801;p45"/>
                <p:cNvSpPr/>
                <p:nvPr/>
              </p:nvSpPr>
              <p:spPr>
                <a:xfrm>
                  <a:off x="1580534" y="3952543"/>
                  <a:ext cx="32139" cy="1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734" extrusionOk="0">
                      <a:moveTo>
                        <a:pt x="225" y="0"/>
                      </a:moveTo>
                      <a:cubicBezTo>
                        <a:pt x="112" y="0"/>
                        <a:pt x="42" y="18"/>
                        <a:pt x="31" y="55"/>
                      </a:cubicBezTo>
                      <a:cubicBezTo>
                        <a:pt x="1" y="163"/>
                        <a:pt x="473" y="388"/>
                        <a:pt x="1086" y="561"/>
                      </a:cubicBezTo>
                      <a:cubicBezTo>
                        <a:pt x="1485" y="672"/>
                        <a:pt x="1846" y="734"/>
                        <a:pt x="2057" y="734"/>
                      </a:cubicBezTo>
                      <a:cubicBezTo>
                        <a:pt x="2170" y="734"/>
                        <a:pt x="2240" y="716"/>
                        <a:pt x="2250" y="679"/>
                      </a:cubicBezTo>
                      <a:cubicBezTo>
                        <a:pt x="2281" y="571"/>
                        <a:pt x="1807" y="347"/>
                        <a:pt x="1195" y="174"/>
                      </a:cubicBezTo>
                      <a:cubicBezTo>
                        <a:pt x="796" y="62"/>
                        <a:pt x="436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2" name="Google Shape;1802;p45"/>
                <p:cNvSpPr/>
                <p:nvPr/>
              </p:nvSpPr>
              <p:spPr>
                <a:xfrm>
                  <a:off x="1585536" y="4008832"/>
                  <a:ext cx="22192" cy="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410" extrusionOk="0">
                      <a:moveTo>
                        <a:pt x="1005" y="1"/>
                      </a:moveTo>
                      <a:cubicBezTo>
                        <a:pt x="932" y="1"/>
                        <a:pt x="855" y="3"/>
                        <a:pt x="775" y="6"/>
                      </a:cubicBezTo>
                      <a:cubicBezTo>
                        <a:pt x="363" y="23"/>
                        <a:pt x="21" y="83"/>
                        <a:pt x="10" y="195"/>
                      </a:cubicBezTo>
                      <a:cubicBezTo>
                        <a:pt x="0" y="298"/>
                        <a:pt x="298" y="409"/>
                        <a:pt x="692" y="409"/>
                      </a:cubicBezTo>
                      <a:cubicBezTo>
                        <a:pt x="725" y="409"/>
                        <a:pt x="759" y="408"/>
                        <a:pt x="794" y="407"/>
                      </a:cubicBezTo>
                      <a:cubicBezTo>
                        <a:pt x="1237" y="385"/>
                        <a:pt x="1575" y="231"/>
                        <a:pt x="1553" y="123"/>
                      </a:cubicBezTo>
                      <a:cubicBezTo>
                        <a:pt x="1536" y="34"/>
                        <a:pt x="1308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3" name="Google Shape;1803;p45"/>
                <p:cNvSpPr/>
                <p:nvPr/>
              </p:nvSpPr>
              <p:spPr>
                <a:xfrm>
                  <a:off x="1711838" y="3925659"/>
                  <a:ext cx="11892" cy="6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460" extrusionOk="0">
                      <a:moveTo>
                        <a:pt x="262" y="1"/>
                      </a:moveTo>
                      <a:cubicBezTo>
                        <a:pt x="147" y="1"/>
                        <a:pt x="59" y="37"/>
                        <a:pt x="37" y="103"/>
                      </a:cubicBezTo>
                      <a:cubicBezTo>
                        <a:pt x="1" y="208"/>
                        <a:pt x="146" y="351"/>
                        <a:pt x="359" y="421"/>
                      </a:cubicBezTo>
                      <a:cubicBezTo>
                        <a:pt x="438" y="447"/>
                        <a:pt x="516" y="459"/>
                        <a:pt x="583" y="459"/>
                      </a:cubicBezTo>
                      <a:cubicBezTo>
                        <a:pt x="699" y="459"/>
                        <a:pt x="787" y="424"/>
                        <a:pt x="808" y="357"/>
                      </a:cubicBezTo>
                      <a:cubicBezTo>
                        <a:pt x="843" y="251"/>
                        <a:pt x="698" y="110"/>
                        <a:pt x="485" y="39"/>
                      </a:cubicBezTo>
                      <a:cubicBezTo>
                        <a:pt x="406" y="13"/>
                        <a:pt x="329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4" name="Google Shape;1804;p45"/>
                <p:cNvSpPr/>
                <p:nvPr/>
              </p:nvSpPr>
              <p:spPr>
                <a:xfrm>
                  <a:off x="1576490" y="3692780"/>
                  <a:ext cx="18458" cy="10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770" extrusionOk="0">
                      <a:moveTo>
                        <a:pt x="166" y="1"/>
                      </a:moveTo>
                      <a:cubicBezTo>
                        <a:pt x="111" y="1"/>
                        <a:pt x="72" y="14"/>
                        <a:pt x="56" y="43"/>
                      </a:cubicBezTo>
                      <a:cubicBezTo>
                        <a:pt x="0" y="138"/>
                        <a:pt x="225" y="370"/>
                        <a:pt x="555" y="559"/>
                      </a:cubicBezTo>
                      <a:cubicBezTo>
                        <a:pt x="788" y="693"/>
                        <a:pt x="1013" y="770"/>
                        <a:pt x="1144" y="770"/>
                      </a:cubicBezTo>
                      <a:cubicBezTo>
                        <a:pt x="1199" y="770"/>
                        <a:pt x="1238" y="756"/>
                        <a:pt x="1255" y="728"/>
                      </a:cubicBezTo>
                      <a:cubicBezTo>
                        <a:pt x="1309" y="631"/>
                        <a:pt x="1086" y="399"/>
                        <a:pt x="755" y="210"/>
                      </a:cubicBezTo>
                      <a:cubicBezTo>
                        <a:pt x="521" y="77"/>
                        <a:pt x="297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5" name="Google Shape;1805;p45"/>
                <p:cNvSpPr/>
                <p:nvPr/>
              </p:nvSpPr>
              <p:spPr>
                <a:xfrm>
                  <a:off x="1666243" y="3570112"/>
                  <a:ext cx="10906" cy="1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893" extrusionOk="0">
                      <a:moveTo>
                        <a:pt x="134" y="0"/>
                      </a:moveTo>
                      <a:cubicBezTo>
                        <a:pt x="124" y="0"/>
                        <a:pt x="114" y="2"/>
                        <a:pt x="104" y="5"/>
                      </a:cubicBezTo>
                      <a:cubicBezTo>
                        <a:pt x="0" y="40"/>
                        <a:pt x="1" y="319"/>
                        <a:pt x="188" y="584"/>
                      </a:cubicBezTo>
                      <a:cubicBezTo>
                        <a:pt x="329" y="787"/>
                        <a:pt x="514" y="893"/>
                        <a:pt x="625" y="893"/>
                      </a:cubicBezTo>
                      <a:cubicBezTo>
                        <a:pt x="659" y="893"/>
                        <a:pt x="686" y="883"/>
                        <a:pt x="703" y="862"/>
                      </a:cubicBezTo>
                      <a:cubicBezTo>
                        <a:pt x="773" y="776"/>
                        <a:pt x="665" y="569"/>
                        <a:pt x="516" y="355"/>
                      </a:cubicBezTo>
                      <a:cubicBezTo>
                        <a:pt x="380" y="161"/>
                        <a:pt x="239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6" name="Google Shape;1806;p45"/>
                <p:cNvSpPr/>
                <p:nvPr/>
              </p:nvSpPr>
              <p:spPr>
                <a:xfrm>
                  <a:off x="1493782" y="3592966"/>
                  <a:ext cx="10046" cy="12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878" extrusionOk="0">
                      <a:moveTo>
                        <a:pt x="143" y="0"/>
                      </a:moveTo>
                      <a:cubicBezTo>
                        <a:pt x="125" y="0"/>
                        <a:pt x="109" y="5"/>
                        <a:pt x="95" y="13"/>
                      </a:cubicBezTo>
                      <a:cubicBezTo>
                        <a:pt x="1" y="72"/>
                        <a:pt x="40" y="310"/>
                        <a:pt x="184" y="544"/>
                      </a:cubicBezTo>
                      <a:cubicBezTo>
                        <a:pt x="307" y="744"/>
                        <a:pt x="466" y="878"/>
                        <a:pt x="569" y="878"/>
                      </a:cubicBezTo>
                      <a:cubicBezTo>
                        <a:pt x="587" y="878"/>
                        <a:pt x="604" y="873"/>
                        <a:pt x="618" y="864"/>
                      </a:cubicBezTo>
                      <a:cubicBezTo>
                        <a:pt x="712" y="806"/>
                        <a:pt x="671" y="569"/>
                        <a:pt x="527" y="334"/>
                      </a:cubicBezTo>
                      <a:cubicBezTo>
                        <a:pt x="405" y="134"/>
                        <a:pt x="246" y="0"/>
                        <a:pt x="143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7" name="Google Shape;1807;p45"/>
                <p:cNvSpPr/>
                <p:nvPr/>
              </p:nvSpPr>
              <p:spPr>
                <a:xfrm>
                  <a:off x="1694057" y="3673828"/>
                  <a:ext cx="15908" cy="2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643" extrusionOk="0">
                      <a:moveTo>
                        <a:pt x="121" y="1"/>
                      </a:moveTo>
                      <a:cubicBezTo>
                        <a:pt x="112" y="1"/>
                        <a:pt x="103" y="3"/>
                        <a:pt x="96" y="7"/>
                      </a:cubicBezTo>
                      <a:cubicBezTo>
                        <a:pt x="0" y="63"/>
                        <a:pt x="132" y="472"/>
                        <a:pt x="390" y="922"/>
                      </a:cubicBezTo>
                      <a:cubicBezTo>
                        <a:pt x="630" y="1337"/>
                        <a:pt x="893" y="1643"/>
                        <a:pt x="1008" y="1643"/>
                      </a:cubicBezTo>
                      <a:cubicBezTo>
                        <a:pt x="1017" y="1643"/>
                        <a:pt x="1025" y="1641"/>
                        <a:pt x="1033" y="1636"/>
                      </a:cubicBezTo>
                      <a:cubicBezTo>
                        <a:pt x="1129" y="1582"/>
                        <a:pt x="997" y="1171"/>
                        <a:pt x="739" y="722"/>
                      </a:cubicBezTo>
                      <a:cubicBezTo>
                        <a:pt x="500" y="306"/>
                        <a:pt x="236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8" name="Google Shape;1808;p45"/>
                <p:cNvSpPr/>
                <p:nvPr/>
              </p:nvSpPr>
              <p:spPr>
                <a:xfrm>
                  <a:off x="1685279" y="3366342"/>
                  <a:ext cx="7031" cy="22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628" extrusionOk="0">
                      <a:moveTo>
                        <a:pt x="203" y="1"/>
                      </a:moveTo>
                      <a:cubicBezTo>
                        <a:pt x="90" y="1"/>
                        <a:pt x="1" y="377"/>
                        <a:pt x="53" y="840"/>
                      </a:cubicBezTo>
                      <a:cubicBezTo>
                        <a:pt x="103" y="1287"/>
                        <a:pt x="263" y="1628"/>
                        <a:pt x="371" y="1628"/>
                      </a:cubicBezTo>
                      <a:cubicBezTo>
                        <a:pt x="375" y="1628"/>
                        <a:pt x="379" y="1627"/>
                        <a:pt x="383" y="1626"/>
                      </a:cubicBezTo>
                      <a:cubicBezTo>
                        <a:pt x="492" y="1601"/>
                        <a:pt x="498" y="1234"/>
                        <a:pt x="452" y="796"/>
                      </a:cubicBezTo>
                      <a:cubicBezTo>
                        <a:pt x="405" y="359"/>
                        <a:pt x="315" y="2"/>
                        <a:pt x="203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09" name="Google Shape;1809;p45"/>
                <p:cNvSpPr/>
                <p:nvPr/>
              </p:nvSpPr>
              <p:spPr>
                <a:xfrm>
                  <a:off x="1602049" y="3442344"/>
                  <a:ext cx="8355" cy="18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281" extrusionOk="0">
                      <a:moveTo>
                        <a:pt x="128" y="0"/>
                      </a:moveTo>
                      <a:cubicBezTo>
                        <a:pt x="122" y="0"/>
                        <a:pt x="116" y="1"/>
                        <a:pt x="110" y="3"/>
                      </a:cubicBezTo>
                      <a:cubicBezTo>
                        <a:pt x="4" y="35"/>
                        <a:pt x="1" y="345"/>
                        <a:pt x="105" y="697"/>
                      </a:cubicBezTo>
                      <a:cubicBezTo>
                        <a:pt x="203" y="1031"/>
                        <a:pt x="359" y="1281"/>
                        <a:pt x="466" y="1281"/>
                      </a:cubicBezTo>
                      <a:cubicBezTo>
                        <a:pt x="472" y="1281"/>
                        <a:pt x="478" y="1280"/>
                        <a:pt x="484" y="1279"/>
                      </a:cubicBezTo>
                      <a:cubicBezTo>
                        <a:pt x="590" y="1247"/>
                        <a:pt x="593" y="937"/>
                        <a:pt x="490" y="584"/>
                      </a:cubicBezTo>
                      <a:cubicBezTo>
                        <a:pt x="392" y="250"/>
                        <a:pt x="234" y="0"/>
                        <a:pt x="128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10" name="Google Shape;1810;p45"/>
                <p:cNvSpPr/>
                <p:nvPr/>
              </p:nvSpPr>
              <p:spPr>
                <a:xfrm>
                  <a:off x="1830645" y="3249409"/>
                  <a:ext cx="7538" cy="15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117" extrusionOk="0">
                      <a:moveTo>
                        <a:pt x="156" y="0"/>
                      </a:moveTo>
                      <a:cubicBezTo>
                        <a:pt x="150" y="0"/>
                        <a:pt x="145" y="1"/>
                        <a:pt x="139" y="2"/>
                      </a:cubicBezTo>
                      <a:cubicBezTo>
                        <a:pt x="32" y="26"/>
                        <a:pt x="1" y="296"/>
                        <a:pt x="71" y="603"/>
                      </a:cubicBezTo>
                      <a:cubicBezTo>
                        <a:pt x="138" y="895"/>
                        <a:pt x="274" y="1116"/>
                        <a:pt x="379" y="1116"/>
                      </a:cubicBezTo>
                      <a:cubicBezTo>
                        <a:pt x="385" y="1116"/>
                        <a:pt x="391" y="1115"/>
                        <a:pt x="396" y="1114"/>
                      </a:cubicBezTo>
                      <a:cubicBezTo>
                        <a:pt x="505" y="1090"/>
                        <a:pt x="534" y="820"/>
                        <a:pt x="463" y="513"/>
                      </a:cubicBezTo>
                      <a:cubicBezTo>
                        <a:pt x="394" y="221"/>
                        <a:pt x="261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11" name="Google Shape;1811;p45"/>
                <p:cNvSpPr/>
                <p:nvPr/>
              </p:nvSpPr>
              <p:spPr>
                <a:xfrm>
                  <a:off x="1874324" y="3385674"/>
                  <a:ext cx="10652" cy="20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1461" extrusionOk="0">
                      <a:moveTo>
                        <a:pt x="141" y="1"/>
                      </a:moveTo>
                      <a:cubicBezTo>
                        <a:pt x="137" y="1"/>
                        <a:pt x="133" y="1"/>
                        <a:pt x="130" y="2"/>
                      </a:cubicBezTo>
                      <a:cubicBezTo>
                        <a:pt x="19" y="23"/>
                        <a:pt x="1" y="395"/>
                        <a:pt x="154" y="814"/>
                      </a:cubicBezTo>
                      <a:cubicBezTo>
                        <a:pt x="294" y="1200"/>
                        <a:pt x="520" y="1461"/>
                        <a:pt x="631" y="1461"/>
                      </a:cubicBezTo>
                      <a:cubicBezTo>
                        <a:pt x="641" y="1461"/>
                        <a:pt x="650" y="1459"/>
                        <a:pt x="658" y="1454"/>
                      </a:cubicBezTo>
                      <a:cubicBezTo>
                        <a:pt x="755" y="1399"/>
                        <a:pt x="670" y="1063"/>
                        <a:pt x="532" y="677"/>
                      </a:cubicBezTo>
                      <a:cubicBezTo>
                        <a:pt x="396" y="304"/>
                        <a:pt x="250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12" name="Google Shape;1812;p45"/>
                <p:cNvSpPr/>
                <p:nvPr/>
              </p:nvSpPr>
              <p:spPr>
                <a:xfrm>
                  <a:off x="1605882" y="3287861"/>
                  <a:ext cx="9849" cy="1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889" extrusionOk="0">
                      <a:moveTo>
                        <a:pt x="141" y="1"/>
                      </a:moveTo>
                      <a:cubicBezTo>
                        <a:pt x="131" y="1"/>
                        <a:pt x="120" y="2"/>
                        <a:pt x="111" y="6"/>
                      </a:cubicBezTo>
                      <a:cubicBezTo>
                        <a:pt x="6" y="42"/>
                        <a:pt x="0" y="301"/>
                        <a:pt x="153" y="559"/>
                      </a:cubicBezTo>
                      <a:cubicBezTo>
                        <a:pt x="276" y="768"/>
                        <a:pt x="448" y="889"/>
                        <a:pt x="554" y="889"/>
                      </a:cubicBezTo>
                      <a:cubicBezTo>
                        <a:pt x="579" y="889"/>
                        <a:pt x="600" y="882"/>
                        <a:pt x="616" y="868"/>
                      </a:cubicBezTo>
                      <a:cubicBezTo>
                        <a:pt x="699" y="793"/>
                        <a:pt x="627" y="578"/>
                        <a:pt x="499" y="357"/>
                      </a:cubicBezTo>
                      <a:cubicBezTo>
                        <a:pt x="383" y="156"/>
                        <a:pt x="245" y="1"/>
                        <a:pt x="141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13" name="Google Shape;1813;p45"/>
                <p:cNvSpPr/>
                <p:nvPr/>
              </p:nvSpPr>
              <p:spPr>
                <a:xfrm>
                  <a:off x="2027173" y="3104607"/>
                  <a:ext cx="6890" cy="1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947" extrusionOk="0">
                      <a:moveTo>
                        <a:pt x="176" y="0"/>
                      </a:moveTo>
                      <a:cubicBezTo>
                        <a:pt x="171" y="0"/>
                        <a:pt x="167" y="1"/>
                        <a:pt x="162" y="2"/>
                      </a:cubicBezTo>
                      <a:cubicBezTo>
                        <a:pt x="53" y="22"/>
                        <a:pt x="1" y="248"/>
                        <a:pt x="47" y="509"/>
                      </a:cubicBezTo>
                      <a:cubicBezTo>
                        <a:pt x="91" y="757"/>
                        <a:pt x="208" y="946"/>
                        <a:pt x="313" y="946"/>
                      </a:cubicBezTo>
                      <a:cubicBezTo>
                        <a:pt x="318" y="946"/>
                        <a:pt x="323" y="946"/>
                        <a:pt x="328" y="945"/>
                      </a:cubicBezTo>
                      <a:cubicBezTo>
                        <a:pt x="437" y="925"/>
                        <a:pt x="489" y="699"/>
                        <a:pt x="442" y="438"/>
                      </a:cubicBezTo>
                      <a:cubicBezTo>
                        <a:pt x="398" y="190"/>
                        <a:pt x="282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14" name="Google Shape;1814;p45"/>
                <p:cNvSpPr/>
                <p:nvPr/>
              </p:nvSpPr>
              <p:spPr>
                <a:xfrm>
                  <a:off x="2107063" y="3094969"/>
                  <a:ext cx="7496" cy="2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1887" extrusionOk="0">
                      <a:moveTo>
                        <a:pt x="153" y="0"/>
                      </a:moveTo>
                      <a:cubicBezTo>
                        <a:pt x="151" y="0"/>
                        <a:pt x="149" y="0"/>
                        <a:pt x="147" y="1"/>
                      </a:cubicBezTo>
                      <a:cubicBezTo>
                        <a:pt x="37" y="14"/>
                        <a:pt x="1" y="448"/>
                        <a:pt x="67" y="968"/>
                      </a:cubicBezTo>
                      <a:cubicBezTo>
                        <a:pt x="131" y="1480"/>
                        <a:pt x="270" y="1886"/>
                        <a:pt x="380" y="1886"/>
                      </a:cubicBezTo>
                      <a:cubicBezTo>
                        <a:pt x="382" y="1886"/>
                        <a:pt x="383" y="1886"/>
                        <a:pt x="385" y="1886"/>
                      </a:cubicBezTo>
                      <a:cubicBezTo>
                        <a:pt x="496" y="1872"/>
                        <a:pt x="532" y="1439"/>
                        <a:pt x="465" y="917"/>
                      </a:cubicBezTo>
                      <a:cubicBezTo>
                        <a:pt x="401" y="406"/>
                        <a:pt x="263" y="0"/>
                        <a:pt x="153" y="0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  <p:sp>
              <p:nvSpPr>
                <p:cNvPr id="1815" name="Google Shape;1815;p45"/>
                <p:cNvSpPr/>
                <p:nvPr/>
              </p:nvSpPr>
              <p:spPr>
                <a:xfrm>
                  <a:off x="1798266" y="4048369"/>
                  <a:ext cx="15795" cy="15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1079" extrusionOk="0">
                      <a:moveTo>
                        <a:pt x="985" y="1"/>
                      </a:moveTo>
                      <a:cubicBezTo>
                        <a:pt x="868" y="1"/>
                        <a:pt x="634" y="161"/>
                        <a:pt x="412" y="404"/>
                      </a:cubicBezTo>
                      <a:cubicBezTo>
                        <a:pt x="148" y="691"/>
                        <a:pt x="0" y="986"/>
                        <a:pt x="83" y="1061"/>
                      </a:cubicBezTo>
                      <a:cubicBezTo>
                        <a:pt x="95" y="1073"/>
                        <a:pt x="113" y="1078"/>
                        <a:pt x="135" y="1078"/>
                      </a:cubicBezTo>
                      <a:cubicBezTo>
                        <a:pt x="252" y="1078"/>
                        <a:pt x="486" y="918"/>
                        <a:pt x="708" y="675"/>
                      </a:cubicBezTo>
                      <a:cubicBezTo>
                        <a:pt x="973" y="386"/>
                        <a:pt x="1120" y="92"/>
                        <a:pt x="1038" y="18"/>
                      </a:cubicBezTo>
                      <a:cubicBezTo>
                        <a:pt x="1025" y="6"/>
                        <a:pt x="1007" y="1"/>
                        <a:pt x="985" y="1"/>
                      </a:cubicBezTo>
                      <a:close/>
                    </a:path>
                  </a:pathLst>
                </a:custGeom>
                <a:solidFill>
                  <a:srgbClr val="FD6F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/>
                </a:p>
              </p:txBody>
            </p:sp>
          </p:grpSp>
          <p:sp>
            <p:nvSpPr>
              <p:cNvPr id="1816" name="Google Shape;1816;p45"/>
              <p:cNvSpPr/>
              <p:nvPr/>
            </p:nvSpPr>
            <p:spPr>
              <a:xfrm>
                <a:off x="2410407" y="2749158"/>
                <a:ext cx="5664" cy="258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33" extrusionOk="0">
                    <a:moveTo>
                      <a:pt x="201" y="0"/>
                    </a:moveTo>
                    <a:cubicBezTo>
                      <a:pt x="91" y="0"/>
                      <a:pt x="0" y="410"/>
                      <a:pt x="0" y="916"/>
                    </a:cubicBezTo>
                    <a:cubicBezTo>
                      <a:pt x="0" y="1421"/>
                      <a:pt x="91" y="1832"/>
                      <a:pt x="201" y="1832"/>
                    </a:cubicBezTo>
                    <a:cubicBezTo>
                      <a:pt x="312" y="1832"/>
                      <a:pt x="402" y="1421"/>
                      <a:pt x="402" y="916"/>
                    </a:cubicBezTo>
                    <a:cubicBezTo>
                      <a:pt x="402" y="410"/>
                      <a:pt x="312" y="0"/>
                      <a:pt x="201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17" name="Google Shape;1817;p45"/>
              <p:cNvSpPr/>
              <p:nvPr/>
            </p:nvSpPr>
            <p:spPr>
              <a:xfrm>
                <a:off x="2517350" y="2791555"/>
                <a:ext cx="5664" cy="258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33" extrusionOk="0">
                    <a:moveTo>
                      <a:pt x="201" y="1"/>
                    </a:moveTo>
                    <a:cubicBezTo>
                      <a:pt x="89" y="1"/>
                      <a:pt x="0" y="411"/>
                      <a:pt x="0" y="916"/>
                    </a:cubicBezTo>
                    <a:cubicBezTo>
                      <a:pt x="0" y="1423"/>
                      <a:pt x="89" y="1833"/>
                      <a:pt x="201" y="1833"/>
                    </a:cubicBezTo>
                    <a:cubicBezTo>
                      <a:pt x="311" y="1833"/>
                      <a:pt x="402" y="1423"/>
                      <a:pt x="402" y="916"/>
                    </a:cubicBezTo>
                    <a:cubicBezTo>
                      <a:pt x="402" y="411"/>
                      <a:pt x="311" y="1"/>
                      <a:pt x="201" y="1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18" name="Google Shape;1818;p45"/>
              <p:cNvSpPr/>
              <p:nvPr/>
            </p:nvSpPr>
            <p:spPr>
              <a:xfrm>
                <a:off x="2448534" y="2822905"/>
                <a:ext cx="6679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474" h="2095" extrusionOk="0">
                    <a:moveTo>
                      <a:pt x="246" y="0"/>
                    </a:moveTo>
                    <a:cubicBezTo>
                      <a:pt x="246" y="0"/>
                      <a:pt x="245" y="0"/>
                      <a:pt x="244" y="0"/>
                    </a:cubicBezTo>
                    <a:cubicBezTo>
                      <a:pt x="132" y="8"/>
                      <a:pt x="73" y="473"/>
                      <a:pt x="37" y="1038"/>
                    </a:cubicBezTo>
                    <a:cubicBezTo>
                      <a:pt x="0" y="1602"/>
                      <a:pt x="2" y="2073"/>
                      <a:pt x="113" y="2094"/>
                    </a:cubicBezTo>
                    <a:cubicBezTo>
                      <a:pt x="116" y="2095"/>
                      <a:pt x="118" y="2095"/>
                      <a:pt x="121" y="2095"/>
                    </a:cubicBezTo>
                    <a:cubicBezTo>
                      <a:pt x="228" y="2095"/>
                      <a:pt x="403" y="1645"/>
                      <a:pt x="438" y="1063"/>
                    </a:cubicBezTo>
                    <a:cubicBezTo>
                      <a:pt x="474" y="472"/>
                      <a:pt x="355" y="0"/>
                      <a:pt x="246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19" name="Google Shape;1819;p45"/>
              <p:cNvSpPr/>
              <p:nvPr/>
            </p:nvSpPr>
            <p:spPr>
              <a:xfrm>
                <a:off x="2361740" y="2861624"/>
                <a:ext cx="8877" cy="350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2486" extrusionOk="0">
                    <a:moveTo>
                      <a:pt x="516" y="0"/>
                    </a:moveTo>
                    <a:cubicBezTo>
                      <a:pt x="406" y="0"/>
                      <a:pt x="229" y="534"/>
                      <a:pt x="118" y="1210"/>
                    </a:cubicBezTo>
                    <a:cubicBezTo>
                      <a:pt x="5" y="1895"/>
                      <a:pt x="1" y="2466"/>
                      <a:pt x="110" y="2485"/>
                    </a:cubicBezTo>
                    <a:cubicBezTo>
                      <a:pt x="111" y="2485"/>
                      <a:pt x="113" y="2485"/>
                      <a:pt x="115" y="2485"/>
                    </a:cubicBezTo>
                    <a:cubicBezTo>
                      <a:pt x="226" y="2485"/>
                      <a:pt x="401" y="1951"/>
                      <a:pt x="514" y="1275"/>
                    </a:cubicBezTo>
                    <a:cubicBezTo>
                      <a:pt x="627" y="590"/>
                      <a:pt x="630" y="19"/>
                      <a:pt x="521" y="1"/>
                    </a:cubicBezTo>
                    <a:cubicBezTo>
                      <a:pt x="519" y="1"/>
                      <a:pt x="517" y="0"/>
                      <a:pt x="516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0" name="Google Shape;1820;p45"/>
              <p:cNvSpPr/>
              <p:nvPr/>
            </p:nvSpPr>
            <p:spPr>
              <a:xfrm>
                <a:off x="2479109" y="2918802"/>
                <a:ext cx="677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832" extrusionOk="0">
                    <a:moveTo>
                      <a:pt x="310" y="0"/>
                    </a:moveTo>
                    <a:cubicBezTo>
                      <a:pt x="201" y="0"/>
                      <a:pt x="81" y="400"/>
                      <a:pt x="40" y="900"/>
                    </a:cubicBezTo>
                    <a:cubicBezTo>
                      <a:pt x="0" y="1405"/>
                      <a:pt x="57" y="1822"/>
                      <a:pt x="168" y="1831"/>
                    </a:cubicBezTo>
                    <a:cubicBezTo>
                      <a:pt x="169" y="1831"/>
                      <a:pt x="170" y="1831"/>
                      <a:pt x="171" y="1831"/>
                    </a:cubicBezTo>
                    <a:cubicBezTo>
                      <a:pt x="281" y="1831"/>
                      <a:pt x="401" y="1432"/>
                      <a:pt x="440" y="932"/>
                    </a:cubicBezTo>
                    <a:cubicBezTo>
                      <a:pt x="480" y="426"/>
                      <a:pt x="424" y="9"/>
                      <a:pt x="314" y="1"/>
                    </a:cubicBezTo>
                    <a:cubicBezTo>
                      <a:pt x="313" y="0"/>
                      <a:pt x="312" y="0"/>
                      <a:pt x="310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1" name="Google Shape;1821;p45"/>
              <p:cNvSpPr/>
              <p:nvPr/>
            </p:nvSpPr>
            <p:spPr>
              <a:xfrm>
                <a:off x="2534314" y="2950124"/>
                <a:ext cx="6763" cy="1106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785" extrusionOk="0">
                    <a:moveTo>
                      <a:pt x="297" y="0"/>
                    </a:moveTo>
                    <a:cubicBezTo>
                      <a:pt x="193" y="0"/>
                      <a:pt x="83" y="151"/>
                      <a:pt x="43" y="353"/>
                    </a:cubicBezTo>
                    <a:cubicBezTo>
                      <a:pt x="0" y="569"/>
                      <a:pt x="53" y="762"/>
                      <a:pt x="162" y="783"/>
                    </a:cubicBezTo>
                    <a:cubicBezTo>
                      <a:pt x="169" y="784"/>
                      <a:pt x="176" y="785"/>
                      <a:pt x="182" y="785"/>
                    </a:cubicBezTo>
                    <a:cubicBezTo>
                      <a:pt x="286" y="785"/>
                      <a:pt x="396" y="634"/>
                      <a:pt x="436" y="432"/>
                    </a:cubicBezTo>
                    <a:cubicBezTo>
                      <a:pt x="479" y="216"/>
                      <a:pt x="426" y="25"/>
                      <a:pt x="317" y="2"/>
                    </a:cubicBezTo>
                    <a:cubicBezTo>
                      <a:pt x="310" y="1"/>
                      <a:pt x="303" y="0"/>
                      <a:pt x="297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2" name="Google Shape;1822;p45"/>
              <p:cNvSpPr/>
              <p:nvPr/>
            </p:nvSpPr>
            <p:spPr>
              <a:xfrm>
                <a:off x="2264815" y="3104987"/>
                <a:ext cx="13540" cy="169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206" extrusionOk="0">
                    <a:moveTo>
                      <a:pt x="830" y="1"/>
                    </a:moveTo>
                    <a:cubicBezTo>
                      <a:pt x="719" y="1"/>
                      <a:pt x="502" y="203"/>
                      <a:pt x="313" y="494"/>
                    </a:cubicBezTo>
                    <a:cubicBezTo>
                      <a:pt x="99" y="821"/>
                      <a:pt x="0" y="1135"/>
                      <a:pt x="93" y="1196"/>
                    </a:cubicBezTo>
                    <a:cubicBezTo>
                      <a:pt x="104" y="1203"/>
                      <a:pt x="116" y="1206"/>
                      <a:pt x="130" y="1206"/>
                    </a:cubicBezTo>
                    <a:cubicBezTo>
                      <a:pt x="242" y="1206"/>
                      <a:pt x="459" y="1004"/>
                      <a:pt x="648" y="713"/>
                    </a:cubicBezTo>
                    <a:cubicBezTo>
                      <a:pt x="862" y="386"/>
                      <a:pt x="961" y="72"/>
                      <a:pt x="868" y="11"/>
                    </a:cubicBezTo>
                    <a:cubicBezTo>
                      <a:pt x="857" y="4"/>
                      <a:pt x="845" y="1"/>
                      <a:pt x="830" y="1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3" name="Google Shape;1823;p45"/>
              <p:cNvSpPr/>
              <p:nvPr/>
            </p:nvSpPr>
            <p:spPr>
              <a:xfrm>
                <a:off x="2369334" y="3006878"/>
                <a:ext cx="15274" cy="20698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469" extrusionOk="0">
                    <a:moveTo>
                      <a:pt x="960" y="0"/>
                    </a:moveTo>
                    <a:cubicBezTo>
                      <a:pt x="846" y="0"/>
                      <a:pt x="596" y="263"/>
                      <a:pt x="372" y="629"/>
                    </a:cubicBezTo>
                    <a:cubicBezTo>
                      <a:pt x="124" y="1031"/>
                      <a:pt x="0" y="1402"/>
                      <a:pt x="95" y="1460"/>
                    </a:cubicBezTo>
                    <a:cubicBezTo>
                      <a:pt x="103" y="1466"/>
                      <a:pt x="113" y="1468"/>
                      <a:pt x="124" y="1468"/>
                    </a:cubicBezTo>
                    <a:cubicBezTo>
                      <a:pt x="239" y="1468"/>
                      <a:pt x="488" y="1205"/>
                      <a:pt x="713" y="839"/>
                    </a:cubicBezTo>
                    <a:cubicBezTo>
                      <a:pt x="960" y="439"/>
                      <a:pt x="1083" y="66"/>
                      <a:pt x="989" y="8"/>
                    </a:cubicBezTo>
                    <a:cubicBezTo>
                      <a:pt x="980" y="3"/>
                      <a:pt x="971" y="0"/>
                      <a:pt x="960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4" name="Google Shape;1824;p45"/>
              <p:cNvSpPr/>
              <p:nvPr/>
            </p:nvSpPr>
            <p:spPr>
              <a:xfrm>
                <a:off x="2435839" y="3108552"/>
                <a:ext cx="13780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327" extrusionOk="0">
                    <a:moveTo>
                      <a:pt x="851" y="1"/>
                    </a:moveTo>
                    <a:cubicBezTo>
                      <a:pt x="738" y="1"/>
                      <a:pt x="513" y="234"/>
                      <a:pt x="317" y="560"/>
                    </a:cubicBezTo>
                    <a:cubicBezTo>
                      <a:pt x="99" y="922"/>
                      <a:pt x="1" y="1261"/>
                      <a:pt x="96" y="1318"/>
                    </a:cubicBezTo>
                    <a:cubicBezTo>
                      <a:pt x="106" y="1324"/>
                      <a:pt x="116" y="1326"/>
                      <a:pt x="128" y="1326"/>
                    </a:cubicBezTo>
                    <a:cubicBezTo>
                      <a:pt x="241" y="1326"/>
                      <a:pt x="466" y="1093"/>
                      <a:pt x="662" y="767"/>
                    </a:cubicBezTo>
                    <a:cubicBezTo>
                      <a:pt x="880" y="406"/>
                      <a:pt x="977" y="66"/>
                      <a:pt x="883" y="9"/>
                    </a:cubicBezTo>
                    <a:cubicBezTo>
                      <a:pt x="873" y="4"/>
                      <a:pt x="863" y="1"/>
                      <a:pt x="851" y="1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5" name="Google Shape;1825;p45"/>
              <p:cNvSpPr/>
              <p:nvPr/>
            </p:nvSpPr>
            <p:spPr>
              <a:xfrm>
                <a:off x="2332855" y="3152513"/>
                <a:ext cx="11427" cy="10074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15" extrusionOk="0">
                    <a:moveTo>
                      <a:pt x="650" y="0"/>
                    </a:moveTo>
                    <a:cubicBezTo>
                      <a:pt x="549" y="0"/>
                      <a:pt x="398" y="81"/>
                      <a:pt x="264" y="215"/>
                    </a:cubicBezTo>
                    <a:cubicBezTo>
                      <a:pt x="83" y="396"/>
                      <a:pt x="0" y="606"/>
                      <a:pt x="79" y="685"/>
                    </a:cubicBezTo>
                    <a:cubicBezTo>
                      <a:pt x="99" y="705"/>
                      <a:pt x="127" y="714"/>
                      <a:pt x="162" y="714"/>
                    </a:cubicBezTo>
                    <a:cubicBezTo>
                      <a:pt x="263" y="714"/>
                      <a:pt x="413" y="633"/>
                      <a:pt x="547" y="498"/>
                    </a:cubicBezTo>
                    <a:cubicBezTo>
                      <a:pt x="728" y="317"/>
                      <a:pt x="811" y="109"/>
                      <a:pt x="733" y="30"/>
                    </a:cubicBezTo>
                    <a:cubicBezTo>
                      <a:pt x="713" y="10"/>
                      <a:pt x="684" y="0"/>
                      <a:pt x="650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6" name="Google Shape;1826;p45"/>
              <p:cNvSpPr/>
              <p:nvPr/>
            </p:nvSpPr>
            <p:spPr>
              <a:xfrm>
                <a:off x="2187221" y="3161572"/>
                <a:ext cx="16683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845" extrusionOk="0">
                    <a:moveTo>
                      <a:pt x="1031" y="0"/>
                    </a:moveTo>
                    <a:cubicBezTo>
                      <a:pt x="909" y="0"/>
                      <a:pt x="692" y="98"/>
                      <a:pt x="473" y="261"/>
                    </a:cubicBezTo>
                    <a:cubicBezTo>
                      <a:pt x="183" y="477"/>
                      <a:pt x="1" y="723"/>
                      <a:pt x="67" y="812"/>
                    </a:cubicBezTo>
                    <a:cubicBezTo>
                      <a:pt x="83" y="834"/>
                      <a:pt x="113" y="844"/>
                      <a:pt x="153" y="844"/>
                    </a:cubicBezTo>
                    <a:cubicBezTo>
                      <a:pt x="275" y="844"/>
                      <a:pt x="493" y="746"/>
                      <a:pt x="712" y="583"/>
                    </a:cubicBezTo>
                    <a:cubicBezTo>
                      <a:pt x="1002" y="368"/>
                      <a:pt x="1183" y="120"/>
                      <a:pt x="1117" y="32"/>
                    </a:cubicBezTo>
                    <a:cubicBezTo>
                      <a:pt x="1101" y="11"/>
                      <a:pt x="1071" y="0"/>
                      <a:pt x="1031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7" name="Google Shape;1827;p45"/>
              <p:cNvSpPr/>
              <p:nvPr/>
            </p:nvSpPr>
            <p:spPr>
              <a:xfrm>
                <a:off x="2248104" y="3255975"/>
                <a:ext cx="24249" cy="2072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71" extrusionOk="0">
                    <a:moveTo>
                      <a:pt x="1602" y="1"/>
                    </a:moveTo>
                    <a:cubicBezTo>
                      <a:pt x="1466" y="1"/>
                      <a:pt x="1103" y="241"/>
                      <a:pt x="724" y="587"/>
                    </a:cubicBezTo>
                    <a:cubicBezTo>
                      <a:pt x="292" y="985"/>
                      <a:pt x="1" y="1373"/>
                      <a:pt x="77" y="1456"/>
                    </a:cubicBezTo>
                    <a:cubicBezTo>
                      <a:pt x="86" y="1466"/>
                      <a:pt x="101" y="1471"/>
                      <a:pt x="120" y="1471"/>
                    </a:cubicBezTo>
                    <a:cubicBezTo>
                      <a:pt x="256" y="1471"/>
                      <a:pt x="618" y="1232"/>
                      <a:pt x="997" y="884"/>
                    </a:cubicBezTo>
                    <a:cubicBezTo>
                      <a:pt x="1431" y="486"/>
                      <a:pt x="1721" y="97"/>
                      <a:pt x="1646" y="16"/>
                    </a:cubicBezTo>
                    <a:cubicBezTo>
                      <a:pt x="1637" y="6"/>
                      <a:pt x="1622" y="1"/>
                      <a:pt x="1602" y="1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8" name="Google Shape;1828;p45"/>
              <p:cNvSpPr/>
              <p:nvPr/>
            </p:nvSpPr>
            <p:spPr>
              <a:xfrm>
                <a:off x="2338477" y="3302219"/>
                <a:ext cx="19022" cy="20585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461" extrusionOk="0">
                    <a:moveTo>
                      <a:pt x="1228" y="0"/>
                    </a:moveTo>
                    <a:cubicBezTo>
                      <a:pt x="1114" y="0"/>
                      <a:pt x="865" y="298"/>
                      <a:pt x="573" y="651"/>
                    </a:cubicBezTo>
                    <a:cubicBezTo>
                      <a:pt x="261" y="1033"/>
                      <a:pt x="1" y="1352"/>
                      <a:pt x="70" y="1441"/>
                    </a:cubicBezTo>
                    <a:cubicBezTo>
                      <a:pt x="80" y="1454"/>
                      <a:pt x="98" y="1461"/>
                      <a:pt x="122" y="1461"/>
                    </a:cubicBezTo>
                    <a:cubicBezTo>
                      <a:pt x="257" y="1461"/>
                      <a:pt x="592" y="1260"/>
                      <a:pt x="883" y="905"/>
                    </a:cubicBezTo>
                    <a:cubicBezTo>
                      <a:pt x="1227" y="487"/>
                      <a:pt x="1350" y="54"/>
                      <a:pt x="1252" y="6"/>
                    </a:cubicBezTo>
                    <a:cubicBezTo>
                      <a:pt x="1245" y="2"/>
                      <a:pt x="1237" y="0"/>
                      <a:pt x="1228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29" name="Google Shape;1829;p45"/>
              <p:cNvSpPr/>
              <p:nvPr/>
            </p:nvSpPr>
            <p:spPr>
              <a:xfrm>
                <a:off x="2446773" y="3202391"/>
                <a:ext cx="9948" cy="13301"/>
              </a:xfrm>
              <a:custGeom>
                <a:avLst/>
                <a:gdLst/>
                <a:ahLst/>
                <a:cxnLst/>
                <a:rect l="l" t="t" r="r" b="b"/>
                <a:pathLst>
                  <a:path w="706" h="944" extrusionOk="0">
                    <a:moveTo>
                      <a:pt x="566" y="0"/>
                    </a:moveTo>
                    <a:cubicBezTo>
                      <a:pt x="462" y="0"/>
                      <a:pt x="300" y="152"/>
                      <a:pt x="177" y="375"/>
                    </a:cubicBezTo>
                    <a:cubicBezTo>
                      <a:pt x="36" y="630"/>
                      <a:pt x="0" y="880"/>
                      <a:pt x="97" y="934"/>
                    </a:cubicBezTo>
                    <a:cubicBezTo>
                      <a:pt x="110" y="940"/>
                      <a:pt x="124" y="944"/>
                      <a:pt x="139" y="944"/>
                    </a:cubicBezTo>
                    <a:cubicBezTo>
                      <a:pt x="243" y="944"/>
                      <a:pt x="405" y="792"/>
                      <a:pt x="528" y="569"/>
                    </a:cubicBezTo>
                    <a:cubicBezTo>
                      <a:pt x="669" y="315"/>
                      <a:pt x="705" y="65"/>
                      <a:pt x="608" y="10"/>
                    </a:cubicBezTo>
                    <a:cubicBezTo>
                      <a:pt x="596" y="4"/>
                      <a:pt x="582" y="0"/>
                      <a:pt x="566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30" name="Google Shape;1830;p45"/>
              <p:cNvSpPr/>
              <p:nvPr/>
            </p:nvSpPr>
            <p:spPr>
              <a:xfrm>
                <a:off x="2507374" y="3051473"/>
                <a:ext cx="10567" cy="2029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40" extrusionOk="0">
                    <a:moveTo>
                      <a:pt x="625" y="0"/>
                    </a:moveTo>
                    <a:cubicBezTo>
                      <a:pt x="516" y="0"/>
                      <a:pt x="326" y="277"/>
                      <a:pt x="187" y="649"/>
                    </a:cubicBezTo>
                    <a:cubicBezTo>
                      <a:pt x="38" y="1045"/>
                      <a:pt x="0" y="1397"/>
                      <a:pt x="104" y="1437"/>
                    </a:cubicBezTo>
                    <a:cubicBezTo>
                      <a:pt x="110" y="1439"/>
                      <a:pt x="117" y="1440"/>
                      <a:pt x="124" y="1440"/>
                    </a:cubicBezTo>
                    <a:cubicBezTo>
                      <a:pt x="232" y="1440"/>
                      <a:pt x="423" y="1163"/>
                      <a:pt x="563" y="790"/>
                    </a:cubicBezTo>
                    <a:cubicBezTo>
                      <a:pt x="712" y="395"/>
                      <a:pt x="749" y="42"/>
                      <a:pt x="646" y="4"/>
                    </a:cubicBezTo>
                    <a:cubicBezTo>
                      <a:pt x="639" y="1"/>
                      <a:pt x="632" y="0"/>
                      <a:pt x="625" y="0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31" name="Google Shape;1831;p45"/>
              <p:cNvSpPr/>
              <p:nvPr/>
            </p:nvSpPr>
            <p:spPr>
              <a:xfrm>
                <a:off x="2481829" y="2708537"/>
                <a:ext cx="8369" cy="2036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445" extrusionOk="0">
                    <a:moveTo>
                      <a:pt x="126" y="1"/>
                    </a:moveTo>
                    <a:cubicBezTo>
                      <a:pt x="117" y="1"/>
                      <a:pt x="110" y="2"/>
                      <a:pt x="102" y="6"/>
                    </a:cubicBezTo>
                    <a:cubicBezTo>
                      <a:pt x="0" y="54"/>
                      <a:pt x="52" y="373"/>
                      <a:pt x="118" y="747"/>
                    </a:cubicBezTo>
                    <a:cubicBezTo>
                      <a:pt x="190" y="1119"/>
                      <a:pt x="257" y="1436"/>
                      <a:pt x="370" y="1444"/>
                    </a:cubicBezTo>
                    <a:cubicBezTo>
                      <a:pt x="371" y="1444"/>
                      <a:pt x="373" y="1444"/>
                      <a:pt x="375" y="1444"/>
                    </a:cubicBezTo>
                    <a:cubicBezTo>
                      <a:pt x="481" y="1444"/>
                      <a:pt x="593" y="1097"/>
                      <a:pt x="514" y="674"/>
                    </a:cubicBezTo>
                    <a:cubicBezTo>
                      <a:pt x="440" y="274"/>
                      <a:pt x="233" y="1"/>
                      <a:pt x="126" y="1"/>
                    </a:cubicBezTo>
                    <a:close/>
                  </a:path>
                </a:pathLst>
              </a:custGeom>
              <a:solidFill>
                <a:srgbClr val="FD6F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1832" name="Google Shape;1832;p45"/>
            <p:cNvSpPr/>
            <p:nvPr/>
          </p:nvSpPr>
          <p:spPr>
            <a:xfrm>
              <a:off x="1356492" y="1856735"/>
              <a:ext cx="289667" cy="266165"/>
            </a:xfrm>
            <a:custGeom>
              <a:avLst/>
              <a:gdLst/>
              <a:ahLst/>
              <a:cxnLst/>
              <a:rect l="l" t="t" r="r" b="b"/>
              <a:pathLst>
                <a:path w="17625" h="16195" extrusionOk="0">
                  <a:moveTo>
                    <a:pt x="7623" y="0"/>
                  </a:moveTo>
                  <a:cubicBezTo>
                    <a:pt x="7575" y="0"/>
                    <a:pt x="7527" y="5"/>
                    <a:pt x="7479" y="15"/>
                  </a:cubicBezTo>
                  <a:cubicBezTo>
                    <a:pt x="7113" y="91"/>
                    <a:pt x="6878" y="451"/>
                    <a:pt x="6760" y="807"/>
                  </a:cubicBezTo>
                  <a:cubicBezTo>
                    <a:pt x="6591" y="1321"/>
                    <a:pt x="6585" y="1875"/>
                    <a:pt x="6602" y="2418"/>
                  </a:cubicBezTo>
                  <a:cubicBezTo>
                    <a:pt x="6665" y="4470"/>
                    <a:pt x="7048" y="6509"/>
                    <a:pt x="7700" y="8456"/>
                  </a:cubicBezTo>
                  <a:lnTo>
                    <a:pt x="7684" y="8468"/>
                  </a:lnTo>
                  <a:cubicBezTo>
                    <a:pt x="7215" y="7415"/>
                    <a:pt x="6400" y="6517"/>
                    <a:pt x="5406" y="5925"/>
                  </a:cubicBezTo>
                  <a:cubicBezTo>
                    <a:pt x="4387" y="5317"/>
                    <a:pt x="3196" y="5020"/>
                    <a:pt x="2007" y="5020"/>
                  </a:cubicBezTo>
                  <a:cubicBezTo>
                    <a:pt x="1814" y="5020"/>
                    <a:pt x="1621" y="5028"/>
                    <a:pt x="1428" y="5044"/>
                  </a:cubicBezTo>
                  <a:cubicBezTo>
                    <a:pt x="893" y="5088"/>
                    <a:pt x="273" y="5259"/>
                    <a:pt x="83" y="5762"/>
                  </a:cubicBezTo>
                  <a:cubicBezTo>
                    <a:pt x="1" y="5976"/>
                    <a:pt x="17" y="6219"/>
                    <a:pt x="78" y="6439"/>
                  </a:cubicBezTo>
                  <a:cubicBezTo>
                    <a:pt x="285" y="7198"/>
                    <a:pt x="969" y="7733"/>
                    <a:pt x="1677" y="8076"/>
                  </a:cubicBezTo>
                  <a:cubicBezTo>
                    <a:pt x="3101" y="8768"/>
                    <a:pt x="4704" y="8898"/>
                    <a:pt x="6304" y="8898"/>
                  </a:cubicBezTo>
                  <a:cubicBezTo>
                    <a:pt x="6602" y="8898"/>
                    <a:pt x="6900" y="8894"/>
                    <a:pt x="7197" y="8887"/>
                  </a:cubicBezTo>
                  <a:lnTo>
                    <a:pt x="7197" y="8887"/>
                  </a:lnTo>
                  <a:cubicBezTo>
                    <a:pt x="7172" y="8910"/>
                    <a:pt x="7145" y="8931"/>
                    <a:pt x="7120" y="8954"/>
                  </a:cubicBezTo>
                  <a:cubicBezTo>
                    <a:pt x="4982" y="9296"/>
                    <a:pt x="2949" y="10279"/>
                    <a:pt x="1367" y="11758"/>
                  </a:cubicBezTo>
                  <a:cubicBezTo>
                    <a:pt x="1020" y="12084"/>
                    <a:pt x="687" y="12442"/>
                    <a:pt x="497" y="12880"/>
                  </a:cubicBezTo>
                  <a:cubicBezTo>
                    <a:pt x="308" y="13318"/>
                    <a:pt x="284" y="13850"/>
                    <a:pt x="538" y="14253"/>
                  </a:cubicBezTo>
                  <a:cubicBezTo>
                    <a:pt x="792" y="14658"/>
                    <a:pt x="1273" y="14846"/>
                    <a:pt x="1760" y="14846"/>
                  </a:cubicBezTo>
                  <a:cubicBezTo>
                    <a:pt x="1964" y="14846"/>
                    <a:pt x="2169" y="14813"/>
                    <a:pt x="2358" y="14749"/>
                  </a:cubicBezTo>
                  <a:cubicBezTo>
                    <a:pt x="3001" y="14532"/>
                    <a:pt x="3512" y="14047"/>
                    <a:pt x="3999" y="13574"/>
                  </a:cubicBezTo>
                  <a:cubicBezTo>
                    <a:pt x="5221" y="12392"/>
                    <a:pt x="6448" y="11197"/>
                    <a:pt x="7424" y="9805"/>
                  </a:cubicBezTo>
                  <a:cubicBezTo>
                    <a:pt x="7446" y="10762"/>
                    <a:pt x="7559" y="11714"/>
                    <a:pt x="7760" y="12648"/>
                  </a:cubicBezTo>
                  <a:cubicBezTo>
                    <a:pt x="8052" y="14005"/>
                    <a:pt x="8642" y="15449"/>
                    <a:pt x="9890" y="16054"/>
                  </a:cubicBezTo>
                  <a:cubicBezTo>
                    <a:pt x="10049" y="16132"/>
                    <a:pt x="10223" y="16194"/>
                    <a:pt x="10398" y="16194"/>
                  </a:cubicBezTo>
                  <a:cubicBezTo>
                    <a:pt x="10432" y="16194"/>
                    <a:pt x="10466" y="16192"/>
                    <a:pt x="10500" y="16187"/>
                  </a:cubicBezTo>
                  <a:cubicBezTo>
                    <a:pt x="11095" y="16103"/>
                    <a:pt x="11281" y="15334"/>
                    <a:pt x="11251" y="14734"/>
                  </a:cubicBezTo>
                  <a:cubicBezTo>
                    <a:pt x="11151" y="12761"/>
                    <a:pt x="10234" y="10933"/>
                    <a:pt x="9119" y="9289"/>
                  </a:cubicBezTo>
                  <a:lnTo>
                    <a:pt x="9119" y="9289"/>
                  </a:lnTo>
                  <a:cubicBezTo>
                    <a:pt x="9576" y="9308"/>
                    <a:pt x="10035" y="9321"/>
                    <a:pt x="10492" y="9321"/>
                  </a:cubicBezTo>
                  <a:cubicBezTo>
                    <a:pt x="12499" y="9321"/>
                    <a:pt x="14482" y="9084"/>
                    <a:pt x="16243" y="8168"/>
                  </a:cubicBezTo>
                  <a:cubicBezTo>
                    <a:pt x="16668" y="7945"/>
                    <a:pt x="17088" y="7674"/>
                    <a:pt x="17338" y="7266"/>
                  </a:cubicBezTo>
                  <a:cubicBezTo>
                    <a:pt x="17590" y="6859"/>
                    <a:pt x="17624" y="6285"/>
                    <a:pt x="17309" y="5925"/>
                  </a:cubicBezTo>
                  <a:cubicBezTo>
                    <a:pt x="17127" y="5716"/>
                    <a:pt x="16855" y="5605"/>
                    <a:pt x="16589" y="5523"/>
                  </a:cubicBezTo>
                  <a:cubicBezTo>
                    <a:pt x="15989" y="5335"/>
                    <a:pt x="15368" y="5250"/>
                    <a:pt x="14742" y="5250"/>
                  </a:cubicBezTo>
                  <a:cubicBezTo>
                    <a:pt x="13603" y="5250"/>
                    <a:pt x="12452" y="5533"/>
                    <a:pt x="11405" y="5996"/>
                  </a:cubicBezTo>
                  <a:cubicBezTo>
                    <a:pt x="10677" y="6318"/>
                    <a:pt x="9997" y="6729"/>
                    <a:pt x="9344" y="7183"/>
                  </a:cubicBezTo>
                  <a:cubicBezTo>
                    <a:pt x="9425" y="6666"/>
                    <a:pt x="9505" y="6148"/>
                    <a:pt x="9586" y="5632"/>
                  </a:cubicBezTo>
                  <a:cubicBezTo>
                    <a:pt x="9742" y="4635"/>
                    <a:pt x="9896" y="3619"/>
                    <a:pt x="9741" y="2623"/>
                  </a:cubicBezTo>
                  <a:cubicBezTo>
                    <a:pt x="9586" y="1627"/>
                    <a:pt x="9066" y="635"/>
                    <a:pt x="8175" y="161"/>
                  </a:cubicBezTo>
                  <a:cubicBezTo>
                    <a:pt x="8004" y="71"/>
                    <a:pt x="7814" y="0"/>
                    <a:pt x="76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3" name="Google Shape;1833;p45"/>
            <p:cNvSpPr/>
            <p:nvPr/>
          </p:nvSpPr>
          <p:spPr>
            <a:xfrm>
              <a:off x="1407766" y="1932249"/>
              <a:ext cx="141325" cy="154851"/>
            </a:xfrm>
            <a:custGeom>
              <a:avLst/>
              <a:gdLst/>
              <a:ahLst/>
              <a:cxnLst/>
              <a:rect l="l" t="t" r="r" b="b"/>
              <a:pathLst>
                <a:path w="8599" h="9422" extrusionOk="0">
                  <a:moveTo>
                    <a:pt x="4757" y="0"/>
                  </a:moveTo>
                  <a:cubicBezTo>
                    <a:pt x="4474" y="0"/>
                    <a:pt x="4253" y="250"/>
                    <a:pt x="4127" y="503"/>
                  </a:cubicBezTo>
                  <a:cubicBezTo>
                    <a:pt x="3969" y="825"/>
                    <a:pt x="3900" y="1182"/>
                    <a:pt x="3860" y="1538"/>
                  </a:cubicBezTo>
                  <a:cubicBezTo>
                    <a:pt x="3760" y="2447"/>
                    <a:pt x="3864" y="3373"/>
                    <a:pt x="4143" y="4243"/>
                  </a:cubicBezTo>
                  <a:cubicBezTo>
                    <a:pt x="3598" y="3511"/>
                    <a:pt x="2954" y="2850"/>
                    <a:pt x="2116" y="2518"/>
                  </a:cubicBezTo>
                  <a:cubicBezTo>
                    <a:pt x="1880" y="2423"/>
                    <a:pt x="1629" y="2357"/>
                    <a:pt x="1376" y="2357"/>
                  </a:cubicBezTo>
                  <a:cubicBezTo>
                    <a:pt x="1337" y="2357"/>
                    <a:pt x="1299" y="2359"/>
                    <a:pt x="1260" y="2362"/>
                  </a:cubicBezTo>
                  <a:cubicBezTo>
                    <a:pt x="1199" y="2367"/>
                    <a:pt x="1134" y="2378"/>
                    <a:pt x="1086" y="2416"/>
                  </a:cubicBezTo>
                  <a:cubicBezTo>
                    <a:pt x="978" y="2503"/>
                    <a:pt x="1008" y="2675"/>
                    <a:pt x="1063" y="2802"/>
                  </a:cubicBezTo>
                  <a:cubicBezTo>
                    <a:pt x="1493" y="3775"/>
                    <a:pt x="2563" y="4557"/>
                    <a:pt x="3667" y="4836"/>
                  </a:cubicBezTo>
                  <a:cubicBezTo>
                    <a:pt x="3417" y="4854"/>
                    <a:pt x="3165" y="4871"/>
                    <a:pt x="2917" y="4903"/>
                  </a:cubicBezTo>
                  <a:cubicBezTo>
                    <a:pt x="2283" y="4987"/>
                    <a:pt x="1669" y="5172"/>
                    <a:pt x="1094" y="5452"/>
                  </a:cubicBezTo>
                  <a:cubicBezTo>
                    <a:pt x="769" y="5611"/>
                    <a:pt x="449" y="5810"/>
                    <a:pt x="248" y="6112"/>
                  </a:cubicBezTo>
                  <a:cubicBezTo>
                    <a:pt x="48" y="6413"/>
                    <a:pt x="0" y="6840"/>
                    <a:pt x="217" y="7130"/>
                  </a:cubicBezTo>
                  <a:cubicBezTo>
                    <a:pt x="389" y="7359"/>
                    <a:pt x="670" y="7446"/>
                    <a:pt x="963" y="7446"/>
                  </a:cubicBezTo>
                  <a:cubicBezTo>
                    <a:pt x="1133" y="7446"/>
                    <a:pt x="1308" y="7417"/>
                    <a:pt x="1467" y="7368"/>
                  </a:cubicBezTo>
                  <a:cubicBezTo>
                    <a:pt x="2020" y="7199"/>
                    <a:pt x="2507" y="6864"/>
                    <a:pt x="2959" y="6503"/>
                  </a:cubicBezTo>
                  <a:cubicBezTo>
                    <a:pt x="3436" y="6124"/>
                    <a:pt x="3875" y="5703"/>
                    <a:pt x="4291" y="5260"/>
                  </a:cubicBezTo>
                  <a:lnTo>
                    <a:pt x="4291" y="5260"/>
                  </a:lnTo>
                  <a:cubicBezTo>
                    <a:pt x="4150" y="5985"/>
                    <a:pt x="4044" y="6715"/>
                    <a:pt x="4009" y="7452"/>
                  </a:cubicBezTo>
                  <a:cubicBezTo>
                    <a:pt x="3981" y="8027"/>
                    <a:pt x="4002" y="8649"/>
                    <a:pt x="4354" y="9104"/>
                  </a:cubicBezTo>
                  <a:cubicBezTo>
                    <a:pt x="4486" y="9275"/>
                    <a:pt x="4682" y="9422"/>
                    <a:pt x="4897" y="9422"/>
                  </a:cubicBezTo>
                  <a:cubicBezTo>
                    <a:pt x="4911" y="9422"/>
                    <a:pt x="4926" y="9421"/>
                    <a:pt x="4940" y="9420"/>
                  </a:cubicBezTo>
                  <a:cubicBezTo>
                    <a:pt x="5225" y="9393"/>
                    <a:pt x="5421" y="9120"/>
                    <a:pt x="5519" y="8853"/>
                  </a:cubicBezTo>
                  <a:cubicBezTo>
                    <a:pt x="5641" y="8516"/>
                    <a:pt x="5673" y="8154"/>
                    <a:pt x="5675" y="7795"/>
                  </a:cubicBezTo>
                  <a:cubicBezTo>
                    <a:pt x="5676" y="6952"/>
                    <a:pt x="5515" y="6116"/>
                    <a:pt x="5200" y="5334"/>
                  </a:cubicBezTo>
                  <a:lnTo>
                    <a:pt x="5200" y="5334"/>
                  </a:lnTo>
                  <a:cubicBezTo>
                    <a:pt x="5832" y="6026"/>
                    <a:pt x="6557" y="6642"/>
                    <a:pt x="7449" y="6891"/>
                  </a:cubicBezTo>
                  <a:cubicBezTo>
                    <a:pt x="7641" y="6944"/>
                    <a:pt x="7841" y="6980"/>
                    <a:pt x="8040" y="6980"/>
                  </a:cubicBezTo>
                  <a:cubicBezTo>
                    <a:pt x="8132" y="6980"/>
                    <a:pt x="8225" y="6972"/>
                    <a:pt x="8317" y="6954"/>
                  </a:cubicBezTo>
                  <a:cubicBezTo>
                    <a:pt x="8377" y="6942"/>
                    <a:pt x="8440" y="6925"/>
                    <a:pt x="8484" y="6881"/>
                  </a:cubicBezTo>
                  <a:cubicBezTo>
                    <a:pt x="8583" y="6784"/>
                    <a:pt x="8534" y="6615"/>
                    <a:pt x="8464" y="6495"/>
                  </a:cubicBezTo>
                  <a:cubicBezTo>
                    <a:pt x="7855" y="5442"/>
                    <a:pt x="6437" y="4725"/>
                    <a:pt x="5166" y="4718"/>
                  </a:cubicBezTo>
                  <a:cubicBezTo>
                    <a:pt x="5536" y="4569"/>
                    <a:pt x="5917" y="4440"/>
                    <a:pt x="6281" y="4276"/>
                  </a:cubicBezTo>
                  <a:cubicBezTo>
                    <a:pt x="6864" y="4016"/>
                    <a:pt x="7401" y="3662"/>
                    <a:pt x="7871" y="3228"/>
                  </a:cubicBezTo>
                  <a:cubicBezTo>
                    <a:pt x="8137" y="2983"/>
                    <a:pt x="8389" y="2701"/>
                    <a:pt x="8494" y="2355"/>
                  </a:cubicBezTo>
                  <a:cubicBezTo>
                    <a:pt x="8599" y="2009"/>
                    <a:pt x="8523" y="1586"/>
                    <a:pt x="8233" y="1371"/>
                  </a:cubicBezTo>
                  <a:cubicBezTo>
                    <a:pt x="8096" y="1269"/>
                    <a:pt x="7936" y="1227"/>
                    <a:pt x="7769" y="1227"/>
                  </a:cubicBezTo>
                  <a:cubicBezTo>
                    <a:pt x="7494" y="1227"/>
                    <a:pt x="7201" y="1343"/>
                    <a:pt x="6966" y="1500"/>
                  </a:cubicBezTo>
                  <a:cubicBezTo>
                    <a:pt x="6485" y="1819"/>
                    <a:pt x="6114" y="2279"/>
                    <a:pt x="5784" y="2754"/>
                  </a:cubicBezTo>
                  <a:cubicBezTo>
                    <a:pt x="5506" y="3151"/>
                    <a:pt x="5261" y="3569"/>
                    <a:pt x="5031" y="3996"/>
                  </a:cubicBezTo>
                  <a:cubicBezTo>
                    <a:pt x="5218" y="3358"/>
                    <a:pt x="5379" y="2713"/>
                    <a:pt x="5480" y="2056"/>
                  </a:cubicBezTo>
                  <a:cubicBezTo>
                    <a:pt x="5568" y="1488"/>
                    <a:pt x="5613" y="867"/>
                    <a:pt x="5314" y="377"/>
                  </a:cubicBezTo>
                  <a:cubicBezTo>
                    <a:pt x="5192" y="179"/>
                    <a:pt x="4995" y="4"/>
                    <a:pt x="4763" y="1"/>
                  </a:cubicBezTo>
                  <a:cubicBezTo>
                    <a:pt x="4761" y="0"/>
                    <a:pt x="4759" y="0"/>
                    <a:pt x="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1834" name="Google Shape;1834;p45"/>
            <p:cNvGrpSpPr/>
            <p:nvPr/>
          </p:nvGrpSpPr>
          <p:grpSpPr>
            <a:xfrm>
              <a:off x="2025731" y="3072338"/>
              <a:ext cx="1071551" cy="1268864"/>
              <a:chOff x="1711655" y="3405541"/>
              <a:chExt cx="918682" cy="1087847"/>
            </a:xfrm>
          </p:grpSpPr>
          <p:sp>
            <p:nvSpPr>
              <p:cNvPr id="1835" name="Google Shape;1835;p45"/>
              <p:cNvSpPr/>
              <p:nvPr/>
            </p:nvSpPr>
            <p:spPr>
              <a:xfrm>
                <a:off x="2252331" y="3435003"/>
                <a:ext cx="6439" cy="1469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43" extrusionOk="0">
                    <a:moveTo>
                      <a:pt x="271" y="0"/>
                    </a:moveTo>
                    <a:cubicBezTo>
                      <a:pt x="163" y="0"/>
                      <a:pt x="55" y="220"/>
                      <a:pt x="28" y="502"/>
                    </a:cubicBezTo>
                    <a:cubicBezTo>
                      <a:pt x="0" y="790"/>
                      <a:pt x="68" y="1032"/>
                      <a:pt x="178" y="1043"/>
                    </a:cubicBezTo>
                    <a:cubicBezTo>
                      <a:pt x="181" y="1043"/>
                      <a:pt x="183" y="1043"/>
                      <a:pt x="186" y="1043"/>
                    </a:cubicBezTo>
                    <a:cubicBezTo>
                      <a:pt x="293" y="1043"/>
                      <a:pt x="401" y="822"/>
                      <a:pt x="428" y="541"/>
                    </a:cubicBezTo>
                    <a:cubicBezTo>
                      <a:pt x="456" y="254"/>
                      <a:pt x="389" y="11"/>
                      <a:pt x="278" y="1"/>
                    </a:cubicBezTo>
                    <a:cubicBezTo>
                      <a:pt x="276" y="1"/>
                      <a:pt x="273" y="0"/>
                      <a:pt x="2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36" name="Google Shape;1836;p45"/>
              <p:cNvSpPr/>
              <p:nvPr/>
            </p:nvSpPr>
            <p:spPr>
              <a:xfrm>
                <a:off x="2367925" y="3487671"/>
                <a:ext cx="7045" cy="19627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393" extrusionOk="0">
                    <a:moveTo>
                      <a:pt x="333" y="1"/>
                    </a:moveTo>
                    <a:cubicBezTo>
                      <a:pt x="225" y="1"/>
                      <a:pt x="100" y="295"/>
                      <a:pt x="51" y="670"/>
                    </a:cubicBezTo>
                    <a:cubicBezTo>
                      <a:pt x="1" y="1054"/>
                      <a:pt x="50" y="1377"/>
                      <a:pt x="159" y="1392"/>
                    </a:cubicBezTo>
                    <a:cubicBezTo>
                      <a:pt x="161" y="1392"/>
                      <a:pt x="164" y="1392"/>
                      <a:pt x="167" y="1392"/>
                    </a:cubicBezTo>
                    <a:cubicBezTo>
                      <a:pt x="275" y="1392"/>
                      <a:pt x="401" y="1097"/>
                      <a:pt x="449" y="722"/>
                    </a:cubicBezTo>
                    <a:cubicBezTo>
                      <a:pt x="499" y="338"/>
                      <a:pt x="450" y="16"/>
                      <a:pt x="341" y="1"/>
                    </a:cubicBezTo>
                    <a:cubicBezTo>
                      <a:pt x="339" y="1"/>
                      <a:pt x="336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37" name="Google Shape;1837;p45"/>
              <p:cNvSpPr/>
              <p:nvPr/>
            </p:nvSpPr>
            <p:spPr>
              <a:xfrm>
                <a:off x="2301477" y="3535422"/>
                <a:ext cx="6369" cy="741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26" extrusionOk="0">
                    <a:moveTo>
                      <a:pt x="247" y="1"/>
                    </a:moveTo>
                    <a:cubicBezTo>
                      <a:pt x="148" y="1"/>
                      <a:pt x="55" y="94"/>
                      <a:pt x="28" y="223"/>
                    </a:cubicBezTo>
                    <a:cubicBezTo>
                      <a:pt x="0" y="367"/>
                      <a:pt x="66" y="500"/>
                      <a:pt x="175" y="522"/>
                    </a:cubicBezTo>
                    <a:cubicBezTo>
                      <a:pt x="185" y="524"/>
                      <a:pt x="195" y="525"/>
                      <a:pt x="205" y="525"/>
                    </a:cubicBezTo>
                    <a:cubicBezTo>
                      <a:pt x="303" y="525"/>
                      <a:pt x="397" y="432"/>
                      <a:pt x="423" y="301"/>
                    </a:cubicBezTo>
                    <a:cubicBezTo>
                      <a:pt x="451" y="158"/>
                      <a:pt x="386" y="25"/>
                      <a:pt x="277" y="3"/>
                    </a:cubicBezTo>
                    <a:cubicBezTo>
                      <a:pt x="267" y="1"/>
                      <a:pt x="257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38" name="Google Shape;1838;p45"/>
              <p:cNvSpPr/>
              <p:nvPr/>
            </p:nvSpPr>
            <p:spPr>
              <a:xfrm>
                <a:off x="2071514" y="3405541"/>
                <a:ext cx="6735" cy="1237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878" extrusionOk="0">
                    <a:moveTo>
                      <a:pt x="297" y="0"/>
                    </a:moveTo>
                    <a:cubicBezTo>
                      <a:pt x="192" y="0"/>
                      <a:pt x="79" y="176"/>
                      <a:pt x="41" y="405"/>
                    </a:cubicBezTo>
                    <a:cubicBezTo>
                      <a:pt x="0" y="646"/>
                      <a:pt x="56" y="857"/>
                      <a:pt x="165" y="876"/>
                    </a:cubicBezTo>
                    <a:cubicBezTo>
                      <a:pt x="170" y="877"/>
                      <a:pt x="175" y="877"/>
                      <a:pt x="180" y="877"/>
                    </a:cubicBezTo>
                    <a:cubicBezTo>
                      <a:pt x="285" y="877"/>
                      <a:pt x="398" y="703"/>
                      <a:pt x="436" y="471"/>
                    </a:cubicBezTo>
                    <a:cubicBezTo>
                      <a:pt x="478" y="231"/>
                      <a:pt x="422" y="20"/>
                      <a:pt x="313" y="2"/>
                    </a:cubicBezTo>
                    <a:cubicBezTo>
                      <a:pt x="308" y="1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39" name="Google Shape;1839;p45"/>
              <p:cNvSpPr/>
              <p:nvPr/>
            </p:nvSpPr>
            <p:spPr>
              <a:xfrm>
                <a:off x="1957145" y="3536662"/>
                <a:ext cx="6411" cy="15922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130" extrusionOk="0">
                    <a:moveTo>
                      <a:pt x="271" y="0"/>
                    </a:moveTo>
                    <a:cubicBezTo>
                      <a:pt x="163" y="0"/>
                      <a:pt x="54" y="242"/>
                      <a:pt x="27" y="547"/>
                    </a:cubicBezTo>
                    <a:cubicBezTo>
                      <a:pt x="0" y="859"/>
                      <a:pt x="67" y="1119"/>
                      <a:pt x="177" y="1129"/>
                    </a:cubicBezTo>
                    <a:cubicBezTo>
                      <a:pt x="180" y="1129"/>
                      <a:pt x="182" y="1129"/>
                      <a:pt x="184" y="1129"/>
                    </a:cubicBezTo>
                    <a:cubicBezTo>
                      <a:pt x="292" y="1129"/>
                      <a:pt x="400" y="888"/>
                      <a:pt x="426" y="582"/>
                    </a:cubicBezTo>
                    <a:cubicBezTo>
                      <a:pt x="454" y="271"/>
                      <a:pt x="386" y="10"/>
                      <a:pt x="277" y="1"/>
                    </a:cubicBezTo>
                    <a:cubicBezTo>
                      <a:pt x="275" y="0"/>
                      <a:pt x="273" y="0"/>
                      <a:pt x="2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0" name="Google Shape;1840;p45"/>
              <p:cNvSpPr/>
              <p:nvPr/>
            </p:nvSpPr>
            <p:spPr>
              <a:xfrm>
                <a:off x="2217669" y="3579440"/>
                <a:ext cx="7369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523" h="881" extrusionOk="0">
                    <a:moveTo>
                      <a:pt x="360" y="1"/>
                    </a:moveTo>
                    <a:cubicBezTo>
                      <a:pt x="257" y="1"/>
                      <a:pt x="131" y="164"/>
                      <a:pt x="68" y="386"/>
                    </a:cubicBezTo>
                    <a:cubicBezTo>
                      <a:pt x="0" y="627"/>
                      <a:pt x="31" y="847"/>
                      <a:pt x="137" y="877"/>
                    </a:cubicBezTo>
                    <a:cubicBezTo>
                      <a:pt x="146" y="880"/>
                      <a:pt x="154" y="881"/>
                      <a:pt x="163" y="881"/>
                    </a:cubicBezTo>
                    <a:cubicBezTo>
                      <a:pt x="265" y="881"/>
                      <a:pt x="391" y="719"/>
                      <a:pt x="455" y="497"/>
                    </a:cubicBezTo>
                    <a:cubicBezTo>
                      <a:pt x="523" y="255"/>
                      <a:pt x="492" y="35"/>
                      <a:pt x="386" y="5"/>
                    </a:cubicBezTo>
                    <a:cubicBezTo>
                      <a:pt x="378" y="2"/>
                      <a:pt x="369" y="1"/>
                      <a:pt x="3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1" name="Google Shape;1841;p45"/>
              <p:cNvSpPr/>
              <p:nvPr/>
            </p:nvSpPr>
            <p:spPr>
              <a:xfrm>
                <a:off x="2154349" y="3514597"/>
                <a:ext cx="6397" cy="1348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957" extrusionOk="0">
                    <a:moveTo>
                      <a:pt x="268" y="0"/>
                    </a:moveTo>
                    <a:cubicBezTo>
                      <a:pt x="160" y="0"/>
                      <a:pt x="54" y="201"/>
                      <a:pt x="28" y="457"/>
                    </a:cubicBezTo>
                    <a:cubicBezTo>
                      <a:pt x="0" y="720"/>
                      <a:pt x="67" y="945"/>
                      <a:pt x="177" y="956"/>
                    </a:cubicBezTo>
                    <a:cubicBezTo>
                      <a:pt x="180" y="956"/>
                      <a:pt x="183" y="956"/>
                      <a:pt x="186" y="956"/>
                    </a:cubicBezTo>
                    <a:cubicBezTo>
                      <a:pt x="294" y="956"/>
                      <a:pt x="400" y="756"/>
                      <a:pt x="427" y="500"/>
                    </a:cubicBezTo>
                    <a:cubicBezTo>
                      <a:pt x="454" y="236"/>
                      <a:pt x="387" y="13"/>
                      <a:pt x="277" y="1"/>
                    </a:cubicBezTo>
                    <a:cubicBezTo>
                      <a:pt x="274" y="0"/>
                      <a:pt x="271" y="0"/>
                      <a:pt x="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2" name="Google Shape;1842;p45"/>
              <p:cNvSpPr/>
              <p:nvPr/>
            </p:nvSpPr>
            <p:spPr>
              <a:xfrm>
                <a:off x="2522887" y="3521966"/>
                <a:ext cx="5678" cy="13498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58" extrusionOk="0">
                    <a:moveTo>
                      <a:pt x="202" y="1"/>
                    </a:moveTo>
                    <a:cubicBezTo>
                      <a:pt x="91" y="1"/>
                      <a:pt x="1" y="215"/>
                      <a:pt x="1" y="478"/>
                    </a:cubicBezTo>
                    <a:cubicBezTo>
                      <a:pt x="1" y="743"/>
                      <a:pt x="91" y="957"/>
                      <a:pt x="202" y="957"/>
                    </a:cubicBezTo>
                    <a:cubicBezTo>
                      <a:pt x="314" y="957"/>
                      <a:pt x="403" y="743"/>
                      <a:pt x="403" y="478"/>
                    </a:cubicBezTo>
                    <a:cubicBezTo>
                      <a:pt x="403" y="215"/>
                      <a:pt x="314" y="1"/>
                      <a:pt x="2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3" name="Google Shape;1843;p45"/>
              <p:cNvSpPr/>
              <p:nvPr/>
            </p:nvSpPr>
            <p:spPr>
              <a:xfrm>
                <a:off x="1875113" y="3628191"/>
                <a:ext cx="13414" cy="2120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505" extrusionOk="0">
                    <a:moveTo>
                      <a:pt x="829" y="1"/>
                    </a:moveTo>
                    <a:cubicBezTo>
                      <a:pt x="717" y="1"/>
                      <a:pt x="490" y="280"/>
                      <a:pt x="297" y="662"/>
                    </a:cubicBezTo>
                    <a:cubicBezTo>
                      <a:pt x="88" y="1074"/>
                      <a:pt x="1" y="1450"/>
                      <a:pt x="100" y="1499"/>
                    </a:cubicBezTo>
                    <a:cubicBezTo>
                      <a:pt x="108" y="1503"/>
                      <a:pt x="116" y="1505"/>
                      <a:pt x="125" y="1505"/>
                    </a:cubicBezTo>
                    <a:cubicBezTo>
                      <a:pt x="237" y="1505"/>
                      <a:pt x="463" y="1224"/>
                      <a:pt x="655" y="843"/>
                    </a:cubicBezTo>
                    <a:cubicBezTo>
                      <a:pt x="864" y="431"/>
                      <a:pt x="952" y="57"/>
                      <a:pt x="853" y="6"/>
                    </a:cubicBezTo>
                    <a:cubicBezTo>
                      <a:pt x="846" y="3"/>
                      <a:pt x="838" y="1"/>
                      <a:pt x="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4" name="Google Shape;1844;p45"/>
              <p:cNvSpPr/>
              <p:nvPr/>
            </p:nvSpPr>
            <p:spPr>
              <a:xfrm>
                <a:off x="1924175" y="3936903"/>
                <a:ext cx="17148" cy="17486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1" extrusionOk="0">
                    <a:moveTo>
                      <a:pt x="1086" y="1"/>
                    </a:moveTo>
                    <a:cubicBezTo>
                      <a:pt x="957" y="1"/>
                      <a:pt x="674" y="166"/>
                      <a:pt x="423" y="457"/>
                    </a:cubicBezTo>
                    <a:cubicBezTo>
                      <a:pt x="119" y="809"/>
                      <a:pt x="0" y="1177"/>
                      <a:pt x="95" y="1233"/>
                    </a:cubicBezTo>
                    <a:cubicBezTo>
                      <a:pt x="104" y="1238"/>
                      <a:pt x="114" y="1241"/>
                      <a:pt x="126" y="1241"/>
                    </a:cubicBezTo>
                    <a:cubicBezTo>
                      <a:pt x="237" y="1241"/>
                      <a:pt x="473" y="1011"/>
                      <a:pt x="727" y="721"/>
                    </a:cubicBezTo>
                    <a:cubicBezTo>
                      <a:pt x="1006" y="399"/>
                      <a:pt x="1216" y="109"/>
                      <a:pt x="1144" y="22"/>
                    </a:cubicBezTo>
                    <a:cubicBezTo>
                      <a:pt x="1133" y="8"/>
                      <a:pt x="1113" y="1"/>
                      <a:pt x="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5" name="Google Shape;1845;p45"/>
              <p:cNvSpPr/>
              <p:nvPr/>
            </p:nvSpPr>
            <p:spPr>
              <a:xfrm>
                <a:off x="2226433" y="4307188"/>
                <a:ext cx="16866" cy="731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519" extrusionOk="0">
                    <a:moveTo>
                      <a:pt x="935" y="0"/>
                    </a:moveTo>
                    <a:cubicBezTo>
                      <a:pt x="825" y="0"/>
                      <a:pt x="686" y="23"/>
                      <a:pt x="540" y="68"/>
                    </a:cubicBezTo>
                    <a:cubicBezTo>
                      <a:pt x="228" y="165"/>
                      <a:pt x="1" y="329"/>
                      <a:pt x="34" y="434"/>
                    </a:cubicBezTo>
                    <a:cubicBezTo>
                      <a:pt x="52" y="490"/>
                      <a:pt x="139" y="519"/>
                      <a:pt x="264" y="519"/>
                    </a:cubicBezTo>
                    <a:cubicBezTo>
                      <a:pt x="374" y="519"/>
                      <a:pt x="513" y="497"/>
                      <a:pt x="658" y="451"/>
                    </a:cubicBezTo>
                    <a:cubicBezTo>
                      <a:pt x="971" y="356"/>
                      <a:pt x="1197" y="191"/>
                      <a:pt x="1164" y="85"/>
                    </a:cubicBezTo>
                    <a:cubicBezTo>
                      <a:pt x="1146" y="29"/>
                      <a:pt x="1059" y="0"/>
                      <a:pt x="9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6" name="Google Shape;1846;p45"/>
              <p:cNvSpPr/>
              <p:nvPr/>
            </p:nvSpPr>
            <p:spPr>
              <a:xfrm>
                <a:off x="2305056" y="4384627"/>
                <a:ext cx="21670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608" extrusionOk="0">
                    <a:moveTo>
                      <a:pt x="1344" y="0"/>
                    </a:moveTo>
                    <a:cubicBezTo>
                      <a:pt x="1199" y="0"/>
                      <a:pt x="964" y="55"/>
                      <a:pt x="708" y="135"/>
                    </a:cubicBezTo>
                    <a:cubicBezTo>
                      <a:pt x="316" y="256"/>
                      <a:pt x="0" y="403"/>
                      <a:pt x="19" y="514"/>
                    </a:cubicBezTo>
                    <a:cubicBezTo>
                      <a:pt x="29" y="572"/>
                      <a:pt x="138" y="607"/>
                      <a:pt x="300" y="607"/>
                    </a:cubicBezTo>
                    <a:cubicBezTo>
                      <a:pt x="444" y="607"/>
                      <a:pt x="630" y="580"/>
                      <a:pt x="828" y="518"/>
                    </a:cubicBezTo>
                    <a:cubicBezTo>
                      <a:pt x="1250" y="383"/>
                      <a:pt x="1537" y="151"/>
                      <a:pt x="1489" y="51"/>
                    </a:cubicBezTo>
                    <a:cubicBezTo>
                      <a:pt x="1473" y="16"/>
                      <a:pt x="1421" y="0"/>
                      <a:pt x="1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7" name="Google Shape;1847;p45"/>
              <p:cNvSpPr/>
              <p:nvPr/>
            </p:nvSpPr>
            <p:spPr>
              <a:xfrm>
                <a:off x="2392836" y="4411665"/>
                <a:ext cx="17246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637" extrusionOk="0">
                    <a:moveTo>
                      <a:pt x="1026" y="1"/>
                    </a:moveTo>
                    <a:cubicBezTo>
                      <a:pt x="902" y="1"/>
                      <a:pt x="720" y="48"/>
                      <a:pt x="529" y="137"/>
                    </a:cubicBezTo>
                    <a:cubicBezTo>
                      <a:pt x="216" y="280"/>
                      <a:pt x="1" y="479"/>
                      <a:pt x="47" y="578"/>
                    </a:cubicBezTo>
                    <a:cubicBezTo>
                      <a:pt x="65" y="617"/>
                      <a:pt x="120" y="636"/>
                      <a:pt x="198" y="636"/>
                    </a:cubicBezTo>
                    <a:cubicBezTo>
                      <a:pt x="322" y="636"/>
                      <a:pt x="504" y="589"/>
                      <a:pt x="695" y="501"/>
                    </a:cubicBezTo>
                    <a:cubicBezTo>
                      <a:pt x="1006" y="356"/>
                      <a:pt x="1223" y="159"/>
                      <a:pt x="1177" y="58"/>
                    </a:cubicBezTo>
                    <a:cubicBezTo>
                      <a:pt x="1159" y="20"/>
                      <a:pt x="1104" y="1"/>
                      <a:pt x="10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8" name="Google Shape;1848;p45"/>
              <p:cNvSpPr/>
              <p:nvPr/>
            </p:nvSpPr>
            <p:spPr>
              <a:xfrm>
                <a:off x="2372631" y="4314938"/>
                <a:ext cx="9722" cy="6495"/>
              </a:xfrm>
              <a:custGeom>
                <a:avLst/>
                <a:gdLst/>
                <a:ahLst/>
                <a:cxnLst/>
                <a:rect l="l" t="t" r="r" b="b"/>
                <a:pathLst>
                  <a:path w="690" h="461" extrusionOk="0">
                    <a:moveTo>
                      <a:pt x="465" y="1"/>
                    </a:moveTo>
                    <a:cubicBezTo>
                      <a:pt x="396" y="1"/>
                      <a:pt x="319" y="22"/>
                      <a:pt x="247" y="53"/>
                    </a:cubicBezTo>
                    <a:cubicBezTo>
                      <a:pt x="116" y="113"/>
                      <a:pt x="0" y="205"/>
                      <a:pt x="0" y="316"/>
                    </a:cubicBezTo>
                    <a:cubicBezTo>
                      <a:pt x="1" y="395"/>
                      <a:pt x="96" y="461"/>
                      <a:pt x="226" y="461"/>
                    </a:cubicBezTo>
                    <a:cubicBezTo>
                      <a:pt x="282" y="461"/>
                      <a:pt x="344" y="449"/>
                      <a:pt x="409" y="420"/>
                    </a:cubicBezTo>
                    <a:cubicBezTo>
                      <a:pt x="623" y="326"/>
                      <a:pt x="690" y="121"/>
                      <a:pt x="607" y="48"/>
                    </a:cubicBezTo>
                    <a:cubicBezTo>
                      <a:pt x="570" y="14"/>
                      <a:pt x="520" y="1"/>
                      <a:pt x="4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49" name="Google Shape;1849;p45"/>
              <p:cNvSpPr/>
              <p:nvPr/>
            </p:nvSpPr>
            <p:spPr>
              <a:xfrm>
                <a:off x="2396345" y="4217872"/>
                <a:ext cx="10131" cy="6946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93" extrusionOk="0">
                    <a:moveTo>
                      <a:pt x="505" y="0"/>
                    </a:moveTo>
                    <a:cubicBezTo>
                      <a:pt x="432" y="0"/>
                      <a:pt x="344" y="24"/>
                      <a:pt x="260" y="72"/>
                    </a:cubicBezTo>
                    <a:cubicBezTo>
                      <a:pt x="92" y="169"/>
                      <a:pt x="0" y="323"/>
                      <a:pt x="56" y="420"/>
                    </a:cubicBezTo>
                    <a:cubicBezTo>
                      <a:pt x="84" y="468"/>
                      <a:pt x="142" y="492"/>
                      <a:pt x="215" y="492"/>
                    </a:cubicBezTo>
                    <a:cubicBezTo>
                      <a:pt x="288" y="492"/>
                      <a:pt x="376" y="468"/>
                      <a:pt x="459" y="420"/>
                    </a:cubicBezTo>
                    <a:cubicBezTo>
                      <a:pt x="627" y="323"/>
                      <a:pt x="719" y="169"/>
                      <a:pt x="664" y="72"/>
                    </a:cubicBezTo>
                    <a:cubicBezTo>
                      <a:pt x="637" y="24"/>
                      <a:pt x="578" y="0"/>
                      <a:pt x="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0" name="Google Shape;1850;p45"/>
              <p:cNvSpPr/>
              <p:nvPr/>
            </p:nvSpPr>
            <p:spPr>
              <a:xfrm>
                <a:off x="2464075" y="4310936"/>
                <a:ext cx="21713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77" extrusionOk="0">
                    <a:moveTo>
                      <a:pt x="1339" y="1"/>
                    </a:moveTo>
                    <a:cubicBezTo>
                      <a:pt x="1189" y="1"/>
                      <a:pt x="952" y="54"/>
                      <a:pt x="699" y="151"/>
                    </a:cubicBezTo>
                    <a:cubicBezTo>
                      <a:pt x="294" y="306"/>
                      <a:pt x="0" y="517"/>
                      <a:pt x="39" y="619"/>
                    </a:cubicBezTo>
                    <a:cubicBezTo>
                      <a:pt x="54" y="658"/>
                      <a:pt x="113" y="676"/>
                      <a:pt x="202" y="676"/>
                    </a:cubicBezTo>
                    <a:cubicBezTo>
                      <a:pt x="352" y="676"/>
                      <a:pt x="588" y="624"/>
                      <a:pt x="842" y="526"/>
                    </a:cubicBezTo>
                    <a:cubicBezTo>
                      <a:pt x="1247" y="370"/>
                      <a:pt x="1541" y="161"/>
                      <a:pt x="1501" y="58"/>
                    </a:cubicBezTo>
                    <a:cubicBezTo>
                      <a:pt x="1486" y="19"/>
                      <a:pt x="1428" y="1"/>
                      <a:pt x="1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1" name="Google Shape;1851;p45"/>
              <p:cNvSpPr/>
              <p:nvPr/>
            </p:nvSpPr>
            <p:spPr>
              <a:xfrm>
                <a:off x="2546474" y="4386472"/>
                <a:ext cx="14780" cy="1507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70" extrusionOk="0">
                    <a:moveTo>
                      <a:pt x="913" y="1"/>
                    </a:moveTo>
                    <a:cubicBezTo>
                      <a:pt x="798" y="1"/>
                      <a:pt x="577" y="162"/>
                      <a:pt x="372" y="404"/>
                    </a:cubicBezTo>
                    <a:cubicBezTo>
                      <a:pt x="128" y="690"/>
                      <a:pt x="1" y="980"/>
                      <a:pt x="86" y="1053"/>
                    </a:cubicBezTo>
                    <a:cubicBezTo>
                      <a:pt x="99" y="1064"/>
                      <a:pt x="116" y="1069"/>
                      <a:pt x="136" y="1069"/>
                    </a:cubicBezTo>
                    <a:cubicBezTo>
                      <a:pt x="251" y="1069"/>
                      <a:pt x="471" y="907"/>
                      <a:pt x="678" y="665"/>
                    </a:cubicBezTo>
                    <a:cubicBezTo>
                      <a:pt x="921" y="379"/>
                      <a:pt x="1049" y="87"/>
                      <a:pt x="964" y="17"/>
                    </a:cubicBezTo>
                    <a:cubicBezTo>
                      <a:pt x="951" y="6"/>
                      <a:pt x="933" y="1"/>
                      <a:pt x="9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2" name="Google Shape;1852;p45"/>
              <p:cNvSpPr/>
              <p:nvPr/>
            </p:nvSpPr>
            <p:spPr>
              <a:xfrm>
                <a:off x="2514602" y="4475958"/>
                <a:ext cx="13681" cy="17429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237" extrusionOk="0">
                    <a:moveTo>
                      <a:pt x="842" y="1"/>
                    </a:moveTo>
                    <a:cubicBezTo>
                      <a:pt x="730" y="1"/>
                      <a:pt x="509" y="211"/>
                      <a:pt x="317" y="509"/>
                    </a:cubicBezTo>
                    <a:cubicBezTo>
                      <a:pt x="101" y="846"/>
                      <a:pt x="1" y="1167"/>
                      <a:pt x="95" y="1226"/>
                    </a:cubicBezTo>
                    <a:cubicBezTo>
                      <a:pt x="105" y="1233"/>
                      <a:pt x="118" y="1236"/>
                      <a:pt x="131" y="1236"/>
                    </a:cubicBezTo>
                    <a:cubicBezTo>
                      <a:pt x="243" y="1236"/>
                      <a:pt x="462" y="1026"/>
                      <a:pt x="655" y="728"/>
                    </a:cubicBezTo>
                    <a:cubicBezTo>
                      <a:pt x="871" y="391"/>
                      <a:pt x="971" y="70"/>
                      <a:pt x="878" y="10"/>
                    </a:cubicBezTo>
                    <a:cubicBezTo>
                      <a:pt x="867" y="4"/>
                      <a:pt x="855" y="1"/>
                      <a:pt x="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3" name="Google Shape;1853;p45"/>
              <p:cNvSpPr/>
              <p:nvPr/>
            </p:nvSpPr>
            <p:spPr>
              <a:xfrm>
                <a:off x="2389483" y="4013073"/>
                <a:ext cx="11568" cy="2823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4" extrusionOk="0">
                    <a:moveTo>
                      <a:pt x="701" y="0"/>
                    </a:moveTo>
                    <a:cubicBezTo>
                      <a:pt x="590" y="0"/>
                      <a:pt x="339" y="395"/>
                      <a:pt x="176" y="932"/>
                    </a:cubicBezTo>
                    <a:cubicBezTo>
                      <a:pt x="6" y="1496"/>
                      <a:pt x="1" y="1981"/>
                      <a:pt x="108" y="2003"/>
                    </a:cubicBezTo>
                    <a:cubicBezTo>
                      <a:pt x="111" y="2003"/>
                      <a:pt x="114" y="2003"/>
                      <a:pt x="116" y="2003"/>
                    </a:cubicBezTo>
                    <a:cubicBezTo>
                      <a:pt x="227" y="2003"/>
                      <a:pt x="400" y="1578"/>
                      <a:pt x="561" y="1049"/>
                    </a:cubicBezTo>
                    <a:cubicBezTo>
                      <a:pt x="727" y="506"/>
                      <a:pt x="820" y="47"/>
                      <a:pt x="716" y="3"/>
                    </a:cubicBezTo>
                    <a:cubicBezTo>
                      <a:pt x="711" y="1"/>
                      <a:pt x="706" y="0"/>
                      <a:pt x="7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4" name="Google Shape;1854;p45"/>
              <p:cNvSpPr/>
              <p:nvPr/>
            </p:nvSpPr>
            <p:spPr>
              <a:xfrm>
                <a:off x="2497455" y="4136784"/>
                <a:ext cx="16232" cy="2584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834" extrusionOk="0">
                    <a:moveTo>
                      <a:pt x="1034" y="0"/>
                    </a:moveTo>
                    <a:cubicBezTo>
                      <a:pt x="922" y="0"/>
                      <a:pt x="704" y="386"/>
                      <a:pt x="457" y="854"/>
                    </a:cubicBezTo>
                    <a:cubicBezTo>
                      <a:pt x="197" y="1343"/>
                      <a:pt x="1" y="1757"/>
                      <a:pt x="91" y="1825"/>
                    </a:cubicBezTo>
                    <a:cubicBezTo>
                      <a:pt x="98" y="1831"/>
                      <a:pt x="108" y="1834"/>
                      <a:pt x="119" y="1834"/>
                    </a:cubicBezTo>
                    <a:cubicBezTo>
                      <a:pt x="238" y="1834"/>
                      <a:pt x="562" y="1519"/>
                      <a:pt x="812" y="1041"/>
                    </a:cubicBezTo>
                    <a:cubicBezTo>
                      <a:pt x="1085" y="517"/>
                      <a:pt x="1151" y="36"/>
                      <a:pt x="1048" y="2"/>
                    </a:cubicBezTo>
                    <a:cubicBezTo>
                      <a:pt x="1043" y="1"/>
                      <a:pt x="1038" y="0"/>
                      <a:pt x="10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5" name="Google Shape;1855;p45"/>
              <p:cNvSpPr/>
              <p:nvPr/>
            </p:nvSpPr>
            <p:spPr>
              <a:xfrm>
                <a:off x="2558492" y="4174700"/>
                <a:ext cx="10215" cy="2216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573" extrusionOk="0">
                    <a:moveTo>
                      <a:pt x="603" y="0"/>
                    </a:moveTo>
                    <a:cubicBezTo>
                      <a:pt x="496" y="0"/>
                      <a:pt x="307" y="313"/>
                      <a:pt x="172" y="724"/>
                    </a:cubicBezTo>
                    <a:cubicBezTo>
                      <a:pt x="31" y="1158"/>
                      <a:pt x="0" y="1535"/>
                      <a:pt x="105" y="1570"/>
                    </a:cubicBezTo>
                    <a:cubicBezTo>
                      <a:pt x="111" y="1572"/>
                      <a:pt x="116" y="1573"/>
                      <a:pt x="122" y="1573"/>
                    </a:cubicBezTo>
                    <a:cubicBezTo>
                      <a:pt x="230" y="1573"/>
                      <a:pt x="418" y="1260"/>
                      <a:pt x="552" y="849"/>
                    </a:cubicBezTo>
                    <a:cubicBezTo>
                      <a:pt x="695" y="417"/>
                      <a:pt x="724" y="37"/>
                      <a:pt x="619" y="3"/>
                    </a:cubicBezTo>
                    <a:cubicBezTo>
                      <a:pt x="614" y="1"/>
                      <a:pt x="608" y="0"/>
                      <a:pt x="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6" name="Google Shape;1856;p45"/>
              <p:cNvSpPr/>
              <p:nvPr/>
            </p:nvSpPr>
            <p:spPr>
              <a:xfrm>
                <a:off x="2622123" y="4073125"/>
                <a:ext cx="8214" cy="23333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656" extrusionOk="0">
                    <a:moveTo>
                      <a:pt x="450" y="0"/>
                    </a:moveTo>
                    <a:cubicBezTo>
                      <a:pt x="341" y="0"/>
                      <a:pt x="184" y="345"/>
                      <a:pt x="94" y="787"/>
                    </a:cubicBezTo>
                    <a:cubicBezTo>
                      <a:pt x="1" y="1244"/>
                      <a:pt x="14" y="1632"/>
                      <a:pt x="122" y="1655"/>
                    </a:cubicBezTo>
                    <a:cubicBezTo>
                      <a:pt x="125" y="1655"/>
                      <a:pt x="128" y="1656"/>
                      <a:pt x="132" y="1656"/>
                    </a:cubicBezTo>
                    <a:cubicBezTo>
                      <a:pt x="240" y="1656"/>
                      <a:pt x="397" y="1310"/>
                      <a:pt x="488" y="867"/>
                    </a:cubicBezTo>
                    <a:cubicBezTo>
                      <a:pt x="582" y="411"/>
                      <a:pt x="569" y="22"/>
                      <a:pt x="460" y="1"/>
                    </a:cubicBezTo>
                    <a:cubicBezTo>
                      <a:pt x="457" y="0"/>
                      <a:pt x="453" y="0"/>
                      <a:pt x="4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7" name="Google Shape;1857;p45"/>
              <p:cNvSpPr/>
              <p:nvPr/>
            </p:nvSpPr>
            <p:spPr>
              <a:xfrm>
                <a:off x="2299504" y="3998293"/>
                <a:ext cx="7369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053" extrusionOk="0">
                    <a:moveTo>
                      <a:pt x="364" y="1"/>
                    </a:moveTo>
                    <a:cubicBezTo>
                      <a:pt x="258" y="1"/>
                      <a:pt x="128" y="208"/>
                      <a:pt x="66" y="483"/>
                    </a:cubicBezTo>
                    <a:cubicBezTo>
                      <a:pt x="1" y="771"/>
                      <a:pt x="34" y="1027"/>
                      <a:pt x="143" y="1051"/>
                    </a:cubicBezTo>
                    <a:cubicBezTo>
                      <a:pt x="149" y="1052"/>
                      <a:pt x="155" y="1053"/>
                      <a:pt x="161" y="1053"/>
                    </a:cubicBezTo>
                    <a:cubicBezTo>
                      <a:pt x="266" y="1053"/>
                      <a:pt x="395" y="845"/>
                      <a:pt x="457" y="572"/>
                    </a:cubicBezTo>
                    <a:cubicBezTo>
                      <a:pt x="522" y="282"/>
                      <a:pt x="489" y="28"/>
                      <a:pt x="381" y="2"/>
                    </a:cubicBezTo>
                    <a:cubicBezTo>
                      <a:pt x="376" y="1"/>
                      <a:pt x="370" y="1"/>
                      <a:pt x="3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8" name="Google Shape;1858;p45"/>
              <p:cNvSpPr/>
              <p:nvPr/>
            </p:nvSpPr>
            <p:spPr>
              <a:xfrm>
                <a:off x="2347030" y="4096148"/>
                <a:ext cx="18134" cy="16443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67" extrusionOk="0">
                    <a:moveTo>
                      <a:pt x="1157" y="0"/>
                    </a:moveTo>
                    <a:cubicBezTo>
                      <a:pt x="1034" y="0"/>
                      <a:pt x="766" y="177"/>
                      <a:pt x="502" y="441"/>
                    </a:cubicBezTo>
                    <a:cubicBezTo>
                      <a:pt x="189" y="754"/>
                      <a:pt x="0" y="1070"/>
                      <a:pt x="79" y="1149"/>
                    </a:cubicBezTo>
                    <a:cubicBezTo>
                      <a:pt x="91" y="1161"/>
                      <a:pt x="108" y="1167"/>
                      <a:pt x="130" y="1167"/>
                    </a:cubicBezTo>
                    <a:cubicBezTo>
                      <a:pt x="254" y="1167"/>
                      <a:pt x="521" y="990"/>
                      <a:pt x="785" y="726"/>
                    </a:cubicBezTo>
                    <a:cubicBezTo>
                      <a:pt x="1098" y="413"/>
                      <a:pt x="1287" y="97"/>
                      <a:pt x="1208" y="18"/>
                    </a:cubicBezTo>
                    <a:cubicBezTo>
                      <a:pt x="1196" y="6"/>
                      <a:pt x="1179" y="0"/>
                      <a:pt x="1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59" name="Google Shape;1859;p45"/>
              <p:cNvSpPr/>
              <p:nvPr/>
            </p:nvSpPr>
            <p:spPr>
              <a:xfrm>
                <a:off x="2420016" y="3921263"/>
                <a:ext cx="5678" cy="134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56" extrusionOk="0">
                    <a:moveTo>
                      <a:pt x="202" y="0"/>
                    </a:moveTo>
                    <a:cubicBezTo>
                      <a:pt x="90" y="0"/>
                      <a:pt x="1" y="214"/>
                      <a:pt x="1" y="478"/>
                    </a:cubicBezTo>
                    <a:cubicBezTo>
                      <a:pt x="1" y="741"/>
                      <a:pt x="90" y="955"/>
                      <a:pt x="202" y="955"/>
                    </a:cubicBezTo>
                    <a:cubicBezTo>
                      <a:pt x="312" y="955"/>
                      <a:pt x="402" y="741"/>
                      <a:pt x="402" y="478"/>
                    </a:cubicBezTo>
                    <a:cubicBezTo>
                      <a:pt x="402" y="214"/>
                      <a:pt x="312" y="0"/>
                      <a:pt x="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0" name="Google Shape;1860;p45"/>
              <p:cNvSpPr/>
              <p:nvPr/>
            </p:nvSpPr>
            <p:spPr>
              <a:xfrm>
                <a:off x="2519280" y="3984936"/>
                <a:ext cx="6397" cy="1714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217" extrusionOk="0">
                    <a:moveTo>
                      <a:pt x="269" y="0"/>
                    </a:moveTo>
                    <a:cubicBezTo>
                      <a:pt x="160" y="0"/>
                      <a:pt x="53" y="263"/>
                      <a:pt x="27" y="593"/>
                    </a:cubicBezTo>
                    <a:cubicBezTo>
                      <a:pt x="0" y="928"/>
                      <a:pt x="68" y="1207"/>
                      <a:pt x="178" y="1217"/>
                    </a:cubicBezTo>
                    <a:cubicBezTo>
                      <a:pt x="180" y="1217"/>
                      <a:pt x="182" y="1217"/>
                      <a:pt x="184" y="1217"/>
                    </a:cubicBezTo>
                    <a:cubicBezTo>
                      <a:pt x="293" y="1217"/>
                      <a:pt x="401" y="954"/>
                      <a:pt x="427" y="625"/>
                    </a:cubicBezTo>
                    <a:cubicBezTo>
                      <a:pt x="454" y="289"/>
                      <a:pt x="386" y="9"/>
                      <a:pt x="274" y="1"/>
                    </a:cubicBezTo>
                    <a:cubicBezTo>
                      <a:pt x="272" y="0"/>
                      <a:pt x="270" y="0"/>
                      <a:pt x="2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1" name="Google Shape;1861;p45"/>
              <p:cNvSpPr/>
              <p:nvPr/>
            </p:nvSpPr>
            <p:spPr>
              <a:xfrm>
                <a:off x="2605074" y="3922672"/>
                <a:ext cx="8313" cy="1837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304" extrusionOk="0">
                    <a:moveTo>
                      <a:pt x="462" y="0"/>
                    </a:moveTo>
                    <a:cubicBezTo>
                      <a:pt x="354" y="0"/>
                      <a:pt x="197" y="257"/>
                      <a:pt x="101" y="596"/>
                    </a:cubicBezTo>
                    <a:cubicBezTo>
                      <a:pt x="0" y="955"/>
                      <a:pt x="4" y="1271"/>
                      <a:pt x="111" y="1301"/>
                    </a:cubicBezTo>
                    <a:cubicBezTo>
                      <a:pt x="116" y="1303"/>
                      <a:pt x="122" y="1303"/>
                      <a:pt x="127" y="1303"/>
                    </a:cubicBezTo>
                    <a:cubicBezTo>
                      <a:pt x="234" y="1303"/>
                      <a:pt x="391" y="1046"/>
                      <a:pt x="489" y="706"/>
                    </a:cubicBezTo>
                    <a:cubicBezTo>
                      <a:pt x="590" y="347"/>
                      <a:pt x="586" y="33"/>
                      <a:pt x="479" y="3"/>
                    </a:cubicBezTo>
                    <a:cubicBezTo>
                      <a:pt x="474" y="1"/>
                      <a:pt x="468" y="0"/>
                      <a:pt x="4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2" name="Google Shape;1862;p45"/>
              <p:cNvSpPr/>
              <p:nvPr/>
            </p:nvSpPr>
            <p:spPr>
              <a:xfrm>
                <a:off x="2523690" y="3831848"/>
                <a:ext cx="6157" cy="1480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051" extrusionOk="0">
                    <a:moveTo>
                      <a:pt x="225" y="0"/>
                    </a:moveTo>
                    <a:cubicBezTo>
                      <a:pt x="120" y="0"/>
                      <a:pt x="1" y="235"/>
                      <a:pt x="20" y="540"/>
                    </a:cubicBezTo>
                    <a:cubicBezTo>
                      <a:pt x="38" y="837"/>
                      <a:pt x="179" y="1050"/>
                      <a:pt x="282" y="1050"/>
                    </a:cubicBezTo>
                    <a:cubicBezTo>
                      <a:pt x="290" y="1050"/>
                      <a:pt x="296" y="1049"/>
                      <a:pt x="303" y="1047"/>
                    </a:cubicBezTo>
                    <a:cubicBezTo>
                      <a:pt x="411" y="1015"/>
                      <a:pt x="436" y="781"/>
                      <a:pt x="420" y="515"/>
                    </a:cubicBezTo>
                    <a:cubicBezTo>
                      <a:pt x="403" y="249"/>
                      <a:pt x="348" y="19"/>
                      <a:pt x="238" y="2"/>
                    </a:cubicBezTo>
                    <a:cubicBezTo>
                      <a:pt x="234" y="1"/>
                      <a:pt x="230" y="0"/>
                      <a:pt x="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3" name="Google Shape;1863;p45"/>
              <p:cNvSpPr/>
              <p:nvPr/>
            </p:nvSpPr>
            <p:spPr>
              <a:xfrm>
                <a:off x="2530975" y="3634644"/>
                <a:ext cx="6904" cy="18416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07" extrusionOk="0">
                    <a:moveTo>
                      <a:pt x="319" y="0"/>
                    </a:moveTo>
                    <a:cubicBezTo>
                      <a:pt x="211" y="0"/>
                      <a:pt x="90" y="276"/>
                      <a:pt x="46" y="628"/>
                    </a:cubicBezTo>
                    <a:cubicBezTo>
                      <a:pt x="0" y="989"/>
                      <a:pt x="52" y="1292"/>
                      <a:pt x="163" y="1306"/>
                    </a:cubicBezTo>
                    <a:cubicBezTo>
                      <a:pt x="165" y="1306"/>
                      <a:pt x="168" y="1306"/>
                      <a:pt x="171" y="1306"/>
                    </a:cubicBezTo>
                    <a:cubicBezTo>
                      <a:pt x="279" y="1306"/>
                      <a:pt x="399" y="1031"/>
                      <a:pt x="445" y="679"/>
                    </a:cubicBezTo>
                    <a:cubicBezTo>
                      <a:pt x="490" y="318"/>
                      <a:pt x="437" y="15"/>
                      <a:pt x="326" y="1"/>
                    </a:cubicBezTo>
                    <a:cubicBezTo>
                      <a:pt x="324" y="0"/>
                      <a:pt x="321" y="0"/>
                      <a:pt x="3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4" name="Google Shape;1864;p45"/>
              <p:cNvSpPr/>
              <p:nvPr/>
            </p:nvSpPr>
            <p:spPr>
              <a:xfrm>
                <a:off x="2601058" y="3738783"/>
                <a:ext cx="7651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132" extrusionOk="0">
                    <a:moveTo>
                      <a:pt x="392" y="0"/>
                    </a:moveTo>
                    <a:cubicBezTo>
                      <a:pt x="286" y="0"/>
                      <a:pt x="148" y="224"/>
                      <a:pt x="76" y="519"/>
                    </a:cubicBezTo>
                    <a:cubicBezTo>
                      <a:pt x="1" y="830"/>
                      <a:pt x="26" y="1103"/>
                      <a:pt x="134" y="1129"/>
                    </a:cubicBezTo>
                    <a:cubicBezTo>
                      <a:pt x="139" y="1131"/>
                      <a:pt x="145" y="1131"/>
                      <a:pt x="151" y="1131"/>
                    </a:cubicBezTo>
                    <a:cubicBezTo>
                      <a:pt x="257" y="1131"/>
                      <a:pt x="394" y="908"/>
                      <a:pt x="466" y="614"/>
                    </a:cubicBezTo>
                    <a:cubicBezTo>
                      <a:pt x="542" y="303"/>
                      <a:pt x="517" y="29"/>
                      <a:pt x="409" y="3"/>
                    </a:cubicBezTo>
                    <a:cubicBezTo>
                      <a:pt x="403" y="1"/>
                      <a:pt x="398" y="0"/>
                      <a:pt x="3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5" name="Google Shape;1865;p45"/>
              <p:cNvSpPr/>
              <p:nvPr/>
            </p:nvSpPr>
            <p:spPr>
              <a:xfrm>
                <a:off x="2510727" y="3721608"/>
                <a:ext cx="8214" cy="26968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914" extrusionOk="0">
                    <a:moveTo>
                      <a:pt x="376" y="0"/>
                    </a:moveTo>
                    <a:cubicBezTo>
                      <a:pt x="376" y="0"/>
                      <a:pt x="375" y="0"/>
                      <a:pt x="374" y="0"/>
                    </a:cubicBezTo>
                    <a:cubicBezTo>
                      <a:pt x="261" y="3"/>
                      <a:pt x="183" y="426"/>
                      <a:pt x="111" y="938"/>
                    </a:cubicBezTo>
                    <a:cubicBezTo>
                      <a:pt x="38" y="1450"/>
                      <a:pt x="0" y="1879"/>
                      <a:pt x="108" y="1912"/>
                    </a:cubicBezTo>
                    <a:cubicBezTo>
                      <a:pt x="112" y="1913"/>
                      <a:pt x="116" y="1914"/>
                      <a:pt x="121" y="1914"/>
                    </a:cubicBezTo>
                    <a:cubicBezTo>
                      <a:pt x="229" y="1914"/>
                      <a:pt x="436" y="1521"/>
                      <a:pt x="507" y="993"/>
                    </a:cubicBezTo>
                    <a:cubicBezTo>
                      <a:pt x="583" y="448"/>
                      <a:pt x="485" y="0"/>
                      <a:pt x="3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6" name="Google Shape;1866;p45"/>
              <p:cNvSpPr/>
              <p:nvPr/>
            </p:nvSpPr>
            <p:spPr>
              <a:xfrm>
                <a:off x="1880792" y="3797496"/>
                <a:ext cx="7510" cy="13583"/>
              </a:xfrm>
              <a:custGeom>
                <a:avLst/>
                <a:gdLst/>
                <a:ahLst/>
                <a:cxnLst/>
                <a:rect l="l" t="t" r="r" b="b"/>
                <a:pathLst>
                  <a:path w="533" h="964" extrusionOk="0">
                    <a:moveTo>
                      <a:pt x="375" y="1"/>
                    </a:moveTo>
                    <a:cubicBezTo>
                      <a:pt x="270" y="1"/>
                      <a:pt x="140" y="184"/>
                      <a:pt x="73" y="429"/>
                    </a:cubicBezTo>
                    <a:cubicBezTo>
                      <a:pt x="1" y="694"/>
                      <a:pt x="30" y="931"/>
                      <a:pt x="136" y="960"/>
                    </a:cubicBezTo>
                    <a:cubicBezTo>
                      <a:pt x="144" y="962"/>
                      <a:pt x="151" y="963"/>
                      <a:pt x="159" y="963"/>
                    </a:cubicBezTo>
                    <a:cubicBezTo>
                      <a:pt x="262" y="963"/>
                      <a:pt x="393" y="781"/>
                      <a:pt x="461" y="534"/>
                    </a:cubicBezTo>
                    <a:cubicBezTo>
                      <a:pt x="533" y="271"/>
                      <a:pt x="504" y="33"/>
                      <a:pt x="397" y="4"/>
                    </a:cubicBezTo>
                    <a:cubicBezTo>
                      <a:pt x="390" y="2"/>
                      <a:pt x="382" y="1"/>
                      <a:pt x="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7" name="Google Shape;1867;p45"/>
              <p:cNvSpPr/>
              <p:nvPr/>
            </p:nvSpPr>
            <p:spPr>
              <a:xfrm>
                <a:off x="1947465" y="3829467"/>
                <a:ext cx="10567" cy="2450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739" extrusionOk="0">
                    <a:moveTo>
                      <a:pt x="629" y="1"/>
                    </a:moveTo>
                    <a:cubicBezTo>
                      <a:pt x="518" y="1"/>
                      <a:pt x="325" y="352"/>
                      <a:pt x="183" y="810"/>
                    </a:cubicBezTo>
                    <a:cubicBezTo>
                      <a:pt x="36" y="1289"/>
                      <a:pt x="1" y="1703"/>
                      <a:pt x="107" y="1736"/>
                    </a:cubicBezTo>
                    <a:cubicBezTo>
                      <a:pt x="112" y="1738"/>
                      <a:pt x="117" y="1739"/>
                      <a:pt x="121" y="1739"/>
                    </a:cubicBezTo>
                    <a:cubicBezTo>
                      <a:pt x="230" y="1739"/>
                      <a:pt x="425" y="1387"/>
                      <a:pt x="566" y="929"/>
                    </a:cubicBezTo>
                    <a:cubicBezTo>
                      <a:pt x="715" y="450"/>
                      <a:pt x="750" y="35"/>
                      <a:pt x="644" y="3"/>
                    </a:cubicBezTo>
                    <a:cubicBezTo>
                      <a:pt x="639" y="2"/>
                      <a:pt x="634" y="1"/>
                      <a:pt x="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8" name="Google Shape;1868;p45"/>
              <p:cNvSpPr/>
              <p:nvPr/>
            </p:nvSpPr>
            <p:spPr>
              <a:xfrm>
                <a:off x="1711655" y="4137840"/>
                <a:ext cx="17894" cy="16683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184" extrusionOk="0">
                    <a:moveTo>
                      <a:pt x="1141" y="0"/>
                    </a:moveTo>
                    <a:cubicBezTo>
                      <a:pt x="1019" y="0"/>
                      <a:pt x="751" y="181"/>
                      <a:pt x="490" y="453"/>
                    </a:cubicBezTo>
                    <a:cubicBezTo>
                      <a:pt x="184" y="770"/>
                      <a:pt x="1" y="1090"/>
                      <a:pt x="79" y="1167"/>
                    </a:cubicBezTo>
                    <a:cubicBezTo>
                      <a:pt x="91" y="1178"/>
                      <a:pt x="107" y="1184"/>
                      <a:pt x="128" y="1184"/>
                    </a:cubicBezTo>
                    <a:cubicBezTo>
                      <a:pt x="251" y="1184"/>
                      <a:pt x="518" y="1002"/>
                      <a:pt x="779" y="731"/>
                    </a:cubicBezTo>
                    <a:cubicBezTo>
                      <a:pt x="1086" y="414"/>
                      <a:pt x="1270" y="94"/>
                      <a:pt x="1190" y="17"/>
                    </a:cubicBezTo>
                    <a:cubicBezTo>
                      <a:pt x="1178" y="5"/>
                      <a:pt x="1162" y="0"/>
                      <a:pt x="1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69" name="Google Shape;1869;p45"/>
              <p:cNvSpPr/>
              <p:nvPr/>
            </p:nvSpPr>
            <p:spPr>
              <a:xfrm>
                <a:off x="2055550" y="3960278"/>
                <a:ext cx="9821" cy="11568"/>
              </a:xfrm>
              <a:custGeom>
                <a:avLst/>
                <a:gdLst/>
                <a:ahLst/>
                <a:cxnLst/>
                <a:rect l="l" t="t" r="r" b="b"/>
                <a:pathLst>
                  <a:path w="697" h="821" extrusionOk="0">
                    <a:moveTo>
                      <a:pt x="548" y="1"/>
                    </a:moveTo>
                    <a:cubicBezTo>
                      <a:pt x="447" y="1"/>
                      <a:pt x="297" y="120"/>
                      <a:pt x="179" y="302"/>
                    </a:cubicBezTo>
                    <a:cubicBezTo>
                      <a:pt x="40" y="520"/>
                      <a:pt x="1" y="746"/>
                      <a:pt x="94" y="806"/>
                    </a:cubicBezTo>
                    <a:cubicBezTo>
                      <a:pt x="110" y="816"/>
                      <a:pt x="128" y="821"/>
                      <a:pt x="148" y="821"/>
                    </a:cubicBezTo>
                    <a:cubicBezTo>
                      <a:pt x="249" y="821"/>
                      <a:pt x="401" y="702"/>
                      <a:pt x="517" y="519"/>
                    </a:cubicBezTo>
                    <a:cubicBezTo>
                      <a:pt x="658" y="300"/>
                      <a:pt x="697" y="76"/>
                      <a:pt x="602" y="16"/>
                    </a:cubicBezTo>
                    <a:cubicBezTo>
                      <a:pt x="587" y="6"/>
                      <a:pt x="569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1870" name="Google Shape;1870;p45"/>
            <p:cNvSpPr/>
            <p:nvPr/>
          </p:nvSpPr>
          <p:spPr>
            <a:xfrm>
              <a:off x="2222033" y="3937938"/>
              <a:ext cx="741597" cy="436793"/>
            </a:xfrm>
            <a:custGeom>
              <a:avLst/>
              <a:gdLst/>
              <a:ahLst/>
              <a:cxnLst/>
              <a:rect l="l" t="t" r="r" b="b"/>
              <a:pathLst>
                <a:path w="45123" h="26577" extrusionOk="0">
                  <a:moveTo>
                    <a:pt x="39248" y="1"/>
                  </a:moveTo>
                  <a:cubicBezTo>
                    <a:pt x="39145" y="1"/>
                    <a:pt x="38165" y="863"/>
                    <a:pt x="36273" y="2149"/>
                  </a:cubicBezTo>
                  <a:cubicBezTo>
                    <a:pt x="34330" y="3481"/>
                    <a:pt x="31340" y="5176"/>
                    <a:pt x="27388" y="6641"/>
                  </a:cubicBezTo>
                  <a:cubicBezTo>
                    <a:pt x="23438" y="8112"/>
                    <a:pt x="18533" y="9297"/>
                    <a:pt x="13001" y="10045"/>
                  </a:cubicBezTo>
                  <a:cubicBezTo>
                    <a:pt x="11618" y="10235"/>
                    <a:pt x="10198" y="10404"/>
                    <a:pt x="8742" y="10553"/>
                  </a:cubicBezTo>
                  <a:cubicBezTo>
                    <a:pt x="7280" y="10658"/>
                    <a:pt x="5708" y="10974"/>
                    <a:pt x="4283" y="11639"/>
                  </a:cubicBezTo>
                  <a:cubicBezTo>
                    <a:pt x="2866" y="12304"/>
                    <a:pt x="1458" y="13262"/>
                    <a:pt x="611" y="14771"/>
                  </a:cubicBezTo>
                  <a:cubicBezTo>
                    <a:pt x="204" y="15524"/>
                    <a:pt x="0" y="16434"/>
                    <a:pt x="143" y="17318"/>
                  </a:cubicBezTo>
                  <a:cubicBezTo>
                    <a:pt x="286" y="18204"/>
                    <a:pt x="723" y="18996"/>
                    <a:pt x="1264" y="19656"/>
                  </a:cubicBezTo>
                  <a:cubicBezTo>
                    <a:pt x="1816" y="20314"/>
                    <a:pt x="2463" y="20859"/>
                    <a:pt x="3141" y="21324"/>
                  </a:cubicBezTo>
                  <a:cubicBezTo>
                    <a:pt x="3816" y="21782"/>
                    <a:pt x="4494" y="22206"/>
                    <a:pt x="5191" y="22599"/>
                  </a:cubicBezTo>
                  <a:cubicBezTo>
                    <a:pt x="6563" y="23368"/>
                    <a:pt x="7992" y="24028"/>
                    <a:pt x="9467" y="24570"/>
                  </a:cubicBezTo>
                  <a:cubicBezTo>
                    <a:pt x="12363" y="25644"/>
                    <a:pt x="15306" y="26239"/>
                    <a:pt x="18128" y="26463"/>
                  </a:cubicBezTo>
                  <a:cubicBezTo>
                    <a:pt x="19065" y="26541"/>
                    <a:pt x="19987" y="26576"/>
                    <a:pt x="20891" y="26576"/>
                  </a:cubicBezTo>
                  <a:cubicBezTo>
                    <a:pt x="25451" y="26576"/>
                    <a:pt x="29557" y="25667"/>
                    <a:pt x="32923" y="24560"/>
                  </a:cubicBezTo>
                  <a:cubicBezTo>
                    <a:pt x="36974" y="23207"/>
                    <a:pt x="40025" y="21552"/>
                    <a:pt x="42059" y="20334"/>
                  </a:cubicBezTo>
                  <a:cubicBezTo>
                    <a:pt x="43077" y="19721"/>
                    <a:pt x="43847" y="19212"/>
                    <a:pt x="44354" y="18847"/>
                  </a:cubicBezTo>
                  <a:cubicBezTo>
                    <a:pt x="44861" y="18481"/>
                    <a:pt x="45123" y="18283"/>
                    <a:pt x="45107" y="18259"/>
                  </a:cubicBezTo>
                  <a:cubicBezTo>
                    <a:pt x="45106" y="18258"/>
                    <a:pt x="45104" y="18257"/>
                    <a:pt x="45101" y="18257"/>
                  </a:cubicBezTo>
                  <a:cubicBezTo>
                    <a:pt x="45055" y="18257"/>
                    <a:pt x="44770" y="18413"/>
                    <a:pt x="44268" y="18711"/>
                  </a:cubicBezTo>
                  <a:cubicBezTo>
                    <a:pt x="43733" y="19031"/>
                    <a:pt x="42940" y="19496"/>
                    <a:pt x="41903" y="20063"/>
                  </a:cubicBezTo>
                  <a:cubicBezTo>
                    <a:pt x="39833" y="21191"/>
                    <a:pt x="36771" y="22753"/>
                    <a:pt x="32749" y="24020"/>
                  </a:cubicBezTo>
                  <a:cubicBezTo>
                    <a:pt x="29481" y="25033"/>
                    <a:pt x="25538" y="25860"/>
                    <a:pt x="21189" y="25860"/>
                  </a:cubicBezTo>
                  <a:cubicBezTo>
                    <a:pt x="20210" y="25860"/>
                    <a:pt x="19210" y="25818"/>
                    <a:pt x="18192" y="25726"/>
                  </a:cubicBezTo>
                  <a:cubicBezTo>
                    <a:pt x="15433" y="25487"/>
                    <a:pt x="12560" y="24890"/>
                    <a:pt x="9741" y="23833"/>
                  </a:cubicBezTo>
                  <a:cubicBezTo>
                    <a:pt x="8307" y="23300"/>
                    <a:pt x="6918" y="22655"/>
                    <a:pt x="5585" y="21904"/>
                  </a:cubicBezTo>
                  <a:cubicBezTo>
                    <a:pt x="4562" y="21303"/>
                    <a:pt x="3506" y="20686"/>
                    <a:pt x="2628" y="19903"/>
                  </a:cubicBezTo>
                  <a:cubicBezTo>
                    <a:pt x="3055" y="19858"/>
                    <a:pt x="3478" y="19780"/>
                    <a:pt x="3893" y="19668"/>
                  </a:cubicBezTo>
                  <a:cubicBezTo>
                    <a:pt x="5134" y="19339"/>
                    <a:pt x="6051" y="18815"/>
                    <a:pt x="5975" y="18609"/>
                  </a:cubicBezTo>
                  <a:cubicBezTo>
                    <a:pt x="5952" y="18546"/>
                    <a:pt x="5845" y="18517"/>
                    <a:pt x="5673" y="18517"/>
                  </a:cubicBezTo>
                  <a:cubicBezTo>
                    <a:pt x="5274" y="18517"/>
                    <a:pt x="4527" y="18670"/>
                    <a:pt x="3687" y="18892"/>
                  </a:cubicBezTo>
                  <a:cubicBezTo>
                    <a:pt x="3059" y="19060"/>
                    <a:pt x="2500" y="19234"/>
                    <a:pt x="2110" y="19394"/>
                  </a:cubicBezTo>
                  <a:cubicBezTo>
                    <a:pt x="2033" y="19311"/>
                    <a:pt x="1955" y="19231"/>
                    <a:pt x="1883" y="19145"/>
                  </a:cubicBezTo>
                  <a:cubicBezTo>
                    <a:pt x="1404" y="18561"/>
                    <a:pt x="1047" y="17896"/>
                    <a:pt x="934" y="17196"/>
                  </a:cubicBezTo>
                  <a:cubicBezTo>
                    <a:pt x="897" y="16958"/>
                    <a:pt x="900" y="16721"/>
                    <a:pt x="919" y="16484"/>
                  </a:cubicBezTo>
                  <a:lnTo>
                    <a:pt x="919" y="16484"/>
                  </a:lnTo>
                  <a:cubicBezTo>
                    <a:pt x="1319" y="16621"/>
                    <a:pt x="1868" y="16741"/>
                    <a:pt x="2496" y="16778"/>
                  </a:cubicBezTo>
                  <a:cubicBezTo>
                    <a:pt x="2638" y="16787"/>
                    <a:pt x="2778" y="16791"/>
                    <a:pt x="2912" y="16791"/>
                  </a:cubicBezTo>
                  <a:cubicBezTo>
                    <a:pt x="4004" y="16791"/>
                    <a:pt x="4814" y="16524"/>
                    <a:pt x="4788" y="16333"/>
                  </a:cubicBezTo>
                  <a:cubicBezTo>
                    <a:pt x="4762" y="16109"/>
                    <a:pt x="3757" y="16052"/>
                    <a:pt x="2544" y="15976"/>
                  </a:cubicBezTo>
                  <a:cubicBezTo>
                    <a:pt x="1959" y="15943"/>
                    <a:pt x="1425" y="15912"/>
                    <a:pt x="1019" y="15912"/>
                  </a:cubicBezTo>
                  <a:cubicBezTo>
                    <a:pt x="1088" y="15647"/>
                    <a:pt x="1187" y="15392"/>
                    <a:pt x="1315" y="15150"/>
                  </a:cubicBezTo>
                  <a:cubicBezTo>
                    <a:pt x="1794" y="14284"/>
                    <a:pt x="2543" y="13589"/>
                    <a:pt x="3387" y="13037"/>
                  </a:cubicBezTo>
                  <a:cubicBezTo>
                    <a:pt x="3667" y="13285"/>
                    <a:pt x="4102" y="13565"/>
                    <a:pt x="4649" y="13777"/>
                  </a:cubicBezTo>
                  <a:cubicBezTo>
                    <a:pt x="5215" y="13998"/>
                    <a:pt x="5749" y="14086"/>
                    <a:pt x="6124" y="14086"/>
                  </a:cubicBezTo>
                  <a:cubicBezTo>
                    <a:pt x="6447" y="14086"/>
                    <a:pt x="6653" y="14021"/>
                    <a:pt x="6665" y="13922"/>
                  </a:cubicBezTo>
                  <a:cubicBezTo>
                    <a:pt x="6697" y="13698"/>
                    <a:pt x="5894" y="13403"/>
                    <a:pt x="4940" y="13028"/>
                  </a:cubicBezTo>
                  <a:cubicBezTo>
                    <a:pt x="4595" y="12895"/>
                    <a:pt x="4275" y="12770"/>
                    <a:pt x="3995" y="12670"/>
                  </a:cubicBezTo>
                  <a:cubicBezTo>
                    <a:pt x="4199" y="12558"/>
                    <a:pt x="4404" y="12452"/>
                    <a:pt x="4611" y="12355"/>
                  </a:cubicBezTo>
                  <a:cubicBezTo>
                    <a:pt x="5956" y="11728"/>
                    <a:pt x="7363" y="11431"/>
                    <a:pt x="8822" y="11316"/>
                  </a:cubicBezTo>
                  <a:cubicBezTo>
                    <a:pt x="10284" y="11157"/>
                    <a:pt x="11712" y="10978"/>
                    <a:pt x="13105" y="10778"/>
                  </a:cubicBezTo>
                  <a:cubicBezTo>
                    <a:pt x="18670" y="9985"/>
                    <a:pt x="23620" y="8729"/>
                    <a:pt x="27588" y="7171"/>
                  </a:cubicBezTo>
                  <a:cubicBezTo>
                    <a:pt x="31564" y="5622"/>
                    <a:pt x="34548" y="3828"/>
                    <a:pt x="36453" y="2405"/>
                  </a:cubicBezTo>
                  <a:cubicBezTo>
                    <a:pt x="36934" y="2056"/>
                    <a:pt x="37352" y="1732"/>
                    <a:pt x="37702" y="1436"/>
                  </a:cubicBezTo>
                  <a:cubicBezTo>
                    <a:pt x="38059" y="1147"/>
                    <a:pt x="38354" y="897"/>
                    <a:pt x="38580" y="680"/>
                  </a:cubicBezTo>
                  <a:cubicBezTo>
                    <a:pt x="39040" y="256"/>
                    <a:pt x="39273" y="25"/>
                    <a:pt x="39255" y="3"/>
                  </a:cubicBezTo>
                  <a:cubicBezTo>
                    <a:pt x="39253" y="2"/>
                    <a:pt x="39251" y="1"/>
                    <a:pt x="39248" y="1"/>
                  </a:cubicBezTo>
                  <a:close/>
                </a:path>
              </a:pathLst>
            </a:custGeom>
            <a:solidFill>
              <a:srgbClr val="D39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1" name="Google Shape;1871;p45"/>
            <p:cNvSpPr/>
            <p:nvPr/>
          </p:nvSpPr>
          <p:spPr>
            <a:xfrm>
              <a:off x="2172041" y="3937987"/>
              <a:ext cx="791362" cy="430942"/>
            </a:xfrm>
            <a:custGeom>
              <a:avLst/>
              <a:gdLst/>
              <a:ahLst/>
              <a:cxnLst/>
              <a:rect l="l" t="t" r="r" b="b"/>
              <a:pathLst>
                <a:path w="48151" h="26221" extrusionOk="0">
                  <a:moveTo>
                    <a:pt x="42295" y="0"/>
                  </a:moveTo>
                  <a:cubicBezTo>
                    <a:pt x="36656" y="4995"/>
                    <a:pt x="29488" y="7751"/>
                    <a:pt x="22209" y="9329"/>
                  </a:cubicBezTo>
                  <a:cubicBezTo>
                    <a:pt x="18559" y="10119"/>
                    <a:pt x="14852" y="10626"/>
                    <a:pt x="11138" y="11001"/>
                  </a:cubicBezTo>
                  <a:cubicBezTo>
                    <a:pt x="5346" y="11589"/>
                    <a:pt x="1" y="16657"/>
                    <a:pt x="6536" y="21080"/>
                  </a:cubicBezTo>
                  <a:cubicBezTo>
                    <a:pt x="11659" y="24548"/>
                    <a:pt x="17917" y="26220"/>
                    <a:pt x="24086" y="26220"/>
                  </a:cubicBezTo>
                  <a:cubicBezTo>
                    <a:pt x="24614" y="26220"/>
                    <a:pt x="25142" y="26208"/>
                    <a:pt x="25668" y="26184"/>
                  </a:cubicBezTo>
                  <a:cubicBezTo>
                    <a:pt x="33705" y="25811"/>
                    <a:pt x="41468" y="22737"/>
                    <a:pt x="48150" y="18257"/>
                  </a:cubicBezTo>
                  <a:lnTo>
                    <a:pt x="422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872" name="Google Shape;1872;p45"/>
          <p:cNvGrpSpPr/>
          <p:nvPr/>
        </p:nvGrpSpPr>
        <p:grpSpPr>
          <a:xfrm rot="409822">
            <a:off x="-121169" y="5269959"/>
            <a:ext cx="6303545" cy="2288307"/>
            <a:chOff x="822275" y="4009475"/>
            <a:chExt cx="3305475" cy="1199950"/>
          </a:xfrm>
        </p:grpSpPr>
        <p:sp>
          <p:nvSpPr>
            <p:cNvPr id="1873" name="Google Shape;1873;p45"/>
            <p:cNvSpPr/>
            <p:nvPr/>
          </p:nvSpPr>
          <p:spPr>
            <a:xfrm>
              <a:off x="822275" y="4009475"/>
              <a:ext cx="3305475" cy="1199950"/>
            </a:xfrm>
            <a:custGeom>
              <a:avLst/>
              <a:gdLst/>
              <a:ahLst/>
              <a:cxnLst/>
              <a:rect l="l" t="t" r="r" b="b"/>
              <a:pathLst>
                <a:path w="132219" h="47998" extrusionOk="0">
                  <a:moveTo>
                    <a:pt x="48420" y="1"/>
                  </a:moveTo>
                  <a:cubicBezTo>
                    <a:pt x="33081" y="1"/>
                    <a:pt x="17700" y="6306"/>
                    <a:pt x="7166" y="17507"/>
                  </a:cubicBezTo>
                  <a:cubicBezTo>
                    <a:pt x="3637" y="21259"/>
                    <a:pt x="0" y="26564"/>
                    <a:pt x="378" y="31982"/>
                  </a:cubicBezTo>
                  <a:cubicBezTo>
                    <a:pt x="758" y="37430"/>
                    <a:pt x="5045" y="39910"/>
                    <a:pt x="9546" y="42504"/>
                  </a:cubicBezTo>
                  <a:cubicBezTo>
                    <a:pt x="16428" y="46474"/>
                    <a:pt x="24258" y="47998"/>
                    <a:pt x="32243" y="47998"/>
                  </a:cubicBezTo>
                  <a:cubicBezTo>
                    <a:pt x="38607" y="47998"/>
                    <a:pt x="45070" y="47030"/>
                    <a:pt x="51229" y="45560"/>
                  </a:cubicBezTo>
                  <a:cubicBezTo>
                    <a:pt x="65116" y="42246"/>
                    <a:pt x="78460" y="36618"/>
                    <a:pt x="92590" y="34569"/>
                  </a:cubicBezTo>
                  <a:cubicBezTo>
                    <a:pt x="96529" y="33998"/>
                    <a:pt x="100509" y="33714"/>
                    <a:pt x="104489" y="33714"/>
                  </a:cubicBezTo>
                  <a:cubicBezTo>
                    <a:pt x="113909" y="33714"/>
                    <a:pt x="123331" y="35304"/>
                    <a:pt x="132218" y="38431"/>
                  </a:cubicBezTo>
                  <a:lnTo>
                    <a:pt x="130116" y="26409"/>
                  </a:lnTo>
                  <a:cubicBezTo>
                    <a:pt x="128567" y="26604"/>
                    <a:pt x="127019" y="26695"/>
                    <a:pt x="125476" y="26695"/>
                  </a:cubicBezTo>
                  <a:cubicBezTo>
                    <a:pt x="114901" y="26695"/>
                    <a:pt x="104521" y="22384"/>
                    <a:pt x="95071" y="17369"/>
                  </a:cubicBezTo>
                  <a:cubicBezTo>
                    <a:pt x="84240" y="11620"/>
                    <a:pt x="73776" y="4771"/>
                    <a:pt x="61906" y="1695"/>
                  </a:cubicBezTo>
                  <a:cubicBezTo>
                    <a:pt x="57499" y="553"/>
                    <a:pt x="52961" y="1"/>
                    <a:pt x="48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4" name="Google Shape;1874;p45"/>
            <p:cNvSpPr/>
            <p:nvPr/>
          </p:nvSpPr>
          <p:spPr>
            <a:xfrm>
              <a:off x="822275" y="4009475"/>
              <a:ext cx="2542750" cy="1084250"/>
            </a:xfrm>
            <a:custGeom>
              <a:avLst/>
              <a:gdLst/>
              <a:ahLst/>
              <a:cxnLst/>
              <a:rect l="l" t="t" r="r" b="b"/>
              <a:pathLst>
                <a:path w="101710" h="43370" extrusionOk="0">
                  <a:moveTo>
                    <a:pt x="48420" y="1"/>
                  </a:moveTo>
                  <a:cubicBezTo>
                    <a:pt x="33081" y="1"/>
                    <a:pt x="17700" y="6306"/>
                    <a:pt x="7166" y="17507"/>
                  </a:cubicBezTo>
                  <a:cubicBezTo>
                    <a:pt x="3637" y="21259"/>
                    <a:pt x="0" y="26564"/>
                    <a:pt x="378" y="31982"/>
                  </a:cubicBezTo>
                  <a:cubicBezTo>
                    <a:pt x="758" y="37430"/>
                    <a:pt x="5045" y="39910"/>
                    <a:pt x="9546" y="42504"/>
                  </a:cubicBezTo>
                  <a:cubicBezTo>
                    <a:pt x="10074" y="42808"/>
                    <a:pt x="10610" y="43095"/>
                    <a:pt x="11149" y="43370"/>
                  </a:cubicBezTo>
                  <a:cubicBezTo>
                    <a:pt x="14710" y="37475"/>
                    <a:pt x="20621" y="32729"/>
                    <a:pt x="27124" y="30234"/>
                  </a:cubicBezTo>
                  <a:cubicBezTo>
                    <a:pt x="32902" y="28016"/>
                    <a:pt x="39028" y="27217"/>
                    <a:pt x="45230" y="27217"/>
                  </a:cubicBezTo>
                  <a:cubicBezTo>
                    <a:pt x="50755" y="27217"/>
                    <a:pt x="56340" y="27851"/>
                    <a:pt x="61790" y="28682"/>
                  </a:cubicBezTo>
                  <a:cubicBezTo>
                    <a:pt x="71526" y="30167"/>
                    <a:pt x="81170" y="32242"/>
                    <a:pt x="90658" y="34879"/>
                  </a:cubicBezTo>
                  <a:cubicBezTo>
                    <a:pt x="91301" y="34772"/>
                    <a:pt x="91943" y="34662"/>
                    <a:pt x="92590" y="34569"/>
                  </a:cubicBezTo>
                  <a:cubicBezTo>
                    <a:pt x="95613" y="34130"/>
                    <a:pt x="98659" y="33871"/>
                    <a:pt x="101710" y="33768"/>
                  </a:cubicBezTo>
                  <a:cubicBezTo>
                    <a:pt x="101680" y="28748"/>
                    <a:pt x="99851" y="23724"/>
                    <a:pt x="96976" y="19556"/>
                  </a:cubicBezTo>
                  <a:cubicBezTo>
                    <a:pt x="96513" y="18884"/>
                    <a:pt x="96026" y="18232"/>
                    <a:pt x="95515" y="17600"/>
                  </a:cubicBezTo>
                  <a:cubicBezTo>
                    <a:pt x="95368" y="17522"/>
                    <a:pt x="95217" y="17446"/>
                    <a:pt x="95071" y="17369"/>
                  </a:cubicBezTo>
                  <a:cubicBezTo>
                    <a:pt x="84240" y="11620"/>
                    <a:pt x="73776" y="4771"/>
                    <a:pt x="61906" y="1695"/>
                  </a:cubicBezTo>
                  <a:cubicBezTo>
                    <a:pt x="57499" y="553"/>
                    <a:pt x="52961" y="1"/>
                    <a:pt x="48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83" name="Google Shape;2390;p37"/>
          <p:cNvSpPr txBox="1">
            <a:spLocks noGrp="1"/>
          </p:cNvSpPr>
          <p:nvPr>
            <p:ph type="title"/>
          </p:nvPr>
        </p:nvSpPr>
        <p:spPr>
          <a:xfrm>
            <a:off x="3385884" y="311335"/>
            <a:ext cx="8524000" cy="26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733" dirty="0">
                <a:solidFill>
                  <a:schemeClr val="accent2">
                    <a:lumMod val="40000"/>
                    <a:lumOff val="60000"/>
                  </a:schemeClr>
                </a:solidFill>
                <a:latin typeface="iCiel Cadena" pitchFamily="2" charset="0"/>
              </a:rPr>
              <a:t>KHÁM PHÁ</a:t>
            </a:r>
            <a:endParaRPr sz="11733" dirty="0">
              <a:solidFill>
                <a:schemeClr val="accent2">
                  <a:lumMod val="40000"/>
                  <a:lumOff val="60000"/>
                </a:schemeClr>
              </a:solidFill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6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92DA871-F894-43B7-BA60-5359460AF8C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1689" name="图片 20">
              <a:extLst>
                <a:ext uri="{FF2B5EF4-FFF2-40B4-BE49-F238E27FC236}">
                  <a16:creationId xmlns:a16="http://schemas.microsoft.com/office/drawing/2014/main" id="{57216F90-D3CB-46D1-A128-33C1B815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4D02D39-5691-40BB-8976-D962246F6841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5987B10-63A2-45E2-BEA7-723CD0DC0F37}"/>
              </a:ext>
            </a:extLst>
          </p:cNvPr>
          <p:cNvSpPr/>
          <p:nvPr/>
        </p:nvSpPr>
        <p:spPr>
          <a:xfrm>
            <a:off x="1304925" y="2055813"/>
            <a:ext cx="9467850" cy="38608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800" noProof="1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5B7559D-ECFD-4519-9A0B-D08634D1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2822575"/>
            <a:ext cx="8726488" cy="29526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{"/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trôi chảy, lưu loát toàn bài. Biết đọc diễn cảm bài văn – giọng kể khoan thai nhưng dõng dạc, phù hợp với diễn biến câu chuyện. Đọc phân biệt lời các nhân vật với lời người kể chuyện.  </a:t>
            </a:r>
          </a:p>
          <a:p>
            <a:pPr marL="457200" indent="-457200" algn="just">
              <a:buFont typeface="Wingdings" panose="05000000000000000000" pitchFamily="2" charset="2"/>
              <a:buChar char="{"/>
              <a:defRPr/>
            </a:pP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{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C03394-08C9-412D-82DF-126523524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73113"/>
            <a:ext cx="37719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081F2A2-C5C5-4179-B4C3-4989683C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193800"/>
            <a:ext cx="2662237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MỤC TIÊU</a:t>
            </a:r>
            <a:endParaRPr lang="zh-CN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40EC01D-C0AE-48F3-813A-C794ACB69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700" y="3970338"/>
            <a:ext cx="1833563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206DA53-3023-4C1D-B062-D6E55AF3F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238" y="660400"/>
            <a:ext cx="5600700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D4EF8F7-B25A-47DE-8D62-4284152BCB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5784" name="图片 20">
              <a:extLst>
                <a:ext uri="{FF2B5EF4-FFF2-40B4-BE49-F238E27FC236}">
                  <a16:creationId xmlns:a16="http://schemas.microsoft.com/office/drawing/2014/main" id="{F816E2E1-7D5B-4E76-9FFF-288B44605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D9E7157-BEE4-4682-9B5E-9AA3DD04C9E6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8A747EF-2C65-4C79-89AC-80D8169D8BE7}"/>
              </a:ext>
            </a:extLst>
          </p:cNvPr>
          <p:cNvSpPr/>
          <p:nvPr/>
        </p:nvSpPr>
        <p:spPr>
          <a:xfrm>
            <a:off x="911225" y="2613025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D261B15-693D-4709-9749-54C4E450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3429000"/>
            <a:ext cx="380905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 ĐỌC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F40ACED-8E89-44D8-BAA9-4D29325348E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03400" y="3022600"/>
            <a:ext cx="1679575" cy="1731963"/>
          </a:xfrm>
          <a:custGeom>
            <a:avLst/>
            <a:gdLst>
              <a:gd name="T0" fmla="*/ 2147483646 w 597"/>
              <a:gd name="T1" fmla="*/ 2147483646 h 497"/>
              <a:gd name="T2" fmla="*/ 2147483646 w 597"/>
              <a:gd name="T3" fmla="*/ 2147483646 h 497"/>
              <a:gd name="T4" fmla="*/ 2147483646 w 597"/>
              <a:gd name="T5" fmla="*/ 2147483646 h 497"/>
              <a:gd name="T6" fmla="*/ 2147483646 w 597"/>
              <a:gd name="T7" fmla="*/ 2147483646 h 497"/>
              <a:gd name="T8" fmla="*/ 2147483646 w 597"/>
              <a:gd name="T9" fmla="*/ 2147483646 h 497"/>
              <a:gd name="T10" fmla="*/ 2147483646 w 597"/>
              <a:gd name="T11" fmla="*/ 2147483646 h 497"/>
              <a:gd name="T12" fmla="*/ 0 w 597"/>
              <a:gd name="T13" fmla="*/ 2147483646 h 497"/>
              <a:gd name="T14" fmla="*/ 2147483646 w 597"/>
              <a:gd name="T15" fmla="*/ 2147483646 h 497"/>
              <a:gd name="T16" fmla="*/ 2147483646 w 597"/>
              <a:gd name="T17" fmla="*/ 2147483646 h 497"/>
              <a:gd name="T18" fmla="*/ 2147483646 w 597"/>
              <a:gd name="T19" fmla="*/ 2147483646 h 497"/>
              <a:gd name="T20" fmla="*/ 2147483646 w 597"/>
              <a:gd name="T21" fmla="*/ 2147483646 h 497"/>
              <a:gd name="T22" fmla="*/ 2147483646 w 597"/>
              <a:gd name="T23" fmla="*/ 2147483646 h 497"/>
              <a:gd name="T24" fmla="*/ 2147483646 w 597"/>
              <a:gd name="T25" fmla="*/ 2147483646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97" h="497">
                <a:moveTo>
                  <a:pt x="429" y="1"/>
                </a:moveTo>
                <a:cubicBezTo>
                  <a:pt x="473" y="159"/>
                  <a:pt x="548" y="287"/>
                  <a:pt x="597" y="440"/>
                </a:cubicBezTo>
                <a:cubicBezTo>
                  <a:pt x="532" y="458"/>
                  <a:pt x="471" y="479"/>
                  <a:pt x="406" y="497"/>
                </a:cubicBezTo>
                <a:cubicBezTo>
                  <a:pt x="402" y="455"/>
                  <a:pt x="394" y="417"/>
                  <a:pt x="390" y="375"/>
                </a:cubicBezTo>
                <a:cubicBezTo>
                  <a:pt x="336" y="376"/>
                  <a:pt x="288" y="369"/>
                  <a:pt x="235" y="368"/>
                </a:cubicBezTo>
                <a:cubicBezTo>
                  <a:pt x="218" y="401"/>
                  <a:pt x="208" y="440"/>
                  <a:pt x="194" y="476"/>
                </a:cubicBezTo>
                <a:cubicBezTo>
                  <a:pt x="132" y="448"/>
                  <a:pt x="53" y="436"/>
                  <a:pt x="0" y="399"/>
                </a:cubicBezTo>
                <a:cubicBezTo>
                  <a:pt x="44" y="271"/>
                  <a:pt x="119" y="175"/>
                  <a:pt x="150" y="34"/>
                </a:cubicBezTo>
                <a:cubicBezTo>
                  <a:pt x="251" y="32"/>
                  <a:pt x="324" y="0"/>
                  <a:pt x="429" y="1"/>
                </a:cubicBezTo>
                <a:close/>
                <a:moveTo>
                  <a:pt x="274" y="275"/>
                </a:moveTo>
                <a:cubicBezTo>
                  <a:pt x="299" y="269"/>
                  <a:pt x="335" y="273"/>
                  <a:pt x="364" y="272"/>
                </a:cubicBezTo>
                <a:cubicBezTo>
                  <a:pt x="353" y="222"/>
                  <a:pt x="348" y="167"/>
                  <a:pt x="333" y="120"/>
                </a:cubicBezTo>
                <a:cubicBezTo>
                  <a:pt x="315" y="173"/>
                  <a:pt x="292" y="221"/>
                  <a:pt x="274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D72CDA-4F94-45E3-B805-D6E80ED2A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00" y="333216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5978A7A-A7BA-4A4D-852D-85A34F3ED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90B6B72-FDE4-44F4-A0A9-5806A78DF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80013"/>
            <a:ext cx="11997791" cy="2971800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man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–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Khi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Anh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11">
            <a:extLst>
              <a:ext uri="{FF2B5EF4-FFF2-40B4-BE49-F238E27FC236}">
                <a16:creationId xmlns:a16="http://schemas.microsoft.com/office/drawing/2014/main" id="{FC87C034-B86F-449E-9532-E91D27CD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-4762"/>
            <a:ext cx="469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29509770"/>
</p:tagLst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2940</Words>
  <Application>Microsoft Office PowerPoint</Application>
  <PresentationFormat>Widescreen</PresentationFormat>
  <Paragraphs>188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等线</vt:lpstr>
      <vt:lpstr>Arial</vt:lpstr>
      <vt:lpstr>Calibri</vt:lpstr>
      <vt:lpstr>HP001 4 hàng</vt:lpstr>
      <vt:lpstr>iCiel Cadena</vt:lpstr>
      <vt:lpstr>Times New Roman</vt:lpstr>
      <vt:lpstr>Verdana</vt:lpstr>
      <vt:lpstr>Wingdings</vt:lpstr>
      <vt:lpstr>腾祥铁山楷书繁</vt:lpstr>
      <vt:lpstr>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hai, ngày 06  tháng  3  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ADMIN</cp:lastModifiedBy>
  <cp:revision>260</cp:revision>
  <dcterms:created xsi:type="dcterms:W3CDTF">2021-12-23T08:26:02Z</dcterms:created>
  <dcterms:modified xsi:type="dcterms:W3CDTF">2023-03-03T22:24:09Z</dcterms:modified>
</cp:coreProperties>
</file>