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1641" r:id="rId2"/>
    <p:sldId id="11661" r:id="rId3"/>
    <p:sldId id="369" r:id="rId4"/>
    <p:sldId id="11642" r:id="rId5"/>
    <p:sldId id="11662" r:id="rId6"/>
    <p:sldId id="11651" r:id="rId7"/>
    <p:sldId id="11660" r:id="rId8"/>
    <p:sldId id="259" r:id="rId9"/>
    <p:sldId id="11645" r:id="rId10"/>
    <p:sldId id="11644" r:id="rId11"/>
    <p:sldId id="11652" r:id="rId12"/>
    <p:sldId id="11648" r:id="rId13"/>
    <p:sldId id="11664" r:id="rId14"/>
    <p:sldId id="11647" r:id="rId15"/>
    <p:sldId id="11653" r:id="rId16"/>
    <p:sldId id="11655" r:id="rId17"/>
    <p:sldId id="11657" r:id="rId18"/>
    <p:sldId id="269" r:id="rId19"/>
    <p:sldId id="11646" r:id="rId20"/>
    <p:sldId id="11658" r:id="rId21"/>
    <p:sldId id="11665" r:id="rId22"/>
    <p:sldId id="11656" r:id="rId23"/>
    <p:sldId id="11643" r:id="rId24"/>
    <p:sldId id="11654" r:id="rId25"/>
  </p:sldIdLst>
  <p:sldSz cx="12192000" cy="6858000"/>
  <p:notesSz cx="6858000" cy="9144000"/>
  <p:embeddedFontLs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UTM Arruba KT" panose="02040603050506020204" pitchFamily="18" charset="0"/>
      <p:regular r:id="rId32"/>
    </p:embeddedFont>
    <p:embeddedFont>
      <p:font typeface="UTM Fire House" panose="02040603050506020204" pitchFamily="18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9">
          <p15:clr>
            <a:srgbClr val="A4A3A4"/>
          </p15:clr>
        </p15:guide>
        <p15:guide id="2" pos="37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30"/>
    <a:srgbClr val="FF0066"/>
    <a:srgbClr val="D6A300"/>
    <a:srgbClr val="465E0A"/>
    <a:srgbClr val="338C3D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9" autoAdjust="0"/>
    <p:restoredTop sz="94614" autoAdjust="0"/>
  </p:normalViewPr>
  <p:slideViewPr>
    <p:cSldViewPr showGuides="1">
      <p:cViewPr varScale="1">
        <p:scale>
          <a:sx n="67" d="100"/>
          <a:sy n="67" d="100"/>
        </p:scale>
        <p:origin x="570" y="30"/>
      </p:cViewPr>
      <p:guideLst>
        <p:guide orient="horz" pos="2229"/>
        <p:guide pos="37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54" y="77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2023/3/3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20CA4752-83A3-4A24-A5D9-FF23BEF88949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44C6A14-2990-45EE-B612-C8B1E47BE2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392B6-4413-4C40-BDB5-4C068F57FB2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69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189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158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35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53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50B3E-C72D-4DC0-8C0D-BF284986B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91F27-6118-4427-80B8-ECDCE12B5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7989B-0F64-4680-9F6F-470611A67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CBF793-ADF5-4DB7-877B-7042D18DB1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8AB747A-6558-4C6A-B1F3-E417C9AE8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70AF7A"/>
              </a:clrFrom>
              <a:clrTo>
                <a:srgbClr val="70AF7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6" r="1538" b="14845"/>
          <a:stretch>
            <a:fillRect/>
          </a:stretch>
        </p:blipFill>
        <p:spPr>
          <a:xfrm flipH="1">
            <a:off x="-29280" y="5352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0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5E1086-69C3-46CD-8BC7-A2F9FD9E75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C78C93-8BB6-4A29-AD46-43A459827D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90" y="81810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CCE2AC-F608-4CF6-BB70-971CBA1335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D11E2D-137B-4E46-8592-15F05AE238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6F97A7-23A1-4C15-B88A-3F247E32DF35}"/>
              </a:ext>
            </a:extLst>
          </p:cNvPr>
          <p:cNvSpPr txBox="1"/>
          <p:nvPr userDrawn="1"/>
        </p:nvSpPr>
        <p:spPr>
          <a:xfrm>
            <a:off x="2908980" y="86364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DA38A44-AF44-4FD8-A519-8549ED64C4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1C2F713-3991-4E5D-907E-AFE0463CE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629" y="809362"/>
            <a:ext cx="499337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Bài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thơ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về</a:t>
            </a:r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Montserrat" panose="00000500000000000000" charset="0"/>
            </a:endParaRP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6C91657A-AA63-4A04-A3CF-E9388D125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867" y="2909498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Phạm Tiến Duật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2435942" y="1845000"/>
            <a:ext cx="9151936" cy="1240085"/>
            <a:chOff x="2435942" y="1845000"/>
            <a:chExt cx="9151936" cy="12400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rgbClr val="8DC63F"/>
                  </a:solidFill>
                  <a:latin typeface="Times New Roman" panose="02020603050405020304" pitchFamily="18" charset="0"/>
                  <a:ea typeface="Montserrat" panose="00000500000000000000" charset="0"/>
                  <a:cs typeface="Times New Roman" panose="02020603050405020304" pitchFamily="18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rgbClr val="8DC63F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515878" y="1884756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chemeClr val="bg1"/>
                  </a:solidFill>
                  <a:latin typeface="Times New Roman" panose="02020603050405020304" pitchFamily="18" charset="0"/>
                  <a:ea typeface="Montserrat" panose="00000500000000000000" charset="0"/>
                  <a:cs typeface="Times New Roman" panose="02020603050405020304" pitchFamily="18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27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74AFD00-65CB-417B-83DF-01F44F29DD9E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232000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192000" cy="1905000"/>
          </a:xfrm>
          <a:prstGeom prst="rect">
            <a:avLst/>
          </a:prstGeom>
        </p:spPr>
      </p:pic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855102" y="1317808"/>
            <a:ext cx="8472000" cy="22398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</a:t>
            </a: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thôi.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411000" y="1414359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465E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vi-VN" altLang="en-US" sz="2800" b="1" dirty="0">
              <a:solidFill>
                <a:srgbClr val="465E0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411000" y="3933000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rgbClr val="D6A300"/>
                </a:solidFill>
              </a:rPr>
              <a:t>4.</a:t>
            </a:r>
            <a:endParaRPr lang="vi-VN" altLang="en-US" dirty="0">
              <a:solidFill>
                <a:srgbClr val="D6A30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935" y="6030685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rgbClr val="005930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640055" cy="1904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92EBB9-5C44-4555-BD62-EF7644AFE44B}"/>
              </a:ext>
            </a:extLst>
          </p:cNvPr>
          <p:cNvSpPr txBox="1"/>
          <p:nvPr/>
        </p:nvSpPr>
        <p:spPr>
          <a:xfrm>
            <a:off x="844628" y="3850889"/>
            <a:ext cx="7396316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đi tới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  <a:endParaRPr lang="en-US" altLang="en-US" sz="2400" b="1" dirty="0">
              <a:solidFill>
                <a:srgbClr val="D6A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7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7" grpId="0"/>
      <p:bldP spid="42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DF6F3F5-ACB8-4F5C-9441-04C3ED5A38A0}"/>
              </a:ext>
            </a:extLst>
          </p:cNvPr>
          <p:cNvGrpSpPr/>
          <p:nvPr/>
        </p:nvGrpSpPr>
        <p:grpSpPr>
          <a:xfrm>
            <a:off x="2262291" y="1930907"/>
            <a:ext cx="3475461" cy="705365"/>
            <a:chOff x="4831606" y="1259090"/>
            <a:chExt cx="3475461" cy="705365"/>
          </a:xfrm>
        </p:grpSpPr>
        <p:sp>
          <p:nvSpPr>
            <p:cNvPr id="3" name="任意多边形 17">
              <a:extLst>
                <a:ext uri="{FF2B5EF4-FFF2-40B4-BE49-F238E27FC236}">
                  <a16:creationId xmlns:a16="http://schemas.microsoft.com/office/drawing/2014/main" id="{02E885E1-7B16-42E3-89D1-0E8DA55F77E0}"/>
                </a:ext>
              </a:extLst>
            </p:cNvPr>
            <p:cNvSpPr/>
            <p:nvPr/>
          </p:nvSpPr>
          <p:spPr>
            <a:xfrm>
              <a:off x="4831606" y="1259090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46">
              <a:extLst>
                <a:ext uri="{FF2B5EF4-FFF2-40B4-BE49-F238E27FC236}">
                  <a16:creationId xmlns:a16="http://schemas.microsoft.com/office/drawing/2014/main" id="{0378DC9F-0BD6-42B2-AEB9-37BDF7B0A05E}"/>
                </a:ext>
              </a:extLst>
            </p:cNvPr>
            <p:cNvSpPr/>
            <p:nvPr/>
          </p:nvSpPr>
          <p:spPr>
            <a:xfrm>
              <a:off x="5451081" y="1319385"/>
              <a:ext cx="18918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ung dung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12">
            <a:extLst>
              <a:ext uri="{FF2B5EF4-FFF2-40B4-BE49-F238E27FC236}">
                <a16:creationId xmlns:a16="http://schemas.microsoft.com/office/drawing/2014/main" id="{EC9AA5CB-22FF-44A7-902E-74DC327B5833}"/>
              </a:ext>
            </a:extLst>
          </p:cNvPr>
          <p:cNvGrpSpPr/>
          <p:nvPr/>
        </p:nvGrpSpPr>
        <p:grpSpPr>
          <a:xfrm>
            <a:off x="4097609" y="3048832"/>
            <a:ext cx="4392000" cy="705365"/>
            <a:chOff x="4831606" y="2262777"/>
            <a:chExt cx="4392000" cy="705365"/>
          </a:xfrm>
        </p:grpSpPr>
        <p:sp>
          <p:nvSpPr>
            <p:cNvPr id="6" name="任意多边形 47">
              <a:extLst>
                <a:ext uri="{FF2B5EF4-FFF2-40B4-BE49-F238E27FC236}">
                  <a16:creationId xmlns:a16="http://schemas.microsoft.com/office/drawing/2014/main" id="{B341BF25-F164-4AB0-9062-4661B264A489}"/>
                </a:ext>
              </a:extLst>
            </p:cNvPr>
            <p:cNvSpPr/>
            <p:nvPr/>
          </p:nvSpPr>
          <p:spPr>
            <a:xfrm>
              <a:off x="4831606" y="2262777"/>
              <a:ext cx="4392000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48">
              <a:extLst>
                <a:ext uri="{FF2B5EF4-FFF2-40B4-BE49-F238E27FC236}">
                  <a16:creationId xmlns:a16="http://schemas.microsoft.com/office/drawing/2014/main" id="{819A6C3F-71B5-4E80-AC4A-D2B9C964D832}"/>
                </a:ext>
              </a:extLst>
            </p:cNvPr>
            <p:cNvSpPr/>
            <p:nvPr/>
          </p:nvSpPr>
          <p:spPr>
            <a:xfrm>
              <a:off x="5126139" y="2312252"/>
              <a:ext cx="36471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mưa tuôn, mưa xối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13">
            <a:extLst>
              <a:ext uri="{FF2B5EF4-FFF2-40B4-BE49-F238E27FC236}">
                <a16:creationId xmlns:a16="http://schemas.microsoft.com/office/drawing/2014/main" id="{E7ED7911-936E-49E8-9AED-B81584AB8AF0}"/>
              </a:ext>
            </a:extLst>
          </p:cNvPr>
          <p:cNvGrpSpPr/>
          <p:nvPr/>
        </p:nvGrpSpPr>
        <p:grpSpPr>
          <a:xfrm>
            <a:off x="6897055" y="4101787"/>
            <a:ext cx="3475461" cy="705365"/>
            <a:chOff x="4831606" y="3231107"/>
            <a:chExt cx="3475461" cy="705365"/>
          </a:xfrm>
        </p:grpSpPr>
        <p:sp>
          <p:nvSpPr>
            <p:cNvPr id="9" name="任意多边形 49">
              <a:extLst>
                <a:ext uri="{FF2B5EF4-FFF2-40B4-BE49-F238E27FC236}">
                  <a16:creationId xmlns:a16="http://schemas.microsoft.com/office/drawing/2014/main" id="{8A761756-99F3-4536-B39F-8773CAE327D3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50">
              <a:extLst>
                <a:ext uri="{FF2B5EF4-FFF2-40B4-BE49-F238E27FC236}">
                  <a16:creationId xmlns:a16="http://schemas.microsoft.com/office/drawing/2014/main" id="{E129E416-C19E-4F46-B481-C2B4320BE8A7}"/>
                </a:ext>
              </a:extLst>
            </p:cNvPr>
            <p:cNvSpPr/>
            <p:nvPr/>
          </p:nvSpPr>
          <p:spPr>
            <a:xfrm>
              <a:off x="5656266" y="3291402"/>
              <a:ext cx="16642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đột ngột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25">
            <a:extLst>
              <a:ext uri="{FF2B5EF4-FFF2-40B4-BE49-F238E27FC236}">
                <a16:creationId xmlns:a16="http://schemas.microsoft.com/office/drawing/2014/main" id="{75EE419A-05CA-42BF-AC32-EDEDB8AA206A}"/>
              </a:ext>
            </a:extLst>
          </p:cNvPr>
          <p:cNvGrpSpPr/>
          <p:nvPr/>
        </p:nvGrpSpPr>
        <p:grpSpPr>
          <a:xfrm>
            <a:off x="1093567" y="1845000"/>
            <a:ext cx="859812" cy="923330"/>
            <a:chOff x="3501173" y="1215243"/>
            <a:chExt cx="859812" cy="92333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7A1A52D-0C82-44BD-9CF7-AD48D8D48A15}"/>
                </a:ext>
              </a:extLst>
            </p:cNvPr>
            <p:cNvGrpSpPr/>
            <p:nvPr/>
          </p:nvGrpSpPr>
          <p:grpSpPr>
            <a:xfrm>
              <a:off x="3501173" y="1314175"/>
              <a:ext cx="859812" cy="739839"/>
              <a:chOff x="2543860" y="2062277"/>
              <a:chExt cx="2156327" cy="1855446"/>
            </a:xfrm>
          </p:grpSpPr>
          <p:sp>
            <p:nvSpPr>
              <p:cNvPr id="17" name="任意多边形 10">
                <a:extLst>
                  <a:ext uri="{FF2B5EF4-FFF2-40B4-BE49-F238E27FC236}">
                    <a16:creationId xmlns:a16="http://schemas.microsoft.com/office/drawing/2014/main" id="{8576C357-6308-408E-A4BE-1E70AB4FF65C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30">
                <a:extLst>
                  <a:ext uri="{FF2B5EF4-FFF2-40B4-BE49-F238E27FC236}">
                    <a16:creationId xmlns:a16="http://schemas.microsoft.com/office/drawing/2014/main" id="{1E398A8E-8268-4B72-9019-A0F38F7C108A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53">
              <a:extLst>
                <a:ext uri="{FF2B5EF4-FFF2-40B4-BE49-F238E27FC236}">
                  <a16:creationId xmlns:a16="http://schemas.microsoft.com/office/drawing/2014/main" id="{932C094E-A4D3-46B2-B2EA-3B5ABA33CAE1}"/>
                </a:ext>
              </a:extLst>
            </p:cNvPr>
            <p:cNvSpPr/>
            <p:nvPr/>
          </p:nvSpPr>
          <p:spPr>
            <a:xfrm>
              <a:off x="3671981" y="1215243"/>
              <a:ext cx="569387" cy="9233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22">
            <a:extLst>
              <a:ext uri="{FF2B5EF4-FFF2-40B4-BE49-F238E27FC236}">
                <a16:creationId xmlns:a16="http://schemas.microsoft.com/office/drawing/2014/main" id="{37A1E0BF-E66D-4B99-9802-9C7F016FC6FA}"/>
              </a:ext>
            </a:extLst>
          </p:cNvPr>
          <p:cNvGrpSpPr/>
          <p:nvPr/>
        </p:nvGrpSpPr>
        <p:grpSpPr>
          <a:xfrm>
            <a:off x="3043475" y="2989337"/>
            <a:ext cx="859812" cy="1015663"/>
            <a:chOff x="3505570" y="2146028"/>
            <a:chExt cx="859812" cy="1015663"/>
          </a:xfrm>
        </p:grpSpPr>
        <p:grpSp>
          <p:nvGrpSpPr>
            <p:cNvPr id="20" name="组合 35">
              <a:extLst>
                <a:ext uri="{FF2B5EF4-FFF2-40B4-BE49-F238E27FC236}">
                  <a16:creationId xmlns:a16="http://schemas.microsoft.com/office/drawing/2014/main" id="{3CAE37CC-C7C6-4ED1-AEBB-E5C930CF72D9}"/>
                </a:ext>
              </a:extLst>
            </p:cNvPr>
            <p:cNvGrpSpPr/>
            <p:nvPr/>
          </p:nvGrpSpPr>
          <p:grpSpPr>
            <a:xfrm>
              <a:off x="3505570" y="2265784"/>
              <a:ext cx="859812" cy="739839"/>
              <a:chOff x="2543860" y="2062277"/>
              <a:chExt cx="2156327" cy="1855446"/>
            </a:xfrm>
          </p:grpSpPr>
          <p:sp>
            <p:nvSpPr>
              <p:cNvPr id="22" name="任意多边形 36">
                <a:extLst>
                  <a:ext uri="{FF2B5EF4-FFF2-40B4-BE49-F238E27FC236}">
                    <a16:creationId xmlns:a16="http://schemas.microsoft.com/office/drawing/2014/main" id="{15AF2680-7F86-4659-A2C4-F88CB3B64847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37">
                <a:extLst>
                  <a:ext uri="{FF2B5EF4-FFF2-40B4-BE49-F238E27FC236}">
                    <a16:creationId xmlns:a16="http://schemas.microsoft.com/office/drawing/2014/main" id="{86C66863-1D9F-489B-AC98-76F35EFCE5BF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54">
              <a:extLst>
                <a:ext uri="{FF2B5EF4-FFF2-40B4-BE49-F238E27FC236}">
                  <a16:creationId xmlns:a16="http://schemas.microsoft.com/office/drawing/2014/main" id="{BA067888-0427-4E0E-AE98-E4C768AADC1E}"/>
                </a:ext>
              </a:extLst>
            </p:cNvPr>
            <p:cNvSpPr/>
            <p:nvPr/>
          </p:nvSpPr>
          <p:spPr>
            <a:xfrm>
              <a:off x="3665042" y="2146028"/>
              <a:ext cx="590226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2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1">
            <a:extLst>
              <a:ext uri="{FF2B5EF4-FFF2-40B4-BE49-F238E27FC236}">
                <a16:creationId xmlns:a16="http://schemas.microsoft.com/office/drawing/2014/main" id="{890FC420-861A-4589-8E16-2A3DEA420201}"/>
              </a:ext>
            </a:extLst>
          </p:cNvPr>
          <p:cNvGrpSpPr/>
          <p:nvPr/>
        </p:nvGrpSpPr>
        <p:grpSpPr>
          <a:xfrm>
            <a:off x="5836250" y="4005000"/>
            <a:ext cx="859812" cy="1015663"/>
            <a:chOff x="3496549" y="3107602"/>
            <a:chExt cx="859812" cy="1015663"/>
          </a:xfrm>
        </p:grpSpPr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8154B68-5330-4900-B407-9061266CD4BC}"/>
                </a:ext>
              </a:extLst>
            </p:cNvPr>
            <p:cNvGrpSpPr/>
            <p:nvPr/>
          </p:nvGrpSpPr>
          <p:grpSpPr>
            <a:xfrm>
              <a:off x="3496549" y="3217393"/>
              <a:ext cx="859812" cy="739839"/>
              <a:chOff x="2543860" y="2062277"/>
              <a:chExt cx="2156327" cy="1855446"/>
            </a:xfrm>
          </p:grpSpPr>
          <p:sp>
            <p:nvSpPr>
              <p:cNvPr id="27" name="任意多边形 39">
                <a:extLst>
                  <a:ext uri="{FF2B5EF4-FFF2-40B4-BE49-F238E27FC236}">
                    <a16:creationId xmlns:a16="http://schemas.microsoft.com/office/drawing/2014/main" id="{0A2180B6-9C90-4BC4-9A7A-D3199F6F36E1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任意多边形 40">
                <a:extLst>
                  <a:ext uri="{FF2B5EF4-FFF2-40B4-BE49-F238E27FC236}">
                    <a16:creationId xmlns:a16="http://schemas.microsoft.com/office/drawing/2014/main" id="{AADA928C-C8F0-4E79-8DAE-5051A661D5C9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矩形 55">
              <a:extLst>
                <a:ext uri="{FF2B5EF4-FFF2-40B4-BE49-F238E27FC236}">
                  <a16:creationId xmlns:a16="http://schemas.microsoft.com/office/drawing/2014/main" id="{F9756E5B-C774-4502-BCF5-69B722B297FB}"/>
                </a:ext>
              </a:extLst>
            </p:cNvPr>
            <p:cNvSpPr/>
            <p:nvPr/>
          </p:nvSpPr>
          <p:spPr>
            <a:xfrm>
              <a:off x="3652039" y="3107602"/>
              <a:ext cx="569387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3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5043D9B4-FBF6-40E7-BA64-35A2CE484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112723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Luyện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đọc</a:t>
            </a:r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Montserrat" panose="00000500000000000000" charset="0"/>
            </a:endParaRPr>
          </a:p>
        </p:txBody>
      </p:sp>
      <p:pic>
        <p:nvPicPr>
          <p:cNvPr id="35" name="图片 30">
            <a:extLst>
              <a:ext uri="{FF2B5EF4-FFF2-40B4-BE49-F238E27FC236}">
                <a16:creationId xmlns:a16="http://schemas.microsoft.com/office/drawing/2014/main" id="{5FCCB3FC-A7A0-4DE2-9241-16F5C32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36" name="图片 30">
            <a:extLst>
              <a:ext uri="{FF2B5EF4-FFF2-40B4-BE49-F238E27FC236}">
                <a16:creationId xmlns:a16="http://schemas.microsoft.com/office/drawing/2014/main" id="{D1437A13-A2F2-48C0-851E-8CE5FAEDC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16000" y="4941000"/>
            <a:ext cx="6640055" cy="1904999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1108EF3D-EC12-4DBB-9566-892ECE892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18BC4C2A-910E-4143-A322-A3DDC8810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65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5A3B87-B7C7-482B-A2CA-A35BD1133D22}"/>
              </a:ext>
            </a:extLst>
          </p:cNvPr>
          <p:cNvSpPr/>
          <p:nvPr/>
        </p:nvSpPr>
        <p:spPr>
          <a:xfrm>
            <a:off x="1488001" y="1917000"/>
            <a:ext cx="9216000" cy="3816000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3">
            <a:extLst>
              <a:ext uri="{FF2B5EF4-FFF2-40B4-BE49-F238E27FC236}">
                <a16:creationId xmlns:a16="http://schemas.microsoft.com/office/drawing/2014/main" id="{AB36ADFC-091E-4C24-9EF1-62B207DB9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2213769"/>
            <a:ext cx="822325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Nhìn thấy gió  vào xoa mắt đắng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con đường  chạy thẳng vào tim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sao trời và đột ngột cánh chim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Như sa, như ùa vào buồng lái.</a:t>
            </a:r>
          </a:p>
          <a:p>
            <a:pPr>
              <a:spcBef>
                <a:spcPct val="50000"/>
              </a:spcBef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3" name="Line 44">
            <a:extLst>
              <a:ext uri="{FF2B5EF4-FFF2-40B4-BE49-F238E27FC236}">
                <a16:creationId xmlns:a16="http://schemas.microsoft.com/office/drawing/2014/main" id="{4FE37F4C-C54F-4EF6-AEF5-93881A02FA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0975" y="30519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Line 45">
            <a:extLst>
              <a:ext uri="{FF2B5EF4-FFF2-40B4-BE49-F238E27FC236}">
                <a16:creationId xmlns:a16="http://schemas.microsoft.com/office/drawing/2014/main" id="{C61A46F1-49D4-407B-AAC5-ED1465D79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7575" y="22137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9BE1E1-8A4D-423D-B617-0F70AE40F610}"/>
              </a:ext>
            </a:extLst>
          </p:cNvPr>
          <p:cNvCxnSpPr/>
          <p:nvPr/>
        </p:nvCxnSpPr>
        <p:spPr>
          <a:xfrm>
            <a:off x="5718175" y="2747169"/>
            <a:ext cx="2667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D77552-0078-42C4-80A9-EBCE65CBBB25}"/>
              </a:ext>
            </a:extLst>
          </p:cNvPr>
          <p:cNvCxnSpPr/>
          <p:nvPr/>
        </p:nvCxnSpPr>
        <p:spPr>
          <a:xfrm>
            <a:off x="5489575" y="3585369"/>
            <a:ext cx="3810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44">
            <a:extLst>
              <a:ext uri="{FF2B5EF4-FFF2-40B4-BE49-F238E27FC236}">
                <a16:creationId xmlns:a16="http://schemas.microsoft.com/office/drawing/2014/main" id="{B7DFD065-8869-43E5-B796-8BD29C5F98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1375" y="3890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Line 44">
            <a:extLst>
              <a:ext uri="{FF2B5EF4-FFF2-40B4-BE49-F238E27FC236}">
                <a16:creationId xmlns:a16="http://schemas.microsoft.com/office/drawing/2014/main" id="{BC7824DB-7169-4504-9352-2E10DF7632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32375" y="4652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A1FF26-13C9-4E14-8FBA-3531CB98D418}"/>
              </a:ext>
            </a:extLst>
          </p:cNvPr>
          <p:cNvCxnSpPr/>
          <p:nvPr/>
        </p:nvCxnSpPr>
        <p:spPr>
          <a:xfrm>
            <a:off x="5413375" y="4425157"/>
            <a:ext cx="1600200" cy="1587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961E3E-E1AB-4599-A06D-0B782A5D4CF3}"/>
              </a:ext>
            </a:extLst>
          </p:cNvPr>
          <p:cNvCxnSpPr/>
          <p:nvPr/>
        </p:nvCxnSpPr>
        <p:spPr>
          <a:xfrm>
            <a:off x="2060575" y="5261769"/>
            <a:ext cx="3048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B4FBAE-DF64-4DC3-AB52-EC5D6AB2F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112723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Luyện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đọc</a:t>
            </a:r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Montserrat" panose="00000500000000000000" charset="0"/>
            </a:endParaRPr>
          </a:p>
        </p:txBody>
      </p:sp>
      <p:pic>
        <p:nvPicPr>
          <p:cNvPr id="16" name="图片 30">
            <a:extLst>
              <a:ext uri="{FF2B5EF4-FFF2-40B4-BE49-F238E27FC236}">
                <a16:creationId xmlns:a16="http://schemas.microsoft.com/office/drawing/2014/main" id="{C285C691-B05E-4057-A230-50FF224D7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72504DFC-9FA1-492A-AD3A-E762A4C08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88249" y="4950621"/>
            <a:ext cx="6640055" cy="1904999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1B640CA0-DF53-4760-80A2-A560B5048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459066" y="298014"/>
            <a:ext cx="4576026" cy="190500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B6C8596A-6040-4369-B0EB-E47CABB68A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6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 animBg="1"/>
      <p:bldP spid="4" grpId="0" animBg="1"/>
      <p:bldP spid="8" grpId="0" animBg="1"/>
      <p:bldP spid="9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730A38-6302-4827-B83B-6EBA72DC0E4D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-6028292" y="5809168"/>
            <a:ext cx="12192000" cy="19050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276A2-99D3-492E-B0EA-D123F98A0187}"/>
              </a:ext>
            </a:extLst>
          </p:cNvPr>
          <p:cNvSpPr>
            <a:spLocks noGrp="1"/>
          </p:cNvSpPr>
          <p:nvPr/>
        </p:nvSpPr>
        <p:spPr>
          <a:xfrm>
            <a:off x="412737" y="1354859"/>
            <a:ext cx="6503165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7131902" y="1409814"/>
            <a:ext cx="5372098" cy="46000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thôi.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đi tới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465" y="6009856"/>
            <a:ext cx="4356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Duật</a:t>
            </a:r>
            <a:endParaRPr lang="en-US" sz="2400" b="1" dirty="0"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16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group of people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02232F7D-71DC-4840-BA27-E164759001F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000" y="2328504"/>
            <a:ext cx="6426564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820B1D14-FBAA-4973-911E-2963872D2F31}"/>
              </a:ext>
            </a:extLst>
          </p:cNvPr>
          <p:cNvSpPr txBox="1"/>
          <p:nvPr/>
        </p:nvSpPr>
        <p:spPr>
          <a:xfrm>
            <a:off x="4224000" y="1212301"/>
            <a:ext cx="7848000" cy="954107"/>
          </a:xfrm>
          <a:custGeom>
            <a:avLst/>
            <a:gdLst>
              <a:gd name="connsiteX0" fmla="*/ 0 w 7848000"/>
              <a:gd name="connsiteY0" fmla="*/ 0 h 954107"/>
              <a:gd name="connsiteX1" fmla="*/ 497040 w 7848000"/>
              <a:gd name="connsiteY1" fmla="*/ 0 h 954107"/>
              <a:gd name="connsiteX2" fmla="*/ 1151040 w 7848000"/>
              <a:gd name="connsiteY2" fmla="*/ 0 h 954107"/>
              <a:gd name="connsiteX3" fmla="*/ 1962000 w 7848000"/>
              <a:gd name="connsiteY3" fmla="*/ 0 h 954107"/>
              <a:gd name="connsiteX4" fmla="*/ 2459040 w 7848000"/>
              <a:gd name="connsiteY4" fmla="*/ 0 h 954107"/>
              <a:gd name="connsiteX5" fmla="*/ 3113040 w 7848000"/>
              <a:gd name="connsiteY5" fmla="*/ 0 h 954107"/>
              <a:gd name="connsiteX6" fmla="*/ 3531600 w 7848000"/>
              <a:gd name="connsiteY6" fmla="*/ 0 h 954107"/>
              <a:gd name="connsiteX7" fmla="*/ 3950160 w 7848000"/>
              <a:gd name="connsiteY7" fmla="*/ 0 h 954107"/>
              <a:gd name="connsiteX8" fmla="*/ 4447200 w 7848000"/>
              <a:gd name="connsiteY8" fmla="*/ 0 h 954107"/>
              <a:gd name="connsiteX9" fmla="*/ 4865760 w 7848000"/>
              <a:gd name="connsiteY9" fmla="*/ 0 h 954107"/>
              <a:gd name="connsiteX10" fmla="*/ 5362800 w 7848000"/>
              <a:gd name="connsiteY10" fmla="*/ 0 h 954107"/>
              <a:gd name="connsiteX11" fmla="*/ 5781360 w 7848000"/>
              <a:gd name="connsiteY11" fmla="*/ 0 h 954107"/>
              <a:gd name="connsiteX12" fmla="*/ 6513840 w 7848000"/>
              <a:gd name="connsiteY12" fmla="*/ 0 h 954107"/>
              <a:gd name="connsiteX13" fmla="*/ 6932400 w 7848000"/>
              <a:gd name="connsiteY13" fmla="*/ 0 h 954107"/>
              <a:gd name="connsiteX14" fmla="*/ 7848000 w 7848000"/>
              <a:gd name="connsiteY14" fmla="*/ 0 h 954107"/>
              <a:gd name="connsiteX15" fmla="*/ 7848000 w 7848000"/>
              <a:gd name="connsiteY15" fmla="*/ 486595 h 954107"/>
              <a:gd name="connsiteX16" fmla="*/ 7848000 w 7848000"/>
              <a:gd name="connsiteY16" fmla="*/ 954107 h 954107"/>
              <a:gd name="connsiteX17" fmla="*/ 7350960 w 7848000"/>
              <a:gd name="connsiteY17" fmla="*/ 954107 h 954107"/>
              <a:gd name="connsiteX18" fmla="*/ 6618480 w 7848000"/>
              <a:gd name="connsiteY18" fmla="*/ 954107 h 954107"/>
              <a:gd name="connsiteX19" fmla="*/ 5964480 w 7848000"/>
              <a:gd name="connsiteY19" fmla="*/ 954107 h 954107"/>
              <a:gd name="connsiteX20" fmla="*/ 5545920 w 7848000"/>
              <a:gd name="connsiteY20" fmla="*/ 954107 h 954107"/>
              <a:gd name="connsiteX21" fmla="*/ 4734960 w 7848000"/>
              <a:gd name="connsiteY21" fmla="*/ 954107 h 954107"/>
              <a:gd name="connsiteX22" fmla="*/ 4316400 w 7848000"/>
              <a:gd name="connsiteY22" fmla="*/ 954107 h 954107"/>
              <a:gd name="connsiteX23" fmla="*/ 3505440 w 7848000"/>
              <a:gd name="connsiteY23" fmla="*/ 954107 h 954107"/>
              <a:gd name="connsiteX24" fmla="*/ 2929920 w 7848000"/>
              <a:gd name="connsiteY24" fmla="*/ 954107 h 954107"/>
              <a:gd name="connsiteX25" fmla="*/ 2118960 w 7848000"/>
              <a:gd name="connsiteY25" fmla="*/ 954107 h 954107"/>
              <a:gd name="connsiteX26" fmla="*/ 1700400 w 7848000"/>
              <a:gd name="connsiteY26" fmla="*/ 954107 h 954107"/>
              <a:gd name="connsiteX27" fmla="*/ 1281840 w 7848000"/>
              <a:gd name="connsiteY27" fmla="*/ 954107 h 954107"/>
              <a:gd name="connsiteX28" fmla="*/ 627840 w 7848000"/>
              <a:gd name="connsiteY28" fmla="*/ 954107 h 954107"/>
              <a:gd name="connsiteX29" fmla="*/ 0 w 7848000"/>
              <a:gd name="connsiteY29" fmla="*/ 954107 h 954107"/>
              <a:gd name="connsiteX30" fmla="*/ 0 w 7848000"/>
              <a:gd name="connsiteY30" fmla="*/ 486595 h 954107"/>
              <a:gd name="connsiteX31" fmla="*/ 0 w 7848000"/>
              <a:gd name="connsiteY31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48000" h="954107" fill="none" extrusionOk="0">
                <a:moveTo>
                  <a:pt x="0" y="0"/>
                </a:moveTo>
                <a:cubicBezTo>
                  <a:pt x="155536" y="9867"/>
                  <a:pt x="376126" y="-4046"/>
                  <a:pt x="497040" y="0"/>
                </a:cubicBezTo>
                <a:cubicBezTo>
                  <a:pt x="617954" y="4046"/>
                  <a:pt x="960514" y="21038"/>
                  <a:pt x="1151040" y="0"/>
                </a:cubicBezTo>
                <a:cubicBezTo>
                  <a:pt x="1341566" y="-21038"/>
                  <a:pt x="1652240" y="18497"/>
                  <a:pt x="1962000" y="0"/>
                </a:cubicBezTo>
                <a:cubicBezTo>
                  <a:pt x="2271760" y="-18497"/>
                  <a:pt x="2311874" y="-16349"/>
                  <a:pt x="2459040" y="0"/>
                </a:cubicBezTo>
                <a:cubicBezTo>
                  <a:pt x="2606206" y="16349"/>
                  <a:pt x="2890927" y="-5754"/>
                  <a:pt x="3113040" y="0"/>
                </a:cubicBezTo>
                <a:cubicBezTo>
                  <a:pt x="3335153" y="5754"/>
                  <a:pt x="3328849" y="4991"/>
                  <a:pt x="3531600" y="0"/>
                </a:cubicBezTo>
                <a:cubicBezTo>
                  <a:pt x="3734351" y="-4991"/>
                  <a:pt x="3751046" y="19170"/>
                  <a:pt x="3950160" y="0"/>
                </a:cubicBezTo>
                <a:cubicBezTo>
                  <a:pt x="4149274" y="-19170"/>
                  <a:pt x="4275244" y="-15445"/>
                  <a:pt x="4447200" y="0"/>
                </a:cubicBezTo>
                <a:cubicBezTo>
                  <a:pt x="4619156" y="15445"/>
                  <a:pt x="4680602" y="-19123"/>
                  <a:pt x="4865760" y="0"/>
                </a:cubicBezTo>
                <a:cubicBezTo>
                  <a:pt x="5050918" y="19123"/>
                  <a:pt x="5221906" y="424"/>
                  <a:pt x="5362800" y="0"/>
                </a:cubicBezTo>
                <a:cubicBezTo>
                  <a:pt x="5503694" y="-424"/>
                  <a:pt x="5654956" y="-15568"/>
                  <a:pt x="5781360" y="0"/>
                </a:cubicBezTo>
                <a:cubicBezTo>
                  <a:pt x="5907764" y="15568"/>
                  <a:pt x="6335868" y="-19235"/>
                  <a:pt x="6513840" y="0"/>
                </a:cubicBezTo>
                <a:cubicBezTo>
                  <a:pt x="6691812" y="19235"/>
                  <a:pt x="6847207" y="-13792"/>
                  <a:pt x="6932400" y="0"/>
                </a:cubicBezTo>
                <a:cubicBezTo>
                  <a:pt x="7017593" y="13792"/>
                  <a:pt x="7471915" y="43339"/>
                  <a:pt x="7848000" y="0"/>
                </a:cubicBezTo>
                <a:cubicBezTo>
                  <a:pt x="7849895" y="225852"/>
                  <a:pt x="7839463" y="352187"/>
                  <a:pt x="7848000" y="486595"/>
                </a:cubicBezTo>
                <a:cubicBezTo>
                  <a:pt x="7856537" y="621003"/>
                  <a:pt x="7834542" y="796865"/>
                  <a:pt x="7848000" y="954107"/>
                </a:cubicBezTo>
                <a:cubicBezTo>
                  <a:pt x="7655585" y="940798"/>
                  <a:pt x="7511387" y="968486"/>
                  <a:pt x="7350960" y="954107"/>
                </a:cubicBezTo>
                <a:cubicBezTo>
                  <a:pt x="7190533" y="939728"/>
                  <a:pt x="6831902" y="990653"/>
                  <a:pt x="6618480" y="954107"/>
                </a:cubicBezTo>
                <a:cubicBezTo>
                  <a:pt x="6405058" y="917561"/>
                  <a:pt x="6245915" y="951738"/>
                  <a:pt x="5964480" y="954107"/>
                </a:cubicBezTo>
                <a:cubicBezTo>
                  <a:pt x="5683045" y="956476"/>
                  <a:pt x="5695398" y="961481"/>
                  <a:pt x="5545920" y="954107"/>
                </a:cubicBezTo>
                <a:cubicBezTo>
                  <a:pt x="5396442" y="946733"/>
                  <a:pt x="5121917" y="991002"/>
                  <a:pt x="4734960" y="954107"/>
                </a:cubicBezTo>
                <a:cubicBezTo>
                  <a:pt x="4348003" y="917212"/>
                  <a:pt x="4412448" y="966811"/>
                  <a:pt x="4316400" y="954107"/>
                </a:cubicBezTo>
                <a:cubicBezTo>
                  <a:pt x="4220352" y="941403"/>
                  <a:pt x="3765405" y="970034"/>
                  <a:pt x="3505440" y="954107"/>
                </a:cubicBezTo>
                <a:cubicBezTo>
                  <a:pt x="3245475" y="938180"/>
                  <a:pt x="3053439" y="951957"/>
                  <a:pt x="2929920" y="954107"/>
                </a:cubicBezTo>
                <a:cubicBezTo>
                  <a:pt x="2806401" y="956257"/>
                  <a:pt x="2412805" y="992495"/>
                  <a:pt x="2118960" y="954107"/>
                </a:cubicBezTo>
                <a:cubicBezTo>
                  <a:pt x="1825115" y="915719"/>
                  <a:pt x="1814433" y="946231"/>
                  <a:pt x="1700400" y="954107"/>
                </a:cubicBezTo>
                <a:cubicBezTo>
                  <a:pt x="1586367" y="961983"/>
                  <a:pt x="1429850" y="967098"/>
                  <a:pt x="1281840" y="954107"/>
                </a:cubicBezTo>
                <a:cubicBezTo>
                  <a:pt x="1133830" y="941116"/>
                  <a:pt x="860489" y="952880"/>
                  <a:pt x="627840" y="954107"/>
                </a:cubicBezTo>
                <a:cubicBezTo>
                  <a:pt x="395191" y="955334"/>
                  <a:pt x="196033" y="958831"/>
                  <a:pt x="0" y="954107"/>
                </a:cubicBezTo>
                <a:cubicBezTo>
                  <a:pt x="-14747" y="740468"/>
                  <a:pt x="-16316" y="647176"/>
                  <a:pt x="0" y="486595"/>
                </a:cubicBezTo>
                <a:cubicBezTo>
                  <a:pt x="16316" y="326014"/>
                  <a:pt x="-4668" y="101847"/>
                  <a:pt x="0" y="0"/>
                </a:cubicBezTo>
                <a:close/>
              </a:path>
              <a:path w="7848000" h="954107" stroke="0" extrusionOk="0">
                <a:moveTo>
                  <a:pt x="0" y="0"/>
                </a:moveTo>
                <a:cubicBezTo>
                  <a:pt x="140202" y="11701"/>
                  <a:pt x="480511" y="9972"/>
                  <a:pt x="654000" y="0"/>
                </a:cubicBezTo>
                <a:cubicBezTo>
                  <a:pt x="827489" y="-9972"/>
                  <a:pt x="987805" y="6109"/>
                  <a:pt x="1308000" y="0"/>
                </a:cubicBezTo>
                <a:cubicBezTo>
                  <a:pt x="1628195" y="-6109"/>
                  <a:pt x="1621162" y="-22994"/>
                  <a:pt x="1805040" y="0"/>
                </a:cubicBezTo>
                <a:cubicBezTo>
                  <a:pt x="1988918" y="22994"/>
                  <a:pt x="2030607" y="-2457"/>
                  <a:pt x="2223600" y="0"/>
                </a:cubicBezTo>
                <a:cubicBezTo>
                  <a:pt x="2416593" y="2457"/>
                  <a:pt x="2721689" y="-11955"/>
                  <a:pt x="2877600" y="0"/>
                </a:cubicBezTo>
                <a:cubicBezTo>
                  <a:pt x="3033511" y="11955"/>
                  <a:pt x="3376485" y="13543"/>
                  <a:pt x="3688560" y="0"/>
                </a:cubicBezTo>
                <a:cubicBezTo>
                  <a:pt x="4000635" y="-13543"/>
                  <a:pt x="4318571" y="-25880"/>
                  <a:pt x="4499520" y="0"/>
                </a:cubicBezTo>
                <a:cubicBezTo>
                  <a:pt x="4680469" y="25880"/>
                  <a:pt x="4769429" y="-16863"/>
                  <a:pt x="4996560" y="0"/>
                </a:cubicBezTo>
                <a:cubicBezTo>
                  <a:pt x="5223691" y="16863"/>
                  <a:pt x="5437646" y="10137"/>
                  <a:pt x="5729040" y="0"/>
                </a:cubicBezTo>
                <a:cubicBezTo>
                  <a:pt x="6020434" y="-10137"/>
                  <a:pt x="6157882" y="24745"/>
                  <a:pt x="6540000" y="0"/>
                </a:cubicBezTo>
                <a:cubicBezTo>
                  <a:pt x="6922118" y="-24745"/>
                  <a:pt x="6795260" y="-5604"/>
                  <a:pt x="6958560" y="0"/>
                </a:cubicBezTo>
                <a:cubicBezTo>
                  <a:pt x="7121860" y="5604"/>
                  <a:pt x="7538015" y="30211"/>
                  <a:pt x="7848000" y="0"/>
                </a:cubicBezTo>
                <a:cubicBezTo>
                  <a:pt x="7863685" y="95893"/>
                  <a:pt x="7865043" y="349580"/>
                  <a:pt x="7848000" y="448430"/>
                </a:cubicBezTo>
                <a:cubicBezTo>
                  <a:pt x="7830958" y="547280"/>
                  <a:pt x="7865079" y="850768"/>
                  <a:pt x="7848000" y="954107"/>
                </a:cubicBezTo>
                <a:cubicBezTo>
                  <a:pt x="7682344" y="956698"/>
                  <a:pt x="7355781" y="954298"/>
                  <a:pt x="7115520" y="954107"/>
                </a:cubicBezTo>
                <a:cubicBezTo>
                  <a:pt x="6875259" y="953916"/>
                  <a:pt x="6656974" y="941593"/>
                  <a:pt x="6540000" y="954107"/>
                </a:cubicBezTo>
                <a:cubicBezTo>
                  <a:pt x="6423026" y="966621"/>
                  <a:pt x="6246696" y="974417"/>
                  <a:pt x="6121440" y="954107"/>
                </a:cubicBezTo>
                <a:cubicBezTo>
                  <a:pt x="5996184" y="933797"/>
                  <a:pt x="5785948" y="941340"/>
                  <a:pt x="5467440" y="954107"/>
                </a:cubicBezTo>
                <a:cubicBezTo>
                  <a:pt x="5148932" y="966874"/>
                  <a:pt x="5143122" y="971680"/>
                  <a:pt x="4970400" y="954107"/>
                </a:cubicBezTo>
                <a:cubicBezTo>
                  <a:pt x="4797678" y="936534"/>
                  <a:pt x="4591361" y="941624"/>
                  <a:pt x="4394880" y="954107"/>
                </a:cubicBezTo>
                <a:cubicBezTo>
                  <a:pt x="4198399" y="966590"/>
                  <a:pt x="3801055" y="974294"/>
                  <a:pt x="3583920" y="954107"/>
                </a:cubicBezTo>
                <a:cubicBezTo>
                  <a:pt x="3366785" y="933920"/>
                  <a:pt x="3212802" y="949985"/>
                  <a:pt x="3086880" y="954107"/>
                </a:cubicBezTo>
                <a:cubicBezTo>
                  <a:pt x="2960958" y="958229"/>
                  <a:pt x="2689976" y="968006"/>
                  <a:pt x="2511360" y="954107"/>
                </a:cubicBezTo>
                <a:cubicBezTo>
                  <a:pt x="2332744" y="940208"/>
                  <a:pt x="2201187" y="941234"/>
                  <a:pt x="1935840" y="954107"/>
                </a:cubicBezTo>
                <a:cubicBezTo>
                  <a:pt x="1670493" y="966980"/>
                  <a:pt x="1356796" y="980262"/>
                  <a:pt x="1203360" y="954107"/>
                </a:cubicBezTo>
                <a:cubicBezTo>
                  <a:pt x="1049924" y="927952"/>
                  <a:pt x="878316" y="965425"/>
                  <a:pt x="784800" y="954107"/>
                </a:cubicBezTo>
                <a:cubicBezTo>
                  <a:pt x="691284" y="942789"/>
                  <a:pt x="341271" y="948264"/>
                  <a:pt x="0" y="954107"/>
                </a:cubicBezTo>
                <a:cubicBezTo>
                  <a:pt x="4242" y="744897"/>
                  <a:pt x="-9903" y="577993"/>
                  <a:pt x="0" y="477054"/>
                </a:cubicBezTo>
                <a:cubicBezTo>
                  <a:pt x="9903" y="376115"/>
                  <a:pt x="-8920" y="10254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5930"/>
            </a:solidFill>
            <a:extLst>
              <a:ext uri="{C807C97D-BFC1-408E-A445-0C87EB9F89A2}">
                <ask:lineSketchStyleProps xmlns:ask="http://schemas.microsoft.com/office/drawing/2018/sketchyshapes" xmlns="" sd="24662825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Đơn vị nhỏ nhất trong quân đội, thường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gồm 6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 người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Văn mẫu học sinh giỏi] Phân tích Bài thơ về tiểu đội xe không kính của Phạm  Tiến Duật - Văn mẫu vip">
            <a:extLst>
              <a:ext uri="{FF2B5EF4-FFF2-40B4-BE49-F238E27FC236}">
                <a16:creationId xmlns:a16="http://schemas.microsoft.com/office/drawing/2014/main" id="{A6BDC51C-7AB4-41F2-8B1D-93EBC446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00" y="2319699"/>
            <a:ext cx="540000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869B4AF-7A68-45CF-A464-E7DAA7DBB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527" y="55057"/>
            <a:ext cx="59109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Giải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nghĩa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từ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Montserrat" panose="00000500000000000000" charset="0"/>
            </a:endParaRPr>
          </a:p>
        </p:txBody>
      </p: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F6F4CC39-28DA-437E-8861-EC75E68CBB59}"/>
              </a:ext>
            </a:extLst>
          </p:cNvPr>
          <p:cNvGrpSpPr/>
          <p:nvPr/>
        </p:nvGrpSpPr>
        <p:grpSpPr>
          <a:xfrm>
            <a:off x="624000" y="1308361"/>
            <a:ext cx="3475461" cy="705365"/>
            <a:chOff x="4831606" y="3231107"/>
            <a:chExt cx="3475461" cy="705365"/>
          </a:xfrm>
        </p:grpSpPr>
        <p:sp>
          <p:nvSpPr>
            <p:cNvPr id="11" name="任意多边形 49">
              <a:extLst>
                <a:ext uri="{FF2B5EF4-FFF2-40B4-BE49-F238E27FC236}">
                  <a16:creationId xmlns:a16="http://schemas.microsoft.com/office/drawing/2014/main" id="{C27C97C3-BE98-4A47-865A-9574E7EA028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50">
              <a:extLst>
                <a:ext uri="{FF2B5EF4-FFF2-40B4-BE49-F238E27FC236}">
                  <a16:creationId xmlns:a16="http://schemas.microsoft.com/office/drawing/2014/main" id="{47174F13-6EF9-4EF9-9321-538FEFC2C427}"/>
                </a:ext>
              </a:extLst>
            </p:cNvPr>
            <p:cNvSpPr/>
            <p:nvPr/>
          </p:nvSpPr>
          <p:spPr>
            <a:xfrm>
              <a:off x="5656266" y="3291402"/>
              <a:ext cx="16401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tiểu đội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8C287057-5B70-445F-812F-0CBC714BBF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177903" y="-215646"/>
            <a:ext cx="4576026" cy="190500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8E1EAC5F-5FC9-4BD4-82E5-004584546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2653936" y="-98830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9399229" y="6153536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210250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02000" y="600795"/>
              <a:ext cx="103320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tinh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thần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dũng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hăng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hái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lái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176771" y="2701894"/>
            <a:ext cx="8727229" cy="3636308"/>
            <a:chOff x="210971" y="2901194"/>
            <a:chExt cx="8727229" cy="3636308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210971" y="2901194"/>
              <a:ext cx="6572257" cy="3636308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00" y="3284423"/>
              <a:ext cx="8458200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Bom giật, bom rung, kính vỡ đi rồi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Ung dung buồng lái ta ngồi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Nhìn đất, nhìn trời, nhìn thẳng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Không có kính, ừ thì ướt áo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Mưa tuôn, mưa xối như ngoài trời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Chưa cần thay, lái trăm cây số nữa.</a:t>
              </a:r>
            </a:p>
          </p:txBody>
        </p:sp>
      </p:grpSp>
      <p:pic>
        <p:nvPicPr>
          <p:cNvPr id="43" name="Picture 42" descr="A picture containing outdoor, snow, transport, mountain&#10;&#10;Description automatically generated">
            <a:extLst>
              <a:ext uri="{FF2B5EF4-FFF2-40B4-BE49-F238E27FC236}">
                <a16:creationId xmlns:a16="http://schemas.microsoft.com/office/drawing/2014/main" id="{921A4763-831D-467A-BB23-B4774901B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64" y="3329965"/>
            <a:ext cx="5132765" cy="269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11417651" y="6488668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62408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912000" y="531228"/>
              <a:ext cx="10494545" cy="15539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altLang="en-US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altLang="en-US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ình</a:t>
              </a:r>
              <a:r>
                <a:rPr lang="en-US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738677" y="2181730"/>
            <a:ext cx="8674200" cy="1807106"/>
            <a:chOff x="354971" y="2901194"/>
            <a:chExt cx="8674200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971" y="3350718"/>
              <a:ext cx="84582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Gặp bè bạn suốt dọc đường đi tới</a:t>
              </a:r>
            </a:p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Bắt tay nhau qua cửa kính vỡ rồi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80A66A7-0D2D-44DA-8464-1207F196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915" y="3848939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8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9BD88043-0CE6-49A5-B454-402783766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8" y="2176438"/>
            <a:ext cx="5559762" cy="4176000"/>
          </a:xfrm>
          <a:prstGeom prst="rect">
            <a:avLst/>
          </a:prstGeom>
        </p:spPr>
      </p:pic>
      <p:pic>
        <p:nvPicPr>
          <p:cNvPr id="3" name="Picture 2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92A3247C-019A-4E4D-A6E8-6B4BDEE97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4" b="95538" l="885" r="89971">
                        <a14:foregroundMark x1="58260" y1="38058" x2="57965" y2="73491"/>
                        <a14:foregroundMark x1="57965" y1="73491" x2="58112" y2="74016"/>
                        <a14:foregroundMark x1="61062" y1="75591" x2="75369" y2="88714"/>
                        <a14:foregroundMark x1="66519" y1="85564" x2="40118" y2="94488"/>
                        <a14:foregroundMark x1="41445" y1="95276" x2="3687" y2="95276"/>
                        <a14:foregroundMark x1="885" y1="86877" x2="885" y2="95538"/>
                        <a14:foregroundMark x1="37021" y1="88976" x2="42625" y2="94488"/>
                        <a14:foregroundMark x1="30678" y1="12073" x2="33038" y2="10761"/>
                        <a14:foregroundMark x1="83516" y1="77812" x2="83612" y2="77693"/>
                        <a14:backgroundMark x1="78024" y1="69029" x2="82891" y2="89501"/>
                        <a14:backgroundMark x1="82891" y1="89501" x2="88496" y2="99475"/>
                        <a14:backgroundMark x1="83628" y1="69816" x2="92330" y2="85564"/>
                        <a14:backgroundMark x1="46018" y1="46457" x2="45723" y2="48819"/>
                        <a14:backgroundMark x1="45723" y1="49869" x2="46165" y2="5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4000" y="3296110"/>
            <a:ext cx="6168000" cy="35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498077"/>
            <a:chOff x="768000" y="292914"/>
            <a:chExt cx="10800000" cy="1939378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154368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768000" y="439308"/>
              <a:ext cx="10566000" cy="1792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altLang="en-US" sz="2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kính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vẫn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băng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băng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trận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bom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đạn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thù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algn="ctr"/>
              <a:endPara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13000" y="1598420"/>
            <a:ext cx="9558000" cy="1830579"/>
            <a:chOff x="354971" y="2901194"/>
            <a:chExt cx="6284257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909" y="3155589"/>
              <a:ext cx="5379323" cy="100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Các chú bộ đội thật dũng cảm, lạc quan, yêu đời, coi thường khó khăn, gian khổ, bất chấp bom đạn của kẻ thù.</a:t>
              </a:r>
            </a:p>
          </p:txBody>
        </p:sp>
      </p:grpSp>
      <p:pic>
        <p:nvPicPr>
          <p:cNvPr id="7" name="Picture 6" descr="A picture containing text, electronics, salamander&#10;&#10;Description automatically generated">
            <a:extLst>
              <a:ext uri="{FF2B5EF4-FFF2-40B4-BE49-F238E27FC236}">
                <a16:creationId xmlns:a16="http://schemas.microsoft.com/office/drawing/2014/main" id="{159ED241-0BB1-43DE-BD3D-753999340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000" y="3141000"/>
            <a:ext cx="14112000" cy="39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B7B6882-47BD-4258-8E92-7E57E133B9CB}"/>
              </a:ext>
            </a:extLst>
          </p:cNvPr>
          <p:cNvSpPr/>
          <p:nvPr/>
        </p:nvSpPr>
        <p:spPr bwMode="auto">
          <a:xfrm>
            <a:off x="3864000" y="334800"/>
            <a:ext cx="71628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 thế bình thản, ung dung của những người chiến sĩ lái xe Trường Sơn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484D1A6-4DAF-442C-A4E4-8139D18F6EB4}"/>
              </a:ext>
            </a:extLst>
          </p:cNvPr>
          <p:cNvSpPr/>
          <p:nvPr/>
        </p:nvSpPr>
        <p:spPr bwMode="auto">
          <a:xfrm>
            <a:off x="3864000" y="1630200"/>
            <a:ext cx="71628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thần lạc quan của những người chiến sĩ lái xe Trường Sơn.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19D8C10-A4AF-4B4A-BAA6-CD3EB01FB651}"/>
              </a:ext>
            </a:extLst>
          </p:cNvPr>
          <p:cNvSpPr/>
          <p:nvPr/>
        </p:nvSpPr>
        <p:spPr bwMode="auto">
          <a:xfrm>
            <a:off x="3864000" y="2925600"/>
            <a:ext cx="7162800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 thường khó khăn, gian khổ.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CBC553C-1536-4439-B996-D9A27DFABC84}"/>
              </a:ext>
            </a:extLst>
          </p:cNvPr>
          <p:cNvSpPr/>
          <p:nvPr/>
        </p:nvSpPr>
        <p:spPr bwMode="auto">
          <a:xfrm>
            <a:off x="3864000" y="4221000"/>
            <a:ext cx="71628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đồng chí, đồng đội thắm thiết.</a:t>
            </a:r>
          </a:p>
        </p:txBody>
      </p: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CED8D7D4-B032-4E20-82B3-F331673CC07C}"/>
              </a:ext>
            </a:extLst>
          </p:cNvPr>
          <p:cNvGrpSpPr/>
          <p:nvPr/>
        </p:nvGrpSpPr>
        <p:grpSpPr>
          <a:xfrm>
            <a:off x="696000" y="549000"/>
            <a:ext cx="2448000" cy="705365"/>
            <a:chOff x="4831606" y="3231107"/>
            <a:chExt cx="3475461" cy="705365"/>
          </a:xfrm>
        </p:grpSpPr>
        <p:sp>
          <p:nvSpPr>
            <p:cNvPr id="27" name="任意多边形 49">
              <a:extLst>
                <a:ext uri="{FF2B5EF4-FFF2-40B4-BE49-F238E27FC236}">
                  <a16:creationId xmlns:a16="http://schemas.microsoft.com/office/drawing/2014/main" id="{A4361B4B-6635-43C8-93E6-9B354730F23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50">
              <a:extLst>
                <a:ext uri="{FF2B5EF4-FFF2-40B4-BE49-F238E27FC236}">
                  <a16:creationId xmlns:a16="http://schemas.microsoft.com/office/drawing/2014/main" id="{3FDB01D2-90E4-46BF-9837-EC319C1FD323}"/>
                </a:ext>
              </a:extLst>
            </p:cNvPr>
            <p:cNvSpPr/>
            <p:nvPr/>
          </p:nvSpPr>
          <p:spPr>
            <a:xfrm>
              <a:off x="5656266" y="3291402"/>
              <a:ext cx="155042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1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22626471-11B6-41EE-B2D1-63CCF92B511C}"/>
              </a:ext>
            </a:extLst>
          </p:cNvPr>
          <p:cNvGrpSpPr/>
          <p:nvPr/>
        </p:nvGrpSpPr>
        <p:grpSpPr>
          <a:xfrm>
            <a:off x="696000" y="1828761"/>
            <a:ext cx="2448000" cy="705365"/>
            <a:chOff x="4831606" y="3231107"/>
            <a:chExt cx="3475461" cy="705365"/>
          </a:xfrm>
        </p:grpSpPr>
        <p:sp>
          <p:nvSpPr>
            <p:cNvPr id="36" name="任意多边形 49">
              <a:extLst>
                <a:ext uri="{FF2B5EF4-FFF2-40B4-BE49-F238E27FC236}">
                  <a16:creationId xmlns:a16="http://schemas.microsoft.com/office/drawing/2014/main" id="{55459C3D-A95C-4EDD-9264-E8940A97BEB9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50">
              <a:extLst>
                <a:ext uri="{FF2B5EF4-FFF2-40B4-BE49-F238E27FC236}">
                  <a16:creationId xmlns:a16="http://schemas.microsoft.com/office/drawing/2014/main" id="{E40B9A4D-27AC-4BF9-8FCF-329860E400CD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2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13">
            <a:extLst>
              <a:ext uri="{FF2B5EF4-FFF2-40B4-BE49-F238E27FC236}">
                <a16:creationId xmlns:a16="http://schemas.microsoft.com/office/drawing/2014/main" id="{AD6EABAA-25D6-4BB0-B68B-2961260A3956}"/>
              </a:ext>
            </a:extLst>
          </p:cNvPr>
          <p:cNvGrpSpPr/>
          <p:nvPr/>
        </p:nvGrpSpPr>
        <p:grpSpPr>
          <a:xfrm>
            <a:off x="677600" y="3144417"/>
            <a:ext cx="2448000" cy="705365"/>
            <a:chOff x="4831606" y="3231107"/>
            <a:chExt cx="3475461" cy="705365"/>
          </a:xfrm>
        </p:grpSpPr>
        <p:sp>
          <p:nvSpPr>
            <p:cNvPr id="39" name="任意多边形 49">
              <a:extLst>
                <a:ext uri="{FF2B5EF4-FFF2-40B4-BE49-F238E27FC236}">
                  <a16:creationId xmlns:a16="http://schemas.microsoft.com/office/drawing/2014/main" id="{FD98E37B-829E-4479-BB8A-4FA790E116AE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50">
              <a:extLst>
                <a:ext uri="{FF2B5EF4-FFF2-40B4-BE49-F238E27FC236}">
                  <a16:creationId xmlns:a16="http://schemas.microsoft.com/office/drawing/2014/main" id="{403C0498-8088-47C8-932C-EC946BA01D5A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3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组合 13">
            <a:extLst>
              <a:ext uri="{FF2B5EF4-FFF2-40B4-BE49-F238E27FC236}">
                <a16:creationId xmlns:a16="http://schemas.microsoft.com/office/drawing/2014/main" id="{9CCA4D5C-7591-4AD0-9BB7-101B8FC33ED5}"/>
              </a:ext>
            </a:extLst>
          </p:cNvPr>
          <p:cNvGrpSpPr/>
          <p:nvPr/>
        </p:nvGrpSpPr>
        <p:grpSpPr>
          <a:xfrm>
            <a:off x="687760" y="4365000"/>
            <a:ext cx="2448000" cy="705365"/>
            <a:chOff x="4831606" y="3231107"/>
            <a:chExt cx="3475461" cy="705365"/>
          </a:xfrm>
        </p:grpSpPr>
        <p:sp>
          <p:nvSpPr>
            <p:cNvPr id="42" name="任意多边形 49">
              <a:extLst>
                <a:ext uri="{FF2B5EF4-FFF2-40B4-BE49-F238E27FC236}">
                  <a16:creationId xmlns:a16="http://schemas.microsoft.com/office/drawing/2014/main" id="{EF2041CA-5200-4C0D-88FC-6CAF2E2DD0B4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50">
              <a:extLst>
                <a:ext uri="{FF2B5EF4-FFF2-40B4-BE49-F238E27FC236}">
                  <a16:creationId xmlns:a16="http://schemas.microsoft.com/office/drawing/2014/main" id="{3D6DB687-0C57-4DD4-9EA3-EACC716AC601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4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8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3D61F6-31B4-4FA0-8556-4BEAB65C6301}"/>
              </a:ext>
            </a:extLst>
          </p:cNvPr>
          <p:cNvGrpSpPr/>
          <p:nvPr/>
        </p:nvGrpSpPr>
        <p:grpSpPr>
          <a:xfrm>
            <a:off x="378696" y="1632915"/>
            <a:ext cx="11427661" cy="4853242"/>
            <a:chOff x="382169" y="1053000"/>
            <a:chExt cx="11427661" cy="5453182"/>
          </a:xfrm>
        </p:grpSpPr>
        <p:sp>
          <p:nvSpPr>
            <p:cNvPr id="4" name="云形 90">
              <a:extLst>
                <a:ext uri="{FF2B5EF4-FFF2-40B4-BE49-F238E27FC236}">
                  <a16:creationId xmlns:a16="http://schemas.microsoft.com/office/drawing/2014/main" id="{24B8EE41-1C0B-46B0-9775-B3D1C1B3B671}"/>
                </a:ext>
              </a:extLst>
            </p:cNvPr>
            <p:cNvSpPr/>
            <p:nvPr/>
          </p:nvSpPr>
          <p:spPr>
            <a:xfrm>
              <a:off x="382169" y="1053000"/>
              <a:ext cx="11427661" cy="5453182"/>
            </a:xfrm>
            <a:prstGeom prst="cloud">
              <a:avLst/>
            </a:prstGeom>
            <a:solidFill>
              <a:srgbClr val="99A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云形 92">
              <a:extLst>
                <a:ext uri="{FF2B5EF4-FFF2-40B4-BE49-F238E27FC236}">
                  <a16:creationId xmlns:a16="http://schemas.microsoft.com/office/drawing/2014/main" id="{A924CCEE-F963-4ADB-88F8-D65099605BF8}"/>
                </a:ext>
              </a:extLst>
            </p:cNvPr>
            <p:cNvSpPr/>
            <p:nvPr/>
          </p:nvSpPr>
          <p:spPr>
            <a:xfrm>
              <a:off x="912000" y="1413000"/>
              <a:ext cx="10512000" cy="4752000"/>
            </a:xfrm>
            <a:prstGeom prst="cloud">
              <a:avLst/>
            </a:pr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264FE15-943A-4668-9078-4B53050615E2}"/>
              </a:ext>
            </a:extLst>
          </p:cNvPr>
          <p:cNvSpPr>
            <a:spLocks noGrp="1"/>
          </p:cNvSpPr>
          <p:nvPr/>
        </p:nvSpPr>
        <p:spPr>
          <a:xfrm>
            <a:off x="1737577" y="2670540"/>
            <a:ext cx="8853900" cy="25545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None/>
            </a:pP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vi-VN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chiến sĩ lái xe băng băng ra trận giữa mưa bom, bão đạn với tinh thần ung dung, lạc quan</a:t>
            </a: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dũng 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cảm.</a:t>
            </a: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20FF9B01-B49B-4018-82D1-56ADB7C62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-10387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Nội</a:t>
            </a:r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dung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0A3DADEA-517D-4A48-983A-730EAAB4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8788C31-167F-4C35-B661-59FF7966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3D61F6-31B4-4FA0-8556-4BEAB65C6301}"/>
              </a:ext>
            </a:extLst>
          </p:cNvPr>
          <p:cNvGrpSpPr/>
          <p:nvPr/>
        </p:nvGrpSpPr>
        <p:grpSpPr>
          <a:xfrm>
            <a:off x="1056000" y="837000"/>
            <a:ext cx="9987661" cy="4104000"/>
            <a:chOff x="382169" y="1053000"/>
            <a:chExt cx="11427661" cy="5453182"/>
          </a:xfrm>
        </p:grpSpPr>
        <p:sp>
          <p:nvSpPr>
            <p:cNvPr id="4" name="云形 90">
              <a:extLst>
                <a:ext uri="{FF2B5EF4-FFF2-40B4-BE49-F238E27FC236}">
                  <a16:creationId xmlns:a16="http://schemas.microsoft.com/office/drawing/2014/main" id="{24B8EE41-1C0B-46B0-9775-B3D1C1B3B671}"/>
                </a:ext>
              </a:extLst>
            </p:cNvPr>
            <p:cNvSpPr/>
            <p:nvPr/>
          </p:nvSpPr>
          <p:spPr>
            <a:xfrm>
              <a:off x="382169" y="1053000"/>
              <a:ext cx="11427661" cy="5453182"/>
            </a:xfrm>
            <a:prstGeom prst="cloud">
              <a:avLst/>
            </a:prstGeom>
            <a:solidFill>
              <a:srgbClr val="99A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云形 92">
              <a:extLst>
                <a:ext uri="{FF2B5EF4-FFF2-40B4-BE49-F238E27FC236}">
                  <a16:creationId xmlns:a16="http://schemas.microsoft.com/office/drawing/2014/main" id="{A924CCEE-F963-4ADB-88F8-D65099605BF8}"/>
                </a:ext>
              </a:extLst>
            </p:cNvPr>
            <p:cNvSpPr/>
            <p:nvPr/>
          </p:nvSpPr>
          <p:spPr>
            <a:xfrm>
              <a:off x="912000" y="1413000"/>
              <a:ext cx="10512000" cy="4752000"/>
            </a:xfrm>
            <a:prstGeom prst="cloud">
              <a:avLst/>
            </a:pr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264FE15-943A-4668-9078-4B53050615E2}"/>
              </a:ext>
            </a:extLst>
          </p:cNvPr>
          <p:cNvSpPr>
            <a:spLocks noGrp="1"/>
          </p:cNvSpPr>
          <p:nvPr/>
        </p:nvSpPr>
        <p:spPr>
          <a:xfrm>
            <a:off x="2177560" y="2058107"/>
            <a:ext cx="7272000" cy="120032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en-US" sz="7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0A3DADEA-517D-4A48-983A-730EAAB4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8788C31-167F-4C35-B661-59FF7966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11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A853A9-5671-4314-A81C-CB59C1FA58A9}"/>
              </a:ext>
            </a:extLst>
          </p:cNvPr>
          <p:cNvSpPr/>
          <p:nvPr/>
        </p:nvSpPr>
        <p:spPr>
          <a:xfrm>
            <a:off x="624001" y="1178086"/>
            <a:ext cx="10872000" cy="5562914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AAAD2E-3812-4453-BE93-45FE4ECD6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914" y="-50176"/>
            <a:ext cx="89999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Luyện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đọc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diễn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cảm</a:t>
            </a:r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Montserrat" panose="00000500000000000000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A81AB10-A695-4E3F-BCD8-A740E8EC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929307" y="120197"/>
            <a:ext cx="4576026" cy="1905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64F6B5-4561-4229-998C-223A59FD8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  <p:pic>
        <p:nvPicPr>
          <p:cNvPr id="8" name="图片 30">
            <a:extLst>
              <a:ext uri="{FF2B5EF4-FFF2-40B4-BE49-F238E27FC236}">
                <a16:creationId xmlns:a16="http://schemas.microsoft.com/office/drawing/2014/main" id="{D4BE0FC9-45CF-4600-94C7-D43396BF00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3912001" y="4811705"/>
            <a:ext cx="6640055" cy="204180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294D70D2-8C13-449D-B3D0-00B17F862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8258316" y="4820847"/>
            <a:ext cx="5606334" cy="20418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51B0F8-B70B-4B8B-AA40-BB78E199F655}"/>
              </a:ext>
            </a:extLst>
          </p:cNvPr>
          <p:cNvSpPr/>
          <p:nvPr/>
        </p:nvSpPr>
        <p:spPr>
          <a:xfrm>
            <a:off x="1947302" y="1436174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có kính không phải vì xe không có kính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D5703E-8F0B-4317-A898-F2E801728812}"/>
              </a:ext>
            </a:extLst>
          </p:cNvPr>
          <p:cNvSpPr txBox="1">
            <a:spLocks noGrp="1"/>
          </p:cNvSpPr>
          <p:nvPr/>
        </p:nvSpPr>
        <p:spPr>
          <a:xfrm>
            <a:off x="1976627" y="3732253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102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A853A9-5671-4314-A81C-CB59C1FA58A9}"/>
              </a:ext>
            </a:extLst>
          </p:cNvPr>
          <p:cNvSpPr/>
          <p:nvPr/>
        </p:nvSpPr>
        <p:spPr>
          <a:xfrm>
            <a:off x="624001" y="1178086"/>
            <a:ext cx="10872000" cy="5562914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AE24D7-99DB-4D2C-8F28-09D7E71CA757}"/>
              </a:ext>
            </a:extLst>
          </p:cNvPr>
          <p:cNvSpPr/>
          <p:nvPr/>
        </p:nvSpPr>
        <p:spPr>
          <a:xfrm>
            <a:off x="1947302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kính vỡ đi rồi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buồng lái ta ngồi,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E69D-CB95-48DD-80AE-EE58A6242756}"/>
              </a:ext>
            </a:extLst>
          </p:cNvPr>
          <p:cNvSpPr txBox="1">
            <a:spLocks noGrp="1"/>
          </p:cNvSpPr>
          <p:nvPr/>
        </p:nvSpPr>
        <p:spPr>
          <a:xfrm>
            <a:off x="1956542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AAAD2E-3812-4453-BE93-45FE4ECD6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914" y="-50176"/>
            <a:ext cx="89999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Luyện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đọc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diễn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cảm</a:t>
            </a:r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Montserrat" panose="00000500000000000000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A81AB10-A695-4E3F-BCD8-A740E8ECC3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929307" y="120197"/>
            <a:ext cx="4576026" cy="1905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64F6B5-4561-4229-998C-223A59FD8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  <p:pic>
        <p:nvPicPr>
          <p:cNvPr id="8" name="图片 30">
            <a:extLst>
              <a:ext uri="{FF2B5EF4-FFF2-40B4-BE49-F238E27FC236}">
                <a16:creationId xmlns:a16="http://schemas.microsoft.com/office/drawing/2014/main" id="{D4BE0FC9-45CF-4600-94C7-D43396BF00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3912001" y="4811705"/>
            <a:ext cx="6640055" cy="204180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294D70D2-8C13-449D-B3D0-00B17F8626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8258316" y="4820847"/>
            <a:ext cx="5606334" cy="20418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51B0F8-B70B-4B8B-AA40-BB78E199F655}"/>
              </a:ext>
            </a:extLst>
          </p:cNvPr>
          <p:cNvSpPr/>
          <p:nvPr/>
        </p:nvSpPr>
        <p:spPr>
          <a:xfrm>
            <a:off x="1947301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D5703E-8F0B-4317-A898-F2E801728812}"/>
              </a:ext>
            </a:extLst>
          </p:cNvPr>
          <p:cNvSpPr txBox="1">
            <a:spLocks noGrp="1"/>
          </p:cNvSpPr>
          <p:nvPr/>
        </p:nvSpPr>
        <p:spPr>
          <a:xfrm>
            <a:off x="1956541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Line 45">
            <a:extLst>
              <a:ext uri="{FF2B5EF4-FFF2-40B4-BE49-F238E27FC236}">
                <a16:creationId xmlns:a16="http://schemas.microsoft.com/office/drawing/2014/main" id="{E2FA70ED-92B3-4343-9514-F0DD951F33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26280" y="1408091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ine 45">
            <a:extLst>
              <a:ext uri="{FF2B5EF4-FFF2-40B4-BE49-F238E27FC236}">
                <a16:creationId xmlns:a16="http://schemas.microsoft.com/office/drawing/2014/main" id="{120AAA3F-6268-45E3-85BA-39FC779F4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4280" y="3917436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45">
            <a:extLst>
              <a:ext uri="{FF2B5EF4-FFF2-40B4-BE49-F238E27FC236}">
                <a16:creationId xmlns:a16="http://schemas.microsoft.com/office/drawing/2014/main" id="{D122FF6E-FF67-4E20-B6C6-BE5F9BA764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2000" y="5661000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45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F77BD1-0364-49AF-86F1-BC61AEE007CD}"/>
              </a:ext>
            </a:extLst>
          </p:cNvPr>
          <p:cNvGrpSpPr/>
          <p:nvPr/>
        </p:nvGrpSpPr>
        <p:grpSpPr>
          <a:xfrm>
            <a:off x="1783144" y="4333268"/>
            <a:ext cx="7451629" cy="422174"/>
            <a:chOff x="1783144" y="4333268"/>
            <a:chExt cx="7451629" cy="422174"/>
          </a:xfrm>
        </p:grpSpPr>
        <p:cxnSp>
          <p:nvCxnSpPr>
            <p:cNvPr id="3" name="直接连接符 22">
              <a:extLst>
                <a:ext uri="{FF2B5EF4-FFF2-40B4-BE49-F238E27FC236}">
                  <a16:creationId xmlns:a16="http://schemas.microsoft.com/office/drawing/2014/main" id="{CB6B16C4-F40F-44DD-93FD-07FAE5B81433}"/>
                </a:ext>
              </a:extLst>
            </p:cNvPr>
            <p:cNvCxnSpPr/>
            <p:nvPr/>
          </p:nvCxnSpPr>
          <p:spPr>
            <a:xfrm flipV="1">
              <a:off x="1994231" y="4525691"/>
              <a:ext cx="7029455" cy="5651"/>
            </a:xfrm>
            <a:prstGeom prst="line">
              <a:avLst/>
            </a:prstGeom>
            <a:ln w="28575">
              <a:solidFill>
                <a:srgbClr val="99A8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20">
              <a:extLst>
                <a:ext uri="{FF2B5EF4-FFF2-40B4-BE49-F238E27FC236}">
                  <a16:creationId xmlns:a16="http://schemas.microsoft.com/office/drawing/2014/main" id="{D57B39C7-06C4-4CDC-A2F3-E879BC9E6995}"/>
                </a:ext>
              </a:extLst>
            </p:cNvPr>
            <p:cNvSpPr/>
            <p:nvPr/>
          </p:nvSpPr>
          <p:spPr>
            <a:xfrm>
              <a:off x="1783144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7">
              <a:extLst>
                <a:ext uri="{FF2B5EF4-FFF2-40B4-BE49-F238E27FC236}">
                  <a16:creationId xmlns:a16="http://schemas.microsoft.com/office/drawing/2014/main" id="{32D2A870-E552-45D5-A64D-E6E56DD3D829}"/>
                </a:ext>
              </a:extLst>
            </p:cNvPr>
            <p:cNvSpPr/>
            <p:nvPr/>
          </p:nvSpPr>
          <p:spPr>
            <a:xfrm>
              <a:off x="5374755" y="4333268"/>
              <a:ext cx="422174" cy="422174"/>
            </a:xfrm>
            <a:prstGeom prst="ellipse">
              <a:avLst/>
            </a:prstGeom>
            <a:solidFill>
              <a:srgbClr val="17540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8">
              <a:extLst>
                <a:ext uri="{FF2B5EF4-FFF2-40B4-BE49-F238E27FC236}">
                  <a16:creationId xmlns:a16="http://schemas.microsoft.com/office/drawing/2014/main" id="{564CDABA-430F-4375-BFAF-838CE1997127}"/>
                </a:ext>
              </a:extLst>
            </p:cNvPr>
            <p:cNvSpPr/>
            <p:nvPr/>
          </p:nvSpPr>
          <p:spPr>
            <a:xfrm>
              <a:off x="8812599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2">
            <a:extLst>
              <a:ext uri="{FF2B5EF4-FFF2-40B4-BE49-F238E27FC236}">
                <a16:creationId xmlns:a16="http://schemas.microsoft.com/office/drawing/2014/main" id="{EC5C1BC9-5DAC-491A-BEF3-88F7683085E2}"/>
              </a:ext>
            </a:extLst>
          </p:cNvPr>
          <p:cNvGrpSpPr/>
          <p:nvPr/>
        </p:nvGrpSpPr>
        <p:grpSpPr>
          <a:xfrm>
            <a:off x="1177786" y="1812160"/>
            <a:ext cx="2789114" cy="1958743"/>
            <a:chOff x="1177786" y="1812160"/>
            <a:chExt cx="2789114" cy="1958743"/>
          </a:xfrm>
        </p:grpSpPr>
        <p:sp>
          <p:nvSpPr>
            <p:cNvPr id="8" name="圆角矩形标注 19">
              <a:extLst>
                <a:ext uri="{FF2B5EF4-FFF2-40B4-BE49-F238E27FC236}">
                  <a16:creationId xmlns:a16="http://schemas.microsoft.com/office/drawing/2014/main" id="{53138C3C-A8E9-4F67-9382-0AF41DECFC21}"/>
                </a:ext>
              </a:extLst>
            </p:cNvPr>
            <p:cNvSpPr/>
            <p:nvPr/>
          </p:nvSpPr>
          <p:spPr>
            <a:xfrm>
              <a:off x="1177786" y="1812160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50">
              <a:extLst>
                <a:ext uri="{FF2B5EF4-FFF2-40B4-BE49-F238E27FC236}">
                  <a16:creationId xmlns:a16="http://schemas.microsoft.com/office/drawing/2014/main" id="{9AFC021E-BA22-460A-B0C8-F7A483E0D2FA}"/>
                </a:ext>
              </a:extLst>
            </p:cNvPr>
            <p:cNvSpPr/>
            <p:nvPr/>
          </p:nvSpPr>
          <p:spPr>
            <a:xfrm>
              <a:off x="1569056" y="2375357"/>
              <a:ext cx="19081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thuộc bài thơ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3">
            <a:extLst>
              <a:ext uri="{FF2B5EF4-FFF2-40B4-BE49-F238E27FC236}">
                <a16:creationId xmlns:a16="http://schemas.microsoft.com/office/drawing/2014/main" id="{151B8126-E3CE-495A-8CDF-351A415A5186}"/>
              </a:ext>
            </a:extLst>
          </p:cNvPr>
          <p:cNvGrpSpPr/>
          <p:nvPr/>
        </p:nvGrpSpPr>
        <p:grpSpPr>
          <a:xfrm>
            <a:off x="4746047" y="1824179"/>
            <a:ext cx="2954783" cy="1958743"/>
            <a:chOff x="4746047" y="1824179"/>
            <a:chExt cx="2954783" cy="1958743"/>
          </a:xfrm>
        </p:grpSpPr>
        <p:sp>
          <p:nvSpPr>
            <p:cNvPr id="13" name="圆角矩形标注 44">
              <a:extLst>
                <a:ext uri="{FF2B5EF4-FFF2-40B4-BE49-F238E27FC236}">
                  <a16:creationId xmlns:a16="http://schemas.microsoft.com/office/drawing/2014/main" id="{A209C528-2C50-4DD9-8500-B99FBBA2AF88}"/>
                </a:ext>
              </a:extLst>
            </p:cNvPr>
            <p:cNvSpPr/>
            <p:nvPr/>
          </p:nvSpPr>
          <p:spPr>
            <a:xfrm>
              <a:off x="4746047" y="1824179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17540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53">
              <a:extLst>
                <a:ext uri="{FF2B5EF4-FFF2-40B4-BE49-F238E27FC236}">
                  <a16:creationId xmlns:a16="http://schemas.microsoft.com/office/drawing/2014/main" id="{C5993298-27A2-42BF-A0A6-892D8DDE620C}"/>
                </a:ext>
              </a:extLst>
            </p:cNvPr>
            <p:cNvSpPr/>
            <p:nvPr/>
          </p:nvSpPr>
          <p:spPr>
            <a:xfrm>
              <a:off x="5085890" y="2375356"/>
              <a:ext cx="26149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nội dung chính của bài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4">
            <a:extLst>
              <a:ext uri="{FF2B5EF4-FFF2-40B4-BE49-F238E27FC236}">
                <a16:creationId xmlns:a16="http://schemas.microsoft.com/office/drawing/2014/main" id="{5E8580AD-3337-48C1-A4C4-FF94958F4A7C}"/>
              </a:ext>
            </a:extLst>
          </p:cNvPr>
          <p:cNvGrpSpPr/>
          <p:nvPr/>
        </p:nvGrpSpPr>
        <p:grpSpPr>
          <a:xfrm>
            <a:off x="8190479" y="1811485"/>
            <a:ext cx="2789114" cy="1958743"/>
            <a:chOff x="8190479" y="1811485"/>
            <a:chExt cx="2789114" cy="1958743"/>
          </a:xfrm>
        </p:grpSpPr>
        <p:sp>
          <p:nvSpPr>
            <p:cNvPr id="18" name="圆角矩形标注 45">
              <a:extLst>
                <a:ext uri="{FF2B5EF4-FFF2-40B4-BE49-F238E27FC236}">
                  <a16:creationId xmlns:a16="http://schemas.microsoft.com/office/drawing/2014/main" id="{7724785E-30B8-4A93-8881-7425F694C5F2}"/>
                </a:ext>
              </a:extLst>
            </p:cNvPr>
            <p:cNvSpPr/>
            <p:nvPr/>
          </p:nvSpPr>
          <p:spPr>
            <a:xfrm>
              <a:off x="8190479" y="1811485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55">
              <a:extLst>
                <a:ext uri="{FF2B5EF4-FFF2-40B4-BE49-F238E27FC236}">
                  <a16:creationId xmlns:a16="http://schemas.microsoft.com/office/drawing/2014/main" id="{74D10965-7656-4B63-B447-6A5CDC9D2A4E}"/>
                </a:ext>
              </a:extLst>
            </p:cNvPr>
            <p:cNvSpPr/>
            <p:nvPr/>
          </p:nvSpPr>
          <p:spPr>
            <a:xfrm>
              <a:off x="8616000" y="2375356"/>
              <a:ext cx="22500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Chuẩn bị bài tiếp theo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51168"/>
            <a:ext cx="591094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800" b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Dặn</a:t>
            </a:r>
            <a:r>
              <a:rPr lang="en-US" sz="88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8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dò</a:t>
            </a:r>
            <a:endParaRPr lang="en-US" sz="8800" b="1" dirty="0">
              <a:solidFill>
                <a:schemeClr val="bg1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Montserrat" panose="00000500000000000000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633411F-AA1E-4F42-8079-98809DA0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3CCF5EE9-362F-4CB3-B148-FA7C844A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F0603987-1070-48F9-99EA-8B1F7DE22FD1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4850" y="875507"/>
            <a:ext cx="4552950" cy="410527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11E4319-9080-40D0-AF7C-9FF311A6E02D}"/>
              </a:ext>
            </a:extLst>
          </p:cNvPr>
          <p:cNvSpPr txBox="1"/>
          <p:nvPr/>
        </p:nvSpPr>
        <p:spPr bwMode="auto">
          <a:xfrm>
            <a:off x="1124850" y="5041893"/>
            <a:ext cx="4552950" cy="9406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ngày xưa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568E1-3F32-4B18-9FE7-A203B38B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913" y="936618"/>
            <a:ext cx="4475163" cy="41052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EC950-ED10-42AE-8DAF-F32D3DD891B4}"/>
              </a:ext>
            </a:extLst>
          </p:cNvPr>
          <p:cNvSpPr txBox="1"/>
          <p:nvPr/>
        </p:nvSpPr>
        <p:spPr>
          <a:xfrm>
            <a:off x="6754912" y="5091119"/>
            <a:ext cx="4475163" cy="8913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ngày nay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2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1992000" y="1685498"/>
            <a:ext cx="9132058" cy="1470221"/>
            <a:chOff x="2435942" y="1845000"/>
            <a:chExt cx="9132058" cy="1470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496000" y="1868671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</a:t>
              </a:r>
              <a:r>
                <a:rPr lang="en-US" sz="88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88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em</a:t>
              </a:r>
              <a:r>
                <a:rPr lang="en-US" sz="88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88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học</a:t>
              </a:r>
              <a:r>
                <a:rPr lang="en-US" sz="8800" b="1" dirty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 </a:t>
              </a:r>
              <a:r>
                <a:rPr lang="en-US" sz="8800" b="1" dirty="0" err="1" smtClean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tốt</a:t>
              </a:r>
              <a:r>
                <a:rPr lang="en-US" sz="8800" b="1" dirty="0" smtClean="0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!</a:t>
              </a:r>
              <a:endParaRPr lang="en-US" sz="88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75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e không kính">
            <a:hlinkClick r:id="" action="ppaction://media"/>
            <a:extLst>
              <a:ext uri="{FF2B5EF4-FFF2-40B4-BE49-F238E27FC236}">
                <a16:creationId xmlns:a16="http://schemas.microsoft.com/office/drawing/2014/main" id="{4673F1D7-A04C-4F9B-8F93-A4286CAA0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000" y="1026523"/>
            <a:ext cx="10271999" cy="5786477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6342505-1738-4933-B426-7CF58DCAB22F}"/>
              </a:ext>
            </a:extLst>
          </p:cNvPr>
          <p:cNvSpPr txBox="1"/>
          <p:nvPr/>
        </p:nvSpPr>
        <p:spPr bwMode="auto">
          <a:xfrm>
            <a:off x="4597" y="45000"/>
            <a:ext cx="12192000" cy="940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xe trong bài hát này có gì đặc biệt?</a:t>
            </a:r>
            <a:endParaRPr lang="vi-VN" b="1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41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ground, truck&#10;&#10;Description automatically generated">
            <a:extLst>
              <a:ext uri="{FF2B5EF4-FFF2-40B4-BE49-F238E27FC236}">
                <a16:creationId xmlns:a16="http://schemas.microsoft.com/office/drawing/2014/main" id="{C84D6A66-E66F-4324-85D0-8F554BA1F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17" y="2152632"/>
            <a:ext cx="6302043" cy="3819038"/>
          </a:xfrm>
          <a:prstGeom prst="rect">
            <a:avLst/>
          </a:prstGeom>
        </p:spPr>
      </p:pic>
      <p:pic>
        <p:nvPicPr>
          <p:cNvPr id="7" name="Picture 6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45EA3B4D-B5B7-4E42-A602-989A956FD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" y="189000"/>
            <a:ext cx="5559762" cy="417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F78ABC-9953-4323-AA12-86C4D26BC8EF}"/>
              </a:ext>
            </a:extLst>
          </p:cNvPr>
          <p:cNvGrpSpPr/>
          <p:nvPr/>
        </p:nvGrpSpPr>
        <p:grpSpPr>
          <a:xfrm>
            <a:off x="6384000" y="837000"/>
            <a:ext cx="5344571" cy="802857"/>
            <a:chOff x="229072" y="4759924"/>
            <a:chExt cx="5344571" cy="802857"/>
          </a:xfrm>
        </p:grpSpPr>
        <p:grpSp>
          <p:nvGrpSpPr>
            <p:cNvPr id="6" name="组合 54">
              <a:extLst>
                <a:ext uri="{FF2B5EF4-FFF2-40B4-BE49-F238E27FC236}">
                  <a16:creationId xmlns:a16="http://schemas.microsoft.com/office/drawing/2014/main" id="{648827A7-D174-484D-8F10-92B93ABBB39E}"/>
                </a:ext>
              </a:extLst>
            </p:cNvPr>
            <p:cNvGrpSpPr/>
            <p:nvPr/>
          </p:nvGrpSpPr>
          <p:grpSpPr>
            <a:xfrm>
              <a:off x="679100" y="5301000"/>
              <a:ext cx="4444515" cy="261781"/>
              <a:chOff x="3802614" y="2831415"/>
              <a:chExt cx="4444515" cy="261781"/>
            </a:xfrm>
          </p:grpSpPr>
          <p:sp>
            <p:nvSpPr>
              <p:cNvPr id="9" name="等腰三角形 55">
                <a:extLst>
                  <a:ext uri="{FF2B5EF4-FFF2-40B4-BE49-F238E27FC236}">
                    <a16:creationId xmlns:a16="http://schemas.microsoft.com/office/drawing/2014/main" id="{98914D3A-C057-48FF-A48E-3ADEDE8C10F4}"/>
                  </a:ext>
                </a:extLst>
              </p:cNvPr>
              <p:cNvSpPr/>
              <p:nvPr/>
            </p:nvSpPr>
            <p:spPr>
              <a:xfrm flipV="1">
                <a:off x="4013949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56">
                <a:extLst>
                  <a:ext uri="{FF2B5EF4-FFF2-40B4-BE49-F238E27FC236}">
                    <a16:creationId xmlns:a16="http://schemas.microsoft.com/office/drawing/2014/main" id="{D46BBEB6-2783-44CD-ACFA-C517D3028C8D}"/>
                  </a:ext>
                </a:extLst>
              </p:cNvPr>
              <p:cNvSpPr/>
              <p:nvPr/>
            </p:nvSpPr>
            <p:spPr>
              <a:xfrm>
                <a:off x="3802614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57">
                <a:extLst>
                  <a:ext uri="{FF2B5EF4-FFF2-40B4-BE49-F238E27FC236}">
                    <a16:creationId xmlns:a16="http://schemas.microsoft.com/office/drawing/2014/main" id="{9726B09F-FB22-4581-82CB-B5A932B0EC8E}"/>
                  </a:ext>
                </a:extLst>
              </p:cNvPr>
              <p:cNvSpPr/>
              <p:nvPr/>
            </p:nvSpPr>
            <p:spPr>
              <a:xfrm flipV="1">
                <a:off x="4633721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58">
                <a:extLst>
                  <a:ext uri="{FF2B5EF4-FFF2-40B4-BE49-F238E27FC236}">
                    <a16:creationId xmlns:a16="http://schemas.microsoft.com/office/drawing/2014/main" id="{BCB0393C-2840-44F8-853C-FC9C740FB1FF}"/>
                  </a:ext>
                </a:extLst>
              </p:cNvPr>
              <p:cNvSpPr/>
              <p:nvPr/>
            </p:nvSpPr>
            <p:spPr>
              <a:xfrm>
                <a:off x="4422386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等腰三角形 59">
                <a:extLst>
                  <a:ext uri="{FF2B5EF4-FFF2-40B4-BE49-F238E27FC236}">
                    <a16:creationId xmlns:a16="http://schemas.microsoft.com/office/drawing/2014/main" id="{A179C0EF-886E-4E04-8F2C-BADEEA46618A}"/>
                  </a:ext>
                </a:extLst>
              </p:cNvPr>
              <p:cNvSpPr/>
              <p:nvPr/>
            </p:nvSpPr>
            <p:spPr>
              <a:xfrm flipV="1">
                <a:off x="5253492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60">
                <a:extLst>
                  <a:ext uri="{FF2B5EF4-FFF2-40B4-BE49-F238E27FC236}">
                    <a16:creationId xmlns:a16="http://schemas.microsoft.com/office/drawing/2014/main" id="{957043F8-9D02-4260-A12C-85A14D978E7A}"/>
                  </a:ext>
                </a:extLst>
              </p:cNvPr>
              <p:cNvSpPr/>
              <p:nvPr/>
            </p:nvSpPr>
            <p:spPr>
              <a:xfrm>
                <a:off x="5042157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61">
                <a:extLst>
                  <a:ext uri="{FF2B5EF4-FFF2-40B4-BE49-F238E27FC236}">
                    <a16:creationId xmlns:a16="http://schemas.microsoft.com/office/drawing/2014/main" id="{45A3EE35-1D77-4865-9176-B55C12C1BBDC}"/>
                  </a:ext>
                </a:extLst>
              </p:cNvPr>
              <p:cNvSpPr/>
              <p:nvPr/>
            </p:nvSpPr>
            <p:spPr>
              <a:xfrm flipV="1">
                <a:off x="5873263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62">
                <a:extLst>
                  <a:ext uri="{FF2B5EF4-FFF2-40B4-BE49-F238E27FC236}">
                    <a16:creationId xmlns:a16="http://schemas.microsoft.com/office/drawing/2014/main" id="{C0B3CCAC-FB7F-4781-B021-542D84434666}"/>
                  </a:ext>
                </a:extLst>
              </p:cNvPr>
              <p:cNvSpPr/>
              <p:nvPr/>
            </p:nvSpPr>
            <p:spPr>
              <a:xfrm>
                <a:off x="5661928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等腰三角形 63">
                <a:extLst>
                  <a:ext uri="{FF2B5EF4-FFF2-40B4-BE49-F238E27FC236}">
                    <a16:creationId xmlns:a16="http://schemas.microsoft.com/office/drawing/2014/main" id="{8629AE18-9007-426D-9C13-F98CC700BD37}"/>
                  </a:ext>
                </a:extLst>
              </p:cNvPr>
              <p:cNvSpPr/>
              <p:nvPr/>
            </p:nvSpPr>
            <p:spPr>
              <a:xfrm flipV="1">
                <a:off x="6493034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64">
                <a:extLst>
                  <a:ext uri="{FF2B5EF4-FFF2-40B4-BE49-F238E27FC236}">
                    <a16:creationId xmlns:a16="http://schemas.microsoft.com/office/drawing/2014/main" id="{4FC33EC3-BD22-4504-916A-A6EBA1DC1C7B}"/>
                  </a:ext>
                </a:extLst>
              </p:cNvPr>
              <p:cNvSpPr/>
              <p:nvPr/>
            </p:nvSpPr>
            <p:spPr>
              <a:xfrm>
                <a:off x="6281699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65">
                <a:extLst>
                  <a:ext uri="{FF2B5EF4-FFF2-40B4-BE49-F238E27FC236}">
                    <a16:creationId xmlns:a16="http://schemas.microsoft.com/office/drawing/2014/main" id="{74C4EDD2-D77D-41A6-BADF-C66CD181A0E7}"/>
                  </a:ext>
                </a:extLst>
              </p:cNvPr>
              <p:cNvSpPr/>
              <p:nvPr/>
            </p:nvSpPr>
            <p:spPr>
              <a:xfrm flipV="1">
                <a:off x="7112805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66">
                <a:extLst>
                  <a:ext uri="{FF2B5EF4-FFF2-40B4-BE49-F238E27FC236}">
                    <a16:creationId xmlns:a16="http://schemas.microsoft.com/office/drawing/2014/main" id="{0C963976-7494-4F2B-8072-D47C0B31B91A}"/>
                  </a:ext>
                </a:extLst>
              </p:cNvPr>
              <p:cNvSpPr/>
              <p:nvPr/>
            </p:nvSpPr>
            <p:spPr>
              <a:xfrm>
                <a:off x="6901470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等腰三角形 67">
                <a:extLst>
                  <a:ext uri="{FF2B5EF4-FFF2-40B4-BE49-F238E27FC236}">
                    <a16:creationId xmlns:a16="http://schemas.microsoft.com/office/drawing/2014/main" id="{B63063B0-4D89-4768-A05F-3679680F3C3E}"/>
                  </a:ext>
                </a:extLst>
              </p:cNvPr>
              <p:cNvSpPr/>
              <p:nvPr/>
            </p:nvSpPr>
            <p:spPr>
              <a:xfrm flipV="1">
                <a:off x="7732576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68">
                <a:extLst>
                  <a:ext uri="{FF2B5EF4-FFF2-40B4-BE49-F238E27FC236}">
                    <a16:creationId xmlns:a16="http://schemas.microsoft.com/office/drawing/2014/main" id="{F45F932E-24E2-4431-BFA1-CA63D8870936}"/>
                  </a:ext>
                </a:extLst>
              </p:cNvPr>
              <p:cNvSpPr/>
              <p:nvPr/>
            </p:nvSpPr>
            <p:spPr>
              <a:xfrm>
                <a:off x="752124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69">
                <a:extLst>
                  <a:ext uri="{FF2B5EF4-FFF2-40B4-BE49-F238E27FC236}">
                    <a16:creationId xmlns:a16="http://schemas.microsoft.com/office/drawing/2014/main" id="{2D334344-A340-4AB7-9A98-FB4E74B19735}"/>
                  </a:ext>
                </a:extLst>
              </p:cNvPr>
              <p:cNvSpPr/>
              <p:nvPr/>
            </p:nvSpPr>
            <p:spPr>
              <a:xfrm>
                <a:off x="814101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">
              <a:extLst>
                <a:ext uri="{FF2B5EF4-FFF2-40B4-BE49-F238E27FC236}">
                  <a16:creationId xmlns:a16="http://schemas.microsoft.com/office/drawing/2014/main" id="{683B5529-34F5-48FC-B29E-EEFAB5068809}"/>
                </a:ext>
              </a:extLst>
            </p:cNvPr>
            <p:cNvGrpSpPr/>
            <p:nvPr/>
          </p:nvGrpSpPr>
          <p:grpSpPr>
            <a:xfrm>
              <a:off x="229072" y="4759924"/>
              <a:ext cx="5344571" cy="613076"/>
              <a:chOff x="3412273" y="3291021"/>
              <a:chExt cx="5344571" cy="613076"/>
            </a:xfrm>
          </p:grpSpPr>
          <p:sp>
            <p:nvSpPr>
              <p:cNvPr id="25" name="圆角矩形 53">
                <a:extLst>
                  <a:ext uri="{FF2B5EF4-FFF2-40B4-BE49-F238E27FC236}">
                    <a16:creationId xmlns:a16="http://schemas.microsoft.com/office/drawing/2014/main" id="{F643B49D-535B-40FA-B266-34F644950C13}"/>
                  </a:ext>
                </a:extLst>
              </p:cNvPr>
              <p:cNvSpPr/>
              <p:nvPr/>
            </p:nvSpPr>
            <p:spPr>
              <a:xfrm>
                <a:off x="3412273" y="3291021"/>
                <a:ext cx="5344571" cy="565455"/>
              </a:xfrm>
              <a:prstGeom prst="roundRect">
                <a:avLst>
                  <a:gd name="adj" fmla="val 50000"/>
                </a:avLst>
              </a:prstGeom>
              <a:solidFill>
                <a:srgbClr val="17550E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88">
                <a:extLst>
                  <a:ext uri="{FF2B5EF4-FFF2-40B4-BE49-F238E27FC236}">
                    <a16:creationId xmlns:a16="http://schemas.microsoft.com/office/drawing/2014/main" id="{1D0D85AF-2F67-42BE-B89D-28F4011F1B43}"/>
                  </a:ext>
                </a:extLst>
              </p:cNvPr>
              <p:cNvSpPr/>
              <p:nvPr/>
            </p:nvSpPr>
            <p:spPr>
              <a:xfrm>
                <a:off x="4383201" y="3319322"/>
                <a:ext cx="349166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>
                    <a:solidFill>
                      <a:schemeClr val="bg1"/>
                    </a:solidFill>
                    <a:latin typeface="Arial" panose="020B0604020202020204" pitchFamily="34" charset="0"/>
                    <a:ea typeface="迷你简少儿" panose="03000509000000000000" pitchFamily="65" charset="-122"/>
                    <a:cs typeface="Arial" panose="020B0604020202020204" pitchFamily="34" charset="0"/>
                  </a:rPr>
                  <a:t>XE KHÔNG KÍNH</a:t>
                </a:r>
                <a:endParaRPr lang="zh-CN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CEE050-039D-4AD8-B33F-0AC7CA0C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40" y="4640156"/>
            <a:ext cx="5391060" cy="1815882"/>
          </a:xfrm>
          <a:custGeom>
            <a:avLst/>
            <a:gdLst>
              <a:gd name="connsiteX0" fmla="*/ 0 w 5391060"/>
              <a:gd name="connsiteY0" fmla="*/ 0 h 1815882"/>
              <a:gd name="connsiteX1" fmla="*/ 781704 w 5391060"/>
              <a:gd name="connsiteY1" fmla="*/ 0 h 1815882"/>
              <a:gd name="connsiteX2" fmla="*/ 1293854 w 5391060"/>
              <a:gd name="connsiteY2" fmla="*/ 0 h 1815882"/>
              <a:gd name="connsiteX3" fmla="*/ 2021648 w 5391060"/>
              <a:gd name="connsiteY3" fmla="*/ 0 h 1815882"/>
              <a:gd name="connsiteX4" fmla="*/ 2587709 w 5391060"/>
              <a:gd name="connsiteY4" fmla="*/ 0 h 1815882"/>
              <a:gd name="connsiteX5" fmla="*/ 3261591 w 5391060"/>
              <a:gd name="connsiteY5" fmla="*/ 0 h 1815882"/>
              <a:gd name="connsiteX6" fmla="*/ 3935474 w 5391060"/>
              <a:gd name="connsiteY6" fmla="*/ 0 h 1815882"/>
              <a:gd name="connsiteX7" fmla="*/ 4501535 w 5391060"/>
              <a:gd name="connsiteY7" fmla="*/ 0 h 1815882"/>
              <a:gd name="connsiteX8" fmla="*/ 5391060 w 5391060"/>
              <a:gd name="connsiteY8" fmla="*/ 0 h 1815882"/>
              <a:gd name="connsiteX9" fmla="*/ 5391060 w 5391060"/>
              <a:gd name="connsiteY9" fmla="*/ 568976 h 1815882"/>
              <a:gd name="connsiteX10" fmla="*/ 5391060 w 5391060"/>
              <a:gd name="connsiteY10" fmla="*/ 1137953 h 1815882"/>
              <a:gd name="connsiteX11" fmla="*/ 5391060 w 5391060"/>
              <a:gd name="connsiteY11" fmla="*/ 1815882 h 1815882"/>
              <a:gd name="connsiteX12" fmla="*/ 4609356 w 5391060"/>
              <a:gd name="connsiteY12" fmla="*/ 1815882 h 1815882"/>
              <a:gd name="connsiteX13" fmla="*/ 3827653 w 5391060"/>
              <a:gd name="connsiteY13" fmla="*/ 1815882 h 1815882"/>
              <a:gd name="connsiteX14" fmla="*/ 3207681 w 5391060"/>
              <a:gd name="connsiteY14" fmla="*/ 1815882 h 1815882"/>
              <a:gd name="connsiteX15" fmla="*/ 2641619 w 5391060"/>
              <a:gd name="connsiteY15" fmla="*/ 1815882 h 1815882"/>
              <a:gd name="connsiteX16" fmla="*/ 2129469 w 5391060"/>
              <a:gd name="connsiteY16" fmla="*/ 1815882 h 1815882"/>
              <a:gd name="connsiteX17" fmla="*/ 1455586 w 5391060"/>
              <a:gd name="connsiteY17" fmla="*/ 1815882 h 1815882"/>
              <a:gd name="connsiteX18" fmla="*/ 673883 w 5391060"/>
              <a:gd name="connsiteY18" fmla="*/ 1815882 h 1815882"/>
              <a:gd name="connsiteX19" fmla="*/ 0 w 5391060"/>
              <a:gd name="connsiteY19" fmla="*/ 1815882 h 1815882"/>
              <a:gd name="connsiteX20" fmla="*/ 0 w 5391060"/>
              <a:gd name="connsiteY20" fmla="*/ 1265064 h 1815882"/>
              <a:gd name="connsiteX21" fmla="*/ 0 w 5391060"/>
              <a:gd name="connsiteY21" fmla="*/ 623453 h 1815882"/>
              <a:gd name="connsiteX22" fmla="*/ 0 w 5391060"/>
              <a:gd name="connsiteY22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91060" h="1815882" fill="none" extrusionOk="0">
                <a:moveTo>
                  <a:pt x="0" y="0"/>
                </a:moveTo>
                <a:cubicBezTo>
                  <a:pt x="189154" y="-12859"/>
                  <a:pt x="516810" y="8786"/>
                  <a:pt x="781704" y="0"/>
                </a:cubicBezTo>
                <a:cubicBezTo>
                  <a:pt x="1046598" y="-8786"/>
                  <a:pt x="1176664" y="-16987"/>
                  <a:pt x="1293854" y="0"/>
                </a:cubicBezTo>
                <a:cubicBezTo>
                  <a:pt x="1411044" y="16987"/>
                  <a:pt x="1846214" y="-6369"/>
                  <a:pt x="2021648" y="0"/>
                </a:cubicBezTo>
                <a:cubicBezTo>
                  <a:pt x="2197082" y="6369"/>
                  <a:pt x="2417204" y="21428"/>
                  <a:pt x="2587709" y="0"/>
                </a:cubicBezTo>
                <a:cubicBezTo>
                  <a:pt x="2758214" y="-21428"/>
                  <a:pt x="3060376" y="25271"/>
                  <a:pt x="3261591" y="0"/>
                </a:cubicBezTo>
                <a:cubicBezTo>
                  <a:pt x="3462806" y="-25271"/>
                  <a:pt x="3661409" y="-27299"/>
                  <a:pt x="3935474" y="0"/>
                </a:cubicBezTo>
                <a:cubicBezTo>
                  <a:pt x="4209539" y="27299"/>
                  <a:pt x="4316440" y="7490"/>
                  <a:pt x="4501535" y="0"/>
                </a:cubicBezTo>
                <a:cubicBezTo>
                  <a:pt x="4686630" y="-7490"/>
                  <a:pt x="5093840" y="-7331"/>
                  <a:pt x="5391060" y="0"/>
                </a:cubicBezTo>
                <a:cubicBezTo>
                  <a:pt x="5386267" y="145040"/>
                  <a:pt x="5414863" y="443962"/>
                  <a:pt x="5391060" y="568976"/>
                </a:cubicBezTo>
                <a:cubicBezTo>
                  <a:pt x="5367257" y="693990"/>
                  <a:pt x="5386946" y="870610"/>
                  <a:pt x="5391060" y="1137953"/>
                </a:cubicBezTo>
                <a:cubicBezTo>
                  <a:pt x="5395174" y="1405296"/>
                  <a:pt x="5398375" y="1634110"/>
                  <a:pt x="5391060" y="1815882"/>
                </a:cubicBezTo>
                <a:cubicBezTo>
                  <a:pt x="5061157" y="1815402"/>
                  <a:pt x="4781354" y="1803961"/>
                  <a:pt x="4609356" y="1815882"/>
                </a:cubicBezTo>
                <a:cubicBezTo>
                  <a:pt x="4437358" y="1827803"/>
                  <a:pt x="4056989" y="1832120"/>
                  <a:pt x="3827653" y="1815882"/>
                </a:cubicBezTo>
                <a:cubicBezTo>
                  <a:pt x="3598317" y="1799644"/>
                  <a:pt x="3430135" y="1802071"/>
                  <a:pt x="3207681" y="1815882"/>
                </a:cubicBezTo>
                <a:cubicBezTo>
                  <a:pt x="2985227" y="1829693"/>
                  <a:pt x="2877745" y="1825519"/>
                  <a:pt x="2641619" y="1815882"/>
                </a:cubicBezTo>
                <a:cubicBezTo>
                  <a:pt x="2405493" y="1806245"/>
                  <a:pt x="2330835" y="1802249"/>
                  <a:pt x="2129469" y="1815882"/>
                </a:cubicBezTo>
                <a:cubicBezTo>
                  <a:pt x="1928103" y="1829516"/>
                  <a:pt x="1648538" y="1805831"/>
                  <a:pt x="1455586" y="1815882"/>
                </a:cubicBezTo>
                <a:cubicBezTo>
                  <a:pt x="1262634" y="1825933"/>
                  <a:pt x="866559" y="1828881"/>
                  <a:pt x="673883" y="1815882"/>
                </a:cubicBezTo>
                <a:cubicBezTo>
                  <a:pt x="481207" y="1802883"/>
                  <a:pt x="287701" y="1840075"/>
                  <a:pt x="0" y="1815882"/>
                </a:cubicBezTo>
                <a:cubicBezTo>
                  <a:pt x="26389" y="1579949"/>
                  <a:pt x="-18153" y="1487024"/>
                  <a:pt x="0" y="1265064"/>
                </a:cubicBezTo>
                <a:cubicBezTo>
                  <a:pt x="18153" y="1043104"/>
                  <a:pt x="29543" y="854678"/>
                  <a:pt x="0" y="623453"/>
                </a:cubicBezTo>
                <a:cubicBezTo>
                  <a:pt x="-29543" y="392228"/>
                  <a:pt x="23816" y="258612"/>
                  <a:pt x="0" y="0"/>
                </a:cubicBezTo>
                <a:close/>
              </a:path>
              <a:path w="5391060" h="1815882" stroke="0" extrusionOk="0">
                <a:moveTo>
                  <a:pt x="0" y="0"/>
                </a:moveTo>
                <a:cubicBezTo>
                  <a:pt x="202000" y="36083"/>
                  <a:pt x="406047" y="-2742"/>
                  <a:pt x="727793" y="0"/>
                </a:cubicBezTo>
                <a:cubicBezTo>
                  <a:pt x="1049539" y="2742"/>
                  <a:pt x="1297647" y="-35748"/>
                  <a:pt x="1455586" y="0"/>
                </a:cubicBezTo>
                <a:cubicBezTo>
                  <a:pt x="1613525" y="35748"/>
                  <a:pt x="1863728" y="-12282"/>
                  <a:pt x="2183379" y="0"/>
                </a:cubicBezTo>
                <a:cubicBezTo>
                  <a:pt x="2503030" y="12282"/>
                  <a:pt x="2581223" y="-23700"/>
                  <a:pt x="2911172" y="0"/>
                </a:cubicBezTo>
                <a:cubicBezTo>
                  <a:pt x="3241121" y="23700"/>
                  <a:pt x="3255218" y="-8282"/>
                  <a:pt x="3531144" y="0"/>
                </a:cubicBezTo>
                <a:cubicBezTo>
                  <a:pt x="3807070" y="8282"/>
                  <a:pt x="3928208" y="-344"/>
                  <a:pt x="4043295" y="0"/>
                </a:cubicBezTo>
                <a:cubicBezTo>
                  <a:pt x="4158382" y="344"/>
                  <a:pt x="4431533" y="-5369"/>
                  <a:pt x="4717178" y="0"/>
                </a:cubicBezTo>
                <a:cubicBezTo>
                  <a:pt x="5002823" y="5369"/>
                  <a:pt x="5084370" y="25613"/>
                  <a:pt x="5391060" y="0"/>
                </a:cubicBezTo>
                <a:cubicBezTo>
                  <a:pt x="5411382" y="258245"/>
                  <a:pt x="5382470" y="507481"/>
                  <a:pt x="5391060" y="641612"/>
                </a:cubicBezTo>
                <a:cubicBezTo>
                  <a:pt x="5399650" y="775743"/>
                  <a:pt x="5370426" y="992033"/>
                  <a:pt x="5391060" y="1192429"/>
                </a:cubicBezTo>
                <a:cubicBezTo>
                  <a:pt x="5411694" y="1392825"/>
                  <a:pt x="5378101" y="1660055"/>
                  <a:pt x="5391060" y="1815882"/>
                </a:cubicBezTo>
                <a:cubicBezTo>
                  <a:pt x="5213205" y="1845955"/>
                  <a:pt x="5028890" y="1804881"/>
                  <a:pt x="4717178" y="1815882"/>
                </a:cubicBezTo>
                <a:cubicBezTo>
                  <a:pt x="4405466" y="1826883"/>
                  <a:pt x="4249203" y="1804538"/>
                  <a:pt x="3989384" y="1815882"/>
                </a:cubicBezTo>
                <a:cubicBezTo>
                  <a:pt x="3729565" y="1827226"/>
                  <a:pt x="3471813" y="1815756"/>
                  <a:pt x="3207681" y="1815882"/>
                </a:cubicBezTo>
                <a:cubicBezTo>
                  <a:pt x="2943549" y="1816008"/>
                  <a:pt x="2737708" y="1835137"/>
                  <a:pt x="2479888" y="1815882"/>
                </a:cubicBezTo>
                <a:cubicBezTo>
                  <a:pt x="2222068" y="1796627"/>
                  <a:pt x="2169465" y="1812137"/>
                  <a:pt x="1967737" y="1815882"/>
                </a:cubicBezTo>
                <a:cubicBezTo>
                  <a:pt x="1766009" y="1819627"/>
                  <a:pt x="1579279" y="1822349"/>
                  <a:pt x="1239944" y="1815882"/>
                </a:cubicBezTo>
                <a:cubicBezTo>
                  <a:pt x="900609" y="1809415"/>
                  <a:pt x="572080" y="1846231"/>
                  <a:pt x="0" y="1815882"/>
                </a:cubicBezTo>
                <a:cubicBezTo>
                  <a:pt x="6953" y="1596542"/>
                  <a:pt x="1632" y="1373866"/>
                  <a:pt x="0" y="1210588"/>
                </a:cubicBezTo>
                <a:cubicBezTo>
                  <a:pt x="-1632" y="1047310"/>
                  <a:pt x="-4263" y="819793"/>
                  <a:pt x="0" y="587135"/>
                </a:cubicBezTo>
                <a:cubicBezTo>
                  <a:pt x="4263" y="354477"/>
                  <a:pt x="-21693" y="28633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4912459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Đó là những chiếc xe vận tải chở hàng hóa, đạn dược ra mặt trận, bị máy bay Mĩ bắn phá, kính xe vỡ hết.</a:t>
            </a:r>
          </a:p>
        </p:txBody>
      </p:sp>
    </p:spTree>
    <p:extLst>
      <p:ext uri="{BB962C8B-B14F-4D97-AF65-F5344CB8AC3E}">
        <p14:creationId xmlns:p14="http://schemas.microsoft.com/office/powerpoint/2010/main" val="304414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3D61F6-31B4-4FA0-8556-4BEAB65C6301}"/>
              </a:ext>
            </a:extLst>
          </p:cNvPr>
          <p:cNvGrpSpPr/>
          <p:nvPr/>
        </p:nvGrpSpPr>
        <p:grpSpPr>
          <a:xfrm>
            <a:off x="1056000" y="837000"/>
            <a:ext cx="9987661" cy="4104000"/>
            <a:chOff x="382169" y="1053000"/>
            <a:chExt cx="11427661" cy="5453182"/>
          </a:xfrm>
        </p:grpSpPr>
        <p:sp>
          <p:nvSpPr>
            <p:cNvPr id="4" name="云形 90">
              <a:extLst>
                <a:ext uri="{FF2B5EF4-FFF2-40B4-BE49-F238E27FC236}">
                  <a16:creationId xmlns:a16="http://schemas.microsoft.com/office/drawing/2014/main" id="{24B8EE41-1C0B-46B0-9775-B3D1C1B3B671}"/>
                </a:ext>
              </a:extLst>
            </p:cNvPr>
            <p:cNvSpPr/>
            <p:nvPr/>
          </p:nvSpPr>
          <p:spPr>
            <a:xfrm>
              <a:off x="382169" y="1053000"/>
              <a:ext cx="11427661" cy="5453182"/>
            </a:xfrm>
            <a:prstGeom prst="cloud">
              <a:avLst/>
            </a:prstGeom>
            <a:solidFill>
              <a:srgbClr val="99A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云形 92">
              <a:extLst>
                <a:ext uri="{FF2B5EF4-FFF2-40B4-BE49-F238E27FC236}">
                  <a16:creationId xmlns:a16="http://schemas.microsoft.com/office/drawing/2014/main" id="{A924CCEE-F963-4ADB-88F8-D65099605BF8}"/>
                </a:ext>
              </a:extLst>
            </p:cNvPr>
            <p:cNvSpPr/>
            <p:nvPr/>
          </p:nvSpPr>
          <p:spPr>
            <a:xfrm>
              <a:off x="912000" y="1413000"/>
              <a:ext cx="10512000" cy="4752000"/>
            </a:xfrm>
            <a:prstGeom prst="cloud">
              <a:avLst/>
            </a:pr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264FE15-943A-4668-9078-4B53050615E2}"/>
              </a:ext>
            </a:extLst>
          </p:cNvPr>
          <p:cNvSpPr>
            <a:spLocks noGrp="1"/>
          </p:cNvSpPr>
          <p:nvPr/>
        </p:nvSpPr>
        <p:spPr>
          <a:xfrm>
            <a:off x="2177560" y="2058107"/>
            <a:ext cx="7272000" cy="120032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7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0A3DADEA-517D-4A48-983A-730EAAB4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8788C31-167F-4C35-B661-59FF7966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4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92EE0-E2D3-44BC-8F07-0C2A04C00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080"/>
          <a:stretch/>
        </p:blipFill>
        <p:spPr>
          <a:xfrm>
            <a:off x="1632000" y="1197000"/>
            <a:ext cx="9120000" cy="51290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0D27CB-9627-4CAE-BD83-BBEDD5644400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82226-4FFD-4DF7-B5BE-C35B860F2949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7AEB1A-0818-47A4-B990-2AC406F895C6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08F2C37C-F736-43DF-B112-DE3D0D34FC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7320000" y="5206367"/>
            <a:ext cx="5715092" cy="1639632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0D46E272-A35E-47EA-A040-CDC472FFC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921880" y="5120283"/>
            <a:ext cx="6081880" cy="1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3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730A38-6302-4827-B83B-6EBA72DC0E4D}"/>
              </a:ext>
            </a:extLst>
          </p:cNvPr>
          <p:cNvSpPr/>
          <p:nvPr/>
        </p:nvSpPr>
        <p:spPr>
          <a:xfrm>
            <a:off x="207777" y="1157295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-6028292" y="5809168"/>
            <a:ext cx="12192000" cy="1905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9CE76DD-D761-4196-AD3A-913D6F17CB7F}"/>
              </a:ext>
            </a:extLst>
          </p:cNvPr>
          <p:cNvSpPr txBox="1"/>
          <p:nvPr/>
        </p:nvSpPr>
        <p:spPr>
          <a:xfrm>
            <a:off x="224915" y="119429"/>
            <a:ext cx="118913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Yêu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cầu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cần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đạt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Montserrat" panose="000005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4000" y="2251484"/>
            <a:ext cx="10368000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vi-VN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Hiểu </a:t>
            </a: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từ khó trong </a:t>
            </a:r>
            <a:r>
              <a:rPr lang="vi-VN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nội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dung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đọc</a:t>
            </a:r>
            <a:endParaRPr lang="en-US" sz="3600" dirty="0" smtClean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vi-VN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Đọc </a:t>
            </a: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lưu loát toàn bài, phát âm đúng từ khó, ngắt nghỉ hơi đúng nhịp </a:t>
            </a:r>
            <a:r>
              <a:rPr lang="vi-VN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thơ</a:t>
            </a:r>
            <a:endParaRPr lang="en-US" sz="3600" dirty="0" smtClean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thuộc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lòng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thơ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.</a:t>
            </a:r>
            <a:endParaRPr lang="en-US" sz="36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72479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730A38-6302-4827-B83B-6EBA72DC0E4D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-6028292" y="5809168"/>
            <a:ext cx="12192000" cy="19050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276A2-99D3-492E-B0EA-D123F98A0187}"/>
              </a:ext>
            </a:extLst>
          </p:cNvPr>
          <p:cNvSpPr>
            <a:spLocks noGrp="1"/>
          </p:cNvSpPr>
          <p:nvPr/>
        </p:nvSpPr>
        <p:spPr>
          <a:xfrm>
            <a:off x="412737" y="1354859"/>
            <a:ext cx="6503165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7131902" y="1409814"/>
            <a:ext cx="5372098" cy="46000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thôi.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đi tới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465" y="6009856"/>
            <a:ext cx="4356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Duật</a:t>
            </a:r>
            <a:endParaRPr lang="en-US" sz="2400" b="1" dirty="0"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  <a:sym typeface="Montserrat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4BDF9A-A9AC-4127-876A-E6E9BA5E225F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232000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192000" cy="1905000"/>
          </a:xfrm>
          <a:prstGeom prst="rect">
            <a:avLst/>
          </a:prstGeo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386810" y="1379538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vi-VN" altLang="en-US" sz="28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386810" y="3941529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chemeClr val="tx2">
                    <a:lumMod val="75000"/>
                  </a:schemeClr>
                </a:solidFill>
              </a:rPr>
              <a:t>2.</a:t>
            </a:r>
            <a:endParaRPr lang="vi-V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640055" cy="19049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87E9FC-CCED-46E0-84E7-7498C8C7D978}"/>
              </a:ext>
            </a:extLst>
          </p:cNvPr>
          <p:cNvSpPr>
            <a:spLocks noGrp="1"/>
          </p:cNvSpPr>
          <p:nvPr/>
        </p:nvSpPr>
        <p:spPr>
          <a:xfrm>
            <a:off x="862735" y="1278082"/>
            <a:ext cx="7141546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FAE9A-8903-4112-BE2E-6EBBF56786DE}"/>
              </a:ext>
            </a:extLst>
          </p:cNvPr>
          <p:cNvSpPr txBox="1"/>
          <p:nvPr/>
        </p:nvSpPr>
        <p:spPr>
          <a:xfrm>
            <a:off x="874890" y="3830674"/>
            <a:ext cx="7396316" cy="224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  <a:endParaRPr lang="en-US" sz="24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7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-0126-16植树节活动策划"/>
</p:tagLst>
</file>

<file path=ppt/theme/theme1.xml><?xml version="1.0" encoding="utf-8"?>
<a:theme xmlns:a="http://schemas.openxmlformats.org/drawingml/2006/main" name="AAAAAAAAAAAAAAAAAAAAAAAAAAA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1171</Words>
  <Application>Microsoft Office PowerPoint</Application>
  <PresentationFormat>Widescreen</PresentationFormat>
  <Paragraphs>162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UVN Hoa Tay 1</vt:lpstr>
      <vt:lpstr>Times New Roman</vt:lpstr>
      <vt:lpstr>Arial</vt:lpstr>
      <vt:lpstr>迷你简少儿</vt:lpstr>
      <vt:lpstr>Montserrat</vt:lpstr>
      <vt:lpstr>UTM Arruba KT</vt:lpstr>
      <vt:lpstr>Wingdings</vt:lpstr>
      <vt:lpstr>Angsana New</vt:lpstr>
      <vt:lpstr>迷你简祥隶</vt:lpstr>
      <vt:lpstr>UTM Fire House</vt:lpstr>
      <vt:lpstr>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tho ve tieu doi xe khong kinh</dc:title>
  <dc:subject>Tap doc 4</dc:subject>
  <dc:creator>KTUTS</dc:creator>
  <cp:keywords>YenVu</cp:keywords>
  <cp:lastModifiedBy>Admin</cp:lastModifiedBy>
  <cp:revision>25</cp:revision>
  <dcterms:created xsi:type="dcterms:W3CDTF">2019-01-26T08:57:00Z</dcterms:created>
  <dcterms:modified xsi:type="dcterms:W3CDTF">2023-03-03T05:36:42Z</dcterms:modified>
  <cp:version>P07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4A768B51D0B14D7CA28ED1BFD61D7FAD</vt:lpwstr>
  </property>
  <property fmtid="{D5CDD505-2E9C-101B-9397-08002B2CF9AE}" pid="3" name="KSOProductBuildVer">
    <vt:lpwstr>2052-11.1.0.10495</vt:lpwstr>
  </property>
</Properties>
</file>