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1" r:id="rId2"/>
  </p:sldMasterIdLst>
  <p:notesMasterIdLst>
    <p:notesMasterId r:id="rId34"/>
  </p:notesMasterIdLst>
  <p:sldIdLst>
    <p:sldId id="3907" r:id="rId3"/>
    <p:sldId id="3906" r:id="rId4"/>
    <p:sldId id="3945" r:id="rId5"/>
    <p:sldId id="3946" r:id="rId6"/>
    <p:sldId id="3908" r:id="rId7"/>
    <p:sldId id="3948" r:id="rId8"/>
    <p:sldId id="3949" r:id="rId9"/>
    <p:sldId id="3911" r:id="rId10"/>
    <p:sldId id="3920" r:id="rId11"/>
    <p:sldId id="3919" r:id="rId12"/>
    <p:sldId id="3921" r:id="rId13"/>
    <p:sldId id="3922" r:id="rId14"/>
    <p:sldId id="3926" r:id="rId15"/>
    <p:sldId id="3924" r:id="rId16"/>
    <p:sldId id="3928" r:id="rId17"/>
    <p:sldId id="3929" r:id="rId18"/>
    <p:sldId id="3930" r:id="rId19"/>
    <p:sldId id="3931" r:id="rId20"/>
    <p:sldId id="3932" r:id="rId21"/>
    <p:sldId id="3933" r:id="rId22"/>
    <p:sldId id="3934" r:id="rId23"/>
    <p:sldId id="3935" r:id="rId24"/>
    <p:sldId id="3937" r:id="rId25"/>
    <p:sldId id="3938" r:id="rId26"/>
    <p:sldId id="3936" r:id="rId27"/>
    <p:sldId id="3939" r:id="rId28"/>
    <p:sldId id="3943" r:id="rId29"/>
    <p:sldId id="3897" r:id="rId30"/>
    <p:sldId id="3944" r:id="rId31"/>
    <p:sldId id="3940" r:id="rId32"/>
    <p:sldId id="3942" r:id="rId33"/>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E399"/>
    <a:srgbClr val="8BF19E"/>
    <a:srgbClr val="00BC55"/>
    <a:srgbClr val="6B952F"/>
    <a:srgbClr val="E6E6E6"/>
    <a:srgbClr val="1563AE"/>
    <a:srgbClr val="892822"/>
    <a:srgbClr val="344F6A"/>
    <a:srgbClr val="FBF9F5"/>
    <a:srgbClr val="2A2A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78" y="78"/>
      </p:cViewPr>
      <p:guideLst/>
    </p:cSldViewPr>
  </p:slideViewPr>
  <p:notesTextViewPr>
    <p:cViewPr>
      <p:scale>
        <a:sx n="1" d="1"/>
        <a:sy n="1" d="1"/>
      </p:scale>
      <p:origin x="0" y="0"/>
    </p:cViewPr>
  </p:notesTextViewPr>
  <p:sorterViewPr>
    <p:cViewPr>
      <p:scale>
        <a:sx n="160" d="100"/>
        <a:sy n="1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A5A44B-A70E-4D13-9748-C88D3252F5FE}" type="doc">
      <dgm:prSet loTypeId="urn:microsoft.com/office/officeart/2005/8/layout/process1" loCatId="process" qsTypeId="urn:microsoft.com/office/officeart/2005/8/quickstyle/simple1" qsCatId="simple" csTypeId="urn:microsoft.com/office/officeart/2005/8/colors/colorful4" csCatId="colorful" phldr="1"/>
      <dgm:spPr/>
    </dgm:pt>
    <dgm:pt modelId="{6B1BF179-E510-46BE-8533-E1E4E787B7B9}">
      <dgm:prSet phldrT="[Text]" custT="1"/>
      <dgm:spPr>
        <a:solidFill>
          <a:srgbClr val="C0E3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3600" b="1" dirty="0" err="1">
              <a:solidFill>
                <a:srgbClr val="7030A0"/>
              </a:solidFill>
              <a:latin typeface="Times New Roman" panose="02020603050405020304" pitchFamily="18" charset="0"/>
              <a:cs typeface="Times New Roman" panose="02020603050405020304" pitchFamily="18" charset="0"/>
            </a:rPr>
            <a:t>Ánh</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sáng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mặt</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trời</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quá</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mạnh</a:t>
          </a:r>
          <a:endParaRPr lang="en-US" sz="3600" dirty="0">
            <a:solidFill>
              <a:srgbClr val="7030A0"/>
            </a:solidFill>
          </a:endParaRPr>
        </a:p>
      </dgm:t>
    </dgm:pt>
    <dgm:pt modelId="{B2CF9A33-EF82-4406-9AA7-00D6697BA9DE}" type="parTrans" cxnId="{4230EED1-82F3-4D8E-9BE4-8EC87CD461E9}">
      <dgm:prSet/>
      <dgm:spPr/>
      <dgm:t>
        <a:bodyPr/>
        <a:lstStyle/>
        <a:p>
          <a:endParaRPr lang="en-US"/>
        </a:p>
      </dgm:t>
    </dgm:pt>
    <dgm:pt modelId="{BF6B18BE-CD44-48F9-866B-46FC2F7D26F1}" type="sibTrans" cxnId="{4230EED1-82F3-4D8E-9BE4-8EC87CD461E9}">
      <dgm:prSet/>
      <dgm:spPr/>
      <dgm:t>
        <a:bodyPr/>
        <a:lstStyle/>
        <a:p>
          <a:endParaRPr lang="en-US"/>
        </a:p>
      </dgm:t>
    </dgm:pt>
    <dgm:pt modelId="{41D17070-0E49-4B42-B8F2-7B710FC7278F}">
      <dgm:prSet phldrT="[Text]" custT="1"/>
      <dgm:spPr>
        <a:solidFill>
          <a:srgbClr val="C0E3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3600" b="1" dirty="0" err="1">
              <a:solidFill>
                <a:srgbClr val="7030A0"/>
              </a:solidFill>
              <a:latin typeface="Times New Roman" panose="02020603050405020304" pitchFamily="18" charset="0"/>
              <a:cs typeface="Times New Roman" panose="02020603050405020304" pitchFamily="18" charset="0"/>
            </a:rPr>
            <a:t>Nếu</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chiếu</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trực</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tiếp</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lên</a:t>
          </a:r>
          <a:r>
            <a:rPr lang="en-US" sz="3600" b="1" dirty="0">
              <a:solidFill>
                <a:srgbClr val="7030A0"/>
              </a:solidFill>
              <a:latin typeface="Times New Roman" panose="02020603050405020304" pitchFamily="18" charset="0"/>
              <a:cs typeface="Times New Roman" panose="02020603050405020304" pitchFamily="18" charset="0"/>
            </a:rPr>
            <a:t> c</a:t>
          </a:r>
          <a:r>
            <a:rPr lang="vi-VN" sz="3600" b="1" dirty="0">
              <a:solidFill>
                <a:srgbClr val="7030A0"/>
              </a:solidFill>
              <a:latin typeface="Times New Roman" panose="02020603050405020304" pitchFamily="18" charset="0"/>
              <a:cs typeface="Times New Roman" panose="02020603050405020304" pitchFamily="18" charset="0"/>
            </a:rPr>
            <a:t>ơ</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thể</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của</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chúng</a:t>
          </a:r>
          <a:r>
            <a:rPr lang="en-US" sz="3600" b="1" dirty="0">
              <a:solidFill>
                <a:srgbClr val="7030A0"/>
              </a:solidFill>
              <a:latin typeface="Times New Roman" panose="02020603050405020304" pitchFamily="18" charset="0"/>
              <a:cs typeface="Times New Roman" panose="02020603050405020304" pitchFamily="18" charset="0"/>
            </a:rPr>
            <a:t> ta</a:t>
          </a:r>
          <a:endParaRPr lang="en-US" sz="3600" dirty="0">
            <a:solidFill>
              <a:srgbClr val="7030A0"/>
            </a:solidFill>
          </a:endParaRPr>
        </a:p>
      </dgm:t>
    </dgm:pt>
    <dgm:pt modelId="{17BC38F4-5068-43D4-A937-27D4C6CBF804}" type="parTrans" cxnId="{C76D0DCF-37E6-4D4B-BD80-9108734397E9}">
      <dgm:prSet/>
      <dgm:spPr/>
      <dgm:t>
        <a:bodyPr/>
        <a:lstStyle/>
        <a:p>
          <a:endParaRPr lang="en-US"/>
        </a:p>
      </dgm:t>
    </dgm:pt>
    <dgm:pt modelId="{40341EE8-C72E-4DAF-BEBC-9F3CDA671F3E}" type="sibTrans" cxnId="{C76D0DCF-37E6-4D4B-BD80-9108734397E9}">
      <dgm:prSet/>
      <dgm:spPr/>
      <dgm:t>
        <a:bodyPr/>
        <a:lstStyle/>
        <a:p>
          <a:endParaRPr lang="en-US"/>
        </a:p>
      </dgm:t>
    </dgm:pt>
    <dgm:pt modelId="{0859FEC6-EFCB-4FDF-9B1D-81E3B5B266B0}">
      <dgm:prSet phldrT="[Text]" custT="1"/>
      <dgm:spPr>
        <a:solidFill>
          <a:srgbClr val="C0E3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3600" b="1" dirty="0" err="1">
              <a:solidFill>
                <a:srgbClr val="7030A0"/>
              </a:solidFill>
              <a:latin typeface="Times New Roman" panose="02020603050405020304" pitchFamily="18" charset="0"/>
              <a:cs typeface="Times New Roman" panose="02020603050405020304" pitchFamily="18" charset="0"/>
            </a:rPr>
            <a:t>Dễ</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bị</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nhức</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đầu</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sổ</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mũi</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và</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rất</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có</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hại</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cho</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mắt</a:t>
          </a:r>
          <a:r>
            <a:rPr lang="en-US" sz="3600" b="1" dirty="0">
              <a:solidFill>
                <a:srgbClr val="7030A0"/>
              </a:solidFill>
              <a:latin typeface="Times New Roman" panose="02020603050405020304" pitchFamily="18" charset="0"/>
              <a:cs typeface="Times New Roman" panose="02020603050405020304" pitchFamily="18" charset="0"/>
            </a:rPr>
            <a:t>.</a:t>
          </a:r>
          <a:endParaRPr lang="en-US" sz="3600" dirty="0">
            <a:solidFill>
              <a:srgbClr val="7030A0"/>
            </a:solidFill>
          </a:endParaRPr>
        </a:p>
      </dgm:t>
    </dgm:pt>
    <dgm:pt modelId="{71FD929E-CEDB-4CD2-B0A8-399CE64FD74E}" type="parTrans" cxnId="{9FFE372C-BFB0-4F54-A62F-61180F0DBBBF}">
      <dgm:prSet/>
      <dgm:spPr/>
      <dgm:t>
        <a:bodyPr/>
        <a:lstStyle/>
        <a:p>
          <a:endParaRPr lang="en-US"/>
        </a:p>
      </dgm:t>
    </dgm:pt>
    <dgm:pt modelId="{1878E103-F57D-44BC-89F1-04E551C9904F}" type="sibTrans" cxnId="{9FFE372C-BFB0-4F54-A62F-61180F0DBBBF}">
      <dgm:prSet/>
      <dgm:spPr/>
      <dgm:t>
        <a:bodyPr/>
        <a:lstStyle/>
        <a:p>
          <a:endParaRPr lang="en-US"/>
        </a:p>
      </dgm:t>
    </dgm:pt>
    <dgm:pt modelId="{399C85DF-1E51-4F4D-AD66-9ADF46C254EF}" type="pres">
      <dgm:prSet presAssocID="{24A5A44B-A70E-4D13-9748-C88D3252F5FE}" presName="Name0" presStyleCnt="0">
        <dgm:presLayoutVars>
          <dgm:dir/>
          <dgm:resizeHandles val="exact"/>
        </dgm:presLayoutVars>
      </dgm:prSet>
      <dgm:spPr/>
    </dgm:pt>
    <dgm:pt modelId="{71BF8379-5008-4F68-B4AD-38A8C0D03407}" type="pres">
      <dgm:prSet presAssocID="{6B1BF179-E510-46BE-8533-E1E4E787B7B9}" presName="node" presStyleLbl="node1" presStyleIdx="0" presStyleCnt="3">
        <dgm:presLayoutVars>
          <dgm:bulletEnabled val="1"/>
        </dgm:presLayoutVars>
      </dgm:prSet>
      <dgm:spPr/>
    </dgm:pt>
    <dgm:pt modelId="{AF3A8379-AE9F-4C8F-8EC8-3926F5D8AA54}" type="pres">
      <dgm:prSet presAssocID="{BF6B18BE-CD44-48F9-866B-46FC2F7D26F1}" presName="sibTrans" presStyleLbl="sibTrans2D1" presStyleIdx="0" presStyleCnt="2" custScaleX="151665" custLinFactNeighborX="10979" custLinFactNeighborY="-7400"/>
      <dgm:spPr/>
    </dgm:pt>
    <dgm:pt modelId="{AB0C291D-DD77-4856-92E4-359FA2DF7806}" type="pres">
      <dgm:prSet presAssocID="{BF6B18BE-CD44-48F9-866B-46FC2F7D26F1}" presName="connectorText" presStyleLbl="sibTrans2D1" presStyleIdx="0" presStyleCnt="2"/>
      <dgm:spPr/>
    </dgm:pt>
    <dgm:pt modelId="{92C80635-FE4B-4157-ADC9-A487A5765F68}" type="pres">
      <dgm:prSet presAssocID="{41D17070-0E49-4B42-B8F2-7B710FC7278F}" presName="node" presStyleLbl="node1" presStyleIdx="1" presStyleCnt="3" custLinFactNeighborX="-40470" custLinFactNeighborY="5459">
        <dgm:presLayoutVars>
          <dgm:bulletEnabled val="1"/>
        </dgm:presLayoutVars>
      </dgm:prSet>
      <dgm:spPr/>
    </dgm:pt>
    <dgm:pt modelId="{8DB95D6C-1414-48FF-A652-A788517E9E44}" type="pres">
      <dgm:prSet presAssocID="{40341EE8-C72E-4DAF-BEBC-9F3CDA671F3E}" presName="sibTrans" presStyleLbl="sibTrans2D1" presStyleIdx="1" presStyleCnt="2" custLinFactNeighborX="-26691" custLinFactNeighborY="12061"/>
      <dgm:spPr/>
    </dgm:pt>
    <dgm:pt modelId="{FC3C6755-2B72-4862-8ADC-FB1A794AA890}" type="pres">
      <dgm:prSet presAssocID="{40341EE8-C72E-4DAF-BEBC-9F3CDA671F3E}" presName="connectorText" presStyleLbl="sibTrans2D1" presStyleIdx="1" presStyleCnt="2"/>
      <dgm:spPr/>
    </dgm:pt>
    <dgm:pt modelId="{FF41AC18-5176-4E4B-BA1D-FBDF0F150077}" type="pres">
      <dgm:prSet presAssocID="{0859FEC6-EFCB-4FDF-9B1D-81E3B5B266B0}" presName="node" presStyleLbl="node1" presStyleIdx="2" presStyleCnt="3" custLinFactNeighborX="-80890" custLinFactNeighborY="5459">
        <dgm:presLayoutVars>
          <dgm:bulletEnabled val="1"/>
        </dgm:presLayoutVars>
      </dgm:prSet>
      <dgm:spPr/>
    </dgm:pt>
  </dgm:ptLst>
  <dgm:cxnLst>
    <dgm:cxn modelId="{4EDD4504-E094-49B0-B1E6-50C120010479}" type="presOf" srcId="{BF6B18BE-CD44-48F9-866B-46FC2F7D26F1}" destId="{AB0C291D-DD77-4856-92E4-359FA2DF7806}" srcOrd="1" destOrd="0" presId="urn:microsoft.com/office/officeart/2005/8/layout/process1"/>
    <dgm:cxn modelId="{038DDE0D-1021-471A-A738-7C74C770516A}" type="presOf" srcId="{24A5A44B-A70E-4D13-9748-C88D3252F5FE}" destId="{399C85DF-1E51-4F4D-AD66-9ADF46C254EF}" srcOrd="0" destOrd="0" presId="urn:microsoft.com/office/officeart/2005/8/layout/process1"/>
    <dgm:cxn modelId="{9FFE372C-BFB0-4F54-A62F-61180F0DBBBF}" srcId="{24A5A44B-A70E-4D13-9748-C88D3252F5FE}" destId="{0859FEC6-EFCB-4FDF-9B1D-81E3B5B266B0}" srcOrd="2" destOrd="0" parTransId="{71FD929E-CEDB-4CD2-B0A8-399CE64FD74E}" sibTransId="{1878E103-F57D-44BC-89F1-04E551C9904F}"/>
    <dgm:cxn modelId="{50BEB644-4145-4936-8EDE-97F7EC6E4138}" type="presOf" srcId="{0859FEC6-EFCB-4FDF-9B1D-81E3B5B266B0}" destId="{FF41AC18-5176-4E4B-BA1D-FBDF0F150077}" srcOrd="0" destOrd="0" presId="urn:microsoft.com/office/officeart/2005/8/layout/process1"/>
    <dgm:cxn modelId="{84F1AA55-5DDB-44AD-AFA7-068E715A4EDB}" type="presOf" srcId="{40341EE8-C72E-4DAF-BEBC-9F3CDA671F3E}" destId="{FC3C6755-2B72-4862-8ADC-FB1A794AA890}" srcOrd="1" destOrd="0" presId="urn:microsoft.com/office/officeart/2005/8/layout/process1"/>
    <dgm:cxn modelId="{9AEEDC8C-D0A0-433F-A8B6-2B080D98DF19}" type="presOf" srcId="{40341EE8-C72E-4DAF-BEBC-9F3CDA671F3E}" destId="{8DB95D6C-1414-48FF-A652-A788517E9E44}" srcOrd="0" destOrd="0" presId="urn:microsoft.com/office/officeart/2005/8/layout/process1"/>
    <dgm:cxn modelId="{A23D1EC3-4F17-4D6C-ADE3-BD9CCBB99036}" type="presOf" srcId="{BF6B18BE-CD44-48F9-866B-46FC2F7D26F1}" destId="{AF3A8379-AE9F-4C8F-8EC8-3926F5D8AA54}" srcOrd="0" destOrd="0" presId="urn:microsoft.com/office/officeart/2005/8/layout/process1"/>
    <dgm:cxn modelId="{C76D0DCF-37E6-4D4B-BD80-9108734397E9}" srcId="{24A5A44B-A70E-4D13-9748-C88D3252F5FE}" destId="{41D17070-0E49-4B42-B8F2-7B710FC7278F}" srcOrd="1" destOrd="0" parTransId="{17BC38F4-5068-43D4-A937-27D4C6CBF804}" sibTransId="{40341EE8-C72E-4DAF-BEBC-9F3CDA671F3E}"/>
    <dgm:cxn modelId="{F68576CF-50D6-4B37-A674-E29330418619}" type="presOf" srcId="{41D17070-0E49-4B42-B8F2-7B710FC7278F}" destId="{92C80635-FE4B-4157-ADC9-A487A5765F68}" srcOrd="0" destOrd="0" presId="urn:microsoft.com/office/officeart/2005/8/layout/process1"/>
    <dgm:cxn modelId="{4230EED1-82F3-4D8E-9BE4-8EC87CD461E9}" srcId="{24A5A44B-A70E-4D13-9748-C88D3252F5FE}" destId="{6B1BF179-E510-46BE-8533-E1E4E787B7B9}" srcOrd="0" destOrd="0" parTransId="{B2CF9A33-EF82-4406-9AA7-00D6697BA9DE}" sibTransId="{BF6B18BE-CD44-48F9-866B-46FC2F7D26F1}"/>
    <dgm:cxn modelId="{D45381F4-1A1F-45EF-91D1-BFC60E7DE338}" type="presOf" srcId="{6B1BF179-E510-46BE-8533-E1E4E787B7B9}" destId="{71BF8379-5008-4F68-B4AD-38A8C0D03407}" srcOrd="0" destOrd="0" presId="urn:microsoft.com/office/officeart/2005/8/layout/process1"/>
    <dgm:cxn modelId="{D580A790-274B-41A0-9AB5-1C41679B9C6A}" type="presParOf" srcId="{399C85DF-1E51-4F4D-AD66-9ADF46C254EF}" destId="{71BF8379-5008-4F68-B4AD-38A8C0D03407}" srcOrd="0" destOrd="0" presId="urn:microsoft.com/office/officeart/2005/8/layout/process1"/>
    <dgm:cxn modelId="{EE9C18AE-88E9-4CC0-A789-E3B973CE6C92}" type="presParOf" srcId="{399C85DF-1E51-4F4D-AD66-9ADF46C254EF}" destId="{AF3A8379-AE9F-4C8F-8EC8-3926F5D8AA54}" srcOrd="1" destOrd="0" presId="urn:microsoft.com/office/officeart/2005/8/layout/process1"/>
    <dgm:cxn modelId="{2B4964CE-B57D-4CD3-BE04-1E0985466815}" type="presParOf" srcId="{AF3A8379-AE9F-4C8F-8EC8-3926F5D8AA54}" destId="{AB0C291D-DD77-4856-92E4-359FA2DF7806}" srcOrd="0" destOrd="0" presId="urn:microsoft.com/office/officeart/2005/8/layout/process1"/>
    <dgm:cxn modelId="{ED247FE8-6A46-4887-9CB2-A3FE0DEBEF4F}" type="presParOf" srcId="{399C85DF-1E51-4F4D-AD66-9ADF46C254EF}" destId="{92C80635-FE4B-4157-ADC9-A487A5765F68}" srcOrd="2" destOrd="0" presId="urn:microsoft.com/office/officeart/2005/8/layout/process1"/>
    <dgm:cxn modelId="{A190AA0D-7D30-407D-A7F0-2119257F833F}" type="presParOf" srcId="{399C85DF-1E51-4F4D-AD66-9ADF46C254EF}" destId="{8DB95D6C-1414-48FF-A652-A788517E9E44}" srcOrd="3" destOrd="0" presId="urn:microsoft.com/office/officeart/2005/8/layout/process1"/>
    <dgm:cxn modelId="{33D9F3AF-50AC-4F16-A4C5-C59332DE52A6}" type="presParOf" srcId="{8DB95D6C-1414-48FF-A652-A788517E9E44}" destId="{FC3C6755-2B72-4862-8ADC-FB1A794AA890}" srcOrd="0" destOrd="0" presId="urn:microsoft.com/office/officeart/2005/8/layout/process1"/>
    <dgm:cxn modelId="{21F1C9F4-536E-4E14-BA3C-D68ABF739EAD}" type="presParOf" srcId="{399C85DF-1E51-4F4D-AD66-9ADF46C254EF}" destId="{FF41AC18-5176-4E4B-BA1D-FBDF0F150077}"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A5A44B-A70E-4D13-9748-C88D3252F5FE}" type="doc">
      <dgm:prSet loTypeId="urn:microsoft.com/office/officeart/2005/8/layout/process1" loCatId="process" qsTypeId="urn:microsoft.com/office/officeart/2005/8/quickstyle/simple1" qsCatId="simple" csTypeId="urn:microsoft.com/office/officeart/2005/8/colors/colorful5" csCatId="colorful" phldr="1"/>
      <dgm:spPr/>
    </dgm:pt>
    <dgm:pt modelId="{6B1BF179-E510-46BE-8533-E1E4E787B7B9}">
      <dgm:prSet phldrT="[Text]" custT="1"/>
      <dgm:spPr>
        <a:solidFill>
          <a:srgbClr val="00B0F0">
            <a:alpha val="53000"/>
          </a:srgbClr>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en-US" sz="3200" b="1" dirty="0" err="1">
              <a:solidFill>
                <a:srgbClr val="FF0000"/>
              </a:solidFill>
              <a:latin typeface="Times New Roman" panose="02020603050405020304" pitchFamily="18" charset="0"/>
              <a:cs typeface="Times New Roman" panose="02020603050405020304" pitchFamily="18" charset="0"/>
            </a:rPr>
            <a:t>Đeo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râm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mũ</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hoặc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a:t>
          </a:r>
          <a:r>
            <a:rPr lang="en-US" sz="3200" b="1" dirty="0">
              <a:solidFill>
                <a:srgbClr val="FF0000"/>
              </a:solidFill>
              <a:latin typeface="Times New Roman" panose="02020603050405020304" pitchFamily="18" charset="0"/>
              <a:cs typeface="Times New Roman" panose="02020603050405020304" pitchFamily="18" charset="0"/>
            </a:rPr>
            <a:t> ô</a:t>
          </a:r>
          <a:endParaRPr lang="en-US" sz="3200" dirty="0">
            <a:solidFill>
              <a:srgbClr val="FF0000"/>
            </a:solidFill>
          </a:endParaRPr>
        </a:p>
      </dgm:t>
    </dgm:pt>
    <dgm:pt modelId="{B2CF9A33-EF82-4406-9AA7-00D6697BA9DE}" type="parTrans" cxnId="{4230EED1-82F3-4D8E-9BE4-8EC87CD461E9}">
      <dgm:prSet/>
      <dgm:spPr/>
      <dgm:t>
        <a:bodyPr/>
        <a:lstStyle/>
        <a:p>
          <a:endParaRPr lang="en-US"/>
        </a:p>
      </dgm:t>
    </dgm:pt>
    <dgm:pt modelId="{BF6B18BE-CD44-48F9-866B-46FC2F7D26F1}" type="sibTrans" cxnId="{4230EED1-82F3-4D8E-9BE4-8EC87CD461E9}">
      <dgm:prSet/>
      <dgm:spPr/>
      <dgm:t>
        <a:bodyPr/>
        <a:lstStyle/>
        <a:p>
          <a:endParaRPr lang="en-US"/>
        </a:p>
      </dgm:t>
    </dgm:pt>
    <dgm:pt modelId="{41D17070-0E49-4B42-B8F2-7B710FC7278F}">
      <dgm:prSet phldrT="[Text]" custT="1"/>
      <dgm:spPr>
        <a:solidFill>
          <a:srgbClr val="00B0F0">
            <a:alpha val="53000"/>
          </a:srgbClr>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en-US" sz="3200" b="1" dirty="0" err="1">
              <a:solidFill>
                <a:srgbClr val="FF0000"/>
              </a:solidFill>
              <a:latin typeface="Times New Roman" panose="02020603050405020304" pitchFamily="18" charset="0"/>
              <a:cs typeface="Times New Roman" panose="02020603050405020304" pitchFamily="18" charset="0"/>
            </a:rPr>
            <a:t>Ngăn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ánh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Mặt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chiếu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tiếp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vào</a:t>
          </a:r>
          <a:r>
            <a:rPr lang="en-US" sz="3200" b="1" dirty="0">
              <a:solidFill>
                <a:srgbClr val="FF0000"/>
              </a:solidFill>
              <a:latin typeface="Times New Roman" panose="02020603050405020304" pitchFamily="18" charset="0"/>
              <a:cs typeface="Times New Roman" panose="02020603050405020304" pitchFamily="18" charset="0"/>
            </a:rPr>
            <a:t> c</a:t>
          </a:r>
          <a:r>
            <a:rPr lang="vi-VN" sz="3200" b="1" dirty="0">
              <a:solidFill>
                <a:srgbClr val="FF0000"/>
              </a:solidFill>
              <a:latin typeface="Times New Roman" panose="02020603050405020304" pitchFamily="18" charset="0"/>
              <a:cs typeface="Times New Roman" panose="02020603050405020304" pitchFamily="18" charset="0"/>
            </a:rPr>
            <a:t>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thể</a:t>
          </a:r>
          <a:r>
            <a:rPr lang="en-US" sz="3200" b="1"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endParaRPr>
        </a:p>
      </dgm:t>
    </dgm:pt>
    <dgm:pt modelId="{17BC38F4-5068-43D4-A937-27D4C6CBF804}" type="parTrans" cxnId="{C76D0DCF-37E6-4D4B-BD80-9108734397E9}">
      <dgm:prSet/>
      <dgm:spPr/>
      <dgm:t>
        <a:bodyPr/>
        <a:lstStyle/>
        <a:p>
          <a:endParaRPr lang="en-US"/>
        </a:p>
      </dgm:t>
    </dgm:pt>
    <dgm:pt modelId="{40341EE8-C72E-4DAF-BEBC-9F3CDA671F3E}" type="sibTrans" cxnId="{C76D0DCF-37E6-4D4B-BD80-9108734397E9}">
      <dgm:prSet/>
      <dgm:spPr/>
      <dgm:t>
        <a:bodyPr/>
        <a:lstStyle/>
        <a:p>
          <a:endParaRPr lang="en-US"/>
        </a:p>
      </dgm:t>
    </dgm:pt>
    <dgm:pt modelId="{0859FEC6-EFCB-4FDF-9B1D-81E3B5B266B0}">
      <dgm:prSet phldrT="[Text]" custT="1"/>
      <dgm:spPr>
        <a:solidFill>
          <a:srgbClr val="00B0F0">
            <a:alpha val="53000"/>
          </a:srgbClr>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en-US" sz="3200" b="1" dirty="0" err="1">
              <a:solidFill>
                <a:srgbClr val="FF0000"/>
              </a:solidFill>
              <a:latin typeface="Times New Roman" panose="02020603050405020304" pitchFamily="18" charset="0"/>
              <a:cs typeface="Times New Roman" panose="02020603050405020304" pitchFamily="18" charset="0"/>
            </a:rPr>
            <a:t>Bảo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vệ</a:t>
          </a:r>
          <a:r>
            <a:rPr lang="en-US" sz="3200" b="1" dirty="0">
              <a:solidFill>
                <a:srgbClr val="FF0000"/>
              </a:solidFill>
              <a:latin typeface="Times New Roman" panose="02020603050405020304" pitchFamily="18" charset="0"/>
              <a:cs typeface="Times New Roman" panose="02020603050405020304" pitchFamily="18" charset="0"/>
            </a:rPr>
            <a:t> đ</a:t>
          </a:r>
          <a:r>
            <a:rPr lang="vi-VN" sz="3200" b="1" dirty="0">
              <a:solidFill>
                <a:srgbClr val="FF0000"/>
              </a:solidFill>
              <a:latin typeface="Times New Roman" panose="02020603050405020304" pitchFamily="18" charset="0"/>
              <a:cs typeface="Times New Roman" panose="02020603050405020304" pitchFamily="18" charset="0"/>
            </a:rPr>
            <a:t>ược sức khỏe và mắt.</a:t>
          </a:r>
          <a:endParaRPr lang="en-US" sz="3200" dirty="0">
            <a:solidFill>
              <a:srgbClr val="FF0000"/>
            </a:solidFill>
          </a:endParaRPr>
        </a:p>
      </dgm:t>
    </dgm:pt>
    <dgm:pt modelId="{71FD929E-CEDB-4CD2-B0A8-399CE64FD74E}" type="parTrans" cxnId="{9FFE372C-BFB0-4F54-A62F-61180F0DBBBF}">
      <dgm:prSet/>
      <dgm:spPr/>
      <dgm:t>
        <a:bodyPr/>
        <a:lstStyle/>
        <a:p>
          <a:endParaRPr lang="en-US"/>
        </a:p>
      </dgm:t>
    </dgm:pt>
    <dgm:pt modelId="{1878E103-F57D-44BC-89F1-04E551C9904F}" type="sibTrans" cxnId="{9FFE372C-BFB0-4F54-A62F-61180F0DBBBF}">
      <dgm:prSet/>
      <dgm:spPr/>
      <dgm:t>
        <a:bodyPr/>
        <a:lstStyle/>
        <a:p>
          <a:endParaRPr lang="en-US"/>
        </a:p>
      </dgm:t>
    </dgm:pt>
    <dgm:pt modelId="{399C85DF-1E51-4F4D-AD66-9ADF46C254EF}" type="pres">
      <dgm:prSet presAssocID="{24A5A44B-A70E-4D13-9748-C88D3252F5FE}" presName="Name0" presStyleCnt="0">
        <dgm:presLayoutVars>
          <dgm:dir/>
          <dgm:resizeHandles val="exact"/>
        </dgm:presLayoutVars>
      </dgm:prSet>
      <dgm:spPr/>
    </dgm:pt>
    <dgm:pt modelId="{71BF8379-5008-4F68-B4AD-38A8C0D03407}" type="pres">
      <dgm:prSet presAssocID="{6B1BF179-E510-46BE-8533-E1E4E787B7B9}" presName="node" presStyleLbl="node1" presStyleIdx="0" presStyleCnt="3">
        <dgm:presLayoutVars>
          <dgm:bulletEnabled val="1"/>
        </dgm:presLayoutVars>
      </dgm:prSet>
      <dgm:spPr/>
    </dgm:pt>
    <dgm:pt modelId="{AF3A8379-AE9F-4C8F-8EC8-3926F5D8AA54}" type="pres">
      <dgm:prSet presAssocID="{BF6B18BE-CD44-48F9-866B-46FC2F7D26F1}" presName="sibTrans" presStyleLbl="sibTrans2D1" presStyleIdx="0" presStyleCnt="2"/>
      <dgm:spPr/>
    </dgm:pt>
    <dgm:pt modelId="{AB0C291D-DD77-4856-92E4-359FA2DF7806}" type="pres">
      <dgm:prSet presAssocID="{BF6B18BE-CD44-48F9-866B-46FC2F7D26F1}" presName="connectorText" presStyleLbl="sibTrans2D1" presStyleIdx="0" presStyleCnt="2"/>
      <dgm:spPr/>
    </dgm:pt>
    <dgm:pt modelId="{92C80635-FE4B-4157-ADC9-A487A5765F68}" type="pres">
      <dgm:prSet presAssocID="{41D17070-0E49-4B42-B8F2-7B710FC7278F}" presName="node" presStyleLbl="node1" presStyleIdx="1" presStyleCnt="3" custScaleX="116882" custLinFactNeighborX="1699" custLinFactNeighborY="1133">
        <dgm:presLayoutVars>
          <dgm:bulletEnabled val="1"/>
        </dgm:presLayoutVars>
      </dgm:prSet>
      <dgm:spPr/>
    </dgm:pt>
    <dgm:pt modelId="{8DB95D6C-1414-48FF-A652-A788517E9E44}" type="pres">
      <dgm:prSet presAssocID="{40341EE8-C72E-4DAF-BEBC-9F3CDA671F3E}" presName="sibTrans" presStyleLbl="sibTrans2D1" presStyleIdx="1" presStyleCnt="2"/>
      <dgm:spPr/>
    </dgm:pt>
    <dgm:pt modelId="{FC3C6755-2B72-4862-8ADC-FB1A794AA890}" type="pres">
      <dgm:prSet presAssocID="{40341EE8-C72E-4DAF-BEBC-9F3CDA671F3E}" presName="connectorText" presStyleLbl="sibTrans2D1" presStyleIdx="1" presStyleCnt="2"/>
      <dgm:spPr/>
    </dgm:pt>
    <dgm:pt modelId="{FF41AC18-5176-4E4B-BA1D-FBDF0F150077}" type="pres">
      <dgm:prSet presAssocID="{0859FEC6-EFCB-4FDF-9B1D-81E3B5B266B0}" presName="node" presStyleLbl="node1" presStyleIdx="2" presStyleCnt="3">
        <dgm:presLayoutVars>
          <dgm:bulletEnabled val="1"/>
        </dgm:presLayoutVars>
      </dgm:prSet>
      <dgm:spPr/>
    </dgm:pt>
  </dgm:ptLst>
  <dgm:cxnLst>
    <dgm:cxn modelId="{4EDD4504-E094-49B0-B1E6-50C120010479}" type="presOf" srcId="{BF6B18BE-CD44-48F9-866B-46FC2F7D26F1}" destId="{AB0C291D-DD77-4856-92E4-359FA2DF7806}" srcOrd="1" destOrd="0" presId="urn:microsoft.com/office/officeart/2005/8/layout/process1"/>
    <dgm:cxn modelId="{038DDE0D-1021-471A-A738-7C74C770516A}" type="presOf" srcId="{24A5A44B-A70E-4D13-9748-C88D3252F5FE}" destId="{399C85DF-1E51-4F4D-AD66-9ADF46C254EF}" srcOrd="0" destOrd="0" presId="urn:microsoft.com/office/officeart/2005/8/layout/process1"/>
    <dgm:cxn modelId="{9FFE372C-BFB0-4F54-A62F-61180F0DBBBF}" srcId="{24A5A44B-A70E-4D13-9748-C88D3252F5FE}" destId="{0859FEC6-EFCB-4FDF-9B1D-81E3B5B266B0}" srcOrd="2" destOrd="0" parTransId="{71FD929E-CEDB-4CD2-B0A8-399CE64FD74E}" sibTransId="{1878E103-F57D-44BC-89F1-04E551C9904F}"/>
    <dgm:cxn modelId="{50BEB644-4145-4936-8EDE-97F7EC6E4138}" type="presOf" srcId="{0859FEC6-EFCB-4FDF-9B1D-81E3B5B266B0}" destId="{FF41AC18-5176-4E4B-BA1D-FBDF0F150077}" srcOrd="0" destOrd="0" presId="urn:microsoft.com/office/officeart/2005/8/layout/process1"/>
    <dgm:cxn modelId="{84F1AA55-5DDB-44AD-AFA7-068E715A4EDB}" type="presOf" srcId="{40341EE8-C72E-4DAF-BEBC-9F3CDA671F3E}" destId="{FC3C6755-2B72-4862-8ADC-FB1A794AA890}" srcOrd="1" destOrd="0" presId="urn:microsoft.com/office/officeart/2005/8/layout/process1"/>
    <dgm:cxn modelId="{9AEEDC8C-D0A0-433F-A8B6-2B080D98DF19}" type="presOf" srcId="{40341EE8-C72E-4DAF-BEBC-9F3CDA671F3E}" destId="{8DB95D6C-1414-48FF-A652-A788517E9E44}" srcOrd="0" destOrd="0" presId="urn:microsoft.com/office/officeart/2005/8/layout/process1"/>
    <dgm:cxn modelId="{A23D1EC3-4F17-4D6C-ADE3-BD9CCBB99036}" type="presOf" srcId="{BF6B18BE-CD44-48F9-866B-46FC2F7D26F1}" destId="{AF3A8379-AE9F-4C8F-8EC8-3926F5D8AA54}" srcOrd="0" destOrd="0" presId="urn:microsoft.com/office/officeart/2005/8/layout/process1"/>
    <dgm:cxn modelId="{C76D0DCF-37E6-4D4B-BD80-9108734397E9}" srcId="{24A5A44B-A70E-4D13-9748-C88D3252F5FE}" destId="{41D17070-0E49-4B42-B8F2-7B710FC7278F}" srcOrd="1" destOrd="0" parTransId="{17BC38F4-5068-43D4-A937-27D4C6CBF804}" sibTransId="{40341EE8-C72E-4DAF-BEBC-9F3CDA671F3E}"/>
    <dgm:cxn modelId="{F68576CF-50D6-4B37-A674-E29330418619}" type="presOf" srcId="{41D17070-0E49-4B42-B8F2-7B710FC7278F}" destId="{92C80635-FE4B-4157-ADC9-A487A5765F68}" srcOrd="0" destOrd="0" presId="urn:microsoft.com/office/officeart/2005/8/layout/process1"/>
    <dgm:cxn modelId="{4230EED1-82F3-4D8E-9BE4-8EC87CD461E9}" srcId="{24A5A44B-A70E-4D13-9748-C88D3252F5FE}" destId="{6B1BF179-E510-46BE-8533-E1E4E787B7B9}" srcOrd="0" destOrd="0" parTransId="{B2CF9A33-EF82-4406-9AA7-00D6697BA9DE}" sibTransId="{BF6B18BE-CD44-48F9-866B-46FC2F7D26F1}"/>
    <dgm:cxn modelId="{D45381F4-1A1F-45EF-91D1-BFC60E7DE338}" type="presOf" srcId="{6B1BF179-E510-46BE-8533-E1E4E787B7B9}" destId="{71BF8379-5008-4F68-B4AD-38A8C0D03407}" srcOrd="0" destOrd="0" presId="urn:microsoft.com/office/officeart/2005/8/layout/process1"/>
    <dgm:cxn modelId="{D580A790-274B-41A0-9AB5-1C41679B9C6A}" type="presParOf" srcId="{399C85DF-1E51-4F4D-AD66-9ADF46C254EF}" destId="{71BF8379-5008-4F68-B4AD-38A8C0D03407}" srcOrd="0" destOrd="0" presId="urn:microsoft.com/office/officeart/2005/8/layout/process1"/>
    <dgm:cxn modelId="{EE9C18AE-88E9-4CC0-A789-E3B973CE6C92}" type="presParOf" srcId="{399C85DF-1E51-4F4D-AD66-9ADF46C254EF}" destId="{AF3A8379-AE9F-4C8F-8EC8-3926F5D8AA54}" srcOrd="1" destOrd="0" presId="urn:microsoft.com/office/officeart/2005/8/layout/process1"/>
    <dgm:cxn modelId="{2B4964CE-B57D-4CD3-BE04-1E0985466815}" type="presParOf" srcId="{AF3A8379-AE9F-4C8F-8EC8-3926F5D8AA54}" destId="{AB0C291D-DD77-4856-92E4-359FA2DF7806}" srcOrd="0" destOrd="0" presId="urn:microsoft.com/office/officeart/2005/8/layout/process1"/>
    <dgm:cxn modelId="{ED247FE8-6A46-4887-9CB2-A3FE0DEBEF4F}" type="presParOf" srcId="{399C85DF-1E51-4F4D-AD66-9ADF46C254EF}" destId="{92C80635-FE4B-4157-ADC9-A487A5765F68}" srcOrd="2" destOrd="0" presId="urn:microsoft.com/office/officeart/2005/8/layout/process1"/>
    <dgm:cxn modelId="{A190AA0D-7D30-407D-A7F0-2119257F833F}" type="presParOf" srcId="{399C85DF-1E51-4F4D-AD66-9ADF46C254EF}" destId="{8DB95D6C-1414-48FF-A652-A788517E9E44}" srcOrd="3" destOrd="0" presId="urn:microsoft.com/office/officeart/2005/8/layout/process1"/>
    <dgm:cxn modelId="{33D9F3AF-50AC-4F16-A4C5-C59332DE52A6}" type="presParOf" srcId="{8DB95D6C-1414-48FF-A652-A788517E9E44}" destId="{FC3C6755-2B72-4862-8ADC-FB1A794AA890}" srcOrd="0" destOrd="0" presId="urn:microsoft.com/office/officeart/2005/8/layout/process1"/>
    <dgm:cxn modelId="{21F1C9F4-536E-4E14-BA3C-D68ABF739EAD}" type="presParOf" srcId="{399C85DF-1E51-4F4D-AD66-9ADF46C254EF}" destId="{FF41AC18-5176-4E4B-BA1D-FBDF0F150077}" srcOrd="4"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0EB224-495D-4CA4-861E-126F8BADC405}" type="doc">
      <dgm:prSet loTypeId="urn:microsoft.com/office/officeart/2005/8/layout/lProcess1" loCatId="process" qsTypeId="urn:microsoft.com/office/officeart/2005/8/quickstyle/simple1" qsCatId="simple" csTypeId="urn:microsoft.com/office/officeart/2005/8/colors/colorful4" csCatId="colorful" phldr="1"/>
      <dgm:spPr/>
      <dgm:t>
        <a:bodyPr/>
        <a:lstStyle/>
        <a:p>
          <a:endParaRPr lang="en-US"/>
        </a:p>
      </dgm:t>
    </dgm:pt>
    <dgm:pt modelId="{BA0327D8-727B-44E1-ADD2-3A310CD15EEB}">
      <dgm:prSet phldrT="[Text]" custT="1"/>
      <dgm:spPr>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err="1">
              <a:solidFill>
                <a:schemeClr val="bg1"/>
              </a:solidFill>
              <a:latin typeface="Times New Roman" panose="02020603050405020304" pitchFamily="18" charset="0"/>
              <a:cs typeface="Times New Roman" panose="02020603050405020304" pitchFamily="18" charset="0"/>
            </a:rPr>
            <a:t>Nếu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chiếu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thẳng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vào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mắt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sẽ</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làm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tổn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thương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mắt</a:t>
          </a:r>
          <a:r>
            <a:rPr lang="en-US" sz="3200" b="1" dirty="0">
              <a:solidFill>
                <a:schemeClr val="bg1"/>
              </a:solidFill>
              <a:latin typeface="Times New Roman" panose="02020603050405020304" pitchFamily="18" charset="0"/>
              <a:cs typeface="Times New Roman" panose="02020603050405020304" pitchFamily="18" charset="0"/>
            </a:rPr>
            <a:t>.</a:t>
          </a:r>
          <a:endParaRPr lang="en-US" sz="3200" dirty="0">
            <a:solidFill>
              <a:schemeClr val="bg1"/>
            </a:solidFill>
          </a:endParaRPr>
        </a:p>
      </dgm:t>
    </dgm:pt>
    <dgm:pt modelId="{0A78820C-0751-442A-9FD0-6610A3B9EE40}">
      <dgm:prSet phldrT="[Text]" custT="1"/>
      <dgm:spPr>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err="1">
              <a:solidFill>
                <a:schemeClr val="bg1"/>
              </a:solidFill>
              <a:latin typeface="Times New Roman" panose="02020603050405020304" pitchFamily="18" charset="0"/>
              <a:cs typeface="Times New Roman" panose="02020603050405020304" pitchFamily="18" charset="0"/>
            </a:rPr>
            <a:t>Ánh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sáng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đèn</a:t>
          </a:r>
          <a:r>
            <a:rPr lang="en-US" sz="3200" b="1" dirty="0">
              <a:solidFill>
                <a:schemeClr val="bg1"/>
              </a:solidFill>
              <a:latin typeface="Times New Roman" panose="02020603050405020304" pitchFamily="18" charset="0"/>
              <a:cs typeface="Times New Roman" panose="02020603050405020304" pitchFamily="18" charset="0"/>
            </a:rPr>
            <a:t> pin </a:t>
          </a:r>
          <a:r>
            <a:rPr lang="en-US" sz="3200" b="1" dirty="0" err="1">
              <a:solidFill>
                <a:schemeClr val="bg1"/>
              </a:solidFill>
              <a:latin typeface="Times New Roman" panose="02020603050405020304" pitchFamily="18" charset="0"/>
              <a:cs typeface="Times New Roman" panose="02020603050405020304" pitchFamily="18" charset="0"/>
            </a:rPr>
            <a:t>sẽ</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làm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chói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mắt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hoa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mắt</a:t>
          </a:r>
          <a:r>
            <a:rPr lang="en-US" sz="3200" b="1" dirty="0">
              <a:solidFill>
                <a:schemeClr val="bg1"/>
              </a:solidFill>
              <a:latin typeface="Times New Roman" panose="02020603050405020304" pitchFamily="18" charset="0"/>
              <a:cs typeface="Times New Roman" panose="02020603050405020304" pitchFamily="18" charset="0"/>
            </a:rPr>
            <a:t>. </a:t>
          </a:r>
          <a:endParaRPr lang="en-US" sz="3200" dirty="0">
            <a:solidFill>
              <a:schemeClr val="bg1"/>
            </a:solidFill>
          </a:endParaRPr>
        </a:p>
      </dgm:t>
    </dgm:pt>
    <dgm:pt modelId="{8828C9A5-EAA5-4C89-8835-58FE8175607B}">
      <dgm:prSet phldrT="[Text]" custT="1"/>
      <dgm:spPr>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err="1">
              <a:solidFill>
                <a:schemeClr val="bg1"/>
              </a:solidFill>
              <a:latin typeface="Times New Roman" panose="02020603050405020304" pitchFamily="18" charset="0"/>
              <a:cs typeface="Times New Roman" panose="02020603050405020304" pitchFamily="18" charset="0"/>
            </a:rPr>
            <a:t>Ánh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sáng</a:t>
          </a:r>
          <a:r>
            <a:rPr lang="en-US" sz="3200" b="1" dirty="0">
              <a:solidFill>
                <a:schemeClr val="bg1"/>
              </a:solidFill>
              <a:latin typeface="Times New Roman" panose="02020603050405020304" pitchFamily="18" charset="0"/>
              <a:cs typeface="Times New Roman" panose="02020603050405020304" pitchFamily="18" charset="0"/>
            </a:rPr>
            <a:t> ở </a:t>
          </a:r>
          <a:r>
            <a:rPr lang="en-US" sz="3200" b="1" dirty="0" err="1">
              <a:solidFill>
                <a:schemeClr val="bg1"/>
              </a:solidFill>
              <a:latin typeface="Times New Roman" panose="02020603050405020304" pitchFamily="18" charset="0"/>
              <a:cs typeface="Times New Roman" panose="02020603050405020304" pitchFamily="18" charset="0"/>
            </a:rPr>
            <a:t>đèn</a:t>
          </a:r>
          <a:r>
            <a:rPr lang="en-US" sz="3200" b="1" dirty="0">
              <a:solidFill>
                <a:schemeClr val="bg1"/>
              </a:solidFill>
              <a:latin typeface="Times New Roman" panose="02020603050405020304" pitchFamily="18" charset="0"/>
              <a:cs typeface="Times New Roman" panose="02020603050405020304" pitchFamily="18" charset="0"/>
            </a:rPr>
            <a:t> pin </a:t>
          </a:r>
          <a:r>
            <a:rPr lang="en-US" sz="3200" b="1" dirty="0" err="1">
              <a:solidFill>
                <a:schemeClr val="bg1"/>
              </a:solidFill>
              <a:latin typeface="Times New Roman" panose="02020603050405020304" pitchFamily="18" charset="0"/>
              <a:cs typeface="Times New Roman" panose="02020603050405020304" pitchFamily="18" charset="0"/>
            </a:rPr>
            <a:t>quá</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mạnh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và</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tập</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trung</a:t>
          </a:r>
          <a:r>
            <a:rPr lang="en-US" sz="3200" b="1" dirty="0">
              <a:solidFill>
                <a:schemeClr val="bg1"/>
              </a:solidFill>
              <a:latin typeface="Times New Roman" panose="02020603050405020304" pitchFamily="18" charset="0"/>
              <a:cs typeface="Times New Roman" panose="02020603050405020304" pitchFamily="18" charset="0"/>
            </a:rPr>
            <a:t> ở </a:t>
          </a:r>
          <a:r>
            <a:rPr lang="en-US" sz="3200" b="1" dirty="0" err="1">
              <a:solidFill>
                <a:schemeClr val="bg1"/>
              </a:solidFill>
              <a:latin typeface="Times New Roman" panose="02020603050405020304" pitchFamily="18" charset="0"/>
              <a:cs typeface="Times New Roman" panose="02020603050405020304" pitchFamily="18" charset="0"/>
            </a:rPr>
            <a:t>một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điểm</a:t>
          </a:r>
          <a:r>
            <a:rPr lang="en-US" sz="3200" b="1" dirty="0">
              <a:solidFill>
                <a:schemeClr val="bg1"/>
              </a:solidFill>
              <a:latin typeface="Times New Roman" panose="02020603050405020304" pitchFamily="18" charset="0"/>
              <a:cs typeface="Times New Roman" panose="02020603050405020304" pitchFamily="18" charset="0"/>
            </a:rPr>
            <a:t>. </a:t>
          </a:r>
          <a:endParaRPr lang="en-US" sz="3200" dirty="0">
            <a:solidFill>
              <a:schemeClr val="bg1"/>
            </a:solidFill>
          </a:endParaRPr>
        </a:p>
      </dgm:t>
    </dgm:pt>
    <dgm:pt modelId="{144397AD-D4D6-46B6-9A27-579EAD96345F}" type="sibTrans" cxnId="{60A87D32-56FF-43A4-BA4B-9ACF0F9A895D}">
      <dgm:prSet/>
      <dgm:spPr/>
      <dgm:t>
        <a:bodyPr/>
        <a:lstStyle/>
        <a:p>
          <a:endParaRPr lang="en-US"/>
        </a:p>
      </dgm:t>
    </dgm:pt>
    <dgm:pt modelId="{4F00DDE9-49C7-4B70-B3C7-59B8E3BC7526}" type="parTrans" cxnId="{60A87D32-56FF-43A4-BA4B-9ACF0F9A895D}">
      <dgm:prSet/>
      <dgm:spPr/>
      <dgm:t>
        <a:bodyPr/>
        <a:lstStyle/>
        <a:p>
          <a:endParaRPr lang="en-US"/>
        </a:p>
      </dgm:t>
    </dgm:pt>
    <dgm:pt modelId="{E2424DAD-F182-475F-B6F6-B9DB99D33F40}" type="sibTrans" cxnId="{E77DD717-6754-497D-92EF-3E0324A991E2}">
      <dgm:prSet/>
      <dgm:spPr/>
      <dgm:t>
        <a:bodyPr/>
        <a:lstStyle/>
        <a:p>
          <a:endParaRPr lang="en-US"/>
        </a:p>
      </dgm:t>
    </dgm:pt>
    <dgm:pt modelId="{CAF8968E-DF55-4FE3-9654-05E1B6AB7AE7}" type="parTrans" cxnId="{E77DD717-6754-497D-92EF-3E0324A991E2}">
      <dgm:prSet/>
      <dgm:spPr/>
      <dgm:t>
        <a:bodyPr/>
        <a:lstStyle/>
        <a:p>
          <a:endParaRPr lang="en-US"/>
        </a:p>
      </dgm:t>
    </dgm:pt>
    <dgm:pt modelId="{7B7BA0E1-FE2E-4D13-84DF-B7C95CD0E07C}" type="sibTrans" cxnId="{F39AB8CE-A7C3-4591-BD8A-2015197860B0}">
      <dgm:prSet/>
      <dgm:spPr/>
      <dgm:t>
        <a:bodyPr/>
        <a:lstStyle/>
        <a:p>
          <a:endParaRPr lang="en-US"/>
        </a:p>
      </dgm:t>
    </dgm:pt>
    <dgm:pt modelId="{1BF4B0FC-8A0A-4B56-BEBA-E7228C3C9233}" type="parTrans" cxnId="{F39AB8CE-A7C3-4591-BD8A-2015197860B0}">
      <dgm:prSet/>
      <dgm:spPr/>
      <dgm:t>
        <a:bodyPr/>
        <a:lstStyle/>
        <a:p>
          <a:endParaRPr lang="en-US"/>
        </a:p>
      </dgm:t>
    </dgm:pt>
    <dgm:pt modelId="{D3B25F56-6841-4CD6-9ECF-C99399A56108}">
      <dgm:prSet/>
      <dgm:spPr>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A661509C-6D10-4FD8-B675-B4814E6DFF56}" type="parTrans" cxnId="{932722B2-88A5-4B9B-86A3-9908A31BEB82}">
      <dgm:prSet/>
      <dgm:spPr/>
      <dgm:t>
        <a:bodyPr/>
        <a:lstStyle/>
        <a:p>
          <a:endParaRPr lang="en-US"/>
        </a:p>
      </dgm:t>
    </dgm:pt>
    <dgm:pt modelId="{86B83792-CB61-4515-BB3E-A96D8C025FD3}" type="sibTrans" cxnId="{932722B2-88A5-4B9B-86A3-9908A31BEB82}">
      <dgm:prSet/>
      <dgm:spPr/>
      <dgm:t>
        <a:bodyPr/>
        <a:lstStyle/>
        <a:p>
          <a:endParaRPr lang="en-US"/>
        </a:p>
      </dgm:t>
    </dgm:pt>
    <dgm:pt modelId="{D5FCA937-7348-4E7D-AEC4-0BC19C441324}" type="pres">
      <dgm:prSet presAssocID="{7C0EB224-495D-4CA4-861E-126F8BADC405}" presName="Name0" presStyleCnt="0">
        <dgm:presLayoutVars>
          <dgm:dir/>
          <dgm:animLvl val="lvl"/>
          <dgm:resizeHandles val="exact"/>
        </dgm:presLayoutVars>
      </dgm:prSet>
      <dgm:spPr/>
    </dgm:pt>
    <dgm:pt modelId="{98EE9D88-6F9C-4DAC-96F9-D5A65EA3C2C8}" type="pres">
      <dgm:prSet presAssocID="{8828C9A5-EAA5-4C89-8835-58FE8175607B}" presName="vertFlow" presStyleCnt="0"/>
      <dgm:spPr/>
    </dgm:pt>
    <dgm:pt modelId="{82004811-EC46-4478-9917-EB472B243A8F}" type="pres">
      <dgm:prSet presAssocID="{8828C9A5-EAA5-4C89-8835-58FE8175607B}" presName="header" presStyleLbl="node1" presStyleIdx="0" presStyleCnt="1" custScaleX="175846" custLinFactNeighborX="20137" custLinFactNeighborY="29825"/>
      <dgm:spPr/>
    </dgm:pt>
    <dgm:pt modelId="{F4557456-4622-4790-A053-49CC6CD0F034}" type="pres">
      <dgm:prSet presAssocID="{1BF4B0FC-8A0A-4B56-BEBA-E7228C3C9233}" presName="parTrans" presStyleLbl="sibTrans2D1" presStyleIdx="0" presStyleCnt="3"/>
      <dgm:spPr/>
    </dgm:pt>
    <dgm:pt modelId="{A8584C21-A04F-4C66-8B9B-74EF56662515}" type="pres">
      <dgm:prSet presAssocID="{0A78820C-0751-442A-9FD0-6610A3B9EE40}" presName="child" presStyleLbl="alignAccFollowNode1" presStyleIdx="0" presStyleCnt="3" custScaleX="131063" custLinFactNeighborX="10093" custLinFactNeighborY="4272">
        <dgm:presLayoutVars>
          <dgm:chMax val="0"/>
          <dgm:bulletEnabled val="1"/>
        </dgm:presLayoutVars>
      </dgm:prSet>
      <dgm:spPr/>
    </dgm:pt>
    <dgm:pt modelId="{D81B65AC-006C-4301-B8F9-A867087FE402}" type="pres">
      <dgm:prSet presAssocID="{7B7BA0E1-FE2E-4D13-84DF-B7C95CD0E07C}" presName="sibTrans" presStyleLbl="sibTrans2D1" presStyleIdx="1" presStyleCnt="3"/>
      <dgm:spPr/>
    </dgm:pt>
    <dgm:pt modelId="{5F27B5D8-B2AA-4C44-908F-95F303F01646}" type="pres">
      <dgm:prSet presAssocID="{BA0327D8-727B-44E1-ADD2-3A310CD15EEB}" presName="child" presStyleLbl="alignAccFollowNode1" presStyleIdx="1" presStyleCnt="3" custScaleX="140611" custLinFactNeighborX="11588" custLinFactNeighborY="15570">
        <dgm:presLayoutVars>
          <dgm:chMax val="0"/>
          <dgm:bulletEnabled val="1"/>
        </dgm:presLayoutVars>
      </dgm:prSet>
      <dgm:spPr/>
    </dgm:pt>
    <dgm:pt modelId="{8ABDECA2-3A1A-4F56-91B5-FA5DEF13E098}" type="pres">
      <dgm:prSet presAssocID="{E2424DAD-F182-475F-B6F6-B9DB99D33F40}" presName="sibTrans" presStyleLbl="sibTrans2D1" presStyleIdx="2" presStyleCnt="3"/>
      <dgm:spPr/>
    </dgm:pt>
    <dgm:pt modelId="{70B3A506-0318-4887-8291-480295B37FA0}" type="pres">
      <dgm:prSet presAssocID="{D3B25F56-6841-4CD6-9ECF-C99399A56108}" presName="child" presStyleLbl="alignAccFollowNode1" presStyleIdx="2" presStyleCnt="3" custScaleX="115763" custScaleY="216470" custLinFactNeighborX="16347" custLinFactNeighborY="5369">
        <dgm:presLayoutVars>
          <dgm:chMax val="0"/>
          <dgm:bulletEnabled val="1"/>
        </dgm:presLayoutVars>
      </dgm:prSet>
      <dgm:spPr/>
    </dgm:pt>
  </dgm:ptLst>
  <dgm:cxnLst>
    <dgm:cxn modelId="{799D900D-1EA8-4E74-BA69-254E5640F1A1}" type="presOf" srcId="{1BF4B0FC-8A0A-4B56-BEBA-E7228C3C9233}" destId="{F4557456-4622-4790-A053-49CC6CD0F034}" srcOrd="0" destOrd="0" presId="urn:microsoft.com/office/officeart/2005/8/layout/lProcess1"/>
    <dgm:cxn modelId="{E77DD717-6754-497D-92EF-3E0324A991E2}" srcId="{8828C9A5-EAA5-4C89-8835-58FE8175607B}" destId="{BA0327D8-727B-44E1-ADD2-3A310CD15EEB}" srcOrd="1" destOrd="0" parTransId="{CAF8968E-DF55-4FE3-9654-05E1B6AB7AE7}" sibTransId="{E2424DAD-F182-475F-B6F6-B9DB99D33F40}"/>
    <dgm:cxn modelId="{60A87D32-56FF-43A4-BA4B-9ACF0F9A895D}" srcId="{7C0EB224-495D-4CA4-861E-126F8BADC405}" destId="{8828C9A5-EAA5-4C89-8835-58FE8175607B}" srcOrd="0" destOrd="0" parTransId="{4F00DDE9-49C7-4B70-B3C7-59B8E3BC7526}" sibTransId="{144397AD-D4D6-46B6-9A27-579EAD96345F}"/>
    <dgm:cxn modelId="{8EB7986E-84AC-423B-973F-D134A6D05CD0}" type="presOf" srcId="{BA0327D8-727B-44E1-ADD2-3A310CD15EEB}" destId="{5F27B5D8-B2AA-4C44-908F-95F303F01646}" srcOrd="0" destOrd="0" presId="urn:microsoft.com/office/officeart/2005/8/layout/lProcess1"/>
    <dgm:cxn modelId="{CC7AD36E-63E3-4DA0-BAE1-6CEF75CE604D}" type="presOf" srcId="{D3B25F56-6841-4CD6-9ECF-C99399A56108}" destId="{70B3A506-0318-4887-8291-480295B37FA0}" srcOrd="0" destOrd="0" presId="urn:microsoft.com/office/officeart/2005/8/layout/lProcess1"/>
    <dgm:cxn modelId="{CBA40253-AADE-4C79-862B-E99C5DC80931}" type="presOf" srcId="{7B7BA0E1-FE2E-4D13-84DF-B7C95CD0E07C}" destId="{D81B65AC-006C-4301-B8F9-A867087FE402}" srcOrd="0" destOrd="0" presId="urn:microsoft.com/office/officeart/2005/8/layout/lProcess1"/>
    <dgm:cxn modelId="{71188454-0E3D-48AF-A53A-B7E5E8848964}" type="presOf" srcId="{8828C9A5-EAA5-4C89-8835-58FE8175607B}" destId="{82004811-EC46-4478-9917-EB472B243A8F}" srcOrd="0" destOrd="0" presId="urn:microsoft.com/office/officeart/2005/8/layout/lProcess1"/>
    <dgm:cxn modelId="{B3D77EA3-59BE-441A-B938-92E34846D6B0}" type="presOf" srcId="{0A78820C-0751-442A-9FD0-6610A3B9EE40}" destId="{A8584C21-A04F-4C66-8B9B-74EF56662515}" srcOrd="0" destOrd="0" presId="urn:microsoft.com/office/officeart/2005/8/layout/lProcess1"/>
    <dgm:cxn modelId="{28941AA9-4780-4095-9279-6EF695C5BFC9}" type="presOf" srcId="{7C0EB224-495D-4CA4-861E-126F8BADC405}" destId="{D5FCA937-7348-4E7D-AEC4-0BC19C441324}" srcOrd="0" destOrd="0" presId="urn:microsoft.com/office/officeart/2005/8/layout/lProcess1"/>
    <dgm:cxn modelId="{932722B2-88A5-4B9B-86A3-9908A31BEB82}" srcId="{8828C9A5-EAA5-4C89-8835-58FE8175607B}" destId="{D3B25F56-6841-4CD6-9ECF-C99399A56108}" srcOrd="2" destOrd="0" parTransId="{A661509C-6D10-4FD8-B675-B4814E6DFF56}" sibTransId="{86B83792-CB61-4515-BB3E-A96D8C025FD3}"/>
    <dgm:cxn modelId="{F39AB8CE-A7C3-4591-BD8A-2015197860B0}" srcId="{8828C9A5-EAA5-4C89-8835-58FE8175607B}" destId="{0A78820C-0751-442A-9FD0-6610A3B9EE40}" srcOrd="0" destOrd="0" parTransId="{1BF4B0FC-8A0A-4B56-BEBA-E7228C3C9233}" sibTransId="{7B7BA0E1-FE2E-4D13-84DF-B7C95CD0E07C}"/>
    <dgm:cxn modelId="{5F5247EA-87E7-4B7F-8692-4BBC016CF60C}" type="presOf" srcId="{E2424DAD-F182-475F-B6F6-B9DB99D33F40}" destId="{8ABDECA2-3A1A-4F56-91B5-FA5DEF13E098}" srcOrd="0" destOrd="0" presId="urn:microsoft.com/office/officeart/2005/8/layout/lProcess1"/>
    <dgm:cxn modelId="{2F30E941-1F7F-44A8-BC73-DC0C5C0E3E5E}" type="presParOf" srcId="{D5FCA937-7348-4E7D-AEC4-0BC19C441324}" destId="{98EE9D88-6F9C-4DAC-96F9-D5A65EA3C2C8}" srcOrd="0" destOrd="0" presId="urn:microsoft.com/office/officeart/2005/8/layout/lProcess1"/>
    <dgm:cxn modelId="{803E1877-9CC7-4DD2-82CB-C45B74041F1B}" type="presParOf" srcId="{98EE9D88-6F9C-4DAC-96F9-D5A65EA3C2C8}" destId="{82004811-EC46-4478-9917-EB472B243A8F}" srcOrd="0" destOrd="0" presId="urn:microsoft.com/office/officeart/2005/8/layout/lProcess1"/>
    <dgm:cxn modelId="{1E6EB7A6-CEDB-44BC-9D67-E2009B7F8BB4}" type="presParOf" srcId="{98EE9D88-6F9C-4DAC-96F9-D5A65EA3C2C8}" destId="{F4557456-4622-4790-A053-49CC6CD0F034}" srcOrd="1" destOrd="0" presId="urn:microsoft.com/office/officeart/2005/8/layout/lProcess1"/>
    <dgm:cxn modelId="{22644E18-7F1C-4CE9-B830-1E6AD1C5BAF8}" type="presParOf" srcId="{98EE9D88-6F9C-4DAC-96F9-D5A65EA3C2C8}" destId="{A8584C21-A04F-4C66-8B9B-74EF56662515}" srcOrd="2" destOrd="0" presId="urn:microsoft.com/office/officeart/2005/8/layout/lProcess1"/>
    <dgm:cxn modelId="{0C860C69-58BB-4E2B-9DFB-0DECFF163E92}" type="presParOf" srcId="{98EE9D88-6F9C-4DAC-96F9-D5A65EA3C2C8}" destId="{D81B65AC-006C-4301-B8F9-A867087FE402}" srcOrd="3" destOrd="0" presId="urn:microsoft.com/office/officeart/2005/8/layout/lProcess1"/>
    <dgm:cxn modelId="{524691B2-C7A3-4425-B6A8-36514C540356}" type="presParOf" srcId="{98EE9D88-6F9C-4DAC-96F9-D5A65EA3C2C8}" destId="{5F27B5D8-B2AA-4C44-908F-95F303F01646}" srcOrd="4" destOrd="0" presId="urn:microsoft.com/office/officeart/2005/8/layout/lProcess1"/>
    <dgm:cxn modelId="{3B07D93B-1DEE-46B7-AB33-F832C7DF4D91}" type="presParOf" srcId="{98EE9D88-6F9C-4DAC-96F9-D5A65EA3C2C8}" destId="{8ABDECA2-3A1A-4F56-91B5-FA5DEF13E098}" srcOrd="5" destOrd="0" presId="urn:microsoft.com/office/officeart/2005/8/layout/lProcess1"/>
    <dgm:cxn modelId="{01A49737-E067-47C3-BFF9-547B19A728B3}" type="presParOf" srcId="{98EE9D88-6F9C-4DAC-96F9-D5A65EA3C2C8}" destId="{70B3A506-0318-4887-8291-480295B37FA0}"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F8379-5008-4F68-B4AD-38A8C0D03407}">
      <dsp:nvSpPr>
        <dsp:cNvPr id="0" name=""/>
        <dsp:cNvSpPr/>
      </dsp:nvSpPr>
      <dsp:spPr>
        <a:xfrm>
          <a:off x="9542" y="231366"/>
          <a:ext cx="2851999" cy="2460685"/>
        </a:xfrm>
        <a:prstGeom prst="roundRect">
          <a:avLst>
            <a:gd name="adj" fmla="val 10000"/>
          </a:avLst>
        </a:prstGeom>
        <a:solidFill>
          <a:srgbClr val="C0E399"/>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rgbClr val="7030A0"/>
              </a:solidFill>
              <a:latin typeface="Times New Roman" panose="02020603050405020304" pitchFamily="18" charset="0"/>
              <a:cs typeface="Times New Roman" panose="02020603050405020304" pitchFamily="18" charset="0"/>
            </a:rPr>
            <a:t>Ánh</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sáng</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mặt</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trời</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quá</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mạnh</a:t>
          </a:r>
          <a:endParaRPr lang="en-US" sz="3600" kern="1200" dirty="0">
            <a:solidFill>
              <a:srgbClr val="7030A0"/>
            </a:solidFill>
          </a:endParaRPr>
        </a:p>
      </dsp:txBody>
      <dsp:txXfrm>
        <a:off x="81613" y="303437"/>
        <a:ext cx="2707857" cy="2316543"/>
      </dsp:txXfrm>
    </dsp:sp>
    <dsp:sp modelId="{AF3A8379-AE9F-4C8F-8EC8-3926F5D8AA54}">
      <dsp:nvSpPr>
        <dsp:cNvPr id="0" name=""/>
        <dsp:cNvSpPr/>
      </dsp:nvSpPr>
      <dsp:spPr>
        <a:xfrm rot="130714">
          <a:off x="2977690" y="1123273"/>
          <a:ext cx="546286" cy="70729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2977749" y="1261617"/>
        <a:ext cx="382400" cy="424377"/>
      </dsp:txXfrm>
    </dsp:sp>
    <dsp:sp modelId="{92C80635-FE4B-4157-ADC9-A487A5765F68}">
      <dsp:nvSpPr>
        <dsp:cNvPr id="0" name=""/>
        <dsp:cNvSpPr/>
      </dsp:nvSpPr>
      <dsp:spPr>
        <a:xfrm>
          <a:off x="3540660" y="365695"/>
          <a:ext cx="2851999" cy="2460685"/>
        </a:xfrm>
        <a:prstGeom prst="roundRect">
          <a:avLst>
            <a:gd name="adj" fmla="val 10000"/>
          </a:avLst>
        </a:prstGeom>
        <a:solidFill>
          <a:srgbClr val="C0E399"/>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rgbClr val="7030A0"/>
              </a:solidFill>
              <a:latin typeface="Times New Roman" panose="02020603050405020304" pitchFamily="18" charset="0"/>
              <a:cs typeface="Times New Roman" panose="02020603050405020304" pitchFamily="18" charset="0"/>
            </a:rPr>
            <a:t>Nếu</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chiếu</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trực</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tiếp</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lên</a:t>
          </a:r>
          <a:r>
            <a:rPr lang="en-US" sz="3600" b="1" kern="1200" dirty="0">
              <a:solidFill>
                <a:srgbClr val="7030A0"/>
              </a:solidFill>
              <a:latin typeface="Times New Roman" panose="02020603050405020304" pitchFamily="18" charset="0"/>
              <a:cs typeface="Times New Roman" panose="02020603050405020304" pitchFamily="18" charset="0"/>
            </a:rPr>
            <a:t> c</a:t>
          </a:r>
          <a:r>
            <a:rPr lang="vi-VN" sz="3600" b="1" kern="1200" dirty="0">
              <a:solidFill>
                <a:srgbClr val="7030A0"/>
              </a:solidFill>
              <a:latin typeface="Times New Roman" panose="02020603050405020304" pitchFamily="18" charset="0"/>
              <a:cs typeface="Times New Roman" panose="02020603050405020304" pitchFamily="18" charset="0"/>
            </a:rPr>
            <a:t>ơ</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thể</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của</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chúng</a:t>
          </a:r>
          <a:r>
            <a:rPr lang="en-US" sz="3600" b="1" kern="1200" dirty="0">
              <a:solidFill>
                <a:srgbClr val="7030A0"/>
              </a:solidFill>
              <a:latin typeface="Times New Roman" panose="02020603050405020304" pitchFamily="18" charset="0"/>
              <a:cs typeface="Times New Roman" panose="02020603050405020304" pitchFamily="18" charset="0"/>
            </a:rPr>
            <a:t> ta</a:t>
          </a:r>
          <a:endParaRPr lang="en-US" sz="3600" kern="1200" dirty="0">
            <a:solidFill>
              <a:srgbClr val="7030A0"/>
            </a:solidFill>
          </a:endParaRPr>
        </a:p>
      </dsp:txBody>
      <dsp:txXfrm>
        <a:off x="3612731" y="437766"/>
        <a:ext cx="2707857" cy="2316543"/>
      </dsp:txXfrm>
    </dsp:sp>
    <dsp:sp modelId="{8DB95D6C-1414-48FF-A652-A788517E9E44}">
      <dsp:nvSpPr>
        <dsp:cNvPr id="0" name=""/>
        <dsp:cNvSpPr/>
      </dsp:nvSpPr>
      <dsp:spPr>
        <a:xfrm>
          <a:off x="6466432" y="1327697"/>
          <a:ext cx="360234" cy="70729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466432" y="1469156"/>
        <a:ext cx="252164" cy="424377"/>
      </dsp:txXfrm>
    </dsp:sp>
    <dsp:sp modelId="{FF41AC18-5176-4E4B-BA1D-FBDF0F150077}">
      <dsp:nvSpPr>
        <dsp:cNvPr id="0" name=""/>
        <dsp:cNvSpPr/>
      </dsp:nvSpPr>
      <dsp:spPr>
        <a:xfrm>
          <a:off x="7072348" y="365695"/>
          <a:ext cx="2851999" cy="2460685"/>
        </a:xfrm>
        <a:prstGeom prst="roundRect">
          <a:avLst>
            <a:gd name="adj" fmla="val 10000"/>
          </a:avLst>
        </a:prstGeom>
        <a:solidFill>
          <a:srgbClr val="C0E399"/>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rgbClr val="7030A0"/>
              </a:solidFill>
              <a:latin typeface="Times New Roman" panose="02020603050405020304" pitchFamily="18" charset="0"/>
              <a:cs typeface="Times New Roman" panose="02020603050405020304" pitchFamily="18" charset="0"/>
            </a:rPr>
            <a:t>Dễ</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bị</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nhức</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đầu</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sổ</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mũi</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và</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rất</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có</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hại</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cho</a:t>
          </a:r>
          <a:r>
            <a:rPr lang="en-US" sz="3600" b="1" kern="1200" dirty="0">
              <a:solidFill>
                <a:srgbClr val="7030A0"/>
              </a:solidFill>
              <a:latin typeface="Times New Roman" panose="02020603050405020304" pitchFamily="18" charset="0"/>
              <a:cs typeface="Times New Roman" panose="02020603050405020304" pitchFamily="18" charset="0"/>
            </a:rPr>
            <a:t> </a:t>
          </a:r>
          <a:r>
            <a:rPr lang="en-US" sz="3600" b="1" kern="1200" dirty="0" err="1">
              <a:solidFill>
                <a:srgbClr val="7030A0"/>
              </a:solidFill>
              <a:latin typeface="Times New Roman" panose="02020603050405020304" pitchFamily="18" charset="0"/>
              <a:cs typeface="Times New Roman" panose="02020603050405020304" pitchFamily="18" charset="0"/>
            </a:rPr>
            <a:t>mắt</a:t>
          </a:r>
          <a:r>
            <a:rPr lang="en-US" sz="3600" b="1" kern="1200" dirty="0">
              <a:solidFill>
                <a:srgbClr val="7030A0"/>
              </a:solidFill>
              <a:latin typeface="Times New Roman" panose="02020603050405020304" pitchFamily="18" charset="0"/>
              <a:cs typeface="Times New Roman" panose="02020603050405020304" pitchFamily="18" charset="0"/>
            </a:rPr>
            <a:t>.</a:t>
          </a:r>
          <a:endParaRPr lang="en-US" sz="3600" kern="1200" dirty="0">
            <a:solidFill>
              <a:srgbClr val="7030A0"/>
            </a:solidFill>
          </a:endParaRPr>
        </a:p>
      </dsp:txBody>
      <dsp:txXfrm>
        <a:off x="7144419" y="437766"/>
        <a:ext cx="2707857" cy="2316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F8379-5008-4F68-B4AD-38A8C0D03407}">
      <dsp:nvSpPr>
        <dsp:cNvPr id="0" name=""/>
        <dsp:cNvSpPr/>
      </dsp:nvSpPr>
      <dsp:spPr>
        <a:xfrm>
          <a:off x="5536" y="379573"/>
          <a:ext cx="2732704" cy="2164271"/>
        </a:xfrm>
        <a:prstGeom prst="roundRect">
          <a:avLst>
            <a:gd name="adj" fmla="val 10000"/>
          </a:avLst>
        </a:prstGeom>
        <a:solidFill>
          <a:srgbClr val="00B0F0">
            <a:alpha val="53000"/>
          </a:srgbClr>
        </a:solidFill>
        <a:ln w="1270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rgbClr val="FF0000"/>
              </a:solidFill>
              <a:latin typeface="Times New Roman" panose="02020603050405020304" pitchFamily="18" charset="0"/>
              <a:cs typeface="Times New Roman" panose="02020603050405020304" pitchFamily="18" charset="0"/>
            </a:rPr>
            <a:t>Đeo</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kính</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râm</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đội</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mũ</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hoặc</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đi</a:t>
          </a:r>
          <a:r>
            <a:rPr lang="en-US" sz="3200" b="1" kern="1200" dirty="0">
              <a:solidFill>
                <a:srgbClr val="FF0000"/>
              </a:solidFill>
              <a:latin typeface="Times New Roman" panose="02020603050405020304" pitchFamily="18" charset="0"/>
              <a:cs typeface="Times New Roman" panose="02020603050405020304" pitchFamily="18" charset="0"/>
            </a:rPr>
            <a:t> ô</a:t>
          </a:r>
          <a:endParaRPr lang="en-US" sz="3200" kern="1200" dirty="0">
            <a:solidFill>
              <a:srgbClr val="FF0000"/>
            </a:solidFill>
          </a:endParaRPr>
        </a:p>
      </dsp:txBody>
      <dsp:txXfrm>
        <a:off x="68925" y="442962"/>
        <a:ext cx="2605926" cy="2037493"/>
      </dsp:txXfrm>
    </dsp:sp>
    <dsp:sp modelId="{AF3A8379-AE9F-4C8F-8EC8-3926F5D8AA54}">
      <dsp:nvSpPr>
        <dsp:cNvPr id="0" name=""/>
        <dsp:cNvSpPr/>
      </dsp:nvSpPr>
      <dsp:spPr>
        <a:xfrm rot="20686">
          <a:off x="3016148" y="1134521"/>
          <a:ext cx="589186" cy="67771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016150" y="1269531"/>
        <a:ext cx="412430" cy="406626"/>
      </dsp:txXfrm>
    </dsp:sp>
    <dsp:sp modelId="{92C80635-FE4B-4157-ADC9-A487A5765F68}">
      <dsp:nvSpPr>
        <dsp:cNvPr id="0" name=""/>
        <dsp:cNvSpPr/>
      </dsp:nvSpPr>
      <dsp:spPr>
        <a:xfrm>
          <a:off x="3849894" y="404094"/>
          <a:ext cx="3194039" cy="2164271"/>
        </a:xfrm>
        <a:prstGeom prst="roundRect">
          <a:avLst>
            <a:gd name="adj" fmla="val 10000"/>
          </a:avLst>
        </a:prstGeom>
        <a:solidFill>
          <a:srgbClr val="00B0F0">
            <a:alpha val="53000"/>
          </a:srgbClr>
        </a:solidFill>
        <a:ln w="1270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rgbClr val="FF0000"/>
              </a:solidFill>
              <a:latin typeface="Times New Roman" panose="02020603050405020304" pitchFamily="18" charset="0"/>
              <a:cs typeface="Times New Roman" panose="02020603050405020304" pitchFamily="18" charset="0"/>
            </a:rPr>
            <a:t>Ngăn</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cho</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ánh</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sáng</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Mặt</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trời</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chiếu</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trực</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tiếp</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vào</a:t>
          </a:r>
          <a:r>
            <a:rPr lang="en-US" sz="3200" b="1" kern="1200" dirty="0">
              <a:solidFill>
                <a:srgbClr val="FF0000"/>
              </a:solidFill>
              <a:latin typeface="Times New Roman" panose="02020603050405020304" pitchFamily="18" charset="0"/>
              <a:cs typeface="Times New Roman" panose="02020603050405020304" pitchFamily="18" charset="0"/>
            </a:rPr>
            <a:t> c</a:t>
          </a:r>
          <a:r>
            <a:rPr lang="vi-VN" sz="3200" b="1" kern="1200" dirty="0">
              <a:solidFill>
                <a:srgbClr val="FF0000"/>
              </a:solidFill>
              <a:latin typeface="Times New Roman" panose="02020603050405020304" pitchFamily="18" charset="0"/>
              <a:cs typeface="Times New Roman" panose="02020603050405020304" pitchFamily="18" charset="0"/>
            </a:rPr>
            <a:t>ơ</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thể</a:t>
          </a:r>
          <a:r>
            <a:rPr lang="en-US" sz="3200" b="1" kern="1200" dirty="0">
              <a:solidFill>
                <a:srgbClr val="FF0000"/>
              </a:solidFill>
              <a:latin typeface="Times New Roman" panose="02020603050405020304" pitchFamily="18" charset="0"/>
              <a:cs typeface="Times New Roman" panose="02020603050405020304" pitchFamily="18" charset="0"/>
            </a:rPr>
            <a:t>.</a:t>
          </a:r>
          <a:endParaRPr lang="en-US" sz="3200" kern="1200" dirty="0">
            <a:solidFill>
              <a:srgbClr val="FF0000"/>
            </a:solidFill>
          </a:endParaRPr>
        </a:p>
      </dsp:txBody>
      <dsp:txXfrm>
        <a:off x="3913283" y="467483"/>
        <a:ext cx="3067261" cy="2037493"/>
      </dsp:txXfrm>
    </dsp:sp>
    <dsp:sp modelId="{8DB95D6C-1414-48FF-A652-A788517E9E44}">
      <dsp:nvSpPr>
        <dsp:cNvPr id="0" name=""/>
        <dsp:cNvSpPr/>
      </dsp:nvSpPr>
      <dsp:spPr>
        <a:xfrm rot="21579124">
          <a:off x="7312556" y="1134316"/>
          <a:ext cx="569500" cy="67771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312558" y="1270377"/>
        <a:ext cx="398650" cy="406626"/>
      </dsp:txXfrm>
    </dsp:sp>
    <dsp:sp modelId="{FF41AC18-5176-4E4B-BA1D-FBDF0F150077}">
      <dsp:nvSpPr>
        <dsp:cNvPr id="0" name=""/>
        <dsp:cNvSpPr/>
      </dsp:nvSpPr>
      <dsp:spPr>
        <a:xfrm>
          <a:off x="8118444" y="379573"/>
          <a:ext cx="2732704" cy="2164271"/>
        </a:xfrm>
        <a:prstGeom prst="roundRect">
          <a:avLst>
            <a:gd name="adj" fmla="val 10000"/>
          </a:avLst>
        </a:prstGeom>
        <a:solidFill>
          <a:srgbClr val="00B0F0">
            <a:alpha val="53000"/>
          </a:srgbClr>
        </a:solidFill>
        <a:ln w="1270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rgbClr val="FF0000"/>
              </a:solidFill>
              <a:latin typeface="Times New Roman" panose="02020603050405020304" pitchFamily="18" charset="0"/>
              <a:cs typeface="Times New Roman" panose="02020603050405020304" pitchFamily="18" charset="0"/>
            </a:rPr>
            <a:t>Bảo</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vệ</a:t>
          </a:r>
          <a:r>
            <a:rPr lang="en-US" sz="3200" b="1" kern="1200" dirty="0">
              <a:solidFill>
                <a:srgbClr val="FF0000"/>
              </a:solidFill>
              <a:latin typeface="Times New Roman" panose="02020603050405020304" pitchFamily="18" charset="0"/>
              <a:cs typeface="Times New Roman" panose="02020603050405020304" pitchFamily="18" charset="0"/>
            </a:rPr>
            <a:t> đ</a:t>
          </a:r>
          <a:r>
            <a:rPr lang="vi-VN" sz="3200" b="1" kern="1200" dirty="0">
              <a:solidFill>
                <a:srgbClr val="FF0000"/>
              </a:solidFill>
              <a:latin typeface="Times New Roman" panose="02020603050405020304" pitchFamily="18" charset="0"/>
              <a:cs typeface="Times New Roman" panose="02020603050405020304" pitchFamily="18" charset="0"/>
            </a:rPr>
            <a:t>ược sức khỏe và mắt.</a:t>
          </a:r>
          <a:endParaRPr lang="en-US" sz="3200" kern="1200" dirty="0">
            <a:solidFill>
              <a:srgbClr val="FF0000"/>
            </a:solidFill>
          </a:endParaRPr>
        </a:p>
      </dsp:txBody>
      <dsp:txXfrm>
        <a:off x="8181833" y="442962"/>
        <a:ext cx="2605926" cy="20374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04811-EC46-4478-9917-EB472B243A8F}">
      <dsp:nvSpPr>
        <dsp:cNvPr id="0" name=""/>
        <dsp:cNvSpPr/>
      </dsp:nvSpPr>
      <dsp:spPr>
        <a:xfrm>
          <a:off x="1224179" y="102839"/>
          <a:ext cx="6903820" cy="981515"/>
        </a:xfrm>
        <a:prstGeom prst="roundRect">
          <a:avLst>
            <a:gd name="adj" fmla="val 10000"/>
          </a:avLst>
        </a:prstGeom>
        <a:solidFill>
          <a:srgbClr val="00B0F0"/>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bg1"/>
              </a:solidFill>
              <a:latin typeface="Times New Roman" panose="02020603050405020304" pitchFamily="18" charset="0"/>
              <a:cs typeface="Times New Roman" panose="02020603050405020304" pitchFamily="18" charset="0"/>
            </a:rPr>
            <a:t>Ánh</a:t>
          </a:r>
          <a:r>
            <a:rPr lang="en-US" sz="3200" b="1" kern="1200" dirty="0">
              <a:solidFill>
                <a:schemeClr val="bg1"/>
              </a:solidFill>
              <a:latin typeface="Times New Roman" panose="02020603050405020304" pitchFamily="18" charset="0"/>
              <a:cs typeface="Times New Roman" panose="02020603050405020304" pitchFamily="18" charset="0"/>
            </a:rPr>
            <a:t> </a:t>
          </a:r>
          <a:r>
            <a:rPr lang="en-US" sz="3200" b="1" kern="1200" dirty="0" err="1">
              <a:solidFill>
                <a:schemeClr val="bg1"/>
              </a:solidFill>
              <a:latin typeface="Times New Roman" panose="02020603050405020304" pitchFamily="18" charset="0"/>
              <a:cs typeface="Times New Roman" panose="02020603050405020304" pitchFamily="18" charset="0"/>
            </a:rPr>
            <a:t>sáng</a:t>
          </a:r>
          <a:r>
            <a:rPr lang="en-US" sz="3200" b="1" kern="1200" dirty="0">
              <a:solidFill>
                <a:schemeClr val="bg1"/>
              </a:solidFill>
              <a:latin typeface="Times New Roman" panose="02020603050405020304" pitchFamily="18" charset="0"/>
              <a:cs typeface="Times New Roman" panose="02020603050405020304" pitchFamily="18" charset="0"/>
            </a:rPr>
            <a:t> ở </a:t>
          </a:r>
          <a:r>
            <a:rPr lang="en-US" sz="3200" b="1" kern="1200" dirty="0" err="1">
              <a:solidFill>
                <a:schemeClr val="bg1"/>
              </a:solidFill>
              <a:latin typeface="Times New Roman" panose="02020603050405020304" pitchFamily="18" charset="0"/>
              <a:cs typeface="Times New Roman" panose="02020603050405020304" pitchFamily="18" charset="0"/>
            </a:rPr>
            <a:t>đèn</a:t>
          </a:r>
          <a:r>
            <a:rPr lang="en-US" sz="3200" b="1" kern="1200" dirty="0">
              <a:solidFill>
                <a:schemeClr val="bg1"/>
              </a:solidFill>
              <a:latin typeface="Times New Roman" panose="02020603050405020304" pitchFamily="18" charset="0"/>
              <a:cs typeface="Times New Roman" panose="02020603050405020304" pitchFamily="18" charset="0"/>
            </a:rPr>
            <a:t> pin </a:t>
          </a:r>
          <a:r>
            <a:rPr lang="en-US" sz="3200" b="1" kern="1200" dirty="0" err="1">
              <a:solidFill>
                <a:schemeClr val="bg1"/>
              </a:solidFill>
              <a:latin typeface="Times New Roman" panose="02020603050405020304" pitchFamily="18" charset="0"/>
              <a:cs typeface="Times New Roman" panose="02020603050405020304" pitchFamily="18" charset="0"/>
            </a:rPr>
            <a:t>quá</a:t>
          </a:r>
          <a:r>
            <a:rPr lang="en-US" sz="3200" b="1" kern="1200" dirty="0">
              <a:solidFill>
                <a:schemeClr val="bg1"/>
              </a:solidFill>
              <a:latin typeface="Times New Roman" panose="02020603050405020304" pitchFamily="18" charset="0"/>
              <a:cs typeface="Times New Roman" panose="02020603050405020304" pitchFamily="18" charset="0"/>
            </a:rPr>
            <a:t> </a:t>
          </a:r>
          <a:r>
            <a:rPr lang="en-US" sz="3200" b="1" kern="1200" dirty="0" err="1">
              <a:solidFill>
                <a:schemeClr val="bg1"/>
              </a:solidFill>
              <a:latin typeface="Times New Roman" panose="02020603050405020304" pitchFamily="18" charset="0"/>
              <a:cs typeface="Times New Roman" panose="02020603050405020304" pitchFamily="18" charset="0"/>
            </a:rPr>
            <a:t>mạnh</a:t>
          </a:r>
          <a:r>
            <a:rPr lang="en-US" sz="3200" b="1" kern="1200" dirty="0">
              <a:solidFill>
                <a:schemeClr val="bg1"/>
              </a:solidFill>
              <a:latin typeface="Times New Roman" panose="02020603050405020304" pitchFamily="18" charset="0"/>
              <a:cs typeface="Times New Roman" panose="02020603050405020304" pitchFamily="18" charset="0"/>
            </a:rPr>
            <a:t> </a:t>
          </a:r>
          <a:r>
            <a:rPr lang="en-US" sz="3200" b="1" kern="1200" dirty="0" err="1">
              <a:solidFill>
                <a:schemeClr val="bg1"/>
              </a:solidFill>
              <a:latin typeface="Times New Roman" panose="02020603050405020304" pitchFamily="18" charset="0"/>
              <a:cs typeface="Times New Roman" panose="02020603050405020304" pitchFamily="18" charset="0"/>
            </a:rPr>
            <a:t>và</a:t>
          </a:r>
          <a:r>
            <a:rPr lang="en-US" sz="3200" b="1" kern="1200" dirty="0">
              <a:solidFill>
                <a:schemeClr val="bg1"/>
              </a:solidFill>
              <a:latin typeface="Times New Roman" panose="02020603050405020304" pitchFamily="18" charset="0"/>
              <a:cs typeface="Times New Roman" panose="02020603050405020304" pitchFamily="18" charset="0"/>
            </a:rPr>
            <a:t> </a:t>
          </a:r>
          <a:r>
            <a:rPr lang="en-US" sz="3200" b="1" kern="1200" dirty="0" err="1">
              <a:solidFill>
                <a:schemeClr val="bg1"/>
              </a:solidFill>
              <a:latin typeface="Times New Roman" panose="02020603050405020304" pitchFamily="18" charset="0"/>
              <a:cs typeface="Times New Roman" panose="02020603050405020304" pitchFamily="18" charset="0"/>
            </a:rPr>
            <a:t>tập</a:t>
          </a:r>
          <a:r>
            <a:rPr lang="en-US" sz="3200" b="1" kern="1200" dirty="0">
              <a:solidFill>
                <a:schemeClr val="bg1"/>
              </a:solidFill>
              <a:latin typeface="Times New Roman" panose="02020603050405020304" pitchFamily="18" charset="0"/>
              <a:cs typeface="Times New Roman" panose="02020603050405020304" pitchFamily="18" charset="0"/>
            </a:rPr>
            <a:t> </a:t>
          </a:r>
          <a:r>
            <a:rPr lang="en-US" sz="3200" b="1" kern="1200" dirty="0" err="1">
              <a:solidFill>
                <a:schemeClr val="bg1"/>
              </a:solidFill>
              <a:latin typeface="Times New Roman" panose="02020603050405020304" pitchFamily="18" charset="0"/>
              <a:cs typeface="Times New Roman" panose="02020603050405020304" pitchFamily="18" charset="0"/>
            </a:rPr>
            <a:t>trung</a:t>
          </a:r>
          <a:r>
            <a:rPr lang="en-US" sz="3200" b="1" kern="1200" dirty="0">
              <a:solidFill>
                <a:schemeClr val="bg1"/>
              </a:solidFill>
              <a:latin typeface="Times New Roman" panose="02020603050405020304" pitchFamily="18" charset="0"/>
              <a:cs typeface="Times New Roman" panose="02020603050405020304" pitchFamily="18" charset="0"/>
            </a:rPr>
            <a:t> ở </a:t>
          </a:r>
          <a:r>
            <a:rPr lang="en-US" sz="3200" b="1" kern="1200" dirty="0" err="1">
              <a:solidFill>
                <a:schemeClr val="bg1"/>
              </a:solidFill>
              <a:latin typeface="Times New Roman" panose="02020603050405020304" pitchFamily="18" charset="0"/>
              <a:cs typeface="Times New Roman" panose="02020603050405020304" pitchFamily="18" charset="0"/>
            </a:rPr>
            <a:t>một</a:t>
          </a:r>
          <a:r>
            <a:rPr lang="en-US" sz="3200" b="1" kern="1200" dirty="0">
              <a:solidFill>
                <a:schemeClr val="bg1"/>
              </a:solidFill>
              <a:latin typeface="Times New Roman" panose="02020603050405020304" pitchFamily="18" charset="0"/>
              <a:cs typeface="Times New Roman" panose="02020603050405020304" pitchFamily="18" charset="0"/>
            </a:rPr>
            <a:t> </a:t>
          </a:r>
          <a:r>
            <a:rPr lang="en-US" sz="3200" b="1" kern="1200" dirty="0" err="1">
              <a:solidFill>
                <a:schemeClr val="bg1"/>
              </a:solidFill>
              <a:latin typeface="Times New Roman" panose="02020603050405020304" pitchFamily="18" charset="0"/>
              <a:cs typeface="Times New Roman" panose="02020603050405020304" pitchFamily="18" charset="0"/>
            </a:rPr>
            <a:t>điểm</a:t>
          </a:r>
          <a:r>
            <a:rPr lang="en-US" sz="3200" b="1" kern="1200" dirty="0">
              <a:solidFill>
                <a:schemeClr val="bg1"/>
              </a:solidFill>
              <a:latin typeface="Times New Roman" panose="02020603050405020304" pitchFamily="18" charset="0"/>
              <a:cs typeface="Times New Roman" panose="02020603050405020304" pitchFamily="18" charset="0"/>
            </a:rPr>
            <a:t>. </a:t>
          </a:r>
          <a:endParaRPr lang="en-US" sz="3200" kern="1200" dirty="0">
            <a:solidFill>
              <a:schemeClr val="bg1"/>
            </a:solidFill>
          </a:endParaRPr>
        </a:p>
      </dsp:txBody>
      <dsp:txXfrm>
        <a:off x="1252927" y="131587"/>
        <a:ext cx="6846324" cy="924019"/>
      </dsp:txXfrm>
    </dsp:sp>
    <dsp:sp modelId="{F4557456-4622-4790-A053-49CC6CD0F034}">
      <dsp:nvSpPr>
        <dsp:cNvPr id="0" name=""/>
        <dsp:cNvSpPr/>
      </dsp:nvSpPr>
      <dsp:spPr>
        <a:xfrm rot="5993718">
          <a:off x="4503270" y="1126346"/>
          <a:ext cx="129805" cy="171765"/>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584C21-A04F-4C66-8B9B-74EF56662515}">
      <dsp:nvSpPr>
        <dsp:cNvPr id="0" name=""/>
        <dsp:cNvSpPr/>
      </dsp:nvSpPr>
      <dsp:spPr>
        <a:xfrm>
          <a:off x="1887450" y="1340102"/>
          <a:ext cx="5145612" cy="981515"/>
        </a:xfrm>
        <a:prstGeom prst="roundRect">
          <a:avLst>
            <a:gd name="adj" fmla="val 10000"/>
          </a:avLst>
        </a:prstGeom>
        <a:solidFill>
          <a:srgbClr val="00B0F0"/>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bg1"/>
              </a:solidFill>
              <a:latin typeface="Times New Roman" panose="02020603050405020304" pitchFamily="18" charset="0"/>
              <a:cs typeface="Times New Roman" panose="02020603050405020304" pitchFamily="18" charset="0"/>
            </a:rPr>
            <a:t>Ánh</a:t>
          </a:r>
          <a:r>
            <a:rPr lang="en-US" sz="3200" b="1" kern="1200" dirty="0">
              <a:solidFill>
                <a:schemeClr val="bg1"/>
              </a:solidFill>
              <a:latin typeface="Times New Roman" panose="02020603050405020304" pitchFamily="18" charset="0"/>
              <a:cs typeface="Times New Roman" panose="02020603050405020304" pitchFamily="18" charset="0"/>
            </a:rPr>
            <a:t> </a:t>
          </a:r>
          <a:r>
            <a:rPr lang="en-US" sz="3200" b="1" kern="1200" dirty="0" err="1">
              <a:solidFill>
                <a:schemeClr val="bg1"/>
              </a:solidFill>
              <a:latin typeface="Times New Roman" panose="02020603050405020304" pitchFamily="18" charset="0"/>
              <a:cs typeface="Times New Roman" panose="02020603050405020304" pitchFamily="18" charset="0"/>
            </a:rPr>
            <a:t>sáng</a:t>
          </a:r>
          <a:r>
            <a:rPr lang="en-US" sz="3200" b="1" kern="1200" dirty="0">
              <a:solidFill>
                <a:schemeClr val="bg1"/>
              </a:solidFill>
              <a:latin typeface="Times New Roman" panose="02020603050405020304" pitchFamily="18" charset="0"/>
              <a:cs typeface="Times New Roman" panose="02020603050405020304" pitchFamily="18" charset="0"/>
            </a:rPr>
            <a:t> </a:t>
          </a:r>
          <a:r>
            <a:rPr lang="en-US" sz="3200" b="1" kern="1200" dirty="0" err="1">
              <a:solidFill>
                <a:schemeClr val="bg1"/>
              </a:solidFill>
              <a:latin typeface="Times New Roman" panose="02020603050405020304" pitchFamily="18" charset="0"/>
              <a:cs typeface="Times New Roman" panose="02020603050405020304" pitchFamily="18" charset="0"/>
            </a:rPr>
            <a:t>đèn</a:t>
          </a:r>
          <a:r>
            <a:rPr lang="en-US" sz="3200" b="1" kern="1200" dirty="0">
              <a:solidFill>
                <a:schemeClr val="bg1"/>
              </a:solidFill>
              <a:latin typeface="Times New Roman" panose="02020603050405020304" pitchFamily="18" charset="0"/>
              <a:cs typeface="Times New Roman" panose="02020603050405020304" pitchFamily="18" charset="0"/>
            </a:rPr>
            <a:t> pin </a:t>
          </a:r>
          <a:r>
            <a:rPr lang="en-US" sz="3200" b="1" kern="1200" dirty="0" err="1">
              <a:solidFill>
                <a:schemeClr val="bg1"/>
              </a:solidFill>
              <a:latin typeface="Times New Roman" panose="02020603050405020304" pitchFamily="18" charset="0"/>
              <a:cs typeface="Times New Roman" panose="02020603050405020304" pitchFamily="18" charset="0"/>
            </a:rPr>
            <a:t>sẽ</a:t>
          </a:r>
          <a:r>
            <a:rPr lang="en-US" sz="3200" b="1" kern="1200" dirty="0">
              <a:solidFill>
                <a:schemeClr val="bg1"/>
              </a:solidFill>
              <a:latin typeface="Times New Roman" panose="02020603050405020304" pitchFamily="18" charset="0"/>
              <a:cs typeface="Times New Roman" panose="02020603050405020304" pitchFamily="18" charset="0"/>
            </a:rPr>
            <a:t> </a:t>
          </a:r>
          <a:r>
            <a:rPr lang="en-US" sz="3200" b="1" kern="1200" dirty="0" err="1">
              <a:solidFill>
                <a:schemeClr val="bg1"/>
              </a:solidFill>
              <a:latin typeface="Times New Roman" panose="02020603050405020304" pitchFamily="18" charset="0"/>
              <a:cs typeface="Times New Roman" panose="02020603050405020304" pitchFamily="18" charset="0"/>
            </a:rPr>
            <a:t>làm</a:t>
          </a:r>
          <a:r>
            <a:rPr lang="en-US" sz="3200" b="1" kern="1200" dirty="0">
              <a:solidFill>
                <a:schemeClr val="bg1"/>
              </a:solidFill>
              <a:latin typeface="Times New Roman" panose="02020603050405020304" pitchFamily="18" charset="0"/>
              <a:cs typeface="Times New Roman" panose="02020603050405020304" pitchFamily="18" charset="0"/>
            </a:rPr>
            <a:t> </a:t>
          </a:r>
          <a:r>
            <a:rPr lang="en-US" sz="3200" b="1" kern="1200" dirty="0" err="1">
              <a:solidFill>
                <a:schemeClr val="bg1"/>
              </a:solidFill>
              <a:latin typeface="Times New Roman" panose="02020603050405020304" pitchFamily="18" charset="0"/>
              <a:cs typeface="Times New Roman" panose="02020603050405020304" pitchFamily="18" charset="0"/>
            </a:rPr>
            <a:t>chói</a:t>
          </a:r>
          <a:r>
            <a:rPr lang="en-US" sz="3200" b="1" kern="1200" dirty="0">
              <a:solidFill>
                <a:schemeClr val="bg1"/>
              </a:solidFill>
              <a:latin typeface="Times New Roman" panose="02020603050405020304" pitchFamily="18" charset="0"/>
              <a:cs typeface="Times New Roman" panose="02020603050405020304" pitchFamily="18" charset="0"/>
            </a:rPr>
            <a:t> </a:t>
          </a:r>
          <a:r>
            <a:rPr lang="en-US" sz="3200" b="1" kern="1200" dirty="0" err="1">
              <a:solidFill>
                <a:schemeClr val="bg1"/>
              </a:solidFill>
              <a:latin typeface="Times New Roman" panose="02020603050405020304" pitchFamily="18" charset="0"/>
              <a:cs typeface="Times New Roman" panose="02020603050405020304" pitchFamily="18" charset="0"/>
            </a:rPr>
            <a:t>mắt</a:t>
          </a:r>
          <a:r>
            <a:rPr lang="en-US" sz="3200" b="1" kern="1200" dirty="0">
              <a:solidFill>
                <a:schemeClr val="bg1"/>
              </a:solidFill>
              <a:latin typeface="Times New Roman" panose="02020603050405020304" pitchFamily="18" charset="0"/>
              <a:cs typeface="Times New Roman" panose="02020603050405020304" pitchFamily="18" charset="0"/>
            </a:rPr>
            <a:t>, </a:t>
          </a:r>
          <a:r>
            <a:rPr lang="en-US" sz="3200" b="1" kern="1200" dirty="0" err="1">
              <a:solidFill>
                <a:schemeClr val="bg1"/>
              </a:solidFill>
              <a:latin typeface="Times New Roman" panose="02020603050405020304" pitchFamily="18" charset="0"/>
              <a:cs typeface="Times New Roman" panose="02020603050405020304" pitchFamily="18" charset="0"/>
            </a:rPr>
            <a:t>hoa</a:t>
          </a:r>
          <a:r>
            <a:rPr lang="en-US" sz="3200" b="1" kern="1200" dirty="0">
              <a:solidFill>
                <a:schemeClr val="bg1"/>
              </a:solidFill>
              <a:latin typeface="Times New Roman" panose="02020603050405020304" pitchFamily="18" charset="0"/>
              <a:cs typeface="Times New Roman" panose="02020603050405020304" pitchFamily="18" charset="0"/>
            </a:rPr>
            <a:t> </a:t>
          </a:r>
          <a:r>
            <a:rPr lang="en-US" sz="3200" b="1" kern="1200" dirty="0" err="1">
              <a:solidFill>
                <a:schemeClr val="bg1"/>
              </a:solidFill>
              <a:latin typeface="Times New Roman" panose="02020603050405020304" pitchFamily="18" charset="0"/>
              <a:cs typeface="Times New Roman" panose="02020603050405020304" pitchFamily="18" charset="0"/>
            </a:rPr>
            <a:t>mắt</a:t>
          </a:r>
          <a:r>
            <a:rPr lang="en-US" sz="3200" b="1" kern="1200" dirty="0">
              <a:solidFill>
                <a:schemeClr val="bg1"/>
              </a:solidFill>
              <a:latin typeface="Times New Roman" panose="02020603050405020304" pitchFamily="18" charset="0"/>
              <a:cs typeface="Times New Roman" panose="02020603050405020304" pitchFamily="18" charset="0"/>
            </a:rPr>
            <a:t>. </a:t>
          </a:r>
          <a:endParaRPr lang="en-US" sz="3200" kern="1200" dirty="0">
            <a:solidFill>
              <a:schemeClr val="bg1"/>
            </a:solidFill>
          </a:endParaRPr>
        </a:p>
      </dsp:txBody>
      <dsp:txXfrm>
        <a:off x="1916198" y="1368850"/>
        <a:ext cx="5088116" cy="924019"/>
      </dsp:txXfrm>
    </dsp:sp>
    <dsp:sp modelId="{D81B65AC-006C-4301-B8F9-A867087FE402}">
      <dsp:nvSpPr>
        <dsp:cNvPr id="0" name=""/>
        <dsp:cNvSpPr/>
      </dsp:nvSpPr>
      <dsp:spPr>
        <a:xfrm rot="5252145">
          <a:off x="4384139" y="2426906"/>
          <a:ext cx="210931" cy="171765"/>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27B5D8-B2AA-4C44-908F-95F303F01646}">
      <dsp:nvSpPr>
        <dsp:cNvPr id="0" name=""/>
        <dsp:cNvSpPr/>
      </dsp:nvSpPr>
      <dsp:spPr>
        <a:xfrm>
          <a:off x="1758715" y="2703960"/>
          <a:ext cx="5520473" cy="981515"/>
        </a:xfrm>
        <a:prstGeom prst="roundRect">
          <a:avLst>
            <a:gd name="adj" fmla="val 10000"/>
          </a:avLst>
        </a:prstGeom>
        <a:solidFill>
          <a:srgbClr val="00B0F0"/>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bg1"/>
              </a:solidFill>
              <a:latin typeface="Times New Roman" panose="02020603050405020304" pitchFamily="18" charset="0"/>
              <a:cs typeface="Times New Roman" panose="02020603050405020304" pitchFamily="18" charset="0"/>
            </a:rPr>
            <a:t>Nếu</a:t>
          </a:r>
          <a:r>
            <a:rPr lang="en-US" sz="3200" b="1" kern="1200" dirty="0">
              <a:solidFill>
                <a:schemeClr val="bg1"/>
              </a:solidFill>
              <a:latin typeface="Times New Roman" panose="02020603050405020304" pitchFamily="18" charset="0"/>
              <a:cs typeface="Times New Roman" panose="02020603050405020304" pitchFamily="18" charset="0"/>
            </a:rPr>
            <a:t> </a:t>
          </a:r>
          <a:r>
            <a:rPr lang="en-US" sz="3200" b="1" kern="1200" dirty="0" err="1">
              <a:solidFill>
                <a:schemeClr val="bg1"/>
              </a:solidFill>
              <a:latin typeface="Times New Roman" panose="02020603050405020304" pitchFamily="18" charset="0"/>
              <a:cs typeface="Times New Roman" panose="02020603050405020304" pitchFamily="18" charset="0"/>
            </a:rPr>
            <a:t>chiếu</a:t>
          </a:r>
          <a:r>
            <a:rPr lang="en-US" sz="3200" b="1" kern="1200" dirty="0">
              <a:solidFill>
                <a:schemeClr val="bg1"/>
              </a:solidFill>
              <a:latin typeface="Times New Roman" panose="02020603050405020304" pitchFamily="18" charset="0"/>
              <a:cs typeface="Times New Roman" panose="02020603050405020304" pitchFamily="18" charset="0"/>
            </a:rPr>
            <a:t> </a:t>
          </a:r>
          <a:r>
            <a:rPr lang="en-US" sz="3200" b="1" kern="1200" dirty="0" err="1">
              <a:solidFill>
                <a:schemeClr val="bg1"/>
              </a:solidFill>
              <a:latin typeface="Times New Roman" panose="02020603050405020304" pitchFamily="18" charset="0"/>
              <a:cs typeface="Times New Roman" panose="02020603050405020304" pitchFamily="18" charset="0"/>
            </a:rPr>
            <a:t>thẳng</a:t>
          </a:r>
          <a:r>
            <a:rPr lang="en-US" sz="3200" b="1" kern="1200" dirty="0">
              <a:solidFill>
                <a:schemeClr val="bg1"/>
              </a:solidFill>
              <a:latin typeface="Times New Roman" panose="02020603050405020304" pitchFamily="18" charset="0"/>
              <a:cs typeface="Times New Roman" panose="02020603050405020304" pitchFamily="18" charset="0"/>
            </a:rPr>
            <a:t> </a:t>
          </a:r>
          <a:r>
            <a:rPr lang="en-US" sz="3200" b="1" kern="1200" dirty="0" err="1">
              <a:solidFill>
                <a:schemeClr val="bg1"/>
              </a:solidFill>
              <a:latin typeface="Times New Roman" panose="02020603050405020304" pitchFamily="18" charset="0"/>
              <a:cs typeface="Times New Roman" panose="02020603050405020304" pitchFamily="18" charset="0"/>
            </a:rPr>
            <a:t>vào</a:t>
          </a:r>
          <a:r>
            <a:rPr lang="en-US" sz="3200" b="1" kern="1200" dirty="0">
              <a:solidFill>
                <a:schemeClr val="bg1"/>
              </a:solidFill>
              <a:latin typeface="Times New Roman" panose="02020603050405020304" pitchFamily="18" charset="0"/>
              <a:cs typeface="Times New Roman" panose="02020603050405020304" pitchFamily="18" charset="0"/>
            </a:rPr>
            <a:t> </a:t>
          </a:r>
          <a:r>
            <a:rPr lang="en-US" sz="3200" b="1" kern="1200" dirty="0" err="1">
              <a:solidFill>
                <a:schemeClr val="bg1"/>
              </a:solidFill>
              <a:latin typeface="Times New Roman" panose="02020603050405020304" pitchFamily="18" charset="0"/>
              <a:cs typeface="Times New Roman" panose="02020603050405020304" pitchFamily="18" charset="0"/>
            </a:rPr>
            <a:t>mắt</a:t>
          </a:r>
          <a:r>
            <a:rPr lang="en-US" sz="3200" b="1" kern="1200" dirty="0">
              <a:solidFill>
                <a:schemeClr val="bg1"/>
              </a:solidFill>
              <a:latin typeface="Times New Roman" panose="02020603050405020304" pitchFamily="18" charset="0"/>
              <a:cs typeface="Times New Roman" panose="02020603050405020304" pitchFamily="18" charset="0"/>
            </a:rPr>
            <a:t> </a:t>
          </a:r>
          <a:r>
            <a:rPr lang="en-US" sz="3200" b="1" kern="1200" dirty="0" err="1">
              <a:solidFill>
                <a:schemeClr val="bg1"/>
              </a:solidFill>
              <a:latin typeface="Times New Roman" panose="02020603050405020304" pitchFamily="18" charset="0"/>
              <a:cs typeface="Times New Roman" panose="02020603050405020304" pitchFamily="18" charset="0"/>
            </a:rPr>
            <a:t>sẽ</a:t>
          </a:r>
          <a:r>
            <a:rPr lang="en-US" sz="3200" b="1" kern="1200" dirty="0">
              <a:solidFill>
                <a:schemeClr val="bg1"/>
              </a:solidFill>
              <a:latin typeface="Times New Roman" panose="02020603050405020304" pitchFamily="18" charset="0"/>
              <a:cs typeface="Times New Roman" panose="02020603050405020304" pitchFamily="18" charset="0"/>
            </a:rPr>
            <a:t> </a:t>
          </a:r>
          <a:r>
            <a:rPr lang="en-US" sz="3200" b="1" kern="1200" dirty="0" err="1">
              <a:solidFill>
                <a:schemeClr val="bg1"/>
              </a:solidFill>
              <a:latin typeface="Times New Roman" panose="02020603050405020304" pitchFamily="18" charset="0"/>
              <a:cs typeface="Times New Roman" panose="02020603050405020304" pitchFamily="18" charset="0"/>
            </a:rPr>
            <a:t>làm</a:t>
          </a:r>
          <a:r>
            <a:rPr lang="en-US" sz="3200" b="1" kern="1200" dirty="0">
              <a:solidFill>
                <a:schemeClr val="bg1"/>
              </a:solidFill>
              <a:latin typeface="Times New Roman" panose="02020603050405020304" pitchFamily="18" charset="0"/>
              <a:cs typeface="Times New Roman" panose="02020603050405020304" pitchFamily="18" charset="0"/>
            </a:rPr>
            <a:t> </a:t>
          </a:r>
          <a:r>
            <a:rPr lang="en-US" sz="3200" b="1" kern="1200" dirty="0" err="1">
              <a:solidFill>
                <a:schemeClr val="bg1"/>
              </a:solidFill>
              <a:latin typeface="Times New Roman" panose="02020603050405020304" pitchFamily="18" charset="0"/>
              <a:cs typeface="Times New Roman" panose="02020603050405020304" pitchFamily="18" charset="0"/>
            </a:rPr>
            <a:t>tổn</a:t>
          </a:r>
          <a:r>
            <a:rPr lang="en-US" sz="3200" b="1" kern="1200" dirty="0">
              <a:solidFill>
                <a:schemeClr val="bg1"/>
              </a:solidFill>
              <a:latin typeface="Times New Roman" panose="02020603050405020304" pitchFamily="18" charset="0"/>
              <a:cs typeface="Times New Roman" panose="02020603050405020304" pitchFamily="18" charset="0"/>
            </a:rPr>
            <a:t> </a:t>
          </a:r>
          <a:r>
            <a:rPr lang="en-US" sz="3200" b="1" kern="1200" dirty="0" err="1">
              <a:solidFill>
                <a:schemeClr val="bg1"/>
              </a:solidFill>
              <a:latin typeface="Times New Roman" panose="02020603050405020304" pitchFamily="18" charset="0"/>
              <a:cs typeface="Times New Roman" panose="02020603050405020304" pitchFamily="18" charset="0"/>
            </a:rPr>
            <a:t>thương</a:t>
          </a:r>
          <a:r>
            <a:rPr lang="en-US" sz="3200" b="1" kern="1200" dirty="0">
              <a:solidFill>
                <a:schemeClr val="bg1"/>
              </a:solidFill>
              <a:latin typeface="Times New Roman" panose="02020603050405020304" pitchFamily="18" charset="0"/>
              <a:cs typeface="Times New Roman" panose="02020603050405020304" pitchFamily="18" charset="0"/>
            </a:rPr>
            <a:t> </a:t>
          </a:r>
          <a:r>
            <a:rPr lang="en-US" sz="3200" b="1" kern="1200" dirty="0" err="1">
              <a:solidFill>
                <a:schemeClr val="bg1"/>
              </a:solidFill>
              <a:latin typeface="Times New Roman" panose="02020603050405020304" pitchFamily="18" charset="0"/>
              <a:cs typeface="Times New Roman" panose="02020603050405020304" pitchFamily="18" charset="0"/>
            </a:rPr>
            <a:t>mắt</a:t>
          </a:r>
          <a:r>
            <a:rPr lang="en-US" sz="3200" b="1" kern="1200" dirty="0">
              <a:solidFill>
                <a:schemeClr val="bg1"/>
              </a:solidFill>
              <a:latin typeface="Times New Roman" panose="02020603050405020304" pitchFamily="18" charset="0"/>
              <a:cs typeface="Times New Roman" panose="02020603050405020304" pitchFamily="18" charset="0"/>
            </a:rPr>
            <a:t>.</a:t>
          </a:r>
          <a:endParaRPr lang="en-US" sz="3200" kern="1200" dirty="0">
            <a:solidFill>
              <a:schemeClr val="bg1"/>
            </a:solidFill>
          </a:endParaRPr>
        </a:p>
      </dsp:txBody>
      <dsp:txXfrm>
        <a:off x="1787463" y="2732708"/>
        <a:ext cx="5462977" cy="924019"/>
      </dsp:txXfrm>
    </dsp:sp>
    <dsp:sp modelId="{8ABDECA2-3A1A-4F56-91B5-FA5DEF13E098}">
      <dsp:nvSpPr>
        <dsp:cNvPr id="0" name=""/>
        <dsp:cNvSpPr/>
      </dsp:nvSpPr>
      <dsp:spPr>
        <a:xfrm rot="5052770">
          <a:off x="4523333" y="3744805"/>
          <a:ext cx="120147" cy="171765"/>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B3A506-0318-4887-8291-480295B37FA0}">
      <dsp:nvSpPr>
        <dsp:cNvPr id="0" name=""/>
        <dsp:cNvSpPr/>
      </dsp:nvSpPr>
      <dsp:spPr>
        <a:xfrm>
          <a:off x="2433330" y="3975900"/>
          <a:ext cx="4544925" cy="2124685"/>
        </a:xfrm>
        <a:prstGeom prst="roundRect">
          <a:avLst>
            <a:gd name="adj" fmla="val 10000"/>
          </a:avLst>
        </a:prstGeom>
        <a:solidFill>
          <a:srgbClr val="00B0F0"/>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2495560" y="4038130"/>
        <a:ext cx="4420465" cy="200022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1A13A-D60A-422D-BAA6-E4E7ADFA2A21}" type="datetimeFigureOut">
              <a:rPr lang="zh-CN" altLang="en-US" smtClean="0"/>
              <a:t>2023/3/4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886AE-BC43-4E5F-A7F0-F08982154314}" type="slidenum">
              <a:rPr lang="zh-CN" altLang="en-US" smtClean="0"/>
              <a:t>‹#›</a:t>
            </a:fld>
            <a:endParaRPr lang="zh-CN" altLang="en-US"/>
          </a:p>
        </p:txBody>
      </p:sp>
    </p:spTree>
    <p:extLst>
      <p:ext uri="{BB962C8B-B14F-4D97-AF65-F5344CB8AC3E}">
        <p14:creationId xmlns:p14="http://schemas.microsoft.com/office/powerpoint/2010/main" val="788845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D170A8-0698-4ABA-8AEA-9B8849BA80C6}" type="slidenum">
              <a:rPr lang="zh-CN" altLang="en-US" smtClean="0"/>
              <a:t>2</a:t>
            </a:fld>
            <a:endParaRPr lang="zh-CN" altLang="en-US"/>
          </a:p>
        </p:txBody>
      </p:sp>
    </p:spTree>
    <p:extLst>
      <p:ext uri="{BB962C8B-B14F-4D97-AF65-F5344CB8AC3E}">
        <p14:creationId xmlns:p14="http://schemas.microsoft.com/office/powerpoint/2010/main" val="305032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D170A8-0698-4ABA-8AEA-9B8849BA80C6}" type="slidenum">
              <a:rPr lang="zh-CN" altLang="en-US" smtClean="0"/>
              <a:t>5</a:t>
            </a:fld>
            <a:endParaRPr lang="zh-CN" altLang="en-US"/>
          </a:p>
        </p:txBody>
      </p:sp>
    </p:spTree>
    <p:extLst>
      <p:ext uri="{BB962C8B-B14F-4D97-AF65-F5344CB8AC3E}">
        <p14:creationId xmlns:p14="http://schemas.microsoft.com/office/powerpoint/2010/main" val="124481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7005-9DF1-4E0F-BD9B-73F2E6C1A7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78421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7005-9DF1-4E0F-BD9B-73F2E6C1A7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33885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D170A8-0698-4ABA-8AEA-9B8849BA80C6}" type="slidenum">
              <a:rPr lang="zh-CN" altLang="en-US" smtClean="0"/>
              <a:t>30</a:t>
            </a:fld>
            <a:endParaRPr lang="zh-CN" altLang="en-US"/>
          </a:p>
        </p:txBody>
      </p:sp>
    </p:spTree>
    <p:extLst>
      <p:ext uri="{BB962C8B-B14F-4D97-AF65-F5344CB8AC3E}">
        <p14:creationId xmlns:p14="http://schemas.microsoft.com/office/powerpoint/2010/main" val="1267846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FA0ECD50-6E3B-42B1-A2C6-BE2F514E5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sp>
        <p:nvSpPr>
          <p:cNvPr id="4" name="Rectangle 3"/>
          <p:cNvSpPr/>
          <p:nvPr userDrawn="1"/>
        </p:nvSpPr>
        <p:spPr>
          <a:xfrm>
            <a:off x="136283" y="0"/>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
        <p:nvSpPr>
          <p:cNvPr id="5" name="Rectangle 4"/>
          <p:cNvSpPr/>
          <p:nvPr userDrawn="1"/>
        </p:nvSpPr>
        <p:spPr>
          <a:xfrm>
            <a:off x="10965648" y="6396335"/>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Tree>
    <p:extLst>
      <p:ext uri="{BB962C8B-B14F-4D97-AF65-F5344CB8AC3E}">
        <p14:creationId xmlns:p14="http://schemas.microsoft.com/office/powerpoint/2010/main" val="1715507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2023/3/4</a:t>
            </a:fld>
            <a:endParaRPr lang="zh-CN" altLang="en-US"/>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1484768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2023/3/4</a:t>
            </a:fld>
            <a:endParaRPr lang="zh-CN" altLang="en-US"/>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281090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FA0ECD50-6E3B-42B1-A2C6-BE2F514E5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2" name="Picture 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5083" y="-2152483"/>
            <a:ext cx="2018348" cy="1614601"/>
          </a:xfrm>
          <a:prstGeom prst="rect">
            <a:avLst/>
          </a:prstGeom>
        </p:spPr>
      </p:pic>
      <p:pic>
        <p:nvPicPr>
          <p:cNvPr id="5" name="Picture 4"/>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175378" y="7654906"/>
            <a:ext cx="2018348" cy="1614601"/>
          </a:xfrm>
          <a:prstGeom prst="rect">
            <a:avLst/>
          </a:prstGeom>
        </p:spPr>
      </p:pic>
      <p:sp>
        <p:nvSpPr>
          <p:cNvPr id="6" name="Rectangle 5"/>
          <p:cNvSpPr/>
          <p:nvPr userDrawn="1"/>
        </p:nvSpPr>
        <p:spPr>
          <a:xfrm>
            <a:off x="136283" y="0"/>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
        <p:nvSpPr>
          <p:cNvPr id="9" name="Rectangle 8"/>
          <p:cNvSpPr/>
          <p:nvPr userDrawn="1"/>
        </p:nvSpPr>
        <p:spPr>
          <a:xfrm>
            <a:off x="10965648" y="6396335"/>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Tree>
    <p:extLst>
      <p:ext uri="{BB962C8B-B14F-4D97-AF65-F5344CB8AC3E}">
        <p14:creationId xmlns:p14="http://schemas.microsoft.com/office/powerpoint/2010/main" val="21860828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4617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6595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506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3/4/2023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264174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3/4/2023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3906376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3/4/2023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721518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3/4/2023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402231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2023/3/4</a:t>
            </a:fld>
            <a:endParaRPr lang="zh-CN" altLang="en-US"/>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pic>
        <p:nvPicPr>
          <p:cNvPr id="7"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2148796" y="8022"/>
            <a:ext cx="2188588" cy="6858000"/>
          </a:xfrm>
          <a:prstGeom prst="rect">
            <a:avLst/>
          </a:prstGeom>
        </p:spPr>
      </p:pic>
      <p:pic>
        <p:nvPicPr>
          <p:cNvPr id="9"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4313634" y="8022"/>
            <a:ext cx="2188588" cy="6858000"/>
          </a:xfrm>
          <a:prstGeom prst="rect">
            <a:avLst/>
          </a:prstGeom>
        </p:spPr>
      </p:pic>
      <p:pic>
        <p:nvPicPr>
          <p:cNvPr id="10"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6478472" y="2"/>
            <a:ext cx="2188588" cy="6858000"/>
          </a:xfrm>
          <a:prstGeom prst="rect">
            <a:avLst/>
          </a:prstGeom>
        </p:spPr>
      </p:pic>
      <p:pic>
        <p:nvPicPr>
          <p:cNvPr id="11"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8643310" y="8022"/>
            <a:ext cx="2188588" cy="6858000"/>
          </a:xfrm>
          <a:prstGeom prst="rect">
            <a:avLst/>
          </a:prstGeom>
        </p:spPr>
      </p:pic>
      <p:pic>
        <p:nvPicPr>
          <p:cNvPr id="12"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8758" r="72719"/>
          <a:stretch/>
        </p:blipFill>
        <p:spPr>
          <a:xfrm flipH="1">
            <a:off x="10760022" y="2"/>
            <a:ext cx="1485993" cy="6858000"/>
          </a:xfrm>
          <a:prstGeom prst="rect">
            <a:avLst/>
          </a:prstGeom>
        </p:spPr>
      </p:pic>
      <p:sp>
        <p:nvSpPr>
          <p:cNvPr id="13" name="Rectangle 12"/>
          <p:cNvSpPr/>
          <p:nvPr userDrawn="1"/>
        </p:nvSpPr>
        <p:spPr>
          <a:xfrm>
            <a:off x="136283" y="0"/>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
        <p:nvSpPr>
          <p:cNvPr id="14" name="Rectangle 13"/>
          <p:cNvSpPr/>
          <p:nvPr userDrawn="1"/>
        </p:nvSpPr>
        <p:spPr>
          <a:xfrm>
            <a:off x="10965648" y="6396335"/>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Tree>
    <p:extLst>
      <p:ext uri="{BB962C8B-B14F-4D97-AF65-F5344CB8AC3E}">
        <p14:creationId xmlns:p14="http://schemas.microsoft.com/office/powerpoint/2010/main" val="11450378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3/4/2023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3160800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3/4/2023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3976617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3/4/2023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553579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3/4/2023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269025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3/4/2023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335337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3/4/2023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37283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2023/3/4</a:t>
            </a:fld>
            <a:endParaRPr lang="zh-CN" altLang="en-US"/>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58349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2023/3/4</a:t>
            </a:fld>
            <a:endParaRPr lang="zh-CN" altLang="en-US"/>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688802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2023/3/4</a:t>
            </a:fld>
            <a:endParaRPr lang="zh-CN" altLang="en-US"/>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6794862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2023/3/4</a:t>
            </a:fld>
            <a:endParaRPr lang="zh-CN" altLang="en-US"/>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9990844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2023/3/4</a:t>
            </a:fld>
            <a:endParaRPr lang="zh-CN" altLang="en-US"/>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8650758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2023/3/4</a:t>
            </a:fld>
            <a:endParaRPr lang="zh-CN" altLang="en-US"/>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220212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2023/3/4</a:t>
            </a:fld>
            <a:endParaRPr lang="zh-CN" altLang="en-US"/>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7319433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www.facebook.com/teamKTUTS"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hyperlink" Target="https://www.facebook.com/teamKTUT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136283" y="0"/>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
        <p:nvSpPr>
          <p:cNvPr id="5" name="Rectangle 4"/>
          <p:cNvSpPr/>
          <p:nvPr userDrawn="1"/>
        </p:nvSpPr>
        <p:spPr>
          <a:xfrm>
            <a:off x="10965648" y="6396335"/>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pic>
        <p:nvPicPr>
          <p:cNvPr id="6" name="Picture 5" descr="A picture containing diagram&#10;&#10;Description automatically generated">
            <a:extLst>
              <a:ext uri="{FF2B5EF4-FFF2-40B4-BE49-F238E27FC236}">
                <a16:creationId xmlns:a16="http://schemas.microsoft.com/office/drawing/2014/main" id="{8C49DF73-455F-4DD9-AB82-8C3E37A7ED7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961989" y="18694549"/>
            <a:ext cx="1881378" cy="1625303"/>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4B1866BE-97DF-454D-B16A-4FB65F38B35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06990" y="8102749"/>
            <a:ext cx="1881378" cy="1625303"/>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DB921E5D-D784-4810-8E93-FE2C8A70E303}"/>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9120211" y="-13766651"/>
            <a:ext cx="1881378" cy="1625303"/>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C6F12F7D-274B-4BA7-B776-605EEC964A3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387060" y="-13718246"/>
            <a:ext cx="1881378" cy="1625303"/>
          </a:xfrm>
          <a:prstGeom prst="rect">
            <a:avLst/>
          </a:prstGeom>
        </p:spPr>
      </p:pic>
      <p:sp>
        <p:nvSpPr>
          <p:cNvPr id="10" name="TextBox 15">
            <a:extLst>
              <a:ext uri="{FF2B5EF4-FFF2-40B4-BE49-F238E27FC236}">
                <a16:creationId xmlns:a16="http://schemas.microsoft.com/office/drawing/2014/main" id="{78CA585B-30F3-4AD1-8689-ADC07FC3BC15}"/>
              </a:ext>
            </a:extLst>
          </p:cNvPr>
          <p:cNvSpPr txBox="1"/>
          <p:nvPr userDrawn="1"/>
        </p:nvSpPr>
        <p:spPr>
          <a:xfrm>
            <a:off x="2880780" y="8558171"/>
            <a:ext cx="9311220"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7"/>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1" name="Picture 10" descr="A picture containing diagram&#10;&#10;Description automatically generated">
            <a:extLst>
              <a:ext uri="{FF2B5EF4-FFF2-40B4-BE49-F238E27FC236}">
                <a16:creationId xmlns:a16="http://schemas.microsoft.com/office/drawing/2014/main" id="{566958BE-530A-451E-83AB-C67FDED48256}"/>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9272611" y="18999349"/>
            <a:ext cx="1881378" cy="1625303"/>
          </a:xfrm>
          <a:prstGeom prst="rect">
            <a:avLst/>
          </a:prstGeom>
        </p:spPr>
      </p:pic>
    </p:spTree>
    <p:extLst>
      <p:ext uri="{BB962C8B-B14F-4D97-AF65-F5344CB8AC3E}">
        <p14:creationId xmlns:p14="http://schemas.microsoft.com/office/powerpoint/2010/main" val="1445137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4" r:id="rId12"/>
    <p:sldLayoutId id="2147483696" r:id="rId13"/>
    <p:sldLayoutId id="2147483697" r:id="rId14"/>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136283" y="0"/>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
        <p:nvSpPr>
          <p:cNvPr id="5" name="Rectangle 4"/>
          <p:cNvSpPr/>
          <p:nvPr userDrawn="1"/>
        </p:nvSpPr>
        <p:spPr>
          <a:xfrm>
            <a:off x="10965648" y="6396335"/>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pic>
        <p:nvPicPr>
          <p:cNvPr id="6" name="Picture 5" descr="A picture containing diagram&#10;&#10;Description automatically generated">
            <a:extLst>
              <a:ext uri="{FF2B5EF4-FFF2-40B4-BE49-F238E27FC236}">
                <a16:creationId xmlns:a16="http://schemas.microsoft.com/office/drawing/2014/main" id="{8C49DF73-455F-4DD9-AB82-8C3E37A7ED7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961989" y="18694549"/>
            <a:ext cx="1881378" cy="1625303"/>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4B1866BE-97DF-454D-B16A-4FB65F38B35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06990" y="8102749"/>
            <a:ext cx="1881378" cy="1625303"/>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DB921E5D-D784-4810-8E93-FE2C8A70E30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9120211" y="-13766651"/>
            <a:ext cx="1881378" cy="1625303"/>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C6F12F7D-274B-4BA7-B776-605EEC964A3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387060" y="-13718246"/>
            <a:ext cx="1881378" cy="1625303"/>
          </a:xfrm>
          <a:prstGeom prst="rect">
            <a:avLst/>
          </a:prstGeom>
        </p:spPr>
      </p:pic>
      <p:sp>
        <p:nvSpPr>
          <p:cNvPr id="10" name="TextBox 15">
            <a:extLst>
              <a:ext uri="{FF2B5EF4-FFF2-40B4-BE49-F238E27FC236}">
                <a16:creationId xmlns:a16="http://schemas.microsoft.com/office/drawing/2014/main" id="{78CA585B-30F3-4AD1-8689-ADC07FC3BC15}"/>
              </a:ext>
            </a:extLst>
          </p:cNvPr>
          <p:cNvSpPr txBox="1"/>
          <p:nvPr userDrawn="1"/>
        </p:nvSpPr>
        <p:spPr>
          <a:xfrm>
            <a:off x="2880780" y="8558171"/>
            <a:ext cx="9311220"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4"/>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1" name="Picture 10" descr="A picture containing diagram&#10;&#10;Description automatically generated">
            <a:extLst>
              <a:ext uri="{FF2B5EF4-FFF2-40B4-BE49-F238E27FC236}">
                <a16:creationId xmlns:a16="http://schemas.microsoft.com/office/drawing/2014/main" id="{566958BE-530A-451E-83AB-C67FDED4825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9272611" y="18999349"/>
            <a:ext cx="1881378" cy="1625303"/>
          </a:xfrm>
          <a:prstGeom prst="rect">
            <a:avLst/>
          </a:prstGeom>
        </p:spPr>
      </p:pic>
    </p:spTree>
    <p:extLst>
      <p:ext uri="{BB962C8B-B14F-4D97-AF65-F5344CB8AC3E}">
        <p14:creationId xmlns:p14="http://schemas.microsoft.com/office/powerpoint/2010/main" val="291498617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gif"/><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fi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14.xml"/><Relationship Id="rId6" Type="http://schemas.openxmlformats.org/officeDocument/2006/relationships/image" Target="../media/image22.png"/><Relationship Id="rId5" Type="http://schemas.microsoft.com/office/2007/relationships/hdphoto" Target="../media/hdphoto4.wdp"/><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2.wav"/><Relationship Id="rId1" Type="http://schemas.openxmlformats.org/officeDocument/2006/relationships/slideLayout" Target="../slideLayouts/slideLayout14.xml"/><Relationship Id="rId6" Type="http://schemas.microsoft.com/office/2007/relationships/hdphoto" Target="../media/hdphoto5.wdp"/><Relationship Id="rId5" Type="http://schemas.openxmlformats.org/officeDocument/2006/relationships/image" Target="../media/image27.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4.jpeg"/><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3.png"/><Relationship Id="rId7"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0.png"/><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6.png"/><Relationship Id="rId5" Type="http://schemas.microsoft.com/office/2007/relationships/hdphoto" Target="../media/hdphoto1.wdp"/><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7.wdp"/><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3622" y="138120"/>
            <a:ext cx="2200789" cy="201248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5349" y="-786978"/>
            <a:ext cx="4989888" cy="2937584"/>
          </a:xfrm>
          <a:prstGeom prst="rect">
            <a:avLst/>
          </a:prstGeom>
        </p:spPr>
      </p:pic>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b="29462"/>
          <a:stretch/>
        </p:blipFill>
        <p:spPr>
          <a:xfrm>
            <a:off x="-58111" y="1880035"/>
            <a:ext cx="12191999" cy="553926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858" y="-70384"/>
            <a:ext cx="5664435" cy="6850808"/>
          </a:xfrm>
          <a:prstGeom prst="rect">
            <a:avLst/>
          </a:prstGeom>
        </p:spPr>
      </p:pic>
      <p:grpSp>
        <p:nvGrpSpPr>
          <p:cNvPr id="6" name="Group 5">
            <a:extLst>
              <a:ext uri="{FF2B5EF4-FFF2-40B4-BE49-F238E27FC236}">
                <a16:creationId xmlns:a16="http://schemas.microsoft.com/office/drawing/2014/main" id="{6BF90AE7-BE81-4ECA-870F-9DEE73989BC4}"/>
              </a:ext>
            </a:extLst>
          </p:cNvPr>
          <p:cNvGrpSpPr/>
          <p:nvPr/>
        </p:nvGrpSpPr>
        <p:grpSpPr>
          <a:xfrm>
            <a:off x="0" y="1880035"/>
            <a:ext cx="11061292" cy="2133490"/>
            <a:chOff x="4459779" y="1853158"/>
            <a:chExt cx="3611589" cy="2133490"/>
          </a:xfrm>
        </p:grpSpPr>
        <p:sp>
          <p:nvSpPr>
            <p:cNvPr id="7" name="TextBox 6">
              <a:extLst>
                <a:ext uri="{FF2B5EF4-FFF2-40B4-BE49-F238E27FC236}">
                  <a16:creationId xmlns:a16="http://schemas.microsoft.com/office/drawing/2014/main" id="{5FE9FF6B-EDBF-4B73-9C16-ECF4DFF64A21}"/>
                </a:ext>
              </a:extLst>
            </p:cNvPr>
            <p:cNvSpPr txBox="1"/>
            <p:nvPr/>
          </p:nvSpPr>
          <p:spPr>
            <a:xfrm>
              <a:off x="4459779" y="1862990"/>
              <a:ext cx="3611589" cy="2123658"/>
            </a:xfrm>
            <a:prstGeom prst="rect">
              <a:avLst/>
            </a:prstGeom>
            <a:noFill/>
          </p:spPr>
          <p:txBody>
            <a:bodyPr wrap="square" rtlCol="0">
              <a:spAutoFit/>
            </a:bodyPr>
            <a:lstStyle/>
            <a:p>
              <a:pPr algn="ctr"/>
              <a:r>
                <a:rPr lang="en-US" sz="6600" dirty="0">
                  <a:solidFill>
                    <a:schemeClr val="bg2">
                      <a:lumMod val="25000"/>
                    </a:schemeClr>
                  </a:solidFill>
                  <a:effectLst>
                    <a:outerShdw blurRad="38100" dist="38100" dir="2700000" algn="tl">
                      <a:srgbClr val="000000">
                        <a:alpha val="43137"/>
                      </a:srgbClr>
                    </a:outerShdw>
                  </a:effectLst>
                  <a:latin typeface="UTM Showcard" panose="02040603050506020204" pitchFamily="18" charset="0"/>
                </a:rPr>
                <a:t>ÁNH SÁNG </a:t>
              </a:r>
            </a:p>
            <a:p>
              <a:pPr algn="ctr"/>
              <a:r>
                <a:rPr lang="en-US" sz="6600" dirty="0">
                  <a:solidFill>
                    <a:schemeClr val="bg2">
                      <a:lumMod val="25000"/>
                    </a:schemeClr>
                  </a:solidFill>
                  <a:effectLst>
                    <a:outerShdw blurRad="38100" dist="38100" dir="2700000" algn="tl">
                      <a:srgbClr val="000000">
                        <a:alpha val="43137"/>
                      </a:srgbClr>
                    </a:outerShdw>
                  </a:effectLst>
                  <a:latin typeface="UTM Showcard" panose="02040603050506020204" pitchFamily="18" charset="0"/>
                </a:rPr>
                <a:t>VÀ VIỆC BẢO VỆ ĐÔI MẮT</a:t>
              </a:r>
            </a:p>
          </p:txBody>
        </p:sp>
        <p:sp>
          <p:nvSpPr>
            <p:cNvPr id="8" name="TextBox 7">
              <a:extLst>
                <a:ext uri="{FF2B5EF4-FFF2-40B4-BE49-F238E27FC236}">
                  <a16:creationId xmlns:a16="http://schemas.microsoft.com/office/drawing/2014/main" id="{810CED8F-C4EA-4ED2-9A78-8D20F256DBD1}"/>
                </a:ext>
              </a:extLst>
            </p:cNvPr>
            <p:cNvSpPr txBox="1"/>
            <p:nvPr/>
          </p:nvSpPr>
          <p:spPr>
            <a:xfrm>
              <a:off x="4509202" y="1853158"/>
              <a:ext cx="3540757" cy="2123658"/>
            </a:xfrm>
            <a:prstGeom prst="rect">
              <a:avLst/>
            </a:prstGeom>
            <a:noFill/>
          </p:spPr>
          <p:txBody>
            <a:bodyPr wrap="square" rtlCol="0">
              <a:spAutoFit/>
            </a:bodyPr>
            <a:lstStyle/>
            <a:p>
              <a:pPr algn="ctr"/>
              <a:r>
                <a:rPr lang="en-US" sz="6600" dirty="0">
                  <a:solidFill>
                    <a:srgbClr val="F6A9A9"/>
                  </a:solidFill>
                  <a:effectLst>
                    <a:outerShdw blurRad="38100" dist="38100" dir="2700000" algn="tl">
                      <a:srgbClr val="000000">
                        <a:alpha val="43137"/>
                      </a:srgbClr>
                    </a:outerShdw>
                  </a:effectLst>
                  <a:latin typeface="UTM Showcard" panose="02040603050506020204" pitchFamily="18" charset="0"/>
                </a:rPr>
                <a:t>ÁNH SÁNG </a:t>
              </a:r>
            </a:p>
            <a:p>
              <a:pPr algn="ctr"/>
              <a:r>
                <a:rPr lang="en-US" sz="6600" dirty="0">
                  <a:solidFill>
                    <a:srgbClr val="FFF47D"/>
                  </a:solidFill>
                  <a:effectLst>
                    <a:outerShdw blurRad="38100" dist="38100" dir="2700000" algn="tl">
                      <a:srgbClr val="000000">
                        <a:alpha val="43137"/>
                      </a:srgbClr>
                    </a:outerShdw>
                  </a:effectLst>
                  <a:latin typeface="UTM Showcard" panose="02040603050506020204" pitchFamily="18" charset="0"/>
                </a:rPr>
                <a:t>VÀ VIỆC BẢO VỆ ĐÔI MẮT</a:t>
              </a:r>
            </a:p>
          </p:txBody>
        </p:sp>
      </p:grpSp>
      <p:sp>
        <p:nvSpPr>
          <p:cNvPr id="9" name="TextBox 8">
            <a:extLst>
              <a:ext uri="{FF2B5EF4-FFF2-40B4-BE49-F238E27FC236}">
                <a16:creationId xmlns:a16="http://schemas.microsoft.com/office/drawing/2014/main" id="{267AAC97-42E5-46FD-9518-8AF5ADADC195}"/>
              </a:ext>
            </a:extLst>
          </p:cNvPr>
          <p:cNvSpPr txBox="1"/>
          <p:nvPr/>
        </p:nvSpPr>
        <p:spPr>
          <a:xfrm>
            <a:off x="4969801" y="347358"/>
            <a:ext cx="6164157" cy="1323439"/>
          </a:xfrm>
          <a:prstGeom prst="rect">
            <a:avLst/>
          </a:prstGeom>
          <a:noFill/>
        </p:spPr>
        <p:txBody>
          <a:bodyPr wrap="square" rtlCol="0">
            <a:spAutoFit/>
          </a:bodyPr>
          <a:lstStyle/>
          <a:p>
            <a:r>
              <a:rPr lang="en-US" sz="80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Flamenco" panose="02040603050506020204" pitchFamily="18" charset="0"/>
              </a:rPr>
              <a:t>Khoa</a:t>
            </a:r>
            <a:r>
              <a:rPr lang="en-US" sz="80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Flamenco" panose="02040603050506020204" pitchFamily="18" charset="0"/>
              </a:rPr>
              <a:t> </a:t>
            </a:r>
            <a:r>
              <a:rPr lang="en-US" sz="80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Flamenco" panose="02040603050506020204" pitchFamily="18" charset="0"/>
              </a:rPr>
              <a:t>học</a:t>
            </a:r>
            <a:endParaRPr lang="en-US" sz="80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Flamenco" panose="02040603050506020204" pitchFamily="18" charset="0"/>
            </a:endParaRP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1059" y="3827209"/>
            <a:ext cx="3485915" cy="2953215"/>
          </a:xfrm>
          <a:prstGeom prst="rect">
            <a:avLst/>
          </a:prstGeom>
        </p:spPr>
      </p:pic>
    </p:spTree>
    <p:extLst>
      <p:ext uri="{BB962C8B-B14F-4D97-AF65-F5344CB8AC3E}">
        <p14:creationId xmlns:p14="http://schemas.microsoft.com/office/powerpoint/2010/main" val="34032092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90">
                                          <p:stCondLst>
                                            <p:cond delay="0"/>
                                          </p:stCondLst>
                                        </p:cTn>
                                        <p:tgtEl>
                                          <p:spTgt spid="9"/>
                                        </p:tgtEl>
                                      </p:cBhvr>
                                    </p:animEffect>
                                    <p:anim calcmode="lin" valueType="num">
                                      <p:cBhvr>
                                        <p:cTn id="8"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13" dur="13">
                                          <p:stCondLst>
                                            <p:cond delay="325"/>
                                          </p:stCondLst>
                                        </p:cTn>
                                        <p:tgtEl>
                                          <p:spTgt spid="9"/>
                                        </p:tgtEl>
                                      </p:cBhvr>
                                      <p:to x="100000" y="60000"/>
                                    </p:animScale>
                                    <p:animScale>
                                      <p:cBhvr>
                                        <p:cTn id="14" dur="83" decel="50000">
                                          <p:stCondLst>
                                            <p:cond delay="338"/>
                                          </p:stCondLst>
                                        </p:cTn>
                                        <p:tgtEl>
                                          <p:spTgt spid="9"/>
                                        </p:tgtEl>
                                      </p:cBhvr>
                                      <p:to x="100000" y="100000"/>
                                    </p:animScale>
                                    <p:animScale>
                                      <p:cBhvr>
                                        <p:cTn id="15" dur="13">
                                          <p:stCondLst>
                                            <p:cond delay="656"/>
                                          </p:stCondLst>
                                        </p:cTn>
                                        <p:tgtEl>
                                          <p:spTgt spid="9"/>
                                        </p:tgtEl>
                                      </p:cBhvr>
                                      <p:to x="100000" y="80000"/>
                                    </p:animScale>
                                    <p:animScale>
                                      <p:cBhvr>
                                        <p:cTn id="16" dur="83" decel="50000">
                                          <p:stCondLst>
                                            <p:cond delay="669"/>
                                          </p:stCondLst>
                                        </p:cTn>
                                        <p:tgtEl>
                                          <p:spTgt spid="9"/>
                                        </p:tgtEl>
                                      </p:cBhvr>
                                      <p:to x="100000" y="100000"/>
                                    </p:animScale>
                                    <p:animScale>
                                      <p:cBhvr>
                                        <p:cTn id="17" dur="13">
                                          <p:stCondLst>
                                            <p:cond delay="821"/>
                                          </p:stCondLst>
                                        </p:cTn>
                                        <p:tgtEl>
                                          <p:spTgt spid="9"/>
                                        </p:tgtEl>
                                      </p:cBhvr>
                                      <p:to x="100000" y="90000"/>
                                    </p:animScale>
                                    <p:animScale>
                                      <p:cBhvr>
                                        <p:cTn id="18" dur="83" decel="50000">
                                          <p:stCondLst>
                                            <p:cond delay="834"/>
                                          </p:stCondLst>
                                        </p:cTn>
                                        <p:tgtEl>
                                          <p:spTgt spid="9"/>
                                        </p:tgtEl>
                                      </p:cBhvr>
                                      <p:to x="100000" y="100000"/>
                                    </p:animScale>
                                    <p:animScale>
                                      <p:cBhvr>
                                        <p:cTn id="19" dur="13">
                                          <p:stCondLst>
                                            <p:cond delay="904"/>
                                          </p:stCondLst>
                                        </p:cTn>
                                        <p:tgtEl>
                                          <p:spTgt spid="9"/>
                                        </p:tgtEl>
                                      </p:cBhvr>
                                      <p:to x="100000" y="95000"/>
                                    </p:animScale>
                                    <p:animScale>
                                      <p:cBhvr>
                                        <p:cTn id="20" dur="83" decel="50000">
                                          <p:stCondLst>
                                            <p:cond delay="917"/>
                                          </p:stCondLst>
                                        </p:cTn>
                                        <p:tgtEl>
                                          <p:spTgt spid="9"/>
                                        </p:tgtEl>
                                      </p:cBhvr>
                                      <p:to x="100000" y="100000"/>
                                    </p:animScale>
                                  </p:childTnLst>
                                </p:cTn>
                              </p:par>
                              <p:par>
                                <p:cTn id="21" presetID="50" presetClass="entr" presetSubtype="0" decel="100000" fill="hold" nodeType="withEffect">
                                  <p:stCondLst>
                                    <p:cond delay="150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strVal val="#ppt_w+.3"/>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4859B0-7C89-48C8-977B-2B884AFA18B9}"/>
              </a:ext>
            </a:extLst>
          </p:cNvPr>
          <p:cNvSpPr/>
          <p:nvPr/>
        </p:nvSpPr>
        <p:spPr>
          <a:xfrm>
            <a:off x="1632017" y="679903"/>
            <a:ext cx="8609263" cy="1938992"/>
          </a:xfrm>
          <a:prstGeom prst="rect">
            <a:avLst/>
          </a:prstGeom>
          <a:solidFill>
            <a:schemeClr val="bg1">
              <a:alpha val="76000"/>
            </a:schemeClr>
          </a:solidFill>
          <a:ln w="47625">
            <a:solidFill>
              <a:srgbClr val="00B0F0"/>
            </a:solidFill>
            <a:prstDash val="dashDot"/>
          </a:ln>
        </p:spPr>
        <p:txBody>
          <a:bodyPr wrap="square">
            <a:spAutoFit/>
          </a:bodyPr>
          <a:lstStyle/>
          <a:p>
            <a:pPr algn="just"/>
            <a:r>
              <a:rPr lang="vi-VN" sz="4000" dirty="0">
                <a:solidFill>
                  <a:srgbClr val="000000"/>
                </a:solidFill>
                <a:latin typeface="+mj-lt"/>
              </a:rPr>
              <a:t> Ánh sáng mặt trời rất mạnh và chứa tia tử ngoại gây hại cho mắt. Nếu nhìn trực tiếp sẽ gây hoa mắt chói mắt.</a:t>
            </a:r>
            <a:endParaRPr lang="en-US" sz="4000" dirty="0">
              <a:latin typeface="+mj-lt"/>
            </a:endParaRPr>
          </a:p>
        </p:txBody>
      </p:sp>
      <p:pic>
        <p:nvPicPr>
          <p:cNvPr id="5" name="Picture 4" descr="Cartoon Sun PNG, Clipart, Cartoon Clipart, Glasses, Smile, Sun Clipart,  Wear Free PNG Downloa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59351" y="320019"/>
            <a:ext cx="1892968" cy="31053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àn, thợ Hàn kỹ thuật kiến Trúc Remont Novosibirsk - Hàn png tải về - Miễn  phí trong suốt Thợ Hàn png Tải về."/>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028" l="0" r="100000">
                        <a14:foregroundMark x1="6556" y1="90972" x2="55111" y2="95000"/>
                        <a14:foregroundMark x1="6444" y1="87222" x2="3778" y2="97778"/>
                        <a14:foregroundMark x1="54667" y1="88889" x2="90778" y2="94306"/>
                        <a14:foregroundMark x1="86556" y1="84306" x2="97333" y2="99028"/>
                        <a14:foregroundMark x1="94333" y1="81944" x2="97889" y2="95000"/>
                        <a14:backgroundMark x1="19889" y1="5694" x2="5333" y2="20556"/>
                        <a14:backgroundMark x1="4333" y1="7778" x2="7889" y2="13889"/>
                        <a14:backgroundMark x1="93778" y1="3056" x2="98333" y2="19861"/>
                        <a14:backgroundMark x1="98333" y1="19861" x2="96222" y2="42778"/>
                      </a14:backgroundRemoval>
                    </a14:imgEffect>
                  </a14:imgLayer>
                </a14:imgProps>
              </a:ext>
              <a:ext uri="{28A0092B-C50C-407E-A947-70E740481C1C}">
                <a14:useLocalDpi xmlns:a14="http://schemas.microsoft.com/office/drawing/2010/main" val="0"/>
              </a:ext>
            </a:extLst>
          </a:blip>
          <a:srcRect/>
          <a:stretch>
            <a:fillRect/>
          </a:stretch>
        </p:blipFill>
        <p:spPr bwMode="auto">
          <a:xfrm>
            <a:off x="7363860" y="2873967"/>
            <a:ext cx="4652211" cy="37217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245265" y="3329929"/>
            <a:ext cx="6826095" cy="3170099"/>
          </a:xfrm>
          <a:prstGeom prst="rect">
            <a:avLst/>
          </a:prstGeom>
          <a:solidFill>
            <a:schemeClr val="bg1"/>
          </a:solidFill>
          <a:ln w="47625">
            <a:solidFill>
              <a:srgbClr val="00B0F0"/>
            </a:solidFill>
            <a:prstDash val="dashDot"/>
          </a:ln>
        </p:spPr>
        <p:txBody>
          <a:bodyPr wrap="square">
            <a:spAutoFit/>
          </a:bodyPr>
          <a:lstStyle/>
          <a:p>
            <a:pPr lvl="0" algn="just"/>
            <a:r>
              <a:rPr lang="vi-VN" sz="4000" dirty="0">
                <a:solidFill>
                  <a:srgbClr val="000000"/>
                </a:solidFill>
                <a:latin typeface="+mj-lt"/>
                <a:cs typeface="Arial" panose="020B0604020202020204" pitchFamily="34" charset="0"/>
              </a:rPr>
              <a:t>Ánh sáng lửa hàn rất mạnh, chứa nhiều tạp chất độc, như: bụi, gỉ sắt, các chất khí độc do </a:t>
            </a:r>
            <a:r>
              <a:rPr lang="en-US" sz="4000" dirty="0">
                <a:solidFill>
                  <a:srgbClr val="000000"/>
                </a:solidFill>
                <a:latin typeface="+mj-lt"/>
                <a:cs typeface="Arial" panose="020B0604020202020204" pitchFamily="34" charset="0"/>
              </a:rPr>
              <a:t>q</a:t>
            </a:r>
            <a:r>
              <a:rPr lang="vi-VN" sz="4000" dirty="0">
                <a:solidFill>
                  <a:srgbClr val="000000"/>
                </a:solidFill>
                <a:latin typeface="+mj-lt"/>
                <a:cs typeface="Arial" panose="020B0604020202020204" pitchFamily="34" charset="0"/>
              </a:rPr>
              <a:t>uá trình nóng chảy kim loại sinh ra có thể làm hỏng mắt.</a:t>
            </a:r>
            <a:endParaRPr lang="vi-VN" sz="4000" dirty="0">
              <a:solidFill>
                <a:prstClr val="white"/>
              </a:solidFill>
              <a:latin typeface="+mj-lt"/>
              <a:cs typeface="Arial" panose="020B0604020202020204" pitchFamily="34" charset="0"/>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233559" y="-95475"/>
            <a:ext cx="7392921" cy="6850808"/>
          </a:xfrm>
          <a:prstGeom prst="rect">
            <a:avLst/>
          </a:prstGeom>
        </p:spPr>
      </p:pic>
    </p:spTree>
    <p:extLst>
      <p:ext uri="{BB962C8B-B14F-4D97-AF65-F5344CB8AC3E}">
        <p14:creationId xmlns:p14="http://schemas.microsoft.com/office/powerpoint/2010/main" val="4835493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0" y="1893196"/>
            <a:ext cx="11700387"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34">
            <a:extLst>
              <a:ext uri="{FF2B5EF4-FFF2-40B4-BE49-F238E27FC236}">
                <a16:creationId xmlns:a16="http://schemas.microsoft.com/office/drawing/2014/main" id="{2B8075FB-CC11-41C6-892F-DBCE6CA63AB1}"/>
              </a:ext>
            </a:extLst>
          </p:cNvPr>
          <p:cNvSpPr txBox="1"/>
          <p:nvPr/>
        </p:nvSpPr>
        <p:spPr>
          <a:xfrm>
            <a:off x="194190" y="1980615"/>
            <a:ext cx="11898669" cy="2585323"/>
          </a:xfrm>
          <a:prstGeom prst="rect">
            <a:avLst/>
          </a:prstGeom>
          <a:noFill/>
        </p:spPr>
        <p:txBody>
          <a:bodyPr wrap="square" rtlCol="0">
            <a:spAutoFit/>
          </a:bodyPr>
          <a:lstStyle/>
          <a:p>
            <a:pPr algn="ctr" defTabSz="685800">
              <a:defRPr/>
            </a:pPr>
            <a:r>
              <a:rPr lang="vi-VN" sz="5400" dirty="0">
                <a:solidFill>
                  <a:srgbClr val="FF0000"/>
                </a:solidFill>
                <a:latin typeface="+mj-lt"/>
              </a:rPr>
              <a:t> Em hãy nêu một số trường hợp</a:t>
            </a:r>
            <a:r>
              <a:rPr lang="vi-VN" sz="5400">
                <a:solidFill>
                  <a:srgbClr val="FF0000"/>
                </a:solidFill>
                <a:latin typeface="+mj-lt"/>
              </a:rPr>
              <a:t> khác</a:t>
            </a:r>
            <a:r>
              <a:rPr lang="en-US" sz="5400">
                <a:solidFill>
                  <a:srgbClr val="FF0000"/>
                </a:solidFill>
                <a:latin typeface="Times New Roman" panose="02020603050405020304" pitchFamily="18" charset="0"/>
                <a:cs typeface="Times New Roman" panose="02020603050405020304" pitchFamily="18" charset="0"/>
              </a:rPr>
              <a:t> ánh sáng</a:t>
            </a:r>
            <a:r>
              <a:rPr lang="vi-VN" sz="5400">
                <a:solidFill>
                  <a:srgbClr val="FF0000"/>
                </a:solidFill>
                <a:latin typeface="Times New Roman" panose="02020603050405020304" pitchFamily="18" charset="0"/>
                <a:cs typeface="Times New Roman" panose="02020603050405020304" pitchFamily="18" charset="0"/>
              </a:rPr>
              <a:t> </a:t>
            </a:r>
            <a:r>
              <a:rPr lang="vi-VN" sz="5400">
                <a:solidFill>
                  <a:srgbClr val="FF0000"/>
                </a:solidFill>
                <a:latin typeface="+mj-lt"/>
              </a:rPr>
              <a:t>quá </a:t>
            </a:r>
            <a:r>
              <a:rPr lang="vi-VN" sz="5400" dirty="0">
                <a:solidFill>
                  <a:srgbClr val="FF0000"/>
                </a:solidFill>
                <a:latin typeface="+mj-lt"/>
              </a:rPr>
              <a:t>mạnh cần tránh để không chiếu thẳng vào mắt</a:t>
            </a:r>
            <a:r>
              <a:rPr lang="en-US" sz="5400" dirty="0">
                <a:solidFill>
                  <a:srgbClr val="FF0000"/>
                </a:solidFill>
                <a:latin typeface="+mj-lt"/>
              </a:rPr>
              <a:t>.</a:t>
            </a:r>
            <a:endParaRPr lang="en-US" sz="5400" kern="0" dirty="0">
              <a:solidFill>
                <a:srgbClr val="FF0000"/>
              </a:solidFill>
              <a:latin typeface="+mj-lt"/>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606207" y="-168625"/>
            <a:ext cx="2486652" cy="2232696"/>
          </a:xfrm>
          <a:prstGeom prst="rect">
            <a:avLst/>
          </a:prstGeom>
        </p:spPr>
      </p:pic>
    </p:spTree>
    <p:extLst>
      <p:ext uri="{BB962C8B-B14F-4D97-AF65-F5344CB8AC3E}">
        <p14:creationId xmlns:p14="http://schemas.microsoft.com/office/powerpoint/2010/main" val="212765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nd holding flashlight Royalty Free Vecto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2424"/>
          <a:stretch/>
        </p:blipFill>
        <p:spPr bwMode="auto">
          <a:xfrm>
            <a:off x="477822" y="168827"/>
            <a:ext cx="3919216" cy="29449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DCABD061-4049-4444-877B-4EA2FE23D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057" y="138102"/>
            <a:ext cx="4857931" cy="27440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07FDE20E-89E0-4BEE-B722-739BFC7400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881" y="3453574"/>
            <a:ext cx="4277099" cy="28166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E753CB55-B9E5-458D-BA69-7E4AAD1A5C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4289" y="3424597"/>
            <a:ext cx="4872043" cy="27854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8609" y="1802182"/>
            <a:ext cx="1493140" cy="1536419"/>
          </a:xfrm>
          <a:prstGeom prst="rect">
            <a:avLst/>
          </a:prstGeom>
        </p:spPr>
      </p:pic>
      <p:sp>
        <p:nvSpPr>
          <p:cNvPr id="15" name="文本框 34">
            <a:extLst>
              <a:ext uri="{FF2B5EF4-FFF2-40B4-BE49-F238E27FC236}">
                <a16:creationId xmlns:a16="http://schemas.microsoft.com/office/drawing/2014/main" id="{2B8075FB-CC11-41C6-892F-DBCE6CA63AB1}"/>
              </a:ext>
            </a:extLst>
          </p:cNvPr>
          <p:cNvSpPr txBox="1"/>
          <p:nvPr/>
        </p:nvSpPr>
        <p:spPr>
          <a:xfrm>
            <a:off x="3973460" y="1914447"/>
            <a:ext cx="1584960" cy="1323439"/>
          </a:xfrm>
          <a:prstGeom prst="rect">
            <a:avLst/>
          </a:prstGeom>
          <a:noFill/>
        </p:spPr>
        <p:txBody>
          <a:bodyPr wrap="square" rtlCol="0">
            <a:spAutoFit/>
          </a:bodyPr>
          <a:lstStyle/>
          <a:p>
            <a:pPr algn="ctr" defTabSz="685800">
              <a:defRPr/>
            </a:pPr>
            <a:r>
              <a:rPr lang="en-US" sz="4000" b="1" kern="0" dirty="0" err="1">
                <a:solidFill>
                  <a:srgbClr val="002060"/>
                </a:solidFill>
                <a:latin typeface="Times New Roman" pitchFamily="18" charset="0"/>
                <a:cs typeface="Times New Roman" pitchFamily="18" charset="0"/>
              </a:rPr>
              <a:t>Đèn</a:t>
            </a:r>
            <a:r>
              <a:rPr lang="en-US" sz="4000" b="1" kern="0" dirty="0">
                <a:solidFill>
                  <a:srgbClr val="002060"/>
                </a:solidFill>
                <a:latin typeface="Times New Roman" pitchFamily="18" charset="0"/>
                <a:cs typeface="Times New Roman" pitchFamily="18" charset="0"/>
              </a:rPr>
              <a:t> pin</a:t>
            </a: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9085" y="5219939"/>
            <a:ext cx="1493140" cy="1536419"/>
          </a:xfrm>
          <a:prstGeom prst="rect">
            <a:avLst/>
          </a:prstGeom>
        </p:spPr>
      </p:pic>
      <p:sp>
        <p:nvSpPr>
          <p:cNvPr id="17" name="文本框 34">
            <a:extLst>
              <a:ext uri="{FF2B5EF4-FFF2-40B4-BE49-F238E27FC236}">
                <a16:creationId xmlns:a16="http://schemas.microsoft.com/office/drawing/2014/main" id="{2B8075FB-CC11-41C6-892F-DBCE6CA63AB1}"/>
              </a:ext>
            </a:extLst>
          </p:cNvPr>
          <p:cNvSpPr txBox="1"/>
          <p:nvPr/>
        </p:nvSpPr>
        <p:spPr>
          <a:xfrm>
            <a:off x="3743175" y="5219939"/>
            <a:ext cx="1584960" cy="1323439"/>
          </a:xfrm>
          <a:prstGeom prst="rect">
            <a:avLst/>
          </a:prstGeom>
          <a:noFill/>
        </p:spPr>
        <p:txBody>
          <a:bodyPr wrap="square" rtlCol="0">
            <a:spAutoFit/>
          </a:bodyPr>
          <a:lstStyle/>
          <a:p>
            <a:pPr algn="ctr" defTabSz="685800">
              <a:defRPr/>
            </a:pPr>
            <a:r>
              <a:rPr lang="en-US" sz="4000" b="1" kern="0" dirty="0" err="1">
                <a:solidFill>
                  <a:srgbClr val="002060"/>
                </a:solidFill>
                <a:latin typeface="Times New Roman" pitchFamily="18" charset="0"/>
                <a:cs typeface="Times New Roman" pitchFamily="18" charset="0"/>
              </a:rPr>
              <a:t>Đèn</a:t>
            </a:r>
            <a:r>
              <a:rPr lang="en-US" sz="4000" b="1" kern="0" dirty="0">
                <a:solidFill>
                  <a:srgbClr val="002060"/>
                </a:solidFill>
                <a:latin typeface="Times New Roman" pitchFamily="18" charset="0"/>
                <a:cs typeface="Times New Roman" pitchFamily="18" charset="0"/>
              </a:rPr>
              <a:t> led</a:t>
            </a: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0418" y="1764304"/>
            <a:ext cx="1493140" cy="1536419"/>
          </a:xfrm>
          <a:prstGeom prst="rect">
            <a:avLst/>
          </a:prstGeom>
        </p:spPr>
      </p:pic>
      <p:sp>
        <p:nvSpPr>
          <p:cNvPr id="19" name="文本框 34">
            <a:extLst>
              <a:ext uri="{FF2B5EF4-FFF2-40B4-BE49-F238E27FC236}">
                <a16:creationId xmlns:a16="http://schemas.microsoft.com/office/drawing/2014/main" id="{2B8075FB-CC11-41C6-892F-DBCE6CA63AB1}"/>
              </a:ext>
            </a:extLst>
          </p:cNvPr>
          <p:cNvSpPr txBox="1"/>
          <p:nvPr/>
        </p:nvSpPr>
        <p:spPr>
          <a:xfrm>
            <a:off x="9992156" y="1750696"/>
            <a:ext cx="1584960" cy="1323439"/>
          </a:xfrm>
          <a:prstGeom prst="rect">
            <a:avLst/>
          </a:prstGeom>
          <a:noFill/>
        </p:spPr>
        <p:txBody>
          <a:bodyPr wrap="square" rtlCol="0">
            <a:spAutoFit/>
          </a:bodyPr>
          <a:lstStyle/>
          <a:p>
            <a:pPr algn="ctr" defTabSz="685800">
              <a:defRPr/>
            </a:pPr>
            <a:r>
              <a:rPr lang="en-US" sz="4000" b="1" kern="0" dirty="0" err="1">
                <a:solidFill>
                  <a:srgbClr val="002060"/>
                </a:solidFill>
                <a:latin typeface="Times New Roman" pitchFamily="18" charset="0"/>
                <a:cs typeface="Times New Roman" pitchFamily="18" charset="0"/>
              </a:rPr>
              <a:t>Đèn</a:t>
            </a:r>
            <a:r>
              <a:rPr lang="en-US" sz="4000" b="1" kern="0" dirty="0">
                <a:solidFill>
                  <a:srgbClr val="002060"/>
                </a:solidFill>
                <a:latin typeface="Times New Roman" pitchFamily="18" charset="0"/>
                <a:cs typeface="Times New Roman" pitchFamily="18" charset="0"/>
              </a:rPr>
              <a:t> </a:t>
            </a:r>
            <a:r>
              <a:rPr lang="en-US" sz="4000" b="1" kern="0" dirty="0" err="1">
                <a:solidFill>
                  <a:srgbClr val="002060"/>
                </a:solidFill>
                <a:latin typeface="Times New Roman" pitchFamily="18" charset="0"/>
                <a:cs typeface="Times New Roman" pitchFamily="18" charset="0"/>
              </a:rPr>
              <a:t>pha</a:t>
            </a:r>
            <a:endParaRPr lang="en-US" sz="4000" b="1" kern="0" dirty="0">
              <a:solidFill>
                <a:srgbClr val="002060"/>
              </a:solidFill>
              <a:latin typeface="Times New Roman" pitchFamily="18" charset="0"/>
              <a:cs typeface="Times New Roman" pitchFamily="18" charset="0"/>
            </a:endParaRP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9762" y="5219939"/>
            <a:ext cx="1954452" cy="1536419"/>
          </a:xfrm>
          <a:prstGeom prst="rect">
            <a:avLst/>
          </a:prstGeom>
        </p:spPr>
      </p:pic>
      <p:sp>
        <p:nvSpPr>
          <p:cNvPr id="21" name="文本框 34">
            <a:extLst>
              <a:ext uri="{FF2B5EF4-FFF2-40B4-BE49-F238E27FC236}">
                <a16:creationId xmlns:a16="http://schemas.microsoft.com/office/drawing/2014/main" id="{2B8075FB-CC11-41C6-892F-DBCE6CA63AB1}"/>
              </a:ext>
            </a:extLst>
          </p:cNvPr>
          <p:cNvSpPr txBox="1"/>
          <p:nvPr/>
        </p:nvSpPr>
        <p:spPr>
          <a:xfrm>
            <a:off x="9705022" y="5448961"/>
            <a:ext cx="2000362" cy="1077218"/>
          </a:xfrm>
          <a:prstGeom prst="rect">
            <a:avLst/>
          </a:prstGeom>
          <a:noFill/>
        </p:spPr>
        <p:txBody>
          <a:bodyPr wrap="square" rtlCol="0">
            <a:spAutoFit/>
          </a:bodyPr>
          <a:lstStyle/>
          <a:p>
            <a:pPr algn="ctr" defTabSz="685800">
              <a:defRPr/>
            </a:pPr>
            <a:r>
              <a:rPr lang="en-US" sz="3200" b="1" kern="0" dirty="0" err="1">
                <a:solidFill>
                  <a:srgbClr val="002060"/>
                </a:solidFill>
                <a:latin typeface="Times New Roman" pitchFamily="18" charset="0"/>
                <a:cs typeface="Times New Roman" pitchFamily="18" charset="0"/>
              </a:rPr>
              <a:t>Đèn</a:t>
            </a:r>
            <a:endParaRPr lang="en-US" sz="3200" b="1" kern="0" dirty="0">
              <a:solidFill>
                <a:srgbClr val="002060"/>
              </a:solidFill>
              <a:latin typeface="Times New Roman" pitchFamily="18" charset="0"/>
              <a:cs typeface="Times New Roman" pitchFamily="18" charset="0"/>
            </a:endParaRPr>
          </a:p>
          <a:p>
            <a:pPr algn="ctr" defTabSz="685800">
              <a:defRPr/>
            </a:pPr>
            <a:r>
              <a:rPr lang="en-US" sz="3200" b="1" kern="0" dirty="0">
                <a:solidFill>
                  <a:srgbClr val="002060"/>
                </a:solidFill>
                <a:latin typeface="Times New Roman" pitchFamily="18" charset="0"/>
                <a:cs typeface="Times New Roman" pitchFamily="18" charset="0"/>
              </a:rPr>
              <a:t> </a:t>
            </a:r>
            <a:r>
              <a:rPr lang="en-US" sz="3200" b="1" kern="0" dirty="0" err="1">
                <a:solidFill>
                  <a:srgbClr val="002060"/>
                </a:solidFill>
                <a:latin typeface="Times New Roman" pitchFamily="18" charset="0"/>
                <a:cs typeface="Times New Roman" pitchFamily="18" charset="0"/>
              </a:rPr>
              <a:t>sân</a:t>
            </a:r>
            <a:r>
              <a:rPr lang="en-US" sz="3200" b="1" kern="0" dirty="0">
                <a:solidFill>
                  <a:srgbClr val="002060"/>
                </a:solidFill>
                <a:latin typeface="Times New Roman" pitchFamily="18" charset="0"/>
                <a:cs typeface="Times New Roman" pitchFamily="18" charset="0"/>
              </a:rPr>
              <a:t> </a:t>
            </a:r>
            <a:r>
              <a:rPr lang="en-US" sz="3200" b="1" kern="0" dirty="0" err="1">
                <a:solidFill>
                  <a:srgbClr val="002060"/>
                </a:solidFill>
                <a:latin typeface="Times New Roman" pitchFamily="18" charset="0"/>
                <a:cs typeface="Times New Roman" pitchFamily="18" charset="0"/>
              </a:rPr>
              <a:t>khấu</a:t>
            </a:r>
            <a:endParaRPr lang="en-US" sz="3200" b="1" kern="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7478994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randombar(horizontal)">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par>
                                <p:cTn id="22" presetID="14" presetClass="entr" presetSubtype="1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randombar(horizontal)">
                                      <p:cBhvr>
                                        <p:cTn id="29" dur="500"/>
                                        <p:tgtEl>
                                          <p:spTgt spid="19"/>
                                        </p:tgtEl>
                                      </p:cBhvr>
                                    </p:animEffect>
                                  </p:childTnLst>
                                </p:cTn>
                              </p:par>
                              <p:par>
                                <p:cTn id="30" presetID="14" presetClass="entr" presetSubtype="1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par>
                                <p:cTn id="38" presetID="14" presetClass="entr" presetSubtype="1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randombar(horizont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500"/>
                                        <p:tgtEl>
                                          <p:spTgt spid="21"/>
                                        </p:tgtEl>
                                      </p:cBhvr>
                                    </p:animEffect>
                                  </p:childTnLst>
                                </p:cTn>
                              </p:par>
                              <p:par>
                                <p:cTn id="46" presetID="14" presetClass="entr" presetSubtype="1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randombar(horizontal)">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0" y="-1532468"/>
            <a:ext cx="11240858" cy="72757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8" name="Rectangle 7"/>
          <p:cNvSpPr/>
          <p:nvPr/>
        </p:nvSpPr>
        <p:spPr>
          <a:xfrm>
            <a:off x="5498625" y="1567304"/>
            <a:ext cx="2783133" cy="769441"/>
          </a:xfrm>
          <a:prstGeom prst="rect">
            <a:avLst/>
          </a:prstGeom>
        </p:spPr>
        <p:txBody>
          <a:bodyPr wrap="none">
            <a:spAutoFit/>
          </a:bodyPr>
          <a:lstStyle/>
          <a:p>
            <a:pPr marL="342900" indent="-342900" algn="ctr">
              <a:spcBef>
                <a:spcPts val="600"/>
              </a:spcBef>
              <a:spcAft>
                <a:spcPts val="600"/>
              </a:spcAft>
            </a:pPr>
            <a:r>
              <a:rPr lang="en-US" sz="4400" b="1" dirty="0">
                <a:solidFill>
                  <a:srgbClr val="FF0000"/>
                </a:solidFill>
                <a:latin typeface="UTM Showcard"/>
                <a:cs typeface="Arial" panose="020B0604020202020204" pitchFamily="34" charset="0"/>
              </a:rPr>
              <a:t>KẾT LUẬN</a:t>
            </a:r>
            <a:endParaRPr lang="en-US" sz="1600" b="1" dirty="0">
              <a:solidFill>
                <a:srgbClr val="FF0000"/>
              </a:solidFill>
              <a:latin typeface="UTM Showcard"/>
              <a:cs typeface="Arial" panose="020B0604020202020204" pitchFamily="34" charset="0"/>
            </a:endParaRPr>
          </a:p>
        </p:txBody>
      </p:sp>
      <p:sp>
        <p:nvSpPr>
          <p:cNvPr id="7" name="文本框 34">
            <a:extLst>
              <a:ext uri="{FF2B5EF4-FFF2-40B4-BE49-F238E27FC236}">
                <a16:creationId xmlns:a16="http://schemas.microsoft.com/office/drawing/2014/main" id="{2B8075FB-CC11-41C6-892F-DBCE6CA63AB1}"/>
              </a:ext>
            </a:extLst>
          </p:cNvPr>
          <p:cNvSpPr txBox="1"/>
          <p:nvPr/>
        </p:nvSpPr>
        <p:spPr>
          <a:xfrm>
            <a:off x="2173157" y="2153882"/>
            <a:ext cx="9078147" cy="2400657"/>
          </a:xfrm>
          <a:prstGeom prst="rect">
            <a:avLst/>
          </a:prstGeom>
          <a:noFill/>
        </p:spPr>
        <p:txBody>
          <a:bodyPr wrap="square" rtlCol="0">
            <a:spAutoFit/>
          </a:bodyPr>
          <a:lstStyle/>
          <a:p>
            <a:pPr algn="ctr"/>
            <a:r>
              <a:rPr lang="en-US" sz="5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Không</a:t>
            </a:r>
            <a:r>
              <a:rPr lang="en-US" sz="5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5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nên</a:t>
            </a:r>
            <a:r>
              <a:rPr lang="en-US" sz="5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5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nhìn</a:t>
            </a:r>
            <a:r>
              <a:rPr lang="en-US" sz="5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5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trực</a:t>
            </a:r>
            <a:r>
              <a:rPr lang="en-US" sz="5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5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tiếp</a:t>
            </a:r>
            <a:r>
              <a:rPr lang="en-US" sz="5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5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vào</a:t>
            </a:r>
            <a:r>
              <a:rPr lang="en-US" sz="5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5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ánh</a:t>
            </a:r>
            <a:r>
              <a:rPr lang="en-US" sz="5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5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sáng</a:t>
            </a:r>
            <a:r>
              <a:rPr lang="en-US" sz="5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5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quá</a:t>
            </a:r>
            <a:r>
              <a:rPr lang="en-US" sz="5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5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mạnh</a:t>
            </a:r>
            <a:r>
              <a:rPr lang="en-US" sz="5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5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để</a:t>
            </a:r>
            <a:r>
              <a:rPr lang="en-US" sz="5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5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tránh</a:t>
            </a:r>
            <a:r>
              <a:rPr lang="en-US" sz="5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5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làm</a:t>
            </a:r>
            <a:r>
              <a:rPr lang="en-US" sz="5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5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hại</a:t>
            </a:r>
            <a:r>
              <a:rPr lang="en-US" sz="5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5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đến</a:t>
            </a:r>
            <a:r>
              <a:rPr lang="en-US" sz="5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5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mắt</a:t>
            </a:r>
            <a:r>
              <a:rPr lang="en-US" sz="5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ta.</a:t>
            </a:r>
            <a:endParaRPr lang="vi-VN" sz="5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411838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6" presetClass="entr" presetSubtype="32"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out)">
                                      <p:cBhvr>
                                        <p:cTn id="24" dur="2000"/>
                                        <p:tgtEl>
                                          <p:spTgt spid="8"/>
                                        </p:tgtEl>
                                      </p:cBhvr>
                                    </p:animEffect>
                                  </p:childTnLst>
                                </p:cTn>
                              </p:par>
                            </p:childTnLst>
                          </p:cTn>
                        </p:par>
                        <p:par>
                          <p:cTn id="25" fill="hold">
                            <p:stCondLst>
                              <p:cond delay="4000"/>
                            </p:stCondLst>
                            <p:childTnLst>
                              <p:par>
                                <p:cTn id="26" presetID="22"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593869"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34">
            <a:extLst>
              <a:ext uri="{FF2B5EF4-FFF2-40B4-BE49-F238E27FC236}">
                <a16:creationId xmlns:a16="http://schemas.microsoft.com/office/drawing/2014/main" id="{2B8075FB-CC11-41C6-892F-DBCE6CA63AB1}"/>
              </a:ext>
            </a:extLst>
          </p:cNvPr>
          <p:cNvSpPr txBox="1"/>
          <p:nvPr/>
        </p:nvSpPr>
        <p:spPr>
          <a:xfrm>
            <a:off x="387875" y="1455008"/>
            <a:ext cx="11428205" cy="2585323"/>
          </a:xfrm>
          <a:prstGeom prst="rect">
            <a:avLst/>
          </a:prstGeom>
          <a:noFill/>
        </p:spPr>
        <p:txBody>
          <a:bodyPr wrap="square" rtlCol="0">
            <a:spAutoFit/>
          </a:bodyPr>
          <a:lstStyle/>
          <a:p>
            <a:pPr algn="ctr" defTabSz="685800">
              <a:defRPr/>
            </a:pPr>
            <a:r>
              <a:rPr lang="en-US" sz="5400" b="1" kern="0" dirty="0">
                <a:solidFill>
                  <a:srgbClr val="00BC55"/>
                </a:solidFill>
                <a:latin typeface="Times New Roman" pitchFamily="18" charset="0"/>
                <a:cs typeface="Times New Roman" pitchFamily="18" charset="0"/>
              </a:rPr>
              <a:t> 2. </a:t>
            </a:r>
            <a:r>
              <a:rPr lang="en-US" sz="5400" b="1" kern="0" dirty="0" err="1">
                <a:solidFill>
                  <a:srgbClr val="00BC55"/>
                </a:solidFill>
                <a:latin typeface="Times New Roman" pitchFamily="18" charset="0"/>
                <a:cs typeface="Times New Roman" pitchFamily="18" charset="0"/>
              </a:rPr>
              <a:t>Tìm</a:t>
            </a:r>
            <a:r>
              <a:rPr lang="en-US" sz="5400" b="1" kern="0" dirty="0">
                <a:solidFill>
                  <a:srgbClr val="00BC55"/>
                </a:solidFill>
                <a:latin typeface="Times New Roman" pitchFamily="18" charset="0"/>
                <a:cs typeface="Times New Roman" pitchFamily="18" charset="0"/>
              </a:rPr>
              <a:t> </a:t>
            </a:r>
            <a:r>
              <a:rPr lang="en-US" sz="5400" b="1" kern="0" dirty="0" err="1">
                <a:solidFill>
                  <a:srgbClr val="00BC55"/>
                </a:solidFill>
                <a:latin typeface="Times New Roman" pitchFamily="18" charset="0"/>
                <a:cs typeface="Times New Roman" pitchFamily="18" charset="0"/>
              </a:rPr>
              <a:t>hiểu</a:t>
            </a:r>
            <a:r>
              <a:rPr lang="en-US" sz="5400" b="1" kern="0" dirty="0">
                <a:solidFill>
                  <a:srgbClr val="00BC55"/>
                </a:solidFill>
                <a:latin typeface="Times New Roman" pitchFamily="18" charset="0"/>
                <a:cs typeface="Times New Roman" pitchFamily="18" charset="0"/>
              </a:rPr>
              <a:t> </a:t>
            </a:r>
            <a:r>
              <a:rPr lang="en-US" sz="5400" b="1" kern="0" dirty="0" err="1">
                <a:solidFill>
                  <a:srgbClr val="00BC55"/>
                </a:solidFill>
                <a:latin typeface="Times New Roman" pitchFamily="18" charset="0"/>
                <a:cs typeface="Times New Roman" pitchFamily="18" charset="0"/>
              </a:rPr>
              <a:t>những</a:t>
            </a:r>
            <a:r>
              <a:rPr lang="en-US" sz="5400" b="1" kern="0" dirty="0">
                <a:solidFill>
                  <a:srgbClr val="00BC55"/>
                </a:solidFill>
                <a:latin typeface="Times New Roman" pitchFamily="18" charset="0"/>
                <a:cs typeface="Times New Roman" pitchFamily="18" charset="0"/>
              </a:rPr>
              <a:t> </a:t>
            </a:r>
            <a:r>
              <a:rPr lang="en-US" sz="5400" b="1" kern="0" dirty="0" err="1">
                <a:solidFill>
                  <a:srgbClr val="00BC55"/>
                </a:solidFill>
                <a:latin typeface="Times New Roman" pitchFamily="18" charset="0"/>
                <a:cs typeface="Times New Roman" pitchFamily="18" charset="0"/>
              </a:rPr>
              <a:t>việc</a:t>
            </a:r>
            <a:r>
              <a:rPr lang="en-US" sz="5400" b="1" kern="0" dirty="0">
                <a:solidFill>
                  <a:srgbClr val="00BC55"/>
                </a:solidFill>
                <a:latin typeface="Times New Roman" pitchFamily="18" charset="0"/>
                <a:cs typeface="Times New Roman" pitchFamily="18" charset="0"/>
              </a:rPr>
              <a:t> </a:t>
            </a:r>
            <a:r>
              <a:rPr lang="en-US" sz="5400" b="1" kern="0" dirty="0" err="1">
                <a:solidFill>
                  <a:srgbClr val="00BC55"/>
                </a:solidFill>
                <a:latin typeface="Times New Roman" pitchFamily="18" charset="0"/>
                <a:cs typeface="Times New Roman" pitchFamily="18" charset="0"/>
              </a:rPr>
              <a:t>nên</a:t>
            </a:r>
            <a:r>
              <a:rPr lang="en-US" sz="5400" b="1" kern="0" dirty="0">
                <a:solidFill>
                  <a:srgbClr val="00BC55"/>
                </a:solidFill>
                <a:latin typeface="Times New Roman" pitchFamily="18" charset="0"/>
                <a:cs typeface="Times New Roman" pitchFamily="18" charset="0"/>
              </a:rPr>
              <a:t> </a:t>
            </a:r>
            <a:r>
              <a:rPr lang="en-US" sz="5400" b="1" kern="0" dirty="0" err="1">
                <a:solidFill>
                  <a:srgbClr val="00BC55"/>
                </a:solidFill>
                <a:latin typeface="Times New Roman" pitchFamily="18" charset="0"/>
                <a:cs typeface="Times New Roman" pitchFamily="18" charset="0"/>
              </a:rPr>
              <a:t>làm</a:t>
            </a:r>
            <a:r>
              <a:rPr lang="en-US" sz="5400" b="1" kern="0" dirty="0">
                <a:solidFill>
                  <a:srgbClr val="00BC55"/>
                </a:solidFill>
                <a:latin typeface="Times New Roman" pitchFamily="18" charset="0"/>
                <a:cs typeface="Times New Roman" pitchFamily="18" charset="0"/>
              </a:rPr>
              <a:t> </a:t>
            </a:r>
            <a:r>
              <a:rPr lang="en-US" sz="5400" b="1" kern="0" dirty="0" err="1">
                <a:solidFill>
                  <a:srgbClr val="00BC55"/>
                </a:solidFill>
                <a:latin typeface="Times New Roman" pitchFamily="18" charset="0"/>
                <a:cs typeface="Times New Roman" pitchFamily="18" charset="0"/>
              </a:rPr>
              <a:t>và</a:t>
            </a:r>
            <a:r>
              <a:rPr lang="en-US" sz="5400" b="1" kern="0" dirty="0">
                <a:solidFill>
                  <a:srgbClr val="00BC55"/>
                </a:solidFill>
                <a:latin typeface="Times New Roman" pitchFamily="18" charset="0"/>
                <a:cs typeface="Times New Roman" pitchFamily="18" charset="0"/>
              </a:rPr>
              <a:t> </a:t>
            </a:r>
            <a:r>
              <a:rPr lang="en-US" sz="5400" b="1" kern="0" dirty="0" err="1">
                <a:solidFill>
                  <a:srgbClr val="00BC55"/>
                </a:solidFill>
                <a:latin typeface="Times New Roman" pitchFamily="18" charset="0"/>
                <a:cs typeface="Times New Roman" pitchFamily="18" charset="0"/>
              </a:rPr>
              <a:t>không</a:t>
            </a:r>
            <a:r>
              <a:rPr lang="en-US" sz="5400" b="1" kern="0" dirty="0">
                <a:solidFill>
                  <a:srgbClr val="00BC55"/>
                </a:solidFill>
                <a:latin typeface="Times New Roman" pitchFamily="18" charset="0"/>
                <a:cs typeface="Times New Roman" pitchFamily="18" charset="0"/>
              </a:rPr>
              <a:t> </a:t>
            </a:r>
            <a:r>
              <a:rPr lang="en-US" sz="5400" b="1" kern="0" dirty="0" err="1">
                <a:solidFill>
                  <a:srgbClr val="00BC55"/>
                </a:solidFill>
                <a:latin typeface="Times New Roman" pitchFamily="18" charset="0"/>
                <a:cs typeface="Times New Roman" pitchFamily="18" charset="0"/>
              </a:rPr>
              <a:t>nên</a:t>
            </a:r>
            <a:r>
              <a:rPr lang="en-US" sz="5400" b="1" kern="0" dirty="0">
                <a:solidFill>
                  <a:srgbClr val="00BC55"/>
                </a:solidFill>
                <a:latin typeface="Times New Roman" pitchFamily="18" charset="0"/>
                <a:cs typeface="Times New Roman" pitchFamily="18" charset="0"/>
              </a:rPr>
              <a:t> </a:t>
            </a:r>
            <a:r>
              <a:rPr lang="en-US" sz="5400" b="1" kern="0" dirty="0" err="1">
                <a:solidFill>
                  <a:srgbClr val="00BC55"/>
                </a:solidFill>
                <a:latin typeface="Times New Roman" pitchFamily="18" charset="0"/>
                <a:cs typeface="Times New Roman" pitchFamily="18" charset="0"/>
              </a:rPr>
              <a:t>làm</a:t>
            </a:r>
            <a:r>
              <a:rPr lang="en-US" sz="5400" b="1" kern="0" dirty="0">
                <a:solidFill>
                  <a:srgbClr val="00BC55"/>
                </a:solidFill>
                <a:latin typeface="Times New Roman" pitchFamily="18" charset="0"/>
                <a:cs typeface="Times New Roman" pitchFamily="18" charset="0"/>
              </a:rPr>
              <a:t> </a:t>
            </a:r>
            <a:r>
              <a:rPr lang="en-US" sz="5400" b="1" kern="0" dirty="0" err="1">
                <a:solidFill>
                  <a:srgbClr val="00BC55"/>
                </a:solidFill>
                <a:latin typeface="Times New Roman" pitchFamily="18" charset="0"/>
                <a:cs typeface="Times New Roman" pitchFamily="18" charset="0"/>
              </a:rPr>
              <a:t>để</a:t>
            </a:r>
            <a:r>
              <a:rPr lang="en-US" sz="5400" b="1" kern="0" dirty="0">
                <a:solidFill>
                  <a:srgbClr val="00BC55"/>
                </a:solidFill>
                <a:latin typeface="Times New Roman" pitchFamily="18" charset="0"/>
                <a:cs typeface="Times New Roman" pitchFamily="18" charset="0"/>
              </a:rPr>
              <a:t> </a:t>
            </a:r>
            <a:r>
              <a:rPr lang="en-US" sz="5400" b="1" kern="0" dirty="0" err="1">
                <a:solidFill>
                  <a:srgbClr val="00BC55"/>
                </a:solidFill>
                <a:latin typeface="Times New Roman" pitchFamily="18" charset="0"/>
                <a:cs typeface="Times New Roman" pitchFamily="18" charset="0"/>
              </a:rPr>
              <a:t>tránh</a:t>
            </a:r>
            <a:r>
              <a:rPr lang="en-US" sz="5400" b="1" kern="0" dirty="0">
                <a:solidFill>
                  <a:srgbClr val="00BC55"/>
                </a:solidFill>
                <a:latin typeface="Times New Roman" pitchFamily="18" charset="0"/>
                <a:cs typeface="Times New Roman" pitchFamily="18" charset="0"/>
              </a:rPr>
              <a:t> </a:t>
            </a:r>
            <a:r>
              <a:rPr lang="en-US" sz="5400" b="1" kern="0" dirty="0" err="1">
                <a:solidFill>
                  <a:srgbClr val="00BC55"/>
                </a:solidFill>
                <a:latin typeface="Times New Roman" pitchFamily="18" charset="0"/>
                <a:cs typeface="Times New Roman" pitchFamily="18" charset="0"/>
              </a:rPr>
              <a:t>tác</a:t>
            </a:r>
            <a:r>
              <a:rPr lang="en-US" sz="5400" b="1" kern="0" dirty="0">
                <a:solidFill>
                  <a:srgbClr val="00BC55"/>
                </a:solidFill>
                <a:latin typeface="Times New Roman" pitchFamily="18" charset="0"/>
                <a:cs typeface="Times New Roman" pitchFamily="18" charset="0"/>
              </a:rPr>
              <a:t> </a:t>
            </a:r>
            <a:r>
              <a:rPr lang="en-US" sz="5400" b="1" kern="0" dirty="0" err="1">
                <a:solidFill>
                  <a:srgbClr val="00BC55"/>
                </a:solidFill>
                <a:latin typeface="Times New Roman" pitchFamily="18" charset="0"/>
                <a:cs typeface="Times New Roman" pitchFamily="18" charset="0"/>
              </a:rPr>
              <a:t>hại</a:t>
            </a:r>
            <a:r>
              <a:rPr lang="en-US" sz="5400" b="1" kern="0" dirty="0">
                <a:solidFill>
                  <a:srgbClr val="00BC55"/>
                </a:solidFill>
                <a:latin typeface="Times New Roman" pitchFamily="18" charset="0"/>
                <a:cs typeface="Times New Roman" pitchFamily="18" charset="0"/>
              </a:rPr>
              <a:t> do </a:t>
            </a:r>
            <a:r>
              <a:rPr lang="en-US" sz="5400" b="1" kern="0" dirty="0" err="1">
                <a:solidFill>
                  <a:srgbClr val="00BC55"/>
                </a:solidFill>
                <a:latin typeface="Times New Roman" pitchFamily="18" charset="0"/>
                <a:cs typeface="Times New Roman" pitchFamily="18" charset="0"/>
              </a:rPr>
              <a:t>ánh</a:t>
            </a:r>
            <a:r>
              <a:rPr lang="en-US" sz="5400" b="1" kern="0" dirty="0">
                <a:solidFill>
                  <a:srgbClr val="00BC55"/>
                </a:solidFill>
                <a:latin typeface="Times New Roman" pitchFamily="18" charset="0"/>
                <a:cs typeface="Times New Roman" pitchFamily="18" charset="0"/>
              </a:rPr>
              <a:t> </a:t>
            </a:r>
            <a:r>
              <a:rPr lang="en-US" sz="5400" b="1" kern="0" dirty="0" err="1">
                <a:solidFill>
                  <a:srgbClr val="00BC55"/>
                </a:solidFill>
                <a:latin typeface="Times New Roman" pitchFamily="18" charset="0"/>
                <a:cs typeface="Times New Roman" pitchFamily="18" charset="0"/>
              </a:rPr>
              <a:t>sáng</a:t>
            </a:r>
            <a:r>
              <a:rPr lang="en-US" sz="5400" b="1" kern="0" dirty="0">
                <a:solidFill>
                  <a:srgbClr val="00BC55"/>
                </a:solidFill>
                <a:latin typeface="Times New Roman" pitchFamily="18" charset="0"/>
                <a:cs typeface="Times New Roman" pitchFamily="18" charset="0"/>
              </a:rPr>
              <a:t> </a:t>
            </a:r>
            <a:r>
              <a:rPr lang="en-US" sz="5400" b="1" kern="0" dirty="0" err="1">
                <a:solidFill>
                  <a:srgbClr val="00BC55"/>
                </a:solidFill>
                <a:latin typeface="Times New Roman" pitchFamily="18" charset="0"/>
                <a:cs typeface="Times New Roman" pitchFamily="18" charset="0"/>
              </a:rPr>
              <a:t>quá</a:t>
            </a:r>
            <a:r>
              <a:rPr lang="en-US" sz="5400" b="1" kern="0" dirty="0">
                <a:solidFill>
                  <a:srgbClr val="00BC55"/>
                </a:solidFill>
                <a:latin typeface="Times New Roman" pitchFamily="18" charset="0"/>
                <a:cs typeface="Times New Roman" pitchFamily="18" charset="0"/>
              </a:rPr>
              <a:t> </a:t>
            </a:r>
            <a:r>
              <a:rPr lang="en-US" sz="5400" b="1" kern="0" dirty="0" err="1">
                <a:solidFill>
                  <a:srgbClr val="00BC55"/>
                </a:solidFill>
                <a:latin typeface="Times New Roman" pitchFamily="18" charset="0"/>
                <a:cs typeface="Times New Roman" pitchFamily="18" charset="0"/>
              </a:rPr>
              <a:t>mạnh</a:t>
            </a:r>
            <a:r>
              <a:rPr lang="en-US" sz="5400" b="1" kern="0" dirty="0">
                <a:solidFill>
                  <a:srgbClr val="00BC55"/>
                </a:solidFill>
                <a:latin typeface="Times New Roman" pitchFamily="18" charset="0"/>
                <a:cs typeface="Times New Roman" pitchFamily="18" charset="0"/>
              </a:rPr>
              <a:t> </a:t>
            </a:r>
            <a:r>
              <a:rPr lang="en-US" sz="5400" b="1" kern="0" dirty="0" err="1">
                <a:solidFill>
                  <a:srgbClr val="00BC55"/>
                </a:solidFill>
                <a:latin typeface="Times New Roman" pitchFamily="18" charset="0"/>
                <a:cs typeface="Times New Roman" pitchFamily="18" charset="0"/>
              </a:rPr>
              <a:t>gây</a:t>
            </a:r>
            <a:r>
              <a:rPr lang="en-US" sz="5400" b="1" kern="0" dirty="0">
                <a:solidFill>
                  <a:srgbClr val="00BC55"/>
                </a:solidFill>
                <a:latin typeface="Times New Roman" pitchFamily="18" charset="0"/>
                <a:cs typeface="Times New Roman" pitchFamily="18" charset="0"/>
              </a:rPr>
              <a:t> </a:t>
            </a:r>
            <a:r>
              <a:rPr lang="en-US" sz="5400" b="1" kern="0" dirty="0" err="1">
                <a:solidFill>
                  <a:srgbClr val="00BC55"/>
                </a:solidFill>
                <a:latin typeface="Times New Roman" pitchFamily="18" charset="0"/>
                <a:cs typeface="Times New Roman" pitchFamily="18" charset="0"/>
              </a:rPr>
              <a:t>ra.</a:t>
            </a:r>
            <a:endParaRPr lang="en-US" sz="5400" b="1" kern="0" dirty="0">
              <a:solidFill>
                <a:srgbClr val="00BC55"/>
              </a:solidFill>
              <a:latin typeface="Times New Roman"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100730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4400" b="1" kern="0" dirty="0">
                <a:solidFill>
                  <a:srgbClr val="FF0000"/>
                </a:solidFill>
                <a:latin typeface="Times New Roman" pitchFamily="18" charset="0"/>
                <a:cs typeface="Times New Roman" pitchFamily="18" charset="0"/>
              </a:rPr>
              <a:t>- C</a:t>
            </a:r>
            <a:r>
              <a:rPr lang="en-US" sz="4400" b="1" kern="0" dirty="0" err="1">
                <a:solidFill>
                  <a:srgbClr val="FF0000"/>
                </a:solidFill>
                <a:latin typeface="Times New Roman" pitchFamily="18" charset="0"/>
                <a:cs typeface="Times New Roman" pitchFamily="18" charset="0"/>
              </a:rPr>
              <a:t>ác</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bạn</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trong</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tranh</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đang</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làm</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gì</a:t>
            </a:r>
            <a:r>
              <a:rPr lang="en-US" sz="4400" b="1" kern="0" dirty="0">
                <a:solidFill>
                  <a:srgbClr val="FF0000"/>
                </a:solidFill>
                <a:latin typeface="Times New Roman" pitchFamily="18" charset="0"/>
                <a:cs typeface="Times New Roman" pitchFamily="18" charset="0"/>
              </a:rPr>
              <a:t>?</a:t>
            </a:r>
          </a:p>
          <a:p>
            <a:pPr algn="ctr">
              <a:defRPr/>
            </a:pP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Có</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nên</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làm</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nh</a:t>
            </a:r>
            <a:r>
              <a:rPr lang="vi-VN" sz="4400" b="1" kern="0" dirty="0">
                <a:solidFill>
                  <a:srgbClr val="FF0000"/>
                </a:solidFill>
                <a:latin typeface="Times New Roman" pitchFamily="18" charset="0"/>
                <a:cs typeface="Times New Roman" pitchFamily="18" charset="0"/>
              </a:rPr>
              <a:t>ư</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các</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bạn</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không</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Vì</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sao</a:t>
            </a:r>
            <a:r>
              <a:rPr lang="en-US" sz="4400" b="1" kern="0" dirty="0">
                <a:solidFill>
                  <a:srgbClr val="FF0000"/>
                </a:solidFill>
                <a:latin typeface="Times New Roman" pitchFamily="18" charset="0"/>
                <a:cs typeface="Times New Roman" pitchFamily="18" charset="0"/>
              </a:rPr>
              <a:t>?</a:t>
            </a:r>
            <a:endParaRPr lang="vi-VN" sz="4400" kern="0" dirty="0">
              <a:solidFill>
                <a:srgbClr val="FF0000"/>
              </a:solidFill>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6313" y="463418"/>
            <a:ext cx="1575742" cy="1575742"/>
          </a:xfrm>
          <a:prstGeom prst="rect">
            <a:avLst/>
          </a:prstGeom>
        </p:spPr>
      </p:pic>
      <p:pic>
        <p:nvPicPr>
          <p:cNvPr id="6" name="Picture 4"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4455" y="2223676"/>
            <a:ext cx="4103136" cy="4495800"/>
          </a:xfrm>
          <a:prstGeom prst="snip2DiagRect">
            <a:avLst>
              <a:gd name="adj1" fmla="val 17985"/>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5" descr="Pictur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286" y="2223676"/>
            <a:ext cx="3859764" cy="4381916"/>
          </a:xfrm>
          <a:prstGeom prst="snip2DiagRect">
            <a:avLst>
              <a:gd name="adj1" fmla="val 0"/>
              <a:gd name="adj2" fmla="val 877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047966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par>
                          <p:cTn id="11" fill="hold">
                            <p:stCondLst>
                              <p:cond delay="2000"/>
                            </p:stCondLst>
                            <p:childTnLst>
                              <p:par>
                                <p:cTn id="12" presetID="6"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par>
                          <p:cTn id="15" fill="hold">
                            <p:stCondLst>
                              <p:cond delay="4000"/>
                            </p:stCondLst>
                            <p:childTnLst>
                              <p:par>
                                <p:cTn id="16" presetID="6"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3614" y="1723048"/>
            <a:ext cx="4732929" cy="5185863"/>
          </a:xfrm>
          <a:prstGeom prst="snip2DiagRect">
            <a:avLst>
              <a:gd name="adj1" fmla="val 17985"/>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99408" l="592" r="100000">
                        <a14:foregroundMark x1="19231" y1="12130" x2="26331" y2="18343"/>
                      </a14:backgroundRemoval>
                    </a14:imgEffect>
                  </a14:imgLayer>
                </a14:imgProps>
              </a:ext>
              <a:ext uri="{28A0092B-C50C-407E-A947-70E740481C1C}">
                <a14:useLocalDpi xmlns:a14="http://schemas.microsoft.com/office/drawing/2010/main" val="0"/>
              </a:ext>
            </a:extLst>
          </a:blip>
          <a:stretch>
            <a:fillRect/>
          </a:stretch>
        </p:blipFill>
        <p:spPr>
          <a:xfrm>
            <a:off x="113027" y="2463449"/>
            <a:ext cx="4268714" cy="4268714"/>
          </a:xfrm>
          <a:prstGeom prst="rect">
            <a:avLst/>
          </a:prstGeom>
        </p:spPr>
      </p:pic>
      <p:grpSp>
        <p:nvGrpSpPr>
          <p:cNvPr id="13" name="Group 12"/>
          <p:cNvGrpSpPr/>
          <p:nvPr/>
        </p:nvGrpSpPr>
        <p:grpSpPr>
          <a:xfrm>
            <a:off x="4381741" y="2142075"/>
            <a:ext cx="2988786" cy="769782"/>
            <a:chOff x="4347411" y="1158404"/>
            <a:chExt cx="2988786" cy="769782"/>
          </a:xfrm>
        </p:grpSpPr>
        <p:sp>
          <p:nvSpPr>
            <p:cNvPr id="10" name="Rounded Rectangle 9"/>
            <p:cNvSpPr/>
            <p:nvPr/>
          </p:nvSpPr>
          <p:spPr>
            <a:xfrm>
              <a:off x="4347411" y="1158404"/>
              <a:ext cx="2988786" cy="769782"/>
            </a:xfrm>
            <a:prstGeom prst="roundRect">
              <a:avLst>
                <a:gd name="adj" fmla="val 10000"/>
              </a:avLst>
            </a:prstGeom>
            <a:solidFill>
              <a:schemeClr val="bg1">
                <a:alpha val="49000"/>
              </a:schemeClr>
            </a:solidFill>
            <a:ln>
              <a:solidFill>
                <a:schemeClr val="accent4">
                  <a:lumMod val="50000"/>
                </a:schemeClr>
              </a:solidFill>
              <a:prstDash val="dashDot"/>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2" name="Rectangle 11"/>
            <p:cNvSpPr/>
            <p:nvPr/>
          </p:nvSpPr>
          <p:spPr>
            <a:xfrm>
              <a:off x="4690145" y="1220129"/>
              <a:ext cx="2303317" cy="646331"/>
            </a:xfrm>
            <a:prstGeom prst="rect">
              <a:avLst/>
            </a:prstGeom>
          </p:spPr>
          <p:txBody>
            <a:bodyPr wrap="square">
              <a:spAutoFit/>
            </a:bodyPr>
            <a:lstStyle/>
            <a:p>
              <a:pPr algn="ctr">
                <a:defRPr/>
              </a:pPr>
              <a:r>
                <a:rPr lang="en-US" sz="3600" b="1" kern="0" dirty="0">
                  <a:solidFill>
                    <a:srgbClr val="FF0000"/>
                  </a:solidFill>
                  <a:latin typeface="Times New Roman" pitchFamily="18" charset="0"/>
                  <a:cs typeface="Times New Roman" pitchFamily="18" charset="0"/>
                </a:rPr>
                <a:t>ĐỘI MŨ</a:t>
              </a:r>
              <a:endParaRPr lang="vi-VN" sz="3600" kern="0" dirty="0">
                <a:solidFill>
                  <a:srgbClr val="FF0000"/>
                </a:solidFill>
              </a:endParaRPr>
            </a:p>
          </p:txBody>
        </p:sp>
      </p:grpSp>
      <p:grpSp>
        <p:nvGrpSpPr>
          <p:cNvPr id="14" name="Group 13"/>
          <p:cNvGrpSpPr/>
          <p:nvPr/>
        </p:nvGrpSpPr>
        <p:grpSpPr>
          <a:xfrm>
            <a:off x="3049558" y="3546198"/>
            <a:ext cx="4508130" cy="769782"/>
            <a:chOff x="2828067" y="1158404"/>
            <a:chExt cx="4508130" cy="769782"/>
          </a:xfrm>
        </p:grpSpPr>
        <p:sp>
          <p:nvSpPr>
            <p:cNvPr id="15" name="Rounded Rectangle 14"/>
            <p:cNvSpPr/>
            <p:nvPr/>
          </p:nvSpPr>
          <p:spPr>
            <a:xfrm>
              <a:off x="2947775" y="1158404"/>
              <a:ext cx="4388422" cy="769782"/>
            </a:xfrm>
            <a:prstGeom prst="roundRect">
              <a:avLst>
                <a:gd name="adj" fmla="val 10000"/>
              </a:avLst>
            </a:prstGeom>
            <a:solidFill>
              <a:schemeClr val="bg1">
                <a:alpha val="49000"/>
              </a:schemeClr>
            </a:solidFill>
            <a:ln>
              <a:solidFill>
                <a:schemeClr val="accent4">
                  <a:lumMod val="50000"/>
                </a:schemeClr>
              </a:solidFill>
              <a:prstDash val="dashDot"/>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6" name="Rectangle 15"/>
            <p:cNvSpPr/>
            <p:nvPr/>
          </p:nvSpPr>
          <p:spPr>
            <a:xfrm>
              <a:off x="2828067" y="1220129"/>
              <a:ext cx="4165396" cy="646331"/>
            </a:xfrm>
            <a:prstGeom prst="rect">
              <a:avLst/>
            </a:prstGeom>
          </p:spPr>
          <p:txBody>
            <a:bodyPr wrap="square">
              <a:spAutoFit/>
            </a:bodyPr>
            <a:lstStyle/>
            <a:p>
              <a:pPr algn="ctr">
                <a:defRPr/>
              </a:pPr>
              <a:r>
                <a:rPr lang="en-US" sz="3600" b="1" kern="0" dirty="0">
                  <a:solidFill>
                    <a:srgbClr val="FF0000"/>
                  </a:solidFill>
                  <a:latin typeface="Times New Roman" pitchFamily="18" charset="0"/>
                  <a:cs typeface="Times New Roman" pitchFamily="18" charset="0"/>
                </a:rPr>
                <a:t>ĐEO KÍNH RÂM</a:t>
              </a:r>
              <a:endParaRPr lang="vi-VN" sz="3600" kern="0" dirty="0">
                <a:solidFill>
                  <a:srgbClr val="FF0000"/>
                </a:solidFill>
              </a:endParaRPr>
            </a:p>
          </p:txBody>
        </p:sp>
      </p:grpSp>
      <p:grpSp>
        <p:nvGrpSpPr>
          <p:cNvPr id="17" name="Group 16"/>
          <p:cNvGrpSpPr/>
          <p:nvPr/>
        </p:nvGrpSpPr>
        <p:grpSpPr>
          <a:xfrm>
            <a:off x="4260498" y="4937807"/>
            <a:ext cx="2988786" cy="769782"/>
            <a:chOff x="4347411" y="1158404"/>
            <a:chExt cx="2988786" cy="769782"/>
          </a:xfrm>
        </p:grpSpPr>
        <p:sp>
          <p:nvSpPr>
            <p:cNvPr id="18" name="Rounded Rectangle 17"/>
            <p:cNvSpPr/>
            <p:nvPr/>
          </p:nvSpPr>
          <p:spPr>
            <a:xfrm>
              <a:off x="4347411" y="1158404"/>
              <a:ext cx="2988786" cy="769782"/>
            </a:xfrm>
            <a:prstGeom prst="roundRect">
              <a:avLst>
                <a:gd name="adj" fmla="val 10000"/>
              </a:avLst>
            </a:prstGeom>
            <a:solidFill>
              <a:schemeClr val="bg1">
                <a:alpha val="49000"/>
              </a:schemeClr>
            </a:solidFill>
            <a:ln>
              <a:solidFill>
                <a:schemeClr val="accent4">
                  <a:lumMod val="50000"/>
                </a:schemeClr>
              </a:solidFill>
              <a:prstDash val="dashDot"/>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9" name="Rectangle 18"/>
            <p:cNvSpPr/>
            <p:nvPr/>
          </p:nvSpPr>
          <p:spPr>
            <a:xfrm>
              <a:off x="4690145" y="1220129"/>
              <a:ext cx="2303317" cy="646331"/>
            </a:xfrm>
            <a:prstGeom prst="rect">
              <a:avLst/>
            </a:prstGeom>
          </p:spPr>
          <p:txBody>
            <a:bodyPr wrap="square">
              <a:spAutoFit/>
            </a:bodyPr>
            <a:lstStyle/>
            <a:p>
              <a:pPr algn="ctr">
                <a:defRPr/>
              </a:pPr>
              <a:r>
                <a:rPr lang="en-US" sz="3600" b="1" kern="0" dirty="0">
                  <a:solidFill>
                    <a:srgbClr val="FF0000"/>
                  </a:solidFill>
                  <a:latin typeface="Times New Roman" pitchFamily="18" charset="0"/>
                  <a:cs typeface="Times New Roman" pitchFamily="18" charset="0"/>
                </a:rPr>
                <a:t>CHE Ô</a:t>
              </a:r>
              <a:endParaRPr lang="vi-VN" sz="3600" kern="0" dirty="0">
                <a:solidFill>
                  <a:srgbClr val="FF0000"/>
                </a:solidFill>
              </a:endParaRPr>
            </a:p>
          </p:txBody>
        </p:sp>
      </p:grpSp>
      <p:sp>
        <p:nvSpPr>
          <p:cNvPr id="20" name="Rectangle 19">
            <a:extLst>
              <a:ext uri="{FF2B5EF4-FFF2-40B4-BE49-F238E27FC236}">
                <a16:creationId xmlns:a16="http://schemas.microsoft.com/office/drawing/2014/main" id="{45F23905-7C5F-4581-9C1E-959A657A2D2D}"/>
              </a:ext>
            </a:extLst>
          </p:cNvPr>
          <p:cNvSpPr/>
          <p:nvPr/>
        </p:nvSpPr>
        <p:spPr>
          <a:xfrm>
            <a:off x="866568" y="184024"/>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4400" b="1" kern="0" dirty="0">
                <a:solidFill>
                  <a:srgbClr val="FF0000"/>
                </a:solidFill>
                <a:latin typeface="Times New Roman" pitchFamily="18" charset="0"/>
                <a:cs typeface="Times New Roman" pitchFamily="18" charset="0"/>
              </a:rPr>
              <a:t>- C</a:t>
            </a:r>
            <a:r>
              <a:rPr lang="en-US" sz="4400" b="1" kern="0" dirty="0" err="1">
                <a:solidFill>
                  <a:srgbClr val="FF0000"/>
                </a:solidFill>
                <a:latin typeface="Times New Roman" pitchFamily="18" charset="0"/>
                <a:cs typeface="Times New Roman" pitchFamily="18" charset="0"/>
              </a:rPr>
              <a:t>ác</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bạn</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trong</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tranh</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đang</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làm</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gì</a:t>
            </a:r>
            <a:r>
              <a:rPr lang="en-US" sz="4400" b="1" kern="0" dirty="0">
                <a:solidFill>
                  <a:srgbClr val="FF0000"/>
                </a:solidFill>
                <a:latin typeface="Times New Roman" pitchFamily="18" charset="0"/>
                <a:cs typeface="Times New Roman" pitchFamily="18" charset="0"/>
              </a:rPr>
              <a:t>?</a:t>
            </a:r>
          </a:p>
          <a:p>
            <a:pPr algn="ctr">
              <a:defRPr/>
            </a:pP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Có</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nên</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làm</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nh</a:t>
            </a:r>
            <a:r>
              <a:rPr lang="vi-VN" sz="4400" b="1" kern="0" dirty="0">
                <a:solidFill>
                  <a:srgbClr val="FF0000"/>
                </a:solidFill>
                <a:latin typeface="Times New Roman" pitchFamily="18" charset="0"/>
                <a:cs typeface="Times New Roman" pitchFamily="18" charset="0"/>
              </a:rPr>
              <a:t>ư</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các</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bạn</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không</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Vì</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sao</a:t>
            </a:r>
            <a:r>
              <a:rPr lang="en-US" sz="4400" b="1" kern="0" dirty="0">
                <a:solidFill>
                  <a:srgbClr val="FF0000"/>
                </a:solidFill>
                <a:latin typeface="Times New Roman" pitchFamily="18" charset="0"/>
                <a:cs typeface="Times New Roman" pitchFamily="18" charset="0"/>
              </a:rPr>
              <a:t>?</a:t>
            </a:r>
            <a:endParaRPr lang="vi-VN" sz="4400" kern="0" dirty="0">
              <a:solidFill>
                <a:srgbClr val="FF0000"/>
              </a:solidFill>
            </a:endParaRPr>
          </a:p>
        </p:txBody>
      </p:sp>
      <p:pic>
        <p:nvPicPr>
          <p:cNvPr id="21" name="Picture 2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8697" y="-19338"/>
            <a:ext cx="1575742" cy="1575742"/>
          </a:xfrm>
          <a:prstGeom prst="rect">
            <a:avLst/>
          </a:prstGeom>
        </p:spPr>
      </p:pic>
    </p:spTree>
    <p:extLst>
      <p:ext uri="{BB962C8B-B14F-4D97-AF65-F5344CB8AC3E}">
        <p14:creationId xmlns:p14="http://schemas.microsoft.com/office/powerpoint/2010/main" val="55514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par>
                                <p:cTn id="29" presetID="32" presetClass="emph" presetSubtype="0" fill="hold" nodeType="withEffect">
                                  <p:stCondLst>
                                    <p:cond delay="0"/>
                                  </p:stCondLst>
                                  <p:childTnLst>
                                    <p:animRot by="120000">
                                      <p:cBhvr>
                                        <p:cTn id="30" dur="100" fill="hold">
                                          <p:stCondLst>
                                            <p:cond delay="0"/>
                                          </p:stCondLst>
                                        </p:cTn>
                                        <p:tgtEl>
                                          <p:spTgt spid="5"/>
                                        </p:tgtEl>
                                        <p:attrNameLst>
                                          <p:attrName>r</p:attrName>
                                        </p:attrNameLst>
                                      </p:cBhvr>
                                    </p:animRot>
                                    <p:animRot by="-240000">
                                      <p:cBhvr>
                                        <p:cTn id="31" dur="200" fill="hold">
                                          <p:stCondLst>
                                            <p:cond delay="200"/>
                                          </p:stCondLst>
                                        </p:cTn>
                                        <p:tgtEl>
                                          <p:spTgt spid="5"/>
                                        </p:tgtEl>
                                        <p:attrNameLst>
                                          <p:attrName>r</p:attrName>
                                        </p:attrNameLst>
                                      </p:cBhvr>
                                    </p:animRot>
                                    <p:animRot by="240000">
                                      <p:cBhvr>
                                        <p:cTn id="32" dur="200" fill="hold">
                                          <p:stCondLst>
                                            <p:cond delay="400"/>
                                          </p:stCondLst>
                                        </p:cTn>
                                        <p:tgtEl>
                                          <p:spTgt spid="5"/>
                                        </p:tgtEl>
                                        <p:attrNameLst>
                                          <p:attrName>r</p:attrName>
                                        </p:attrNameLst>
                                      </p:cBhvr>
                                    </p:animRot>
                                    <p:animRot by="-240000">
                                      <p:cBhvr>
                                        <p:cTn id="33" dur="200" fill="hold">
                                          <p:stCondLst>
                                            <p:cond delay="600"/>
                                          </p:stCondLst>
                                        </p:cTn>
                                        <p:tgtEl>
                                          <p:spTgt spid="5"/>
                                        </p:tgtEl>
                                        <p:attrNameLst>
                                          <p:attrName>r</p:attrName>
                                        </p:attrNameLst>
                                      </p:cBhvr>
                                    </p:animRot>
                                    <p:animRot by="120000">
                                      <p:cBhvr>
                                        <p:cTn id="3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artoon Sun PNG, Clipart, Cartoon Clipart, Glasses, Smile, Sun Clipart,  Wear Free PNG Downloa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240633" y="-221435"/>
            <a:ext cx="2310063" cy="37896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940288618"/>
              </p:ext>
            </p:extLst>
          </p:nvPr>
        </p:nvGraphicFramePr>
        <p:xfrm>
          <a:off x="1760814" y="776560"/>
          <a:ext cx="10856684" cy="2923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p:cNvGraphicFramePr/>
          <p:nvPr>
            <p:extLst>
              <p:ext uri="{D42A27DB-BD31-4B8C-83A1-F6EECF244321}">
                <p14:modId xmlns:p14="http://schemas.microsoft.com/office/powerpoint/2010/main" val="3557708372"/>
              </p:ext>
            </p:extLst>
          </p:nvPr>
        </p:nvGraphicFramePr>
        <p:xfrm>
          <a:off x="1151213" y="3858748"/>
          <a:ext cx="10856685" cy="292341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8" name="Picture 7"/>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rot="7532421" flipH="1">
            <a:off x="640108" y="3255405"/>
            <a:ext cx="1586934" cy="795686"/>
          </a:xfrm>
          <a:prstGeom prst="rect">
            <a:avLst/>
          </a:prstGeom>
        </p:spPr>
      </p:pic>
    </p:spTree>
    <p:extLst>
      <p:ext uri="{BB962C8B-B14F-4D97-AF65-F5344CB8AC3E}">
        <p14:creationId xmlns:p14="http://schemas.microsoft.com/office/powerpoint/2010/main" val="720027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422" y="2203800"/>
            <a:ext cx="3859764" cy="4381916"/>
          </a:xfrm>
          <a:prstGeom prst="snip2DiagRect">
            <a:avLst>
              <a:gd name="adj1" fmla="val 0"/>
              <a:gd name="adj2" fmla="val 877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14" name="Group 13"/>
          <p:cNvGrpSpPr/>
          <p:nvPr/>
        </p:nvGrpSpPr>
        <p:grpSpPr>
          <a:xfrm>
            <a:off x="3345729" y="2203800"/>
            <a:ext cx="4852737" cy="1727311"/>
            <a:chOff x="3124238" y="-183994"/>
            <a:chExt cx="4852737" cy="1727311"/>
          </a:xfrm>
        </p:grpSpPr>
        <p:sp>
          <p:nvSpPr>
            <p:cNvPr id="15" name="Rounded Rectangle 14"/>
            <p:cNvSpPr/>
            <p:nvPr/>
          </p:nvSpPr>
          <p:spPr>
            <a:xfrm>
              <a:off x="3124238" y="-183994"/>
              <a:ext cx="4731156" cy="1727311"/>
            </a:xfrm>
            <a:prstGeom prst="roundRect">
              <a:avLst>
                <a:gd name="adj" fmla="val 10000"/>
              </a:avLst>
            </a:prstGeom>
            <a:solidFill>
              <a:srgbClr val="00B0F0">
                <a:alpha val="85000"/>
              </a:srgbClr>
            </a:solidFill>
            <a:ln>
              <a:solidFill>
                <a:schemeClr val="accent4">
                  <a:lumMod val="50000"/>
                </a:schemeClr>
              </a:solidFill>
              <a:prstDash val="dashDot"/>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6" name="Rectangle 15"/>
            <p:cNvSpPr/>
            <p:nvPr/>
          </p:nvSpPr>
          <p:spPr>
            <a:xfrm>
              <a:off x="3278196" y="-105169"/>
              <a:ext cx="4698779" cy="1569660"/>
            </a:xfrm>
            <a:prstGeom prst="rect">
              <a:avLst/>
            </a:prstGeom>
          </p:spPr>
          <p:txBody>
            <a:bodyPr wrap="square">
              <a:spAutoFit/>
            </a:bodyPr>
            <a:lstStyle/>
            <a:p>
              <a:pPr algn="ctr">
                <a:defRPr/>
              </a:pPr>
              <a:r>
                <a:rPr lang="en-US" sz="4800" b="1" kern="0" dirty="0" err="1">
                  <a:solidFill>
                    <a:schemeClr val="bg1"/>
                  </a:solidFill>
                  <a:latin typeface="Times New Roman" pitchFamily="18" charset="0"/>
                  <a:cs typeface="Times New Roman" pitchFamily="18" charset="0"/>
                </a:rPr>
                <a:t>Chiếu</a:t>
              </a:r>
              <a:r>
                <a:rPr lang="en-US" sz="4800" b="1" kern="0" dirty="0">
                  <a:solidFill>
                    <a:schemeClr val="bg1"/>
                  </a:solidFill>
                  <a:latin typeface="Times New Roman" pitchFamily="18" charset="0"/>
                  <a:cs typeface="Times New Roman" pitchFamily="18" charset="0"/>
                </a:rPr>
                <a:t> </a:t>
              </a:r>
              <a:r>
                <a:rPr lang="en-US" sz="4800" b="1" kern="0" dirty="0" err="1">
                  <a:solidFill>
                    <a:schemeClr val="bg1"/>
                  </a:solidFill>
                  <a:latin typeface="Times New Roman" pitchFamily="18" charset="0"/>
                  <a:cs typeface="Times New Roman" pitchFamily="18" charset="0"/>
                </a:rPr>
                <a:t>đèn</a:t>
              </a:r>
              <a:r>
                <a:rPr lang="en-US" sz="4800" b="1" kern="0" dirty="0">
                  <a:solidFill>
                    <a:schemeClr val="bg1"/>
                  </a:solidFill>
                  <a:latin typeface="Times New Roman" pitchFamily="18" charset="0"/>
                  <a:cs typeface="Times New Roman" pitchFamily="18" charset="0"/>
                </a:rPr>
                <a:t> pin </a:t>
              </a:r>
              <a:r>
                <a:rPr lang="en-US" sz="4800" b="1" kern="0" dirty="0" err="1">
                  <a:solidFill>
                    <a:schemeClr val="bg1"/>
                  </a:solidFill>
                  <a:latin typeface="Times New Roman" pitchFamily="18" charset="0"/>
                  <a:cs typeface="Times New Roman" pitchFamily="18" charset="0"/>
                </a:rPr>
                <a:t>vào</a:t>
              </a:r>
              <a:r>
                <a:rPr lang="en-US" sz="4800" b="1" kern="0" dirty="0">
                  <a:solidFill>
                    <a:schemeClr val="bg1"/>
                  </a:solidFill>
                  <a:latin typeface="Times New Roman" pitchFamily="18" charset="0"/>
                  <a:cs typeface="Times New Roman" pitchFamily="18" charset="0"/>
                </a:rPr>
                <a:t> </a:t>
              </a:r>
              <a:r>
                <a:rPr lang="en-US" sz="4800" b="1" kern="0" dirty="0" err="1">
                  <a:solidFill>
                    <a:schemeClr val="bg1"/>
                  </a:solidFill>
                  <a:latin typeface="Times New Roman" pitchFamily="18" charset="0"/>
                  <a:cs typeface="Times New Roman" pitchFamily="18" charset="0"/>
                </a:rPr>
                <a:t>mắt</a:t>
              </a:r>
              <a:r>
                <a:rPr lang="en-US" sz="4800" b="1" kern="0" dirty="0">
                  <a:solidFill>
                    <a:schemeClr val="bg1"/>
                  </a:solidFill>
                  <a:latin typeface="Times New Roman" pitchFamily="18" charset="0"/>
                  <a:cs typeface="Times New Roman" pitchFamily="18" charset="0"/>
                </a:rPr>
                <a:t> </a:t>
              </a:r>
              <a:endParaRPr lang="vi-VN" sz="4800" kern="0" dirty="0">
                <a:solidFill>
                  <a:schemeClr val="bg1"/>
                </a:solidFill>
              </a:endParaRPr>
            </a:p>
          </p:txBody>
        </p:sp>
      </p:grpSp>
      <p:sp>
        <p:nvSpPr>
          <p:cNvPr id="20" name="Rectangle 19">
            <a:extLst>
              <a:ext uri="{FF2B5EF4-FFF2-40B4-BE49-F238E27FC236}">
                <a16:creationId xmlns:a16="http://schemas.microsoft.com/office/drawing/2014/main" id="{45F23905-7C5F-4581-9C1E-959A657A2D2D}"/>
              </a:ext>
            </a:extLst>
          </p:cNvPr>
          <p:cNvSpPr/>
          <p:nvPr/>
        </p:nvSpPr>
        <p:spPr>
          <a:xfrm>
            <a:off x="866568" y="184024"/>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4400" b="1" kern="0" dirty="0">
                <a:solidFill>
                  <a:srgbClr val="FF0000"/>
                </a:solidFill>
                <a:latin typeface="Times New Roman" pitchFamily="18" charset="0"/>
                <a:cs typeface="Times New Roman" pitchFamily="18" charset="0"/>
              </a:rPr>
              <a:t>- C</a:t>
            </a:r>
            <a:r>
              <a:rPr lang="en-US" sz="4400" b="1" kern="0" dirty="0" err="1">
                <a:solidFill>
                  <a:srgbClr val="FF0000"/>
                </a:solidFill>
                <a:latin typeface="Times New Roman" pitchFamily="18" charset="0"/>
                <a:cs typeface="Times New Roman" pitchFamily="18" charset="0"/>
              </a:rPr>
              <a:t>ác</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bạn</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trong</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tranh</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đang</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làm</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gì</a:t>
            </a:r>
            <a:r>
              <a:rPr lang="en-US" sz="4400" b="1" kern="0" dirty="0">
                <a:solidFill>
                  <a:srgbClr val="FF0000"/>
                </a:solidFill>
                <a:latin typeface="Times New Roman" pitchFamily="18" charset="0"/>
                <a:cs typeface="Times New Roman" pitchFamily="18" charset="0"/>
              </a:rPr>
              <a:t>?</a:t>
            </a:r>
          </a:p>
          <a:p>
            <a:pPr algn="ctr">
              <a:defRPr/>
            </a:pP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Có</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nên</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làm</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nh</a:t>
            </a:r>
            <a:r>
              <a:rPr lang="vi-VN" sz="4400" b="1" kern="0" dirty="0">
                <a:solidFill>
                  <a:srgbClr val="FF0000"/>
                </a:solidFill>
                <a:latin typeface="Times New Roman" pitchFamily="18" charset="0"/>
                <a:cs typeface="Times New Roman" pitchFamily="18" charset="0"/>
              </a:rPr>
              <a:t>ư</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các</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bạn</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không</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Vì</a:t>
            </a:r>
            <a:r>
              <a:rPr lang="en-US" sz="4400" b="1" kern="0" dirty="0">
                <a:solidFill>
                  <a:srgbClr val="FF0000"/>
                </a:solidFill>
                <a:latin typeface="Times New Roman" pitchFamily="18" charset="0"/>
                <a:cs typeface="Times New Roman" pitchFamily="18" charset="0"/>
              </a:rPr>
              <a:t> </a:t>
            </a:r>
            <a:r>
              <a:rPr lang="en-US" sz="4400" b="1" kern="0" dirty="0" err="1">
                <a:solidFill>
                  <a:srgbClr val="FF0000"/>
                </a:solidFill>
                <a:latin typeface="Times New Roman" pitchFamily="18" charset="0"/>
                <a:cs typeface="Times New Roman" pitchFamily="18" charset="0"/>
              </a:rPr>
              <a:t>sao</a:t>
            </a:r>
            <a:r>
              <a:rPr lang="en-US" sz="4400" b="1" kern="0" dirty="0">
                <a:solidFill>
                  <a:srgbClr val="FF0000"/>
                </a:solidFill>
                <a:latin typeface="Times New Roman" pitchFamily="18" charset="0"/>
                <a:cs typeface="Times New Roman" pitchFamily="18" charset="0"/>
              </a:rPr>
              <a:t>?</a:t>
            </a:r>
            <a:endParaRPr lang="vi-VN" sz="4400" kern="0" dirty="0">
              <a:solidFill>
                <a:srgbClr val="FF0000"/>
              </a:solidFill>
            </a:endParaRPr>
          </a:p>
        </p:txBody>
      </p:sp>
      <p:pic>
        <p:nvPicPr>
          <p:cNvPr id="21" name="Picture 2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697" y="-19338"/>
            <a:ext cx="1575742" cy="1575742"/>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0" b="95213" l="4610" r="89894">
                        <a14:backgroundMark x1="48050" y1="79787" x2="47872" y2="85106"/>
                      </a14:backgroundRemoval>
                    </a14:imgEffect>
                  </a14:imgLayer>
                </a14:imgProps>
              </a:ext>
              <a:ext uri="{28A0092B-C50C-407E-A947-70E740481C1C}">
                <a14:useLocalDpi xmlns:a14="http://schemas.microsoft.com/office/drawing/2010/main" val="0"/>
              </a:ext>
            </a:extLst>
          </a:blip>
          <a:stretch>
            <a:fillRect/>
          </a:stretch>
        </p:blipFill>
        <p:spPr>
          <a:xfrm>
            <a:off x="-690498" y="1600645"/>
            <a:ext cx="4852737" cy="4852737"/>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261392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21" presetClass="entr" presetSubtype="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heel(1)">
                                      <p:cBhvr>
                                        <p:cTn id="10" dur="2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voltage.wav"/>
                                        </p:tgtEl>
                                      </p:cMediaNode>
                                    </p:audio>
                                  </p:subTnLst>
                                </p:cTn>
                              </p:par>
                            </p:childTnLst>
                          </p:cTn>
                        </p:par>
                        <p:par>
                          <p:cTn id="22" fill="hold">
                            <p:stCondLst>
                              <p:cond delay="500"/>
                            </p:stCondLst>
                            <p:childTnLst>
                              <p:par>
                                <p:cTn id="23" presetID="32" presetClass="emph" presetSubtype="0" fill="hold" nodeType="afterEffect">
                                  <p:stCondLst>
                                    <p:cond delay="0"/>
                                  </p:stCondLst>
                                  <p:childTnLst>
                                    <p:animRot by="120000">
                                      <p:cBhvr>
                                        <p:cTn id="24" dur="100" fill="hold">
                                          <p:stCondLst>
                                            <p:cond delay="0"/>
                                          </p:stCondLst>
                                        </p:cTn>
                                        <p:tgtEl>
                                          <p:spTgt spid="3"/>
                                        </p:tgtEl>
                                        <p:attrNameLst>
                                          <p:attrName>r</p:attrName>
                                        </p:attrNameLst>
                                      </p:cBhvr>
                                    </p:animRot>
                                    <p:animRot by="-240000">
                                      <p:cBhvr>
                                        <p:cTn id="25" dur="200" fill="hold">
                                          <p:stCondLst>
                                            <p:cond delay="200"/>
                                          </p:stCondLst>
                                        </p:cTn>
                                        <p:tgtEl>
                                          <p:spTgt spid="3"/>
                                        </p:tgtEl>
                                        <p:attrNameLst>
                                          <p:attrName>r</p:attrName>
                                        </p:attrNameLst>
                                      </p:cBhvr>
                                    </p:animRot>
                                    <p:animRot by="240000">
                                      <p:cBhvr>
                                        <p:cTn id="26" dur="200" fill="hold">
                                          <p:stCondLst>
                                            <p:cond delay="400"/>
                                          </p:stCondLst>
                                        </p:cTn>
                                        <p:tgtEl>
                                          <p:spTgt spid="3"/>
                                        </p:tgtEl>
                                        <p:attrNameLst>
                                          <p:attrName>r</p:attrName>
                                        </p:attrNameLst>
                                      </p:cBhvr>
                                    </p:animRot>
                                    <p:animRot by="-240000">
                                      <p:cBhvr>
                                        <p:cTn id="27" dur="200" fill="hold">
                                          <p:stCondLst>
                                            <p:cond delay="600"/>
                                          </p:stCondLst>
                                        </p:cTn>
                                        <p:tgtEl>
                                          <p:spTgt spid="3"/>
                                        </p:tgtEl>
                                        <p:attrNameLst>
                                          <p:attrName>r</p:attrName>
                                        </p:attrNameLst>
                                      </p:cBhvr>
                                    </p:animRot>
                                    <p:animRot by="120000">
                                      <p:cBhvr>
                                        <p:cTn id="28"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2716" y="160421"/>
            <a:ext cx="11630526" cy="6384758"/>
          </a:xfrm>
          <a:prstGeom prst="roundRect">
            <a:avLst/>
          </a:prstGeom>
          <a:solidFill>
            <a:schemeClr val="bg1">
              <a:alpha val="89000"/>
            </a:schemeClr>
          </a:solidFill>
          <a:ln>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5" descr="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134" y="1259609"/>
            <a:ext cx="4530583" cy="5143484"/>
          </a:xfrm>
          <a:prstGeom prst="snip2DiagRect">
            <a:avLst>
              <a:gd name="adj1" fmla="val 0"/>
              <a:gd name="adj2" fmla="val 877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aphicFrame>
        <p:nvGraphicFramePr>
          <p:cNvPr id="9" name="Diagram 8"/>
          <p:cNvGraphicFramePr/>
          <p:nvPr>
            <p:extLst>
              <p:ext uri="{D42A27DB-BD31-4B8C-83A1-F6EECF244321}">
                <p14:modId xmlns:p14="http://schemas.microsoft.com/office/powerpoint/2010/main" val="1165172056"/>
              </p:ext>
            </p:extLst>
          </p:nvPr>
        </p:nvGraphicFramePr>
        <p:xfrm>
          <a:off x="3711335" y="302507"/>
          <a:ext cx="8128000" cy="6100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6350218" y="4457269"/>
            <a:ext cx="4072858" cy="1754326"/>
          </a:xfrm>
          <a:prstGeom prst="rect">
            <a:avLst/>
          </a:prstGeom>
        </p:spPr>
        <p:txBody>
          <a:bodyPr wrap="square">
            <a:spAutoFit/>
          </a:bodyPr>
          <a:lstStyle/>
          <a:p>
            <a:pPr algn="ctr"/>
            <a:r>
              <a:rPr lang="en-US" sz="3600" b="1" dirty="0" err="1">
                <a:solidFill>
                  <a:srgbClr val="FF0000"/>
                </a:solidFill>
                <a:latin typeface="Times New Roman" pitchFamily="18" charset="0"/>
                <a:cs typeface="Times New Roman" pitchFamily="18" charset="0"/>
              </a:rPr>
              <a:t>Không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dùng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đèn</a:t>
            </a:r>
            <a:r>
              <a:rPr lang="en-US" sz="3600" b="1" dirty="0">
                <a:solidFill>
                  <a:srgbClr val="FF0000"/>
                </a:solidFill>
                <a:latin typeface="Times New Roman" pitchFamily="18" charset="0"/>
                <a:cs typeface="Times New Roman" pitchFamily="18" charset="0"/>
              </a:rPr>
              <a:t> pin </a:t>
            </a:r>
            <a:r>
              <a:rPr lang="en-US" sz="3600" b="1" dirty="0" err="1">
                <a:solidFill>
                  <a:srgbClr val="FF0000"/>
                </a:solidFill>
                <a:latin typeface="Times New Roman" pitchFamily="18" charset="0"/>
                <a:cs typeface="Times New Roman" pitchFamily="18" charset="0"/>
              </a:rPr>
              <a:t>chiếu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thẳng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mắt</a:t>
            </a:r>
            <a:endParaRPr lang="en-US" sz="3600" dirty="0">
              <a:solidFill>
                <a:srgbClr val="FF0000"/>
              </a:solidFill>
            </a:endParaRPr>
          </a:p>
        </p:txBody>
      </p:sp>
    </p:spTree>
    <p:extLst>
      <p:ext uri="{BB962C8B-B14F-4D97-AF65-F5344CB8AC3E}">
        <p14:creationId xmlns:p14="http://schemas.microsoft.com/office/powerpoint/2010/main" val="48127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250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sp>
        <p:nvSpPr>
          <p:cNvPr id="8" name="文本框 6">
            <a:extLst>
              <a:ext uri="{FF2B5EF4-FFF2-40B4-BE49-F238E27FC236}">
                <a16:creationId xmlns:a16="http://schemas.microsoft.com/office/drawing/2014/main" id="{14E1C89D-F82E-46A6-B0B5-8C5C7843D6E8}"/>
              </a:ext>
            </a:extLst>
          </p:cNvPr>
          <p:cNvSpPr txBox="1"/>
          <p:nvPr/>
        </p:nvSpPr>
        <p:spPr>
          <a:xfrm>
            <a:off x="2383061" y="931651"/>
            <a:ext cx="4381533" cy="3637919"/>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r>
              <a:rPr lang="en-US" altLang="zh-CN" sz="9600" b="1" dirty="0">
                <a:solidFill>
                  <a:srgbClr val="FFFF00"/>
                </a:solidFill>
                <a:effectLst>
                  <a:glow rad="101600">
                    <a:schemeClr val="accent1">
                      <a:satMod val="175000"/>
                      <a:alpha val="40000"/>
                    </a:schemeClr>
                  </a:glow>
                  <a:outerShdw blurRad="50800" dist="38100" algn="l" rotWithShape="0">
                    <a:prstClr val="black">
                      <a:alpha val="40000"/>
                    </a:prstClr>
                  </a:outerShdw>
                  <a:reflection blurRad="6350" stA="55000" endA="300" endPos="45500" dir="5400000" sy="-100000" algn="bl" rotWithShape="0"/>
                </a:effectLst>
                <a:latin typeface="Verdana" panose="020B0604030504040204" pitchFamily="34" charset="0"/>
                <a:ea typeface="Verdana" panose="020B0604030504040204" pitchFamily="34" charset="0"/>
              </a:rPr>
              <a:t>KHỞI </a:t>
            </a:r>
          </a:p>
          <a:p>
            <a:r>
              <a:rPr lang="en-US" altLang="zh-CN" sz="9600" b="1" dirty="0">
                <a:solidFill>
                  <a:srgbClr val="FFFF00"/>
                </a:solidFill>
                <a:effectLst>
                  <a:glow rad="101600">
                    <a:schemeClr val="accent1">
                      <a:satMod val="175000"/>
                      <a:alpha val="40000"/>
                    </a:schemeClr>
                  </a:glow>
                  <a:outerShdw blurRad="50800" dist="38100" algn="l" rotWithShape="0">
                    <a:prstClr val="black">
                      <a:alpha val="40000"/>
                    </a:prstClr>
                  </a:outerShdw>
                  <a:reflection blurRad="6350" stA="55000" endA="300" endPos="45500" dir="5400000" sy="-100000" algn="bl" rotWithShape="0"/>
                </a:effectLst>
                <a:latin typeface="Verdana" panose="020B0604030504040204" pitchFamily="34" charset="0"/>
                <a:ea typeface="Verdana" panose="020B0604030504040204" pitchFamily="34" charset="0"/>
              </a:rPr>
              <a:t>ĐỘNG</a:t>
            </a:r>
            <a:endParaRPr lang="zh-CN" altLang="en-US" sz="9600" b="1" dirty="0">
              <a:solidFill>
                <a:srgbClr val="FFFF00"/>
              </a:solidFill>
              <a:effectLst>
                <a:glow rad="101600">
                  <a:schemeClr val="accent1">
                    <a:satMod val="175000"/>
                    <a:alpha val="40000"/>
                  </a:schemeClr>
                </a:glow>
                <a:outerShdw blurRad="50800" dist="38100" algn="l" rotWithShape="0">
                  <a:prstClr val="black">
                    <a:alpha val="40000"/>
                  </a:prstClr>
                </a:outerShdw>
                <a:reflection blurRad="6350" stA="55000" endA="300" endPos="45500" dir="5400000" sy="-100000" algn="bl" rotWithShape="0"/>
              </a:effectLst>
              <a:latin typeface="Verdana" panose="020B060403050404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spTree>
    <p:extLst>
      <p:ext uri="{BB962C8B-B14F-4D97-AF65-F5344CB8AC3E}">
        <p14:creationId xmlns:p14="http://schemas.microsoft.com/office/powerpoint/2010/main" val="586241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27" y="-1790937"/>
            <a:ext cx="12231884" cy="79172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8" name="Rectangle 7"/>
          <p:cNvSpPr/>
          <p:nvPr/>
        </p:nvSpPr>
        <p:spPr>
          <a:xfrm>
            <a:off x="5376705" y="1424675"/>
            <a:ext cx="2783133" cy="769441"/>
          </a:xfrm>
          <a:prstGeom prst="rect">
            <a:avLst/>
          </a:prstGeom>
        </p:spPr>
        <p:txBody>
          <a:bodyPr wrap="none">
            <a:spAutoFit/>
          </a:bodyPr>
          <a:lstStyle/>
          <a:p>
            <a:pPr marL="342900" indent="-342900" algn="ctr">
              <a:spcBef>
                <a:spcPts val="600"/>
              </a:spcBef>
              <a:spcAft>
                <a:spcPts val="600"/>
              </a:spcAft>
            </a:pPr>
            <a:r>
              <a:rPr lang="en-US" sz="4400" b="1" dirty="0">
                <a:solidFill>
                  <a:srgbClr val="FF0000"/>
                </a:solidFill>
                <a:latin typeface="UTM Showcard"/>
                <a:cs typeface="Arial" panose="020B0604020202020204" pitchFamily="34" charset="0"/>
              </a:rPr>
              <a:t>KẾT LUẬN</a:t>
            </a:r>
            <a:endParaRPr lang="en-US" sz="1600" b="1" dirty="0">
              <a:solidFill>
                <a:srgbClr val="FF0000"/>
              </a:solidFill>
              <a:latin typeface="UTM Showcard"/>
              <a:cs typeface="Arial" panose="020B0604020202020204" pitchFamily="34" charset="0"/>
            </a:endParaRPr>
          </a:p>
        </p:txBody>
      </p:sp>
      <p:sp>
        <p:nvSpPr>
          <p:cNvPr id="7" name="文本框 34">
            <a:extLst>
              <a:ext uri="{FF2B5EF4-FFF2-40B4-BE49-F238E27FC236}">
                <a16:creationId xmlns:a16="http://schemas.microsoft.com/office/drawing/2014/main" id="{2B8075FB-CC11-41C6-892F-DBCE6CA63AB1}"/>
              </a:ext>
            </a:extLst>
          </p:cNvPr>
          <p:cNvSpPr txBox="1"/>
          <p:nvPr/>
        </p:nvSpPr>
        <p:spPr>
          <a:xfrm>
            <a:off x="1594037" y="2194116"/>
            <a:ext cx="9663243" cy="2554545"/>
          </a:xfrm>
          <a:prstGeom prst="rect">
            <a:avLst/>
          </a:prstGeom>
          <a:noFill/>
        </p:spPr>
        <p:txBody>
          <a:bodyPr wrap="square" rtlCol="0">
            <a:spAutoFit/>
          </a:bodyPr>
          <a:lstStyle/>
          <a:p>
            <a:pPr algn="ctr"/>
            <a:r>
              <a:rPr lang="vi-VN" sz="4000" b="1" dirty="0">
                <a:solidFill>
                  <a:srgbClr val="002060"/>
                </a:solidFill>
                <a:latin typeface="+mj-lt"/>
                <a:ea typeface="Verdana" panose="020B0604030504040204" pitchFamily="34" charset="0"/>
                <a:cs typeface="Arial" panose="020B0604020202020204" pitchFamily="34" charset="0"/>
              </a:rPr>
              <a:t> - Khi đi dưới trời nắng chúng ta cần đeo kính râm, đội mũ rộng vành và che ô.</a:t>
            </a:r>
          </a:p>
          <a:p>
            <a:pPr algn="ctr"/>
            <a:r>
              <a:rPr lang="vi-VN" sz="4000" b="1" dirty="0">
                <a:solidFill>
                  <a:srgbClr val="002060"/>
                </a:solidFill>
                <a:latin typeface="+mj-lt"/>
                <a:ea typeface="Verdana" panose="020B0604030504040204" pitchFamily="34" charset="0"/>
                <a:cs typeface="Arial" panose="020B0604020202020204" pitchFamily="34" charset="0"/>
              </a:rPr>
              <a:t>- Không được nhìn trực tiếp hoặc chiếu vào mắt ánh sáng quá </a:t>
            </a:r>
            <a:r>
              <a:rPr lang="vi-VN" sz="4000" b="1">
                <a:solidFill>
                  <a:srgbClr val="002060"/>
                </a:solidFill>
                <a:latin typeface="+mj-lt"/>
                <a:ea typeface="Verdana" panose="020B0604030504040204" pitchFamily="34" charset="0"/>
                <a:cs typeface="Arial" panose="020B0604020202020204" pitchFamily="34" charset="0"/>
              </a:rPr>
              <a:t>mạnh.</a:t>
            </a:r>
            <a:endParaRPr lang="vi-VN" sz="4000" b="1" dirty="0">
              <a:solidFill>
                <a:srgbClr val="002060"/>
              </a:solidFill>
              <a:latin typeface="+mj-lt"/>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6852667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out)">
                                      <p:cBhvr>
                                        <p:cTn id="11" dur="2000"/>
                                        <p:tgtEl>
                                          <p:spTgt spid="8"/>
                                        </p:tgtEl>
                                      </p:cBhvr>
                                    </p:animEffect>
                                  </p:childTnLst>
                                </p:cTn>
                              </p:par>
                            </p:childTnLst>
                          </p:cTn>
                        </p:par>
                        <p:par>
                          <p:cTn id="12" fill="hold">
                            <p:stCondLst>
                              <p:cond delay="2500"/>
                            </p:stCondLst>
                            <p:childTnLst>
                              <p:par>
                                <p:cTn id="13" presetID="47"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47"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700387"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sp>
        <p:nvSpPr>
          <p:cNvPr id="2" name="文本框 34">
            <a:extLst>
              <a:ext uri="{FF2B5EF4-FFF2-40B4-BE49-F238E27FC236}">
                <a16:creationId xmlns:a16="http://schemas.microsoft.com/office/drawing/2014/main" id="{2B8075FB-CC11-41C6-892F-DBCE6CA63AB1}"/>
              </a:ext>
            </a:extLst>
          </p:cNvPr>
          <p:cNvSpPr txBox="1"/>
          <p:nvPr/>
        </p:nvSpPr>
        <p:spPr>
          <a:xfrm>
            <a:off x="325286" y="1749783"/>
            <a:ext cx="11668432" cy="1877437"/>
          </a:xfrm>
          <a:prstGeom prst="rect">
            <a:avLst/>
          </a:prstGeom>
          <a:noFill/>
        </p:spPr>
        <p:txBody>
          <a:bodyPr wrap="square" rtlCol="0">
            <a:spAutoFit/>
          </a:bodyPr>
          <a:lstStyle/>
          <a:p>
            <a:pPr algn="ctr" defTabSz="685800">
              <a:defRPr/>
            </a:pPr>
            <a:r>
              <a:rPr lang="en-US" sz="5800" b="1" kern="0" dirty="0">
                <a:solidFill>
                  <a:srgbClr val="0070C0"/>
                </a:solidFill>
                <a:latin typeface="Times New Roman" panose="02020603050405020304" pitchFamily="18" charset="0"/>
                <a:cs typeface="Times New Roman" pitchFamily="18" charset="0"/>
              </a:rPr>
              <a:t>3. </a:t>
            </a:r>
            <a:r>
              <a:rPr lang="en-US" sz="5800" b="1" kern="0" dirty="0" err="1">
                <a:solidFill>
                  <a:srgbClr val="0070C0"/>
                </a:solidFill>
                <a:latin typeface="Times New Roman" panose="02020603050405020304" pitchFamily="18" charset="0"/>
                <a:cs typeface="Times New Roman" panose="02020603050405020304" pitchFamily="18" charset="0"/>
              </a:rPr>
              <a:t>Những</a:t>
            </a:r>
            <a:r>
              <a:rPr lang="en-US" sz="5800" b="1" kern="0" dirty="0">
                <a:solidFill>
                  <a:srgbClr val="0070C0"/>
                </a:solidFill>
                <a:latin typeface="Times New Roman" panose="02020603050405020304" pitchFamily="18" charset="0"/>
                <a:cs typeface="Times New Roman" panose="02020603050405020304" pitchFamily="18" charset="0"/>
              </a:rPr>
              <a:t> </a:t>
            </a:r>
            <a:r>
              <a:rPr lang="en-US" sz="5800" b="1" kern="0" dirty="0" err="1">
                <a:solidFill>
                  <a:srgbClr val="0070C0"/>
                </a:solidFill>
                <a:latin typeface="Times New Roman" panose="02020603050405020304" pitchFamily="18" charset="0"/>
                <a:cs typeface="Times New Roman" panose="02020603050405020304" pitchFamily="18" charset="0"/>
              </a:rPr>
              <a:t>trường</a:t>
            </a:r>
            <a:r>
              <a:rPr lang="en-US" sz="5800" b="1" kern="0" dirty="0">
                <a:solidFill>
                  <a:srgbClr val="0070C0"/>
                </a:solidFill>
                <a:latin typeface="Times New Roman" panose="02020603050405020304" pitchFamily="18" charset="0"/>
                <a:cs typeface="Times New Roman" panose="02020603050405020304" pitchFamily="18" charset="0"/>
              </a:rPr>
              <a:t> </a:t>
            </a:r>
            <a:r>
              <a:rPr lang="en-US" sz="5800" b="1" kern="0" dirty="0" err="1">
                <a:solidFill>
                  <a:srgbClr val="0070C0"/>
                </a:solidFill>
                <a:latin typeface="Times New Roman" panose="02020603050405020304" pitchFamily="18" charset="0"/>
                <a:cs typeface="Times New Roman" panose="02020603050405020304" pitchFamily="18" charset="0"/>
              </a:rPr>
              <a:t>hợp</a:t>
            </a:r>
            <a:r>
              <a:rPr lang="en-US" sz="5800" b="1" kern="0" dirty="0">
                <a:solidFill>
                  <a:srgbClr val="0070C0"/>
                </a:solidFill>
                <a:latin typeface="Times New Roman" panose="02020603050405020304" pitchFamily="18" charset="0"/>
                <a:cs typeface="Times New Roman" panose="02020603050405020304" pitchFamily="18" charset="0"/>
              </a:rPr>
              <a:t> </a:t>
            </a:r>
            <a:r>
              <a:rPr lang="en-US" sz="5800" b="1" kern="0" dirty="0" err="1">
                <a:solidFill>
                  <a:srgbClr val="0070C0"/>
                </a:solidFill>
                <a:latin typeface="Times New Roman" panose="02020603050405020304" pitchFamily="18" charset="0"/>
                <a:cs typeface="Times New Roman" panose="02020603050405020304" pitchFamily="18" charset="0"/>
              </a:rPr>
              <a:t>nên</a:t>
            </a:r>
            <a:r>
              <a:rPr lang="en-US" sz="5800" b="1" kern="0" dirty="0">
                <a:solidFill>
                  <a:srgbClr val="0070C0"/>
                </a:solidFill>
                <a:latin typeface="Times New Roman" panose="02020603050405020304" pitchFamily="18" charset="0"/>
                <a:cs typeface="Times New Roman" panose="02020603050405020304" pitchFamily="18" charset="0"/>
              </a:rPr>
              <a:t> </a:t>
            </a:r>
            <a:r>
              <a:rPr lang="en-US" sz="5800" b="1" kern="0" dirty="0" err="1">
                <a:solidFill>
                  <a:srgbClr val="0070C0"/>
                </a:solidFill>
                <a:latin typeface="Times New Roman" panose="02020603050405020304" pitchFamily="18" charset="0"/>
                <a:cs typeface="Times New Roman" panose="02020603050405020304" pitchFamily="18" charset="0"/>
              </a:rPr>
              <a:t>tránh</a:t>
            </a:r>
            <a:r>
              <a:rPr lang="en-US" sz="5800" b="1" kern="0" dirty="0">
                <a:solidFill>
                  <a:srgbClr val="0070C0"/>
                </a:solidFill>
                <a:latin typeface="Times New Roman" panose="02020603050405020304" pitchFamily="18" charset="0"/>
                <a:cs typeface="Times New Roman" panose="02020603050405020304" pitchFamily="18" charset="0"/>
              </a:rPr>
              <a:t> </a:t>
            </a:r>
            <a:r>
              <a:rPr lang="en-US" sz="5800" b="1" kern="0" dirty="0" err="1">
                <a:solidFill>
                  <a:srgbClr val="0070C0"/>
                </a:solidFill>
                <a:latin typeface="Times New Roman" panose="02020603050405020304" pitchFamily="18" charset="0"/>
                <a:cs typeface="Times New Roman" panose="02020603050405020304" pitchFamily="18" charset="0"/>
              </a:rPr>
              <a:t>để</a:t>
            </a:r>
            <a:r>
              <a:rPr lang="en-US" sz="5800" b="1" kern="0" dirty="0">
                <a:solidFill>
                  <a:srgbClr val="0070C0"/>
                </a:solidFill>
                <a:latin typeface="Times New Roman" panose="02020603050405020304" pitchFamily="18" charset="0"/>
                <a:cs typeface="Times New Roman" panose="02020603050405020304" pitchFamily="18" charset="0"/>
              </a:rPr>
              <a:t> </a:t>
            </a:r>
            <a:r>
              <a:rPr lang="en-US" sz="5800" b="1" kern="0" dirty="0" err="1">
                <a:solidFill>
                  <a:srgbClr val="0070C0"/>
                </a:solidFill>
                <a:latin typeface="Times New Roman" panose="02020603050405020304" pitchFamily="18" charset="0"/>
                <a:cs typeface="Times New Roman" panose="02020603050405020304" pitchFamily="18" charset="0"/>
              </a:rPr>
              <a:t>không</a:t>
            </a:r>
            <a:r>
              <a:rPr lang="en-US" sz="5800" b="1" kern="0" dirty="0">
                <a:solidFill>
                  <a:srgbClr val="0070C0"/>
                </a:solidFill>
                <a:latin typeface="Times New Roman" panose="02020603050405020304" pitchFamily="18" charset="0"/>
                <a:cs typeface="Times New Roman" panose="02020603050405020304" pitchFamily="18" charset="0"/>
              </a:rPr>
              <a:t> </a:t>
            </a:r>
            <a:r>
              <a:rPr lang="en-US" sz="5800" b="1" kern="0" dirty="0" err="1">
                <a:solidFill>
                  <a:srgbClr val="0070C0"/>
                </a:solidFill>
                <a:latin typeface="Times New Roman" panose="02020603050405020304" pitchFamily="18" charset="0"/>
                <a:cs typeface="Times New Roman" panose="02020603050405020304" pitchFamily="18" charset="0"/>
              </a:rPr>
              <a:t>gây</a:t>
            </a:r>
            <a:r>
              <a:rPr lang="en-US" sz="5800" b="1" kern="0" dirty="0">
                <a:solidFill>
                  <a:srgbClr val="0070C0"/>
                </a:solidFill>
                <a:latin typeface="Times New Roman" panose="02020603050405020304" pitchFamily="18" charset="0"/>
                <a:cs typeface="Times New Roman" panose="02020603050405020304" pitchFamily="18" charset="0"/>
              </a:rPr>
              <a:t> </a:t>
            </a:r>
            <a:r>
              <a:rPr lang="en-US" sz="5800" b="1" kern="0" dirty="0" err="1">
                <a:solidFill>
                  <a:srgbClr val="0070C0"/>
                </a:solidFill>
                <a:latin typeface="Times New Roman" panose="02020603050405020304" pitchFamily="18" charset="0"/>
                <a:cs typeface="Times New Roman" panose="02020603050405020304" pitchFamily="18" charset="0"/>
              </a:rPr>
              <a:t>hại</a:t>
            </a:r>
            <a:r>
              <a:rPr lang="en-US" sz="5800" b="1" kern="0" dirty="0">
                <a:solidFill>
                  <a:srgbClr val="0070C0"/>
                </a:solidFill>
                <a:latin typeface="Times New Roman" panose="02020603050405020304" pitchFamily="18" charset="0"/>
                <a:cs typeface="Times New Roman" panose="02020603050405020304" pitchFamily="18" charset="0"/>
              </a:rPr>
              <a:t> </a:t>
            </a:r>
            <a:r>
              <a:rPr lang="en-US" sz="5800" b="1" kern="0" dirty="0" err="1">
                <a:solidFill>
                  <a:srgbClr val="0070C0"/>
                </a:solidFill>
                <a:latin typeface="Times New Roman" panose="02020603050405020304" pitchFamily="18" charset="0"/>
                <a:cs typeface="Times New Roman" panose="02020603050405020304" pitchFamily="18" charset="0"/>
              </a:rPr>
              <a:t>cho</a:t>
            </a:r>
            <a:r>
              <a:rPr lang="en-US" sz="5800" b="1" kern="0" dirty="0">
                <a:solidFill>
                  <a:srgbClr val="0070C0"/>
                </a:solidFill>
                <a:latin typeface="Times New Roman" panose="02020603050405020304" pitchFamily="18" charset="0"/>
                <a:cs typeface="Times New Roman" panose="02020603050405020304" pitchFamily="18" charset="0"/>
              </a:rPr>
              <a:t> </a:t>
            </a:r>
            <a:r>
              <a:rPr lang="en-US" sz="5800" b="1" kern="0" dirty="0" err="1">
                <a:solidFill>
                  <a:srgbClr val="0070C0"/>
                </a:solidFill>
                <a:latin typeface="Times New Roman" panose="02020603050405020304" pitchFamily="18" charset="0"/>
                <a:cs typeface="Times New Roman" panose="02020603050405020304" pitchFamily="18" charset="0"/>
              </a:rPr>
              <a:t>mắt</a:t>
            </a:r>
            <a:endParaRPr lang="en-US" sz="5800" b="1" kern="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82751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4377585" y="1199930"/>
            <a:ext cx="1268679" cy="2826638"/>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319374" y="1816280"/>
            <a:ext cx="1106518" cy="3230382"/>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848225" y="4731062"/>
            <a:ext cx="1295775" cy="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860633" y="1796716"/>
            <a:ext cx="1796716" cy="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409850" y="3487799"/>
            <a:ext cx="2486527" cy="2486527"/>
          </a:xfrm>
          <a:prstGeom prst="ellipse">
            <a:avLst/>
          </a:prstGeom>
          <a:solidFill>
            <a:srgbClr val="FFFF00">
              <a:alpha val="76000"/>
            </a:srgbClr>
          </a:solid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69307" y="3795348"/>
            <a:ext cx="2611132" cy="1946306"/>
          </a:xfrm>
        </p:spPr>
      </p:pic>
      <p:sp>
        <p:nvSpPr>
          <p:cNvPr id="4" name="TextBox 3"/>
          <p:cNvSpPr txBox="1"/>
          <p:nvPr/>
        </p:nvSpPr>
        <p:spPr>
          <a:xfrm>
            <a:off x="3796772" y="2396808"/>
            <a:ext cx="45719" cy="381000"/>
          </a:xfrm>
          <a:prstGeom prst="rect">
            <a:avLst/>
          </a:prstGeom>
          <a:noFill/>
        </p:spPr>
        <p:txBody>
          <a:bodyPr wrap="square" rtlCol="0">
            <a:spAutoFit/>
          </a:bodyPr>
          <a:lstStyle/>
          <a:p>
            <a:pPr>
              <a:defRPr/>
            </a:pPr>
            <a:endParaRPr lang="en-US">
              <a:solidFill>
                <a:prstClr val="black"/>
              </a:solidFill>
              <a:latin typeface="Calibri"/>
            </a:endParaRPr>
          </a:p>
        </p:txBody>
      </p:sp>
      <p:pic>
        <p:nvPicPr>
          <p:cNvPr id="5" name="Picture 4" desc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78" y="356224"/>
            <a:ext cx="3952856" cy="2031683"/>
          </a:xfrm>
          <a:prstGeom prst="rect">
            <a:avLst/>
          </a:prstGeom>
          <a:noFill/>
          <a:ln w="9525">
            <a:solidFill>
              <a:schemeClr val="accent2"/>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 name="Picture 2" desc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5134" y="356224"/>
            <a:ext cx="3628784" cy="2283739"/>
          </a:xfrm>
          <a:prstGeom prst="rect">
            <a:avLst/>
          </a:prstGeom>
          <a:noFill/>
          <a:ln w="9525">
            <a:solidFill>
              <a:schemeClr val="accent2"/>
            </a:solidFill>
            <a:miter lim="800000"/>
            <a:headEnd/>
            <a:tailEnd/>
          </a:ln>
          <a:effectLst>
            <a:outerShdw dist="107763" dir="81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7" name="Picture 3" descr="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930" y="3487799"/>
            <a:ext cx="4027104" cy="2421567"/>
          </a:xfrm>
          <a:prstGeom prst="rect">
            <a:avLst/>
          </a:prstGeom>
          <a:noFill/>
          <a:ln w="9525">
            <a:solidFill>
              <a:schemeClr val="accent2"/>
            </a:solidFill>
            <a:miter lim="800000"/>
            <a:headEnd/>
            <a:tailEnd/>
          </a:ln>
          <a:effectLst>
            <a:outerShdw dist="107763" dir="18900000" algn="ctr" rotWithShape="0">
              <a:srgbClr val="4D4D4D">
                <a:alpha val="50000"/>
              </a:srgbClr>
            </a:outerShdw>
          </a:effectLst>
          <a:extLst>
            <a:ext uri="{909E8E84-426E-40DD-AFC4-6F175D3DCCD1}">
              <a14:hiddenFill xmlns:a14="http://schemas.microsoft.com/office/drawing/2010/main">
                <a:solidFill>
                  <a:srgbClr val="FFFFFF"/>
                </a:solidFill>
              </a14:hiddenFill>
            </a:ext>
          </a:extLst>
        </p:spPr>
      </p:pic>
      <p:pic>
        <p:nvPicPr>
          <p:cNvPr id="8" name="Picture 5" descr="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9195" y="3487799"/>
            <a:ext cx="3880663" cy="2421567"/>
          </a:xfrm>
          <a:prstGeom prst="rect">
            <a:avLst/>
          </a:prstGeom>
          <a:noFill/>
          <a:ln w="9525">
            <a:solidFill>
              <a:schemeClr val="accent2"/>
            </a:solidFill>
            <a:miter lim="800000"/>
            <a:headEnd/>
            <a:tailEnd/>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5409850" y="605100"/>
            <a:ext cx="2486527" cy="2486527"/>
            <a:chOff x="5409850" y="605100"/>
            <a:chExt cx="2486527" cy="2486527"/>
          </a:xfrm>
        </p:grpSpPr>
        <p:sp>
          <p:nvSpPr>
            <p:cNvPr id="11" name="Oval 10"/>
            <p:cNvSpPr/>
            <p:nvPr/>
          </p:nvSpPr>
          <p:spPr>
            <a:xfrm>
              <a:off x="5409850" y="605100"/>
              <a:ext cx="2486527" cy="2486527"/>
            </a:xfrm>
            <a:prstGeom prst="ellipse">
              <a:avLst/>
            </a:prstGeom>
            <a:solidFill>
              <a:srgbClr val="FFFF00">
                <a:alpha val="76000"/>
              </a:srgbClr>
            </a:solid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7807" y="1045163"/>
              <a:ext cx="1603809" cy="1594800"/>
            </a:xfrm>
            <a:prstGeom prst="rect">
              <a:avLst/>
            </a:prstGeom>
            <a:effectLst>
              <a:outerShdw blurRad="76200" dir="13500000" sy="23000" kx="1200000" algn="br" rotWithShape="0">
                <a:prstClr val="black">
                  <a:alpha val="20000"/>
                </a:prstClr>
              </a:outerShdw>
            </a:effectLst>
          </p:spPr>
        </p:pic>
      </p:grpSp>
      <p:sp>
        <p:nvSpPr>
          <p:cNvPr id="25" name="文本框 34">
            <a:extLst>
              <a:ext uri="{FF2B5EF4-FFF2-40B4-BE49-F238E27FC236}">
                <a16:creationId xmlns:a16="http://schemas.microsoft.com/office/drawing/2014/main" id="{2B8075FB-CC11-41C6-892F-DBCE6CA63AB1}"/>
              </a:ext>
            </a:extLst>
          </p:cNvPr>
          <p:cNvSpPr txBox="1"/>
          <p:nvPr/>
        </p:nvSpPr>
        <p:spPr>
          <a:xfrm>
            <a:off x="24728" y="6858000"/>
            <a:ext cx="11668432" cy="923330"/>
          </a:xfrm>
          <a:prstGeom prst="rect">
            <a:avLst/>
          </a:prstGeom>
          <a:noFill/>
        </p:spPr>
        <p:txBody>
          <a:bodyPr wrap="square" rtlCol="0">
            <a:spAutoFit/>
          </a:bodyPr>
          <a:lstStyle/>
          <a:p>
            <a:pPr algn="ctr" defTabSz="685800">
              <a:defRPr/>
            </a:pPr>
            <a:r>
              <a:rPr lang="en-US" sz="5400" b="1" kern="0" dirty="0">
                <a:solidFill>
                  <a:srgbClr val="0070C0"/>
                </a:solidFill>
                <a:latin typeface="Times New Roman" pitchFamily="18" charset="0"/>
                <a:cs typeface="Times New Roman" pitchFamily="18" charset="0"/>
              </a:rPr>
              <a:t>Click </a:t>
            </a:r>
            <a:r>
              <a:rPr lang="en-US" sz="5400" b="1" kern="0" dirty="0" err="1">
                <a:solidFill>
                  <a:srgbClr val="0070C0"/>
                </a:solidFill>
                <a:latin typeface="Times New Roman" pitchFamily="18" charset="0"/>
                <a:cs typeface="Times New Roman" pitchFamily="18" charset="0"/>
              </a:rPr>
              <a:t>vào</a:t>
            </a:r>
            <a:r>
              <a:rPr lang="en-US" sz="5400" b="1" kern="0" dirty="0">
                <a:solidFill>
                  <a:srgbClr val="0070C0"/>
                </a:solidFill>
                <a:latin typeface="Times New Roman" pitchFamily="18" charset="0"/>
                <a:cs typeface="Times New Roman" pitchFamily="18" charset="0"/>
              </a:rPr>
              <a:t> </a:t>
            </a:r>
            <a:r>
              <a:rPr lang="en-US" sz="5400" b="1" kern="0" dirty="0" err="1">
                <a:solidFill>
                  <a:srgbClr val="0070C0"/>
                </a:solidFill>
                <a:latin typeface="Times New Roman" pitchFamily="18" charset="0"/>
                <a:cs typeface="Times New Roman" pitchFamily="18" charset="0"/>
              </a:rPr>
              <a:t>từng</a:t>
            </a:r>
            <a:r>
              <a:rPr lang="en-US" sz="5400" b="1" kern="0" dirty="0">
                <a:solidFill>
                  <a:srgbClr val="0070C0"/>
                </a:solidFill>
                <a:latin typeface="Times New Roman" pitchFamily="18" charset="0"/>
                <a:cs typeface="Times New Roman" pitchFamily="18" charset="0"/>
              </a:rPr>
              <a:t> </a:t>
            </a:r>
            <a:r>
              <a:rPr lang="en-US" sz="5400" b="1" kern="0" dirty="0" err="1">
                <a:solidFill>
                  <a:srgbClr val="0070C0"/>
                </a:solidFill>
                <a:latin typeface="Times New Roman" pitchFamily="18" charset="0"/>
                <a:cs typeface="Times New Roman" pitchFamily="18" charset="0"/>
              </a:rPr>
              <a:t>hình</a:t>
            </a:r>
            <a:r>
              <a:rPr lang="en-US" sz="5400" b="1" kern="0" dirty="0">
                <a:solidFill>
                  <a:srgbClr val="0070C0"/>
                </a:solidFill>
                <a:latin typeface="Times New Roman" pitchFamily="18" charset="0"/>
                <a:cs typeface="Times New Roman" pitchFamily="18" charset="0"/>
              </a:rPr>
              <a:t> </a:t>
            </a:r>
            <a:r>
              <a:rPr lang="en-US" sz="5400" b="1" kern="0" dirty="0" err="1">
                <a:solidFill>
                  <a:srgbClr val="0070C0"/>
                </a:solidFill>
                <a:latin typeface="Times New Roman" pitchFamily="18" charset="0"/>
                <a:cs typeface="Times New Roman" pitchFamily="18" charset="0"/>
              </a:rPr>
              <a:t>để</a:t>
            </a:r>
            <a:r>
              <a:rPr lang="en-US" sz="5400" b="1" kern="0" dirty="0">
                <a:solidFill>
                  <a:srgbClr val="0070C0"/>
                </a:solidFill>
                <a:latin typeface="Times New Roman" pitchFamily="18" charset="0"/>
                <a:cs typeface="Times New Roman" pitchFamily="18" charset="0"/>
              </a:rPr>
              <a:t> </a:t>
            </a:r>
            <a:r>
              <a:rPr lang="en-US" sz="5400" b="1" kern="0" dirty="0" err="1">
                <a:solidFill>
                  <a:srgbClr val="0070C0"/>
                </a:solidFill>
                <a:latin typeface="Times New Roman" pitchFamily="18" charset="0"/>
                <a:cs typeface="Times New Roman" pitchFamily="18" charset="0"/>
              </a:rPr>
              <a:t>ra</a:t>
            </a:r>
            <a:r>
              <a:rPr lang="en-US" sz="5400" b="1" kern="0" dirty="0">
                <a:solidFill>
                  <a:srgbClr val="0070C0"/>
                </a:solidFill>
                <a:latin typeface="Times New Roman" pitchFamily="18" charset="0"/>
                <a:cs typeface="Times New Roman" pitchFamily="18" charset="0"/>
              </a:rPr>
              <a:t> </a:t>
            </a:r>
            <a:r>
              <a:rPr lang="en-US" sz="5400" b="1" kern="0" dirty="0" err="1">
                <a:solidFill>
                  <a:srgbClr val="0070C0"/>
                </a:solidFill>
                <a:latin typeface="Times New Roman" pitchFamily="18" charset="0"/>
                <a:cs typeface="Times New Roman" pitchFamily="18" charset="0"/>
              </a:rPr>
              <a:t>đáp</a:t>
            </a:r>
            <a:r>
              <a:rPr lang="en-US" sz="5400" b="1" kern="0" dirty="0">
                <a:solidFill>
                  <a:srgbClr val="0070C0"/>
                </a:solidFill>
                <a:latin typeface="Times New Roman" pitchFamily="18" charset="0"/>
                <a:cs typeface="Times New Roman" pitchFamily="18" charset="0"/>
              </a:rPr>
              <a:t> </a:t>
            </a:r>
            <a:r>
              <a:rPr lang="en-US" sz="5400" b="1" kern="0" dirty="0" err="1">
                <a:solidFill>
                  <a:srgbClr val="0070C0"/>
                </a:solidFill>
                <a:latin typeface="Times New Roman" pitchFamily="18" charset="0"/>
                <a:cs typeface="Times New Roman" pitchFamily="18" charset="0"/>
              </a:rPr>
              <a:t>án</a:t>
            </a:r>
            <a:endParaRPr lang="en-US" sz="5400" b="1" kern="0" dirty="0">
              <a:solidFill>
                <a:srgbClr val="0070C0"/>
              </a:solidFill>
              <a:latin typeface="Myriad Pro Black" panose="020B0903030403020204" pitchFamily="34" charset="0"/>
              <a:cs typeface="Times New Roman" pitchFamily="18" charset="0"/>
            </a:endParaRPr>
          </a:p>
        </p:txBody>
      </p:sp>
      <p:sp>
        <p:nvSpPr>
          <p:cNvPr id="33" name="Rectangle 32"/>
          <p:cNvSpPr/>
          <p:nvPr/>
        </p:nvSpPr>
        <p:spPr>
          <a:xfrm>
            <a:off x="3847176" y="1464577"/>
            <a:ext cx="580608" cy="923330"/>
          </a:xfrm>
          <a:prstGeom prst="rect">
            <a:avLst/>
          </a:prstGeom>
          <a:solidFill>
            <a:schemeClr val="bg1"/>
          </a:solidFill>
          <a:ln w="28575">
            <a:solidFill>
              <a:srgbClr val="002060"/>
            </a:solidFill>
            <a:prstDash val="dashDot"/>
          </a:ln>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5</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5" name="Rectangle 34"/>
          <p:cNvSpPr/>
          <p:nvPr/>
        </p:nvSpPr>
        <p:spPr>
          <a:xfrm>
            <a:off x="3846368" y="5003200"/>
            <a:ext cx="580608" cy="923330"/>
          </a:xfrm>
          <a:prstGeom prst="rect">
            <a:avLst/>
          </a:prstGeom>
          <a:solidFill>
            <a:schemeClr val="bg1"/>
          </a:solidFill>
          <a:ln w="28575">
            <a:solidFill>
              <a:srgbClr val="002060"/>
            </a:solidFill>
            <a:prstDash val="dashDot"/>
          </a:ln>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7</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6" name="Rectangle 35"/>
          <p:cNvSpPr/>
          <p:nvPr/>
        </p:nvSpPr>
        <p:spPr>
          <a:xfrm>
            <a:off x="8980498" y="1729285"/>
            <a:ext cx="580608" cy="923330"/>
          </a:xfrm>
          <a:prstGeom prst="rect">
            <a:avLst/>
          </a:prstGeom>
          <a:solidFill>
            <a:schemeClr val="bg1"/>
          </a:solidFill>
          <a:ln w="28575">
            <a:solidFill>
              <a:srgbClr val="002060"/>
            </a:solidFill>
            <a:prstDash val="dashDot"/>
          </a:ln>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6</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7" name="Rectangle 36"/>
          <p:cNvSpPr/>
          <p:nvPr/>
        </p:nvSpPr>
        <p:spPr>
          <a:xfrm>
            <a:off x="8879251" y="4983257"/>
            <a:ext cx="580608" cy="923330"/>
          </a:xfrm>
          <a:prstGeom prst="rect">
            <a:avLst/>
          </a:prstGeom>
          <a:solidFill>
            <a:schemeClr val="bg1"/>
          </a:solidFill>
          <a:ln w="28575">
            <a:solidFill>
              <a:srgbClr val="002060"/>
            </a:solidFill>
            <a:prstDash val="dashDot"/>
          </a:ln>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8</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9993204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80">
                                          <p:stCondLst>
                                            <p:cond delay="0"/>
                                          </p:stCondLst>
                                        </p:cTn>
                                        <p:tgtEl>
                                          <p:spTgt spid="12"/>
                                        </p:tgtEl>
                                      </p:cBhvr>
                                    </p:animEffect>
                                    <p:anim calcmode="lin" valueType="num">
                                      <p:cBhvr>
                                        <p:cTn id="2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9" dur="26">
                                          <p:stCondLst>
                                            <p:cond delay="650"/>
                                          </p:stCondLst>
                                        </p:cTn>
                                        <p:tgtEl>
                                          <p:spTgt spid="12"/>
                                        </p:tgtEl>
                                      </p:cBhvr>
                                      <p:to x="100000" y="60000"/>
                                    </p:animScale>
                                    <p:animScale>
                                      <p:cBhvr>
                                        <p:cTn id="30" dur="166" decel="50000">
                                          <p:stCondLst>
                                            <p:cond delay="676"/>
                                          </p:stCondLst>
                                        </p:cTn>
                                        <p:tgtEl>
                                          <p:spTgt spid="12"/>
                                        </p:tgtEl>
                                      </p:cBhvr>
                                      <p:to x="100000" y="100000"/>
                                    </p:animScale>
                                    <p:animScale>
                                      <p:cBhvr>
                                        <p:cTn id="31" dur="26">
                                          <p:stCondLst>
                                            <p:cond delay="1312"/>
                                          </p:stCondLst>
                                        </p:cTn>
                                        <p:tgtEl>
                                          <p:spTgt spid="12"/>
                                        </p:tgtEl>
                                      </p:cBhvr>
                                      <p:to x="100000" y="80000"/>
                                    </p:animScale>
                                    <p:animScale>
                                      <p:cBhvr>
                                        <p:cTn id="32" dur="166" decel="50000">
                                          <p:stCondLst>
                                            <p:cond delay="1338"/>
                                          </p:stCondLst>
                                        </p:cTn>
                                        <p:tgtEl>
                                          <p:spTgt spid="12"/>
                                        </p:tgtEl>
                                      </p:cBhvr>
                                      <p:to x="100000" y="100000"/>
                                    </p:animScale>
                                    <p:animScale>
                                      <p:cBhvr>
                                        <p:cTn id="33" dur="26">
                                          <p:stCondLst>
                                            <p:cond delay="1642"/>
                                          </p:stCondLst>
                                        </p:cTn>
                                        <p:tgtEl>
                                          <p:spTgt spid="12"/>
                                        </p:tgtEl>
                                      </p:cBhvr>
                                      <p:to x="100000" y="90000"/>
                                    </p:animScale>
                                    <p:animScale>
                                      <p:cBhvr>
                                        <p:cTn id="34" dur="166" decel="50000">
                                          <p:stCondLst>
                                            <p:cond delay="1668"/>
                                          </p:stCondLst>
                                        </p:cTn>
                                        <p:tgtEl>
                                          <p:spTgt spid="12"/>
                                        </p:tgtEl>
                                      </p:cBhvr>
                                      <p:to x="100000" y="100000"/>
                                    </p:animScale>
                                    <p:animScale>
                                      <p:cBhvr>
                                        <p:cTn id="35" dur="26">
                                          <p:stCondLst>
                                            <p:cond delay="1808"/>
                                          </p:stCondLst>
                                        </p:cTn>
                                        <p:tgtEl>
                                          <p:spTgt spid="12"/>
                                        </p:tgtEl>
                                      </p:cBhvr>
                                      <p:to x="100000" y="95000"/>
                                    </p:animScale>
                                    <p:animScale>
                                      <p:cBhvr>
                                        <p:cTn id="36" dur="166" decel="50000">
                                          <p:stCondLst>
                                            <p:cond delay="1834"/>
                                          </p:stCondLst>
                                        </p:cTn>
                                        <p:tgtEl>
                                          <p:spTgt spid="1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80">
                                          <p:stCondLst>
                                            <p:cond delay="0"/>
                                          </p:stCondLst>
                                        </p:cTn>
                                        <p:tgtEl>
                                          <p:spTgt spid="23"/>
                                        </p:tgtEl>
                                      </p:cBhvr>
                                    </p:animEffect>
                                    <p:anim calcmode="lin" valueType="num">
                                      <p:cBhvr>
                                        <p:cTn id="4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45" dur="26">
                                          <p:stCondLst>
                                            <p:cond delay="650"/>
                                          </p:stCondLst>
                                        </p:cTn>
                                        <p:tgtEl>
                                          <p:spTgt spid="23"/>
                                        </p:tgtEl>
                                      </p:cBhvr>
                                      <p:to x="100000" y="60000"/>
                                    </p:animScale>
                                    <p:animScale>
                                      <p:cBhvr>
                                        <p:cTn id="46" dur="166" decel="50000">
                                          <p:stCondLst>
                                            <p:cond delay="676"/>
                                          </p:stCondLst>
                                        </p:cTn>
                                        <p:tgtEl>
                                          <p:spTgt spid="23"/>
                                        </p:tgtEl>
                                      </p:cBhvr>
                                      <p:to x="100000" y="100000"/>
                                    </p:animScale>
                                    <p:animScale>
                                      <p:cBhvr>
                                        <p:cTn id="47" dur="26">
                                          <p:stCondLst>
                                            <p:cond delay="1312"/>
                                          </p:stCondLst>
                                        </p:cTn>
                                        <p:tgtEl>
                                          <p:spTgt spid="23"/>
                                        </p:tgtEl>
                                      </p:cBhvr>
                                      <p:to x="100000" y="80000"/>
                                    </p:animScale>
                                    <p:animScale>
                                      <p:cBhvr>
                                        <p:cTn id="48" dur="166" decel="50000">
                                          <p:stCondLst>
                                            <p:cond delay="1338"/>
                                          </p:stCondLst>
                                        </p:cTn>
                                        <p:tgtEl>
                                          <p:spTgt spid="23"/>
                                        </p:tgtEl>
                                      </p:cBhvr>
                                      <p:to x="100000" y="100000"/>
                                    </p:animScale>
                                    <p:animScale>
                                      <p:cBhvr>
                                        <p:cTn id="49" dur="26">
                                          <p:stCondLst>
                                            <p:cond delay="1642"/>
                                          </p:stCondLst>
                                        </p:cTn>
                                        <p:tgtEl>
                                          <p:spTgt spid="23"/>
                                        </p:tgtEl>
                                      </p:cBhvr>
                                      <p:to x="100000" y="90000"/>
                                    </p:animScale>
                                    <p:animScale>
                                      <p:cBhvr>
                                        <p:cTn id="50" dur="166" decel="50000">
                                          <p:stCondLst>
                                            <p:cond delay="1668"/>
                                          </p:stCondLst>
                                        </p:cTn>
                                        <p:tgtEl>
                                          <p:spTgt spid="23"/>
                                        </p:tgtEl>
                                      </p:cBhvr>
                                      <p:to x="100000" y="100000"/>
                                    </p:animScale>
                                    <p:animScale>
                                      <p:cBhvr>
                                        <p:cTn id="51" dur="26">
                                          <p:stCondLst>
                                            <p:cond delay="1808"/>
                                          </p:stCondLst>
                                        </p:cTn>
                                        <p:tgtEl>
                                          <p:spTgt spid="23"/>
                                        </p:tgtEl>
                                      </p:cBhvr>
                                      <p:to x="100000" y="95000"/>
                                    </p:animScale>
                                    <p:animScale>
                                      <p:cBhvr>
                                        <p:cTn id="52" dur="166" decel="50000">
                                          <p:stCondLst>
                                            <p:cond delay="1834"/>
                                          </p:stCondLst>
                                        </p:cTn>
                                        <p:tgtEl>
                                          <p:spTgt spid="23"/>
                                        </p:tgtEl>
                                      </p:cBhvr>
                                      <p:to x="100000" y="100000"/>
                                    </p:animScale>
                                  </p:childTnLst>
                                </p:cTn>
                              </p:par>
                              <p:par>
                                <p:cTn id="53" presetID="14" presetClass="entr" presetSubtype="1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randombar(horizontal)">
                                      <p:cBhvr>
                                        <p:cTn id="55" dur="500"/>
                                        <p:tgtEl>
                                          <p:spTgt spid="5"/>
                                        </p:tgtEl>
                                      </p:cBhvr>
                                    </p:animEffect>
                                  </p:childTnLst>
                                </p:cTn>
                              </p:par>
                              <p:par>
                                <p:cTn id="56" presetID="14" presetClass="entr" presetSubtype="10" fill="hold"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randombar(horizontal)">
                                      <p:cBhvr>
                                        <p:cTn id="58" dur="500"/>
                                        <p:tgtEl>
                                          <p:spTgt spid="6"/>
                                        </p:tgtEl>
                                      </p:cBhvr>
                                    </p:animEffect>
                                  </p:childTnLst>
                                </p:cTn>
                              </p:par>
                              <p:par>
                                <p:cTn id="59" presetID="14" presetClass="entr" presetSubtype="10"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randombar(horizontal)">
                                      <p:cBhvr>
                                        <p:cTn id="61" dur="500"/>
                                        <p:tgtEl>
                                          <p:spTgt spid="8"/>
                                        </p:tgtEl>
                                      </p:cBhvr>
                                    </p:animEffect>
                                  </p:childTnLst>
                                </p:cTn>
                              </p:par>
                              <p:par>
                                <p:cTn id="62" presetID="14" presetClass="entr" presetSubtype="10" fill="hold" nodeType="with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randombar(horizontal)">
                                      <p:cBhvr>
                                        <p:cTn id="64" dur="500"/>
                                        <p:tgtEl>
                                          <p:spTgt spid="7"/>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randombar(horizontal)">
                                      <p:cBhvr>
                                        <p:cTn id="67" dur="500"/>
                                        <p:tgtEl>
                                          <p:spTgt spid="33"/>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randombar(horizontal)">
                                      <p:cBhvr>
                                        <p:cTn id="70" dur="500"/>
                                        <p:tgtEl>
                                          <p:spTgt spid="35"/>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randombar(horizontal)">
                                      <p:cBhvr>
                                        <p:cTn id="73" dur="500"/>
                                        <p:tgtEl>
                                          <p:spTgt spid="37"/>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randombar(horizontal)">
                                      <p:cBhvr>
                                        <p:cTn id="76" dur="500"/>
                                        <p:tgtEl>
                                          <p:spTgt spid="3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wipe(up)">
                                      <p:cBhvr>
                                        <p:cTn id="8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2" restart="whenNotActive" fill="hold" evtFilter="cancelBubble" nodeType="interactiveSeq">
                <p:stCondLst>
                  <p:cond evt="onClick" delay="0">
                    <p:tgtEl>
                      <p:spTgt spid="5"/>
                    </p:tgtEl>
                  </p:cond>
                </p:stCondLst>
                <p:endSync evt="end" delay="0">
                  <p:rtn val="all"/>
                </p:endSync>
                <p:childTnLst>
                  <p:par>
                    <p:cTn id="83" fill="hold">
                      <p:stCondLst>
                        <p:cond delay="0"/>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childTnLst>
                    </p:cTn>
                  </p:par>
                </p:childTnLst>
              </p:cTn>
              <p:nextCondLst>
                <p:cond evt="onClick" delay="0">
                  <p:tgtEl>
                    <p:spTgt spid="5"/>
                  </p:tgtEl>
                </p:cond>
              </p:nextCondLst>
            </p:seq>
            <p:seq concurrent="1" nextAc="seek">
              <p:cTn id="88" restart="whenNotActive" fill="hold" evtFilter="cancelBubble" nodeType="interactiveSeq">
                <p:stCondLst>
                  <p:cond evt="onClick" delay="0">
                    <p:tgtEl>
                      <p:spTgt spid="7"/>
                    </p:tgtEl>
                  </p:cond>
                </p:stCondLst>
                <p:endSync evt="end" delay="0">
                  <p:rtn val="all"/>
                </p:endSync>
                <p:childTnLst>
                  <p:par>
                    <p:cTn id="89" fill="hold">
                      <p:stCondLst>
                        <p:cond delay="0"/>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wipe(down)">
                                      <p:cBhvr>
                                        <p:cTn id="93" dur="500"/>
                                        <p:tgtEl>
                                          <p:spTgt spid="19"/>
                                        </p:tgtEl>
                                      </p:cBhvr>
                                    </p:animEffect>
                                  </p:childTnLst>
                                </p:cTn>
                              </p:par>
                            </p:childTnLst>
                          </p:cTn>
                        </p:par>
                      </p:childTnLst>
                    </p:cTn>
                  </p:par>
                </p:childTnLst>
              </p:cTn>
              <p:nextCondLst>
                <p:cond evt="onClick" delay="0">
                  <p:tgtEl>
                    <p:spTgt spid="7"/>
                  </p:tgtEl>
                </p:cond>
              </p:nextCondLst>
            </p:seq>
            <p:seq concurrent="1" nextAc="seek">
              <p:cTn id="94" restart="whenNotActive" fill="hold" evtFilter="cancelBubble" nodeType="interactiveSeq">
                <p:stCondLst>
                  <p:cond evt="onClick" delay="0">
                    <p:tgtEl>
                      <p:spTgt spid="6"/>
                    </p:tgtEl>
                  </p:cond>
                </p:stCondLst>
                <p:endSync evt="end" delay="0">
                  <p:rtn val="all"/>
                </p:endSync>
                <p:childTnLst>
                  <p:par>
                    <p:cTn id="95" fill="hold">
                      <p:stCondLst>
                        <p:cond delay="0"/>
                      </p:stCondLst>
                      <p:childTnLst>
                        <p:par>
                          <p:cTn id="96" fill="hold">
                            <p:stCondLst>
                              <p:cond delay="0"/>
                            </p:stCondLst>
                            <p:childTnLst>
                              <p:par>
                                <p:cTn id="97" presetID="22" presetClass="entr" presetSubtype="2" fill="hold" nodeType="click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wipe(right)">
                                      <p:cBhvr>
                                        <p:cTn id="99" dur="500"/>
                                        <p:tgtEl>
                                          <p:spTgt spid="22"/>
                                        </p:tgtEl>
                                      </p:cBhvr>
                                    </p:animEffect>
                                  </p:childTnLst>
                                </p:cTn>
                              </p:par>
                            </p:childTnLst>
                          </p:cTn>
                        </p:par>
                      </p:childTnLst>
                    </p:cTn>
                  </p:par>
                </p:childTnLst>
              </p:cTn>
              <p:nextCondLst>
                <p:cond evt="onClick" delay="0">
                  <p:tgtEl>
                    <p:spTgt spid="6"/>
                  </p:tgtEl>
                </p:cond>
              </p:nextCondLst>
            </p:seq>
            <p:seq concurrent="1" nextAc="seek">
              <p:cTn id="100" restart="whenNotActive" fill="hold" evtFilter="cancelBubble" nodeType="interactiveSeq">
                <p:stCondLst>
                  <p:cond evt="onClick" delay="0">
                    <p:tgtEl>
                      <p:spTgt spid="8"/>
                    </p:tgtEl>
                  </p:cond>
                </p:stCondLst>
                <p:endSync evt="end" delay="0">
                  <p:rtn val="all"/>
                </p:endSync>
                <p:childTnLst>
                  <p:par>
                    <p:cTn id="101" fill="hold">
                      <p:stCondLst>
                        <p:cond delay="0"/>
                      </p:stCondLst>
                      <p:childTnLst>
                        <p:par>
                          <p:cTn id="102" fill="hold">
                            <p:stCondLst>
                              <p:cond delay="0"/>
                            </p:stCondLst>
                            <p:childTnLst>
                              <p:par>
                                <p:cTn id="103" presetID="22" presetClass="entr" presetSubtype="2" fill="hold" nodeType="click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wipe(right)">
                                      <p:cBhvr>
                                        <p:cTn id="105" dur="500"/>
                                        <p:tgtEl>
                                          <p:spTgt spid="17"/>
                                        </p:tgtEl>
                                      </p:cBhvr>
                                    </p:animEffect>
                                  </p:childTnLst>
                                </p:cTn>
                              </p:par>
                            </p:childTnLst>
                          </p:cTn>
                        </p:par>
                      </p:childTnLst>
                    </p:cTn>
                  </p:par>
                </p:childTnLst>
              </p:cTn>
              <p:nextCondLst>
                <p:cond evt="onClick" delay="0">
                  <p:tgtEl>
                    <p:spTgt spid="8"/>
                  </p:tgtEl>
                </p:cond>
              </p:nextCondLst>
            </p:seq>
          </p:childTnLst>
        </p:cTn>
      </p:par>
    </p:tnLst>
    <p:bldLst>
      <p:bldP spid="12" grpId="0" animBg="1"/>
      <p:bldP spid="25" grpId="0"/>
      <p:bldP spid="33" grpId="0" animBg="1"/>
      <p:bldP spid="35" grpId="0" animBg="1"/>
      <p:bldP spid="36" grpId="0" animBg="1"/>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6435" b="29462"/>
          <a:stretch/>
        </p:blipFill>
        <p:spPr>
          <a:xfrm>
            <a:off x="-547750" y="3146890"/>
            <a:ext cx="13799940" cy="3463370"/>
          </a:xfrm>
          <a:prstGeom prst="rect">
            <a:avLst/>
          </a:prstGeom>
        </p:spPr>
      </p:pic>
      <p:sp>
        <p:nvSpPr>
          <p:cNvPr id="4" name="Rounded Rectangle 3"/>
          <p:cNvSpPr/>
          <p:nvPr/>
        </p:nvSpPr>
        <p:spPr>
          <a:xfrm>
            <a:off x="280737" y="225502"/>
            <a:ext cx="11630526" cy="6384758"/>
          </a:xfrm>
          <a:prstGeom prst="roundRect">
            <a:avLst/>
          </a:prstGeom>
          <a:solidFill>
            <a:schemeClr val="bg1">
              <a:alpha val="89000"/>
            </a:schemeClr>
          </a:solidFill>
          <a:ln>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175"/>
            <a:ext cx="2620840" cy="1953543"/>
          </a:xfrm>
          <a:prstGeom prst="rect">
            <a:avLst/>
          </a:prstGeom>
        </p:spPr>
      </p:pic>
      <p:pic>
        <p:nvPicPr>
          <p:cNvPr id="7" name="Picture 6" desc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99" y="2138269"/>
            <a:ext cx="4397309" cy="2260122"/>
          </a:xfrm>
          <a:prstGeom prst="rect">
            <a:avLst/>
          </a:prstGeom>
          <a:noFill/>
          <a:ln w="9525">
            <a:solidFill>
              <a:schemeClr val="accent2"/>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8" name="Picture 5" descr="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9683" y="3669175"/>
            <a:ext cx="4218828" cy="2632585"/>
          </a:xfrm>
          <a:prstGeom prst="rect">
            <a:avLst/>
          </a:prstGeom>
          <a:noFill/>
          <a:ln w="9525">
            <a:solidFill>
              <a:schemeClr val="accent2"/>
            </a:solidFill>
            <a:miter lim="800000"/>
            <a:headEnd/>
            <a:tailEnd/>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838200" y="4732100"/>
            <a:ext cx="5514020" cy="1569660"/>
          </a:xfrm>
          <a:prstGeom prst="rect">
            <a:avLst/>
          </a:prstGeom>
          <a:ln w="47625">
            <a:solidFill>
              <a:srgbClr val="0070C0"/>
            </a:solidFill>
            <a:prstDash val="dashDot"/>
          </a:ln>
        </p:spPr>
        <p:txBody>
          <a:bodyPr wrap="square">
            <a:spAutoFit/>
          </a:bodyPr>
          <a:lstStyle/>
          <a:p>
            <a:pPr algn="just"/>
            <a:r>
              <a:rPr lang="vi-VN" sz="3200" dirty="0">
                <a:solidFill>
                  <a:srgbClr val="0033CC"/>
                </a:solidFill>
                <a:latin typeface="Times New Roman" panose="02020603050405020304" pitchFamily="18" charset="0"/>
                <a:cs typeface="Times New Roman" panose="02020603050405020304" pitchFamily="18" charset="0"/>
              </a:rPr>
              <a:t>Việc nên làm vì bàn học của bạn trong hình được đặt cạnh cửa sổ có đủ ánh sáng, để học tập.</a:t>
            </a:r>
          </a:p>
        </p:txBody>
      </p:sp>
      <p:sp>
        <p:nvSpPr>
          <p:cNvPr id="12" name="Rectangle 11"/>
          <p:cNvSpPr/>
          <p:nvPr/>
        </p:nvSpPr>
        <p:spPr>
          <a:xfrm>
            <a:off x="5792970" y="522862"/>
            <a:ext cx="5675520" cy="2785378"/>
          </a:xfrm>
          <a:prstGeom prst="rect">
            <a:avLst/>
          </a:prstGeom>
          <a:ln w="47625">
            <a:solidFill>
              <a:srgbClr val="0070C0"/>
            </a:solidFill>
            <a:prstDash val="dashDot"/>
          </a:ln>
        </p:spPr>
        <p:txBody>
          <a:bodyPr wrap="square">
            <a:spAutoFit/>
          </a:bodyPr>
          <a:lstStyle/>
          <a:p>
            <a:pPr lvl="0" algn="just"/>
            <a:r>
              <a:rPr lang="en-US" sz="3500" dirty="0">
                <a:solidFill>
                  <a:srgbClr val="0033CC"/>
                </a:solidFill>
                <a:latin typeface="Times New Roman" panose="02020603050405020304" pitchFamily="18" charset="0"/>
                <a:cs typeface="Times New Roman" pitchFamily="18" charset="0"/>
              </a:rPr>
              <a:t> </a:t>
            </a:r>
            <a:r>
              <a:rPr lang="vi-VN" sz="3500" dirty="0">
                <a:solidFill>
                  <a:srgbClr val="0033CC"/>
                </a:solidFill>
                <a:latin typeface="Times New Roman" panose="02020603050405020304" pitchFamily="18" charset="0"/>
                <a:cs typeface="Times New Roman" panose="02020603050405020304" pitchFamily="18" charset="0"/>
              </a:rPr>
              <a:t> Việc nên làm vì ta viết tay phải. Nếu để đèn bên trái sẽ không tạo ra bóng tối và ánh đèn thấp hơn đầu không chiếu thẳng vào mắt.</a:t>
            </a:r>
          </a:p>
        </p:txBody>
      </p:sp>
      <p:sp>
        <p:nvSpPr>
          <p:cNvPr id="13" name="Text Box 11"/>
          <p:cNvSpPr txBox="1">
            <a:spLocks noChangeArrowheads="1"/>
          </p:cNvSpPr>
          <p:nvPr/>
        </p:nvSpPr>
        <p:spPr bwMode="auto">
          <a:xfrm>
            <a:off x="2027727" y="398122"/>
            <a:ext cx="4152803" cy="99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eaLnBrk="1" hangingPunct="1">
              <a:spcBef>
                <a:spcPct val="50000"/>
              </a:spcBef>
            </a:pPr>
            <a:r>
              <a:rPr lang="en-US" sz="8800" b="1" dirty="0">
                <a:solidFill>
                  <a:srgbClr val="FF0000"/>
                </a:solidFill>
                <a:latin typeface="UTM Ambrose" panose="02040603050506020204" pitchFamily="18" charset="0"/>
              </a:rPr>
              <a:t>NÊN </a:t>
            </a:r>
            <a:r>
              <a:rPr lang="en-US" sz="8800" b="1" dirty="0" err="1">
                <a:solidFill>
                  <a:srgbClr val="FF0000"/>
                </a:solidFill>
                <a:latin typeface="UTM Ambrose" panose="02040603050506020204" pitchFamily="18" charset="0"/>
              </a:rPr>
              <a:t>làm</a:t>
            </a:r>
            <a:endParaRPr lang="en-US" sz="8800" b="1" dirty="0">
              <a:solidFill>
                <a:srgbClr val="FF0000"/>
              </a:solidFill>
              <a:latin typeface="UTM Ambrose" panose="02040603050506020204" pitchFamily="18" charset="0"/>
            </a:endParaRPr>
          </a:p>
        </p:txBody>
      </p:sp>
    </p:spTree>
    <p:extLst>
      <p:ext uri="{BB962C8B-B14F-4D97-AF65-F5344CB8AC3E}">
        <p14:creationId xmlns:p14="http://schemas.microsoft.com/office/powerpoint/2010/main" val="12529573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14"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par>
                                <p:cTn id="24" presetID="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14" presetClass="entr" presetSubtype="1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6435" b="29462"/>
          <a:stretch/>
        </p:blipFill>
        <p:spPr>
          <a:xfrm>
            <a:off x="-547750" y="3146890"/>
            <a:ext cx="13799940" cy="3463370"/>
          </a:xfrm>
          <a:prstGeom prst="rect">
            <a:avLst/>
          </a:prstGeom>
        </p:spPr>
      </p:pic>
      <p:sp>
        <p:nvSpPr>
          <p:cNvPr id="4" name="Rounded Rectangle 3"/>
          <p:cNvSpPr/>
          <p:nvPr/>
        </p:nvSpPr>
        <p:spPr>
          <a:xfrm>
            <a:off x="262053" y="225502"/>
            <a:ext cx="11630526" cy="6384758"/>
          </a:xfrm>
          <a:prstGeom prst="roundRect">
            <a:avLst/>
          </a:prstGeom>
          <a:solidFill>
            <a:schemeClr val="bg1">
              <a:alpha val="89000"/>
            </a:schemeClr>
          </a:solidFill>
          <a:ln>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p>
        </p:txBody>
      </p:sp>
      <p:sp>
        <p:nvSpPr>
          <p:cNvPr id="12" name="Rectangle 11"/>
          <p:cNvSpPr/>
          <p:nvPr/>
        </p:nvSpPr>
        <p:spPr>
          <a:xfrm>
            <a:off x="498574" y="2140844"/>
            <a:ext cx="6798157" cy="1708160"/>
          </a:xfrm>
          <a:prstGeom prst="rect">
            <a:avLst/>
          </a:prstGeom>
          <a:ln w="47625">
            <a:solidFill>
              <a:srgbClr val="0070C0"/>
            </a:solidFill>
            <a:prstDash val="dashDot"/>
          </a:ln>
        </p:spPr>
        <p:txBody>
          <a:bodyPr wrap="square">
            <a:spAutoFit/>
          </a:bodyPr>
          <a:lstStyle/>
          <a:p>
            <a:pPr algn="ctr"/>
            <a:r>
              <a:rPr lang="vi-VN" sz="3500" dirty="0">
                <a:latin typeface="Times New Roman" panose="02020603050405020304" pitchFamily="18" charset="0"/>
                <a:cs typeface="Times New Roman" panose="02020603050405020304" pitchFamily="18" charset="0"/>
              </a:rPr>
              <a:t>Đây là việc không nên làm vì bạn sử dụng máy tính quá khuya sẽ làm hại cho sức khỏe và ảnh hưởng tới mắt.</a:t>
            </a:r>
          </a:p>
        </p:txBody>
      </p:sp>
      <p:sp>
        <p:nvSpPr>
          <p:cNvPr id="11" name="Rectangle 10"/>
          <p:cNvSpPr/>
          <p:nvPr/>
        </p:nvSpPr>
        <p:spPr>
          <a:xfrm>
            <a:off x="5667870" y="4129331"/>
            <a:ext cx="5819368" cy="2246769"/>
          </a:xfrm>
          <a:prstGeom prst="rect">
            <a:avLst/>
          </a:prstGeom>
          <a:ln w="47625">
            <a:solidFill>
              <a:srgbClr val="0070C0"/>
            </a:solidFill>
            <a:prstDash val="dashDot"/>
          </a:ln>
        </p:spPr>
        <p:txBody>
          <a:bodyPr wrap="square">
            <a:spAutoFit/>
          </a:bodyPr>
          <a:lstStyle/>
          <a:p>
            <a:pPr algn="ctr"/>
            <a:r>
              <a:rPr lang="vi-VN" sz="3500" dirty="0">
                <a:latin typeface="Times New Roman" panose="02020603050405020304" pitchFamily="18" charset="0"/>
                <a:cs typeface="Times New Roman" panose="02020603050405020304" pitchFamily="18" charset="0"/>
              </a:rPr>
              <a:t>Việc không nên làm vì nằm đọc sách sẽ tạo ra bóng tối khó nhìn thấy chữ trong sách làm mỏi mắt có thể bị cận thị. </a:t>
            </a:r>
          </a:p>
        </p:txBody>
      </p:sp>
      <p:sp>
        <p:nvSpPr>
          <p:cNvPr id="13" name="Text Box 11"/>
          <p:cNvSpPr txBox="1">
            <a:spLocks noChangeArrowheads="1"/>
          </p:cNvSpPr>
          <p:nvPr/>
        </p:nvSpPr>
        <p:spPr bwMode="auto">
          <a:xfrm>
            <a:off x="2027727" y="-498462"/>
            <a:ext cx="4152803" cy="2349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algn="ctr" eaLnBrk="1" hangingPunct="1">
              <a:spcBef>
                <a:spcPct val="50000"/>
              </a:spcBef>
            </a:pPr>
            <a:r>
              <a:rPr lang="en-US" sz="8800" b="1" dirty="0" err="1">
                <a:solidFill>
                  <a:srgbClr val="FF0000"/>
                </a:solidFill>
                <a:latin typeface="UTM Ambrose" panose="02040603050506020204" pitchFamily="18" charset="0"/>
              </a:rPr>
              <a:t>Không</a:t>
            </a:r>
            <a:r>
              <a:rPr lang="en-US" sz="8800" b="1" baseline="0" dirty="0">
                <a:solidFill>
                  <a:srgbClr val="FF0000"/>
                </a:solidFill>
                <a:latin typeface="UTM Ambrose" panose="02040603050506020204" pitchFamily="18" charset="0"/>
              </a:rPr>
              <a:t> </a:t>
            </a:r>
            <a:r>
              <a:rPr lang="en-US" sz="8800" b="1" dirty="0">
                <a:solidFill>
                  <a:srgbClr val="FF0000"/>
                </a:solidFill>
                <a:latin typeface="UTM Ambrose" panose="02040603050506020204" pitchFamily="18" charset="0"/>
              </a:rPr>
              <a:t>NÊN </a:t>
            </a:r>
            <a:r>
              <a:rPr lang="en-US" sz="8800" b="1" dirty="0" err="1">
                <a:solidFill>
                  <a:srgbClr val="FF0000"/>
                </a:solidFill>
                <a:latin typeface="UTM Ambrose" panose="02040603050506020204" pitchFamily="18" charset="0"/>
              </a:rPr>
              <a:t>làm</a:t>
            </a:r>
            <a:endParaRPr lang="en-US" sz="8800" b="1" dirty="0">
              <a:solidFill>
                <a:srgbClr val="FF0000"/>
              </a:solidFill>
              <a:latin typeface="UTM Ambrose" panose="02040603050506020204" pitchFamily="18"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929" y="195024"/>
            <a:ext cx="1603809" cy="1594800"/>
          </a:xfrm>
          <a:prstGeom prst="rect">
            <a:avLst/>
          </a:prstGeom>
          <a:effectLst>
            <a:outerShdw blurRad="76200" dir="13500000" sy="23000" kx="1200000" algn="br" rotWithShape="0">
              <a:prstClr val="black">
                <a:alpha val="20000"/>
              </a:prstClr>
            </a:outerShdw>
          </a:effectLst>
        </p:spPr>
      </p:pic>
      <p:pic>
        <p:nvPicPr>
          <p:cNvPr id="16" name="Picture 2" desc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9347" y="369233"/>
            <a:ext cx="4176773" cy="2628610"/>
          </a:xfrm>
          <a:prstGeom prst="rect">
            <a:avLst/>
          </a:prstGeom>
          <a:noFill/>
          <a:ln w="9525">
            <a:solidFill>
              <a:schemeClr val="accent2"/>
            </a:solidFill>
            <a:miter lim="800000"/>
            <a:headEnd/>
            <a:tailEnd/>
          </a:ln>
          <a:effectLst>
            <a:outerShdw dist="107763" dir="81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7" name="Picture 3" descr="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064" y="4129331"/>
            <a:ext cx="4027104" cy="2421567"/>
          </a:xfrm>
          <a:prstGeom prst="rect">
            <a:avLst/>
          </a:prstGeom>
          <a:noFill/>
          <a:ln w="9525">
            <a:solidFill>
              <a:schemeClr val="accent2"/>
            </a:solidFill>
            <a:miter lim="800000"/>
            <a:headEnd/>
            <a:tailEnd/>
          </a:ln>
          <a:effectLst>
            <a:outerShdw dist="107763" dir="18900000" algn="ctr" rotWithShape="0">
              <a:srgbClr val="4D4D4D">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1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6435" b="29462"/>
          <a:stretch/>
        </p:blipFill>
        <p:spPr>
          <a:xfrm>
            <a:off x="272716" y="3352800"/>
            <a:ext cx="12191999" cy="346337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272716" y="160421"/>
            <a:ext cx="11630526" cy="6384758"/>
          </a:xfrm>
          <a:prstGeom prst="roundRect">
            <a:avLst/>
          </a:prstGeom>
          <a:solidFill>
            <a:schemeClr val="bg1">
              <a:alpha val="89000"/>
            </a:schemeClr>
          </a:solidFill>
          <a:ln>
            <a:solidFill>
              <a:schemeClr val="accent1">
                <a:shade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220448"/>
            <a:ext cx="1603809" cy="1594800"/>
          </a:xfrm>
          <a:prstGeom prst="rect">
            <a:avLst/>
          </a:prstGeom>
          <a:effectLst>
            <a:outerShdw blurRad="76200" dir="13500000" sy="23000" kx="1200000" algn="br" rotWithShape="0">
              <a:prstClr val="black">
                <a:alpha val="20000"/>
              </a:prstClr>
            </a:outerShdw>
          </a:effectLst>
        </p:spPr>
      </p:pic>
      <p:pic>
        <p:nvPicPr>
          <p:cNvPr id="6" name="Content Placeholder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636" y="785004"/>
            <a:ext cx="2611132" cy="1946306"/>
          </a:xfrm>
          <a:prstGeom prst="rect">
            <a:avLst/>
          </a:prstGeom>
        </p:spPr>
      </p:pic>
      <p:pic>
        <p:nvPicPr>
          <p:cNvPr id="7" name="Picture 6" desc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3848" y="582987"/>
            <a:ext cx="3952856" cy="2031683"/>
          </a:xfrm>
          <a:prstGeom prst="rect">
            <a:avLst/>
          </a:prstGeom>
          <a:noFill/>
          <a:ln w="9525">
            <a:solidFill>
              <a:schemeClr val="accent2"/>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8" name="Picture 5" descr="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9057" y="479904"/>
            <a:ext cx="3880663" cy="2421567"/>
          </a:xfrm>
          <a:prstGeom prst="rect">
            <a:avLst/>
          </a:prstGeom>
          <a:noFill/>
          <a:ln w="9525">
            <a:solidFill>
              <a:schemeClr val="accent2"/>
            </a:solidFill>
            <a:miter lim="800000"/>
            <a:headEnd/>
            <a:tailEnd/>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9" name="Picture 2" desc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3047" y="3647333"/>
            <a:ext cx="3628784" cy="2283739"/>
          </a:xfrm>
          <a:prstGeom prst="rect">
            <a:avLst/>
          </a:prstGeom>
          <a:noFill/>
          <a:ln w="9525">
            <a:solidFill>
              <a:schemeClr val="accent2"/>
            </a:solidFill>
            <a:miter lim="800000"/>
            <a:headEnd/>
            <a:tailEnd/>
          </a:ln>
          <a:effectLst>
            <a:outerShdw dist="107763" dir="81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0" name="Picture 3" descr="v"/>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3848" y="3600093"/>
            <a:ext cx="4027104" cy="2421567"/>
          </a:xfrm>
          <a:prstGeom prst="rect">
            <a:avLst/>
          </a:prstGeom>
          <a:noFill/>
          <a:ln w="9525">
            <a:solidFill>
              <a:schemeClr val="accent2"/>
            </a:solidFill>
            <a:miter lim="800000"/>
            <a:headEnd/>
            <a:tailEnd/>
          </a:ln>
          <a:effectLst>
            <a:outerShdw dist="107763" dir="18900000" algn="ctr" rotWithShape="0">
              <a:srgbClr val="4D4D4D">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899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14" presetClass="entr" presetSubtype="1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par>
                                <p:cTn id="21" presetID="14"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par>
                                <p:cTn id="24" presetID="14" presetClass="entr" presetSubtype="1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39732" y="654650"/>
            <a:ext cx="12745345" cy="6078281"/>
          </a:xfrm>
          <a:prstGeom prst="rect">
            <a:avLst/>
          </a:prstGeom>
        </p:spPr>
      </p:pic>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1" y="4235116"/>
            <a:ext cx="12191999" cy="262288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3980" y="719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642851" y="1734277"/>
            <a:ext cx="11267498" cy="3785652"/>
          </a:xfrm>
          <a:prstGeom prst="rect">
            <a:avLst/>
          </a:prstGeom>
          <a:noFill/>
        </p:spPr>
        <p:txBody>
          <a:bodyPr wrap="square" rtlCol="0">
            <a:spAutoFit/>
          </a:bodyPr>
          <a:lstStyle/>
          <a:p>
            <a:pPr lvl="0" indent="512763" algn="just" defTabSz="913765">
              <a:spcBef>
                <a:spcPct val="0"/>
              </a:spcBef>
              <a:defRPr/>
            </a:pPr>
            <a:r>
              <a:rPr lang="en-US" sz="4000" b="1">
                <a:solidFill>
                  <a:srgbClr val="002060"/>
                </a:solidFill>
                <a:latin typeface="Times New Roman" panose="02020603050405020304" pitchFamily="18" charset="0"/>
                <a:ea typeface="Verdana" panose="020B0604030504040204" pitchFamily="34" charset="0"/>
                <a:cs typeface="Times New Roman" panose="02020603050405020304" pitchFamily="18" charset="0"/>
              </a:rPr>
              <a:t>Ánh </a:t>
            </a:r>
            <a:r>
              <a:rPr lang="en-US" sz="4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sáng</a:t>
            </a:r>
            <a:r>
              <a:rPr lang="en-US" sz="4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4000" b="1"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không</a:t>
            </a:r>
            <a:r>
              <a:rPr lang="en-US" sz="4000" b="1">
                <a:solidFill>
                  <a:srgbClr val="002060"/>
                </a:solidFill>
                <a:latin typeface="Times New Roman" panose="02020603050405020304" pitchFamily="18" charset="0"/>
                <a:ea typeface="Verdana" panose="020B0604030504040204" pitchFamily="34" charset="0"/>
                <a:cs typeface="Times New Roman" panose="02020603050405020304" pitchFamily="18" charset="0"/>
              </a:rPr>
              <a:t> thích </a:t>
            </a:r>
            <a:r>
              <a:rPr lang="en-US" sz="4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hợp</a:t>
            </a:r>
            <a:r>
              <a:rPr lang="en-US" sz="4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sẽ</a:t>
            </a:r>
            <a:r>
              <a:rPr lang="en-US" sz="4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có</a:t>
            </a:r>
            <a:r>
              <a:rPr lang="en-US" sz="4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hại</a:t>
            </a:r>
            <a:r>
              <a:rPr lang="en-US" sz="4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cho</a:t>
            </a:r>
            <a:r>
              <a:rPr lang="en-US" sz="4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mắt</a:t>
            </a:r>
            <a:r>
              <a:rPr lang="en-US" sz="4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p>
          <a:p>
            <a:pPr lvl="0" indent="577850" algn="just" defTabSz="913765">
              <a:spcBef>
                <a:spcPct val="0"/>
              </a:spcBef>
              <a:defRPr/>
            </a:pPr>
            <a:r>
              <a:rPr lang="en-US" sz="4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Ánh</a:t>
            </a:r>
            <a:r>
              <a:rPr lang="en-US" sz="4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sáng</a:t>
            </a:r>
            <a:r>
              <a:rPr lang="en-US" sz="4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quá</a:t>
            </a:r>
            <a:r>
              <a:rPr lang="en-US" sz="4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mạnh</a:t>
            </a:r>
            <a:r>
              <a:rPr lang="en-US" sz="4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chiếu</a:t>
            </a:r>
            <a:r>
              <a:rPr lang="en-US" sz="4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vào</a:t>
            </a:r>
            <a:r>
              <a:rPr lang="en-US" sz="4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mắt</a:t>
            </a:r>
            <a:r>
              <a:rPr lang="en-US" sz="4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có</a:t>
            </a:r>
            <a:r>
              <a:rPr lang="en-US" sz="4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thể</a:t>
            </a:r>
            <a:r>
              <a:rPr lang="en-US" sz="4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làm</a:t>
            </a:r>
            <a:r>
              <a:rPr lang="en-US" sz="4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4000" b="1"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hỏng</a:t>
            </a:r>
            <a:r>
              <a:rPr lang="en-US" sz="4000" b="1">
                <a:solidFill>
                  <a:srgbClr val="002060"/>
                </a:solidFill>
                <a:latin typeface="Times New Roman" panose="02020603050405020304" pitchFamily="18" charset="0"/>
                <a:ea typeface="Verdana" panose="020B0604030504040204" pitchFamily="34" charset="0"/>
                <a:cs typeface="Times New Roman" panose="02020603050405020304" pitchFamily="18" charset="0"/>
              </a:rPr>
              <a:t> mắt</a:t>
            </a:r>
            <a:r>
              <a:rPr lang="vi-VN" sz="4000" b="1">
                <a:solidFill>
                  <a:srgbClr val="002060"/>
                </a:solidFill>
                <a:latin typeface="Times New Roman" panose="02020603050405020304" pitchFamily="18" charset="0"/>
                <a:ea typeface="Verdana" panose="020B0604030504040204" pitchFamily="34" charset="0"/>
                <a:cs typeface="Times New Roman" panose="02020603050405020304" pitchFamily="18" charset="0"/>
              </a:rPr>
              <a:t>.</a:t>
            </a:r>
          </a:p>
          <a:p>
            <a:pPr lvl="0" indent="577850" algn="just" defTabSz="913765">
              <a:spcBef>
                <a:spcPct val="0"/>
              </a:spcBef>
              <a:defRPr/>
            </a:pPr>
            <a:r>
              <a:rPr lang="vi-VN" sz="4000" b="1">
                <a:solidFill>
                  <a:srgbClr val="002060"/>
                </a:solidFill>
                <a:latin typeface="Times New Roman" panose="02020603050405020304" pitchFamily="18" charset="0"/>
                <a:ea typeface="Verdana" panose="020B0604030504040204" pitchFamily="34" charset="0"/>
                <a:cs typeface="Times New Roman" panose="02020603050405020304" pitchFamily="18" charset="0"/>
              </a:rPr>
              <a:t>Học, đọc sách dưới ánh sáng quá yếu</a:t>
            </a:r>
            <a:r>
              <a:rPr lang="en-US" sz="4000" b="1">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vi-VN" sz="4000" b="1">
                <a:solidFill>
                  <a:srgbClr val="002060"/>
                </a:solidFill>
                <a:latin typeface="Times New Roman" panose="02020603050405020304" pitchFamily="18" charset="0"/>
                <a:ea typeface="Verdana" panose="020B0604030504040204" pitchFamily="34" charset="0"/>
                <a:cs typeface="Times New Roman" panose="02020603050405020304" pitchFamily="18" charset="0"/>
              </a:rPr>
              <a:t>hoặc quá mạnh đều có hại cho mắt. Nhìn quá lâu vào màn hình vi tính hoặc ti vi cũng làm hại mắt.</a:t>
            </a:r>
            <a:endParaRPr lang="vi-VN" sz="40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8" name="Rectangle 7"/>
          <p:cNvSpPr/>
          <p:nvPr/>
        </p:nvSpPr>
        <p:spPr>
          <a:xfrm>
            <a:off x="4831871" y="872239"/>
            <a:ext cx="2528257" cy="769441"/>
          </a:xfrm>
          <a:prstGeom prst="rect">
            <a:avLst/>
          </a:prstGeom>
        </p:spPr>
        <p:txBody>
          <a:bodyPr wrap="none">
            <a:spAutoFit/>
          </a:bodyPr>
          <a:lstStyle/>
          <a:p>
            <a:pPr marL="342900" indent="-342900" algn="ctr">
              <a:spcBef>
                <a:spcPts val="600"/>
              </a:spcBef>
              <a:spcAft>
                <a:spcPts val="600"/>
              </a:spcAft>
            </a:pPr>
            <a:r>
              <a:rPr lang="en-US" sz="4400" b="1" dirty="0" err="1">
                <a:solidFill>
                  <a:srgbClr val="FF0000"/>
                </a:solidFill>
                <a:latin typeface="UTM Showcard"/>
                <a:cs typeface="Arial" panose="020B0604020202020204" pitchFamily="34" charset="0"/>
              </a:rPr>
              <a:t>Ghi</a:t>
            </a:r>
            <a:r>
              <a:rPr lang="en-US" sz="4400" b="1" dirty="0">
                <a:solidFill>
                  <a:srgbClr val="FF0000"/>
                </a:solidFill>
                <a:latin typeface="UTM Showcard"/>
                <a:cs typeface="Arial" panose="020B0604020202020204" pitchFamily="34" charset="0"/>
              </a:rPr>
              <a:t> </a:t>
            </a:r>
            <a:r>
              <a:rPr lang="en-US" sz="4400" b="1" dirty="0" err="1">
                <a:solidFill>
                  <a:srgbClr val="FF0000"/>
                </a:solidFill>
                <a:latin typeface="UTM Showcard"/>
                <a:cs typeface="Arial" panose="020B0604020202020204" pitchFamily="34" charset="0"/>
              </a:rPr>
              <a:t>nhớ</a:t>
            </a:r>
            <a:endParaRPr lang="en-US" sz="1600" b="1" dirty="0">
              <a:solidFill>
                <a:srgbClr val="FF0000"/>
              </a:solidFill>
              <a:latin typeface="UTM Showcard"/>
              <a:cs typeface="Arial" panose="020B0604020202020204" pitchFamily="34" charset="0"/>
            </a:endParaRPr>
          </a:p>
        </p:txBody>
      </p:sp>
    </p:spTree>
    <p:extLst>
      <p:ext uri="{BB962C8B-B14F-4D97-AF65-F5344CB8AC3E}">
        <p14:creationId xmlns:p14="http://schemas.microsoft.com/office/powerpoint/2010/main" val="10828183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left)">
                                      <p:cBhvr>
                                        <p:cTn id="16" dur="500"/>
                                        <p:tgtEl>
                                          <p:spTgt spid="7">
                                            <p:txEl>
                                              <p:pRg st="1" end="1"/>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800" y="1394665"/>
            <a:ext cx="10211685" cy="3938357"/>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28129" y="2008978"/>
            <a:ext cx="9695980" cy="2800767"/>
          </a:xfrm>
          <a:prstGeom prst="rect">
            <a:avLst/>
          </a:prstGeom>
          <a:noFill/>
        </p:spPr>
        <p:txBody>
          <a:bodyPr wrap="square" rtlCol="0">
            <a:spAutoFit/>
          </a:bodyPr>
          <a:lstStyle/>
          <a:p>
            <a:r>
              <a:rPr lang="en-US" sz="44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Hãy</a:t>
            </a:r>
            <a:r>
              <a:rPr lang="en-US" sz="44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kể</a:t>
            </a:r>
            <a:r>
              <a:rPr lang="en-US" sz="44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chia </a:t>
            </a:r>
            <a:r>
              <a:rPr lang="en-US" sz="44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sẻ</a:t>
            </a:r>
            <a:r>
              <a:rPr lang="en-US" sz="44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hoạt</a:t>
            </a:r>
            <a:r>
              <a:rPr lang="en-US" sz="44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động</a:t>
            </a:r>
            <a:r>
              <a:rPr lang="en-US" sz="44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ở </a:t>
            </a:r>
            <a:r>
              <a:rPr lang="en-US" sz="44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nhà</a:t>
            </a:r>
            <a:r>
              <a:rPr lang="en-US" sz="44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của</a:t>
            </a:r>
            <a:r>
              <a:rPr lang="en-US" sz="44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em</a:t>
            </a:r>
            <a:r>
              <a:rPr lang="en-US" sz="44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khi</a:t>
            </a:r>
            <a:r>
              <a:rPr lang="en-US" sz="44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a:t>
            </a:r>
          </a:p>
          <a:p>
            <a:r>
              <a:rPr lang="en-US" sz="44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 </a:t>
            </a:r>
            <a:r>
              <a:rPr lang="en-US" sz="44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Xem</a:t>
            </a:r>
            <a:r>
              <a:rPr lang="en-US" sz="44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tivi</a:t>
            </a:r>
            <a:endParaRPr lang="en-US" sz="44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a:p>
            <a:r>
              <a:rPr lang="en-US" sz="44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 </a:t>
            </a:r>
            <a:r>
              <a:rPr lang="en-US" sz="44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Học</a:t>
            </a:r>
            <a:r>
              <a:rPr lang="en-US" sz="44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r>
              <a:rPr lang="en-US" sz="4400" b="1"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bài</a:t>
            </a:r>
            <a:endParaRPr lang="en-US" sz="44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8" name="Rectangle 7"/>
          <p:cNvSpPr/>
          <p:nvPr/>
        </p:nvSpPr>
        <p:spPr>
          <a:xfrm>
            <a:off x="4772060" y="502607"/>
            <a:ext cx="2916183" cy="769441"/>
          </a:xfrm>
          <a:prstGeom prst="rect">
            <a:avLst/>
          </a:prstGeom>
        </p:spPr>
        <p:txBody>
          <a:bodyPr wrap="none">
            <a:spAutoFit/>
          </a:bodyPr>
          <a:lstStyle/>
          <a:p>
            <a:pPr marL="342900" indent="-342900" algn="ctr">
              <a:spcBef>
                <a:spcPts val="600"/>
              </a:spcBef>
              <a:spcAft>
                <a:spcPts val="600"/>
              </a:spcAft>
            </a:pPr>
            <a:r>
              <a:rPr lang="en-US" sz="4400" b="1" dirty="0" err="1">
                <a:solidFill>
                  <a:srgbClr val="FF0000"/>
                </a:solidFill>
                <a:latin typeface="UTM Showcard"/>
                <a:cs typeface="Arial" panose="020B0604020202020204" pitchFamily="34" charset="0"/>
              </a:rPr>
              <a:t>Vận</a:t>
            </a:r>
            <a:r>
              <a:rPr lang="en-US" sz="4400" b="1" dirty="0">
                <a:solidFill>
                  <a:srgbClr val="FF0000"/>
                </a:solidFill>
                <a:latin typeface="UTM Showcard"/>
                <a:cs typeface="Arial" panose="020B0604020202020204" pitchFamily="34" charset="0"/>
              </a:rPr>
              <a:t> </a:t>
            </a:r>
            <a:r>
              <a:rPr lang="en-US" sz="4400" b="1" dirty="0" err="1">
                <a:solidFill>
                  <a:srgbClr val="FF0000"/>
                </a:solidFill>
                <a:latin typeface="UTM Showcard"/>
                <a:cs typeface="Arial" panose="020B0604020202020204" pitchFamily="34" charset="0"/>
              </a:rPr>
              <a:t>dụng</a:t>
            </a:r>
            <a:endParaRPr lang="en-US" sz="1600" b="1" dirty="0">
              <a:solidFill>
                <a:srgbClr val="FF0000"/>
              </a:solidFill>
              <a:latin typeface="UTM Showcard"/>
              <a:cs typeface="Arial" panose="020B0604020202020204" pitchFamily="34" charset="0"/>
            </a:endParaRP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473396" y="-16042"/>
            <a:ext cx="2486652" cy="2232696"/>
          </a:xfrm>
          <a:prstGeom prst="rect">
            <a:avLst/>
          </a:prstGeom>
        </p:spPr>
      </p:pic>
      <p:pic>
        <p:nvPicPr>
          <p:cNvPr id="16"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23827" b="29462"/>
          <a:stretch/>
        </p:blipFill>
        <p:spPr>
          <a:xfrm>
            <a:off x="2594822" y="4709012"/>
            <a:ext cx="10186842" cy="2191511"/>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272716" y="3306883"/>
            <a:ext cx="4462752" cy="4462752"/>
          </a:xfrm>
          <a:prstGeom prst="rect">
            <a:avLst/>
          </a:prstGeom>
        </p:spPr>
      </p:pic>
    </p:spTree>
    <p:extLst>
      <p:ext uri="{BB962C8B-B14F-4D97-AF65-F5344CB8AC3E}">
        <p14:creationId xmlns:p14="http://schemas.microsoft.com/office/powerpoint/2010/main" val="24819566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6" presetClass="entr" presetSubtype="32"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out)">
                                      <p:cBhvr>
                                        <p:cTn id="25" dur="2000"/>
                                        <p:tgtEl>
                                          <p:spTgt spid="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Children Watching Television In A Room 2838716 Vector Art at Vecteez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687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73242" y="549442"/>
            <a:ext cx="11245515" cy="5759116"/>
          </a:xfrm>
          <a:prstGeom prst="roundRect">
            <a:avLst/>
          </a:prstGeom>
          <a:solidFill>
            <a:schemeClr val="bg1">
              <a:alpha val="87000"/>
            </a:schemeClr>
          </a:solidFill>
          <a:ln w="349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217681"/>
            <a:ext cx="2245895" cy="3651019"/>
          </a:xfrm>
          <a:prstGeom prst="rect">
            <a:avLst/>
          </a:prstGeom>
        </p:spPr>
      </p:pic>
      <p:sp>
        <p:nvSpPr>
          <p:cNvPr id="12" name="Rectangle 11"/>
          <p:cNvSpPr/>
          <p:nvPr/>
        </p:nvSpPr>
        <p:spPr>
          <a:xfrm>
            <a:off x="1837125" y="774427"/>
            <a:ext cx="9881632" cy="5309146"/>
          </a:xfrm>
          <a:prstGeom prst="rect">
            <a:avLst/>
          </a:prstGeom>
          <a:noFill/>
        </p:spPr>
        <p:txBody>
          <a:bodyPr wrap="square">
            <a:spAutoFit/>
          </a:bodyPr>
          <a:lstStyle/>
          <a:p>
            <a:pPr algn="just">
              <a:lnSpc>
                <a:spcPct val="150000"/>
              </a:lnSpc>
              <a:defRPr/>
            </a:pPr>
            <a:r>
              <a:rPr lang="en-US" sz="3600" b="1" dirty="0">
                <a:solidFill>
                  <a:srgbClr val="FF0000"/>
                </a:solidFill>
                <a:latin typeface="Times New Roman" pitchFamily="18" charset="0"/>
                <a:cs typeface="Times New Roman" pitchFamily="18" charset="0"/>
              </a:rPr>
              <a:t>KHI XEM TIVI</a:t>
            </a:r>
          </a:p>
          <a:p>
            <a:pPr algn="just">
              <a:lnSpc>
                <a:spcPct val="150000"/>
              </a:lnSpc>
              <a:defRPr/>
            </a:pPr>
            <a:r>
              <a:rPr lang="en-US" sz="3600" dirty="0">
                <a:latin typeface="Times New Roman" pitchFamily="18" charset="0"/>
                <a:cs typeface="Times New Roman" pitchFamily="18" charset="0"/>
              </a:rPr>
              <a:t>   </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Không</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nên</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xem</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quá</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lâu</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Mỗi</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khi</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chương</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trình</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tivi</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thay</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đổi</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nên</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cho</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mắt</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nghỉ</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trong</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vài</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phút</a:t>
            </a:r>
            <a:r>
              <a:rPr lang="en-US" sz="3800" dirty="0">
                <a:latin typeface="Times New Roman" pitchFamily="18" charset="0"/>
                <a:cs typeface="Times New Roman" pitchFamily="18" charset="0"/>
              </a:rPr>
              <a:t>. </a:t>
            </a:r>
          </a:p>
          <a:p>
            <a:pPr algn="just">
              <a:lnSpc>
                <a:spcPct val="150000"/>
              </a:lnSpc>
              <a:defRPr/>
            </a:pPr>
            <a:r>
              <a:rPr lang="en-US" sz="3800" dirty="0">
                <a:latin typeface="Times New Roman" pitchFamily="18" charset="0"/>
                <a:cs typeface="Times New Roman" pitchFamily="18" charset="0"/>
              </a:rPr>
              <a:t>   - </a:t>
            </a:r>
            <a:r>
              <a:rPr lang="en-US" sz="3800" dirty="0" err="1">
                <a:latin typeface="Times New Roman" pitchFamily="18" charset="0"/>
                <a:cs typeface="Times New Roman" pitchFamily="18" charset="0"/>
              </a:rPr>
              <a:t>Không</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nên</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xem</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quá</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gần</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hoặc</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quá</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xa</a:t>
            </a:r>
            <a:r>
              <a:rPr lang="en-US" sz="3800" dirty="0">
                <a:latin typeface="Times New Roman" pitchFamily="18" charset="0"/>
                <a:cs typeface="Times New Roman" pitchFamily="18" charset="0"/>
              </a:rPr>
              <a:t>. </a:t>
            </a:r>
          </a:p>
          <a:p>
            <a:pPr algn="just">
              <a:lnSpc>
                <a:spcPct val="150000"/>
              </a:lnSpc>
              <a:defRPr/>
            </a:pPr>
            <a:r>
              <a:rPr lang="en-US" sz="3800" dirty="0">
                <a:latin typeface="Times New Roman" pitchFamily="18" charset="0"/>
                <a:cs typeface="Times New Roman" pitchFamily="18" charset="0"/>
              </a:rPr>
              <a:t>   - </a:t>
            </a:r>
            <a:r>
              <a:rPr lang="en-US" sz="3800" dirty="0" err="1">
                <a:latin typeface="Times New Roman" pitchFamily="18" charset="0"/>
                <a:cs typeface="Times New Roman" pitchFamily="18" charset="0"/>
              </a:rPr>
              <a:t>Không</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nên</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ngồi</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lệch</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quá</a:t>
            </a:r>
            <a:r>
              <a:rPr lang="en-US" sz="3800" dirty="0">
                <a:latin typeface="Times New Roman" pitchFamily="18" charset="0"/>
                <a:cs typeface="Times New Roman" pitchFamily="18" charset="0"/>
              </a:rPr>
              <a:t> 45 </a:t>
            </a:r>
            <a:r>
              <a:rPr lang="en-US" sz="3800" dirty="0" err="1">
                <a:latin typeface="Times New Roman" pitchFamily="18" charset="0"/>
                <a:cs typeface="Times New Roman" pitchFamily="18" charset="0"/>
              </a:rPr>
              <a:t>độ</a:t>
            </a:r>
            <a:r>
              <a:rPr lang="en-US" sz="3800" dirty="0">
                <a:latin typeface="Times New Roman" pitchFamily="18" charset="0"/>
                <a:cs typeface="Times New Roman" pitchFamily="18" charset="0"/>
              </a:rPr>
              <a:t> so </a:t>
            </a:r>
            <a:r>
              <a:rPr lang="en-US" sz="3800" dirty="0" err="1">
                <a:latin typeface="Times New Roman" pitchFamily="18" charset="0"/>
                <a:cs typeface="Times New Roman" pitchFamily="18" charset="0"/>
              </a:rPr>
              <a:t>với</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màn</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hình</a:t>
            </a:r>
            <a:r>
              <a:rPr lang="en-US" sz="3800" dirty="0">
                <a:latin typeface="Times New Roman" pitchFamily="18" charset="0"/>
                <a:cs typeface="Times New Roman" pitchFamily="18" charset="0"/>
              </a:rPr>
              <a:t>. </a:t>
            </a:r>
          </a:p>
        </p:txBody>
      </p:sp>
    </p:spTree>
    <p:extLst>
      <p:ext uri="{BB962C8B-B14F-4D97-AF65-F5344CB8AC3E}">
        <p14:creationId xmlns:p14="http://schemas.microsoft.com/office/powerpoint/2010/main" val="106569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64" y="-91474"/>
            <a:ext cx="12388363" cy="6962963"/>
          </a:xfrm>
          <a:prstGeom prst="rect">
            <a:avLst/>
          </a:prstGeom>
        </p:spPr>
      </p:pic>
      <p:sp>
        <p:nvSpPr>
          <p:cNvPr id="6" name="Rounded Rectangle 5"/>
          <p:cNvSpPr/>
          <p:nvPr/>
        </p:nvSpPr>
        <p:spPr>
          <a:xfrm>
            <a:off x="473242" y="549442"/>
            <a:ext cx="11245515" cy="5759116"/>
          </a:xfrm>
          <a:prstGeom prst="roundRect">
            <a:avLst/>
          </a:prstGeom>
          <a:solidFill>
            <a:schemeClr val="bg1">
              <a:alpha val="87000"/>
            </a:schemeClr>
          </a:solidFill>
          <a:ln w="349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7581" y="753943"/>
            <a:ext cx="11001176" cy="2855077"/>
          </a:xfrm>
          <a:prstGeom prst="rect">
            <a:avLst/>
          </a:prstGeom>
          <a:noFill/>
        </p:spPr>
        <p:txBody>
          <a:bodyPr wrap="square">
            <a:spAutoFit/>
          </a:bodyPr>
          <a:lstStyle/>
          <a:p>
            <a:pPr algn="ctr">
              <a:lnSpc>
                <a:spcPct val="114000"/>
              </a:lnSpc>
              <a:defRPr/>
            </a:pPr>
            <a:r>
              <a:rPr lang="vi-VN" sz="3200" b="1" dirty="0">
                <a:solidFill>
                  <a:srgbClr val="FF0000"/>
                </a:solidFill>
                <a:latin typeface="Times New Roman" pitchFamily="18" charset="0"/>
                <a:cs typeface="Times New Roman" pitchFamily="18" charset="0"/>
              </a:rPr>
              <a:t>KHI NGỒI HỌC</a:t>
            </a:r>
          </a:p>
          <a:p>
            <a:pPr algn="just">
              <a:lnSpc>
                <a:spcPct val="114000"/>
              </a:lnSpc>
              <a:defRPr/>
            </a:pPr>
            <a:r>
              <a:rPr lang="vi-VN" sz="3200" b="1" dirty="0">
                <a:solidFill>
                  <a:srgbClr val="002060"/>
                </a:solidFill>
                <a:latin typeface="Times New Roman" pitchFamily="18" charset="0"/>
                <a:cs typeface="Times New Roman" pitchFamily="18" charset="0"/>
              </a:rPr>
              <a:t>    - Khi đọc và viết, cần ngồi thẳng. </a:t>
            </a:r>
          </a:p>
          <a:p>
            <a:pPr algn="just">
              <a:lnSpc>
                <a:spcPct val="114000"/>
              </a:lnSpc>
              <a:defRPr/>
            </a:pPr>
            <a:r>
              <a:rPr lang="vi-VN" sz="3200" b="1" dirty="0">
                <a:solidFill>
                  <a:srgbClr val="002060"/>
                </a:solidFill>
                <a:latin typeface="Times New Roman" pitchFamily="18" charset="0"/>
                <a:cs typeface="Times New Roman" pitchFamily="18" charset="0"/>
              </a:rPr>
              <a:t>    - Sau 45 phút cần nghỉ mắt mà vận động tay chân, nhìn xa. </a:t>
            </a:r>
          </a:p>
          <a:p>
            <a:pPr algn="just">
              <a:lnSpc>
                <a:spcPct val="114000"/>
              </a:lnSpc>
              <a:defRPr/>
            </a:pPr>
            <a:r>
              <a:rPr lang="vi-VN" sz="3200" b="1" dirty="0">
                <a:solidFill>
                  <a:srgbClr val="002060"/>
                </a:solidFill>
                <a:latin typeface="Times New Roman" pitchFamily="18" charset="0"/>
                <a:cs typeface="Times New Roman" pitchFamily="18" charset="0"/>
              </a:rPr>
              <a:t>    - Không được đọc sách, viết chữ ở nơi có ánh sáng yếu hoặc nơi có ánh sáng Mặt trời trực tiếp chiếu vào.</a:t>
            </a:r>
          </a:p>
        </p:txBody>
      </p:sp>
      <p:pic>
        <p:nvPicPr>
          <p:cNvPr id="8194" name="Picture 2" descr="Hệ Thống Bài Tập Vật Lý 11 Theo Chuyên Đề: Cường Độ Điện Trường Tại Một Điể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44" b="98498" l="0" r="99878">
                        <a14:foregroundMark x1="35244" y1="29399" x2="39268" y2="40558"/>
                        <a14:foregroundMark x1="34512" y1="36052" x2="27439" y2="47425"/>
                        <a14:foregroundMark x1="27439" y1="47425" x2="33171" y2="71674"/>
                        <a14:foregroundMark x1="38293" y1="30472" x2="43171" y2="29828"/>
                        <a14:foregroundMark x1="35854" y1="33476" x2="25732" y2="45279"/>
                        <a14:foregroundMark x1="25732" y1="45279" x2="32683" y2="31330"/>
                        <a14:foregroundMark x1="33537" y1="26180" x2="41585" y2="31974"/>
                        <a14:foregroundMark x1="44878" y1="69528" x2="57561" y2="73820"/>
                        <a14:foregroundMark x1="60854" y1="77897" x2="66220" y2="81545"/>
                        <a14:foregroundMark x1="61707" y1="74893" x2="65610" y2="74893"/>
                        <a14:foregroundMark x1="55488" y1="55579" x2="59024" y2="63734"/>
                      </a14:backgroundRemoval>
                    </a14:imgEffect>
                  </a14:imgLayer>
                </a14:imgProps>
              </a:ext>
              <a:ext uri="{28A0092B-C50C-407E-A947-70E740481C1C}">
                <a14:useLocalDpi xmlns:a14="http://schemas.microsoft.com/office/drawing/2010/main" val="0"/>
              </a:ext>
            </a:extLst>
          </a:blip>
          <a:srcRect/>
          <a:stretch>
            <a:fillRect/>
          </a:stretch>
        </p:blipFill>
        <p:spPr bwMode="auto">
          <a:xfrm>
            <a:off x="6999371" y="3176970"/>
            <a:ext cx="6703594" cy="38096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17581" y="3613878"/>
            <a:ext cx="7969220" cy="2293705"/>
          </a:xfrm>
          <a:prstGeom prst="rect">
            <a:avLst/>
          </a:prstGeom>
          <a:noFill/>
        </p:spPr>
        <p:txBody>
          <a:bodyPr wrap="square">
            <a:spAutoFit/>
          </a:bodyPr>
          <a:lstStyle/>
          <a:p>
            <a:pPr>
              <a:lnSpc>
                <a:spcPct val="114000"/>
              </a:lnSpc>
              <a:defRPr/>
            </a:pPr>
            <a:r>
              <a:rPr lang="vi-VN" sz="3200" b="1" dirty="0">
                <a:solidFill>
                  <a:srgbClr val="002060"/>
                </a:solidFill>
                <a:latin typeface="Times New Roman" pitchFamily="18" charset="0"/>
                <a:cs typeface="Times New Roman" pitchFamily="18" charset="0"/>
              </a:rPr>
              <a:t>- Khoảng cách giữa mắt và sách giữ cự li khoảng 30cm.</a:t>
            </a:r>
          </a:p>
          <a:p>
            <a:pPr>
              <a:lnSpc>
                <a:spcPct val="114000"/>
              </a:lnSpc>
              <a:defRPr/>
            </a:pPr>
            <a:r>
              <a:rPr lang="vi-VN" sz="3200" b="1" dirty="0">
                <a:solidFill>
                  <a:srgbClr val="002060"/>
                </a:solidFill>
                <a:latin typeface="Times New Roman" pitchFamily="18" charset="0"/>
                <a:cs typeface="Times New Roman" pitchFamily="18" charset="0"/>
              </a:rPr>
              <a:t>   - Không được đọc trong tư thế đang nằm, đang đi trên đường hoặc trên xe chạy lắc lư.</a:t>
            </a:r>
          </a:p>
        </p:txBody>
      </p:sp>
    </p:spTree>
    <p:extLst>
      <p:ext uri="{BB962C8B-B14F-4D97-AF65-F5344CB8AC3E}">
        <p14:creationId xmlns:p14="http://schemas.microsoft.com/office/powerpoint/2010/main" val="102869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8" y="250193"/>
            <a:ext cx="12001652" cy="2710543"/>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26901" y="635968"/>
            <a:ext cx="1209996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6000" b="1" dirty="0" err="1">
                <a:solidFill>
                  <a:schemeClr val="bg1"/>
                </a:solidFill>
                <a:latin typeface="Times New Roman" pitchFamily="18" charset="0"/>
                <a:cs typeface="Times New Roman" pitchFamily="18" charset="0"/>
              </a:rPr>
              <a:t>Câu</a:t>
            </a:r>
            <a:r>
              <a:rPr lang="en-US" sz="6000" b="1" dirty="0">
                <a:solidFill>
                  <a:schemeClr val="bg1"/>
                </a:solidFill>
                <a:latin typeface="Times New Roman" pitchFamily="18" charset="0"/>
                <a:cs typeface="Times New Roman" pitchFamily="18" charset="0"/>
              </a:rPr>
              <a:t> 1: </a:t>
            </a:r>
            <a:r>
              <a:rPr lang="en-US" sz="6000" b="1" dirty="0" err="1">
                <a:solidFill>
                  <a:schemeClr val="bg1"/>
                </a:solidFill>
                <a:latin typeface="Times New Roman" pitchFamily="18" charset="0"/>
                <a:cs typeface="Times New Roman" pitchFamily="18" charset="0"/>
              </a:rPr>
              <a:t>Hãy</a:t>
            </a:r>
            <a:r>
              <a:rPr lang="en-US" sz="6000" b="1" dirty="0">
                <a:solidFill>
                  <a:schemeClr val="bg1"/>
                </a:solidFill>
                <a:latin typeface="Times New Roman" pitchFamily="18" charset="0"/>
                <a:cs typeface="Times New Roman" pitchFamily="18" charset="0"/>
              </a:rPr>
              <a:t> </a:t>
            </a:r>
            <a:r>
              <a:rPr lang="en-US" sz="6000" b="1" dirty="0" err="1">
                <a:solidFill>
                  <a:schemeClr val="bg1"/>
                </a:solidFill>
                <a:latin typeface="Times New Roman" pitchFamily="18" charset="0"/>
                <a:cs typeface="Times New Roman" pitchFamily="18" charset="0"/>
              </a:rPr>
              <a:t>nêu</a:t>
            </a:r>
            <a:r>
              <a:rPr lang="en-US" sz="6000" b="1" dirty="0">
                <a:solidFill>
                  <a:schemeClr val="bg1"/>
                </a:solidFill>
                <a:latin typeface="Times New Roman" pitchFamily="18" charset="0"/>
                <a:cs typeface="Times New Roman" pitchFamily="18" charset="0"/>
              </a:rPr>
              <a:t> </a:t>
            </a:r>
            <a:r>
              <a:rPr lang="en-US" sz="6000" b="1" dirty="0" err="1">
                <a:solidFill>
                  <a:schemeClr val="bg1"/>
                </a:solidFill>
                <a:latin typeface="Times New Roman" pitchFamily="18" charset="0"/>
                <a:cs typeface="Times New Roman" pitchFamily="18" charset="0"/>
              </a:rPr>
              <a:t>vai</a:t>
            </a:r>
            <a:r>
              <a:rPr lang="en-US" sz="6000" b="1" dirty="0">
                <a:solidFill>
                  <a:schemeClr val="bg1"/>
                </a:solidFill>
                <a:latin typeface="Times New Roman" pitchFamily="18" charset="0"/>
                <a:cs typeface="Times New Roman" pitchFamily="18" charset="0"/>
              </a:rPr>
              <a:t> </a:t>
            </a:r>
            <a:r>
              <a:rPr lang="en-US" sz="6000" b="1" dirty="0" err="1">
                <a:solidFill>
                  <a:schemeClr val="bg1"/>
                </a:solidFill>
                <a:latin typeface="Times New Roman" pitchFamily="18" charset="0"/>
                <a:cs typeface="Times New Roman" pitchFamily="18" charset="0"/>
              </a:rPr>
              <a:t>trò</a:t>
            </a:r>
            <a:r>
              <a:rPr lang="en-US" sz="6000" b="1" dirty="0">
                <a:solidFill>
                  <a:schemeClr val="bg1"/>
                </a:solidFill>
                <a:latin typeface="Times New Roman" pitchFamily="18" charset="0"/>
                <a:cs typeface="Times New Roman" pitchFamily="18" charset="0"/>
              </a:rPr>
              <a:t> </a:t>
            </a:r>
            <a:r>
              <a:rPr lang="en-US" sz="6000" b="1" dirty="0" err="1">
                <a:solidFill>
                  <a:schemeClr val="bg1"/>
                </a:solidFill>
                <a:latin typeface="Times New Roman" pitchFamily="18" charset="0"/>
                <a:cs typeface="Times New Roman" pitchFamily="18" charset="0"/>
              </a:rPr>
              <a:t>của</a:t>
            </a:r>
            <a:r>
              <a:rPr lang="en-US" sz="6000" b="1" dirty="0">
                <a:solidFill>
                  <a:schemeClr val="bg1"/>
                </a:solidFill>
                <a:latin typeface="Times New Roman" pitchFamily="18" charset="0"/>
                <a:cs typeface="Times New Roman" pitchFamily="18" charset="0"/>
              </a:rPr>
              <a:t> </a:t>
            </a:r>
            <a:r>
              <a:rPr lang="en-US" sz="6000" b="1" dirty="0" err="1">
                <a:solidFill>
                  <a:schemeClr val="bg1"/>
                </a:solidFill>
                <a:latin typeface="Times New Roman" pitchFamily="18" charset="0"/>
                <a:cs typeface="Times New Roman" pitchFamily="18" charset="0"/>
              </a:rPr>
              <a:t>ánh</a:t>
            </a:r>
            <a:r>
              <a:rPr lang="en-US" sz="6000" b="1" dirty="0">
                <a:solidFill>
                  <a:schemeClr val="bg1"/>
                </a:solidFill>
                <a:latin typeface="Times New Roman" pitchFamily="18" charset="0"/>
                <a:cs typeface="Times New Roman" pitchFamily="18" charset="0"/>
              </a:rPr>
              <a:t> </a:t>
            </a:r>
            <a:r>
              <a:rPr lang="en-US" sz="6000" b="1" dirty="0" err="1">
                <a:solidFill>
                  <a:schemeClr val="bg1"/>
                </a:solidFill>
                <a:latin typeface="Times New Roman" pitchFamily="18" charset="0"/>
                <a:cs typeface="Times New Roman" pitchFamily="18" charset="0"/>
              </a:rPr>
              <a:t>sáng</a:t>
            </a:r>
            <a:r>
              <a:rPr lang="en-US" sz="6000" b="1" dirty="0">
                <a:solidFill>
                  <a:schemeClr val="bg1"/>
                </a:solidFill>
                <a:latin typeface="Times New Roman" pitchFamily="18" charset="0"/>
                <a:cs typeface="Times New Roman" pitchFamily="18" charset="0"/>
              </a:rPr>
              <a:t> </a:t>
            </a:r>
          </a:p>
          <a:p>
            <a:pPr lvl="0" algn="ctr" eaLnBrk="1" hangingPunct="1"/>
            <a:r>
              <a:rPr lang="en-US" sz="6000" b="1" dirty="0" err="1">
                <a:solidFill>
                  <a:schemeClr val="bg1"/>
                </a:solidFill>
                <a:latin typeface="Times New Roman" pitchFamily="18" charset="0"/>
                <a:cs typeface="Times New Roman" pitchFamily="18" charset="0"/>
              </a:rPr>
              <a:t>đối</a:t>
            </a:r>
            <a:r>
              <a:rPr lang="en-US" sz="6000" b="1" dirty="0">
                <a:solidFill>
                  <a:schemeClr val="bg1"/>
                </a:solidFill>
                <a:latin typeface="Times New Roman" pitchFamily="18" charset="0"/>
                <a:cs typeface="Times New Roman" pitchFamily="18" charset="0"/>
              </a:rPr>
              <a:t> </a:t>
            </a:r>
            <a:r>
              <a:rPr lang="en-US" sz="6000" b="1" dirty="0" err="1">
                <a:solidFill>
                  <a:schemeClr val="bg1"/>
                </a:solidFill>
                <a:latin typeface="Times New Roman" pitchFamily="18" charset="0"/>
                <a:cs typeface="Times New Roman" pitchFamily="18" charset="0"/>
              </a:rPr>
              <a:t>với</a:t>
            </a:r>
            <a:r>
              <a:rPr lang="en-US" sz="6000" b="1" dirty="0">
                <a:solidFill>
                  <a:schemeClr val="bg1"/>
                </a:solidFill>
                <a:latin typeface="Times New Roman" pitchFamily="18" charset="0"/>
                <a:cs typeface="Times New Roman" pitchFamily="18" charset="0"/>
              </a:rPr>
              <a:t> </a:t>
            </a:r>
            <a:r>
              <a:rPr lang="en-US" sz="6000" b="1" dirty="0" err="1">
                <a:solidFill>
                  <a:schemeClr val="bg1"/>
                </a:solidFill>
                <a:latin typeface="Times New Roman" pitchFamily="18" charset="0"/>
                <a:cs typeface="Times New Roman" pitchFamily="18" charset="0"/>
              </a:rPr>
              <a:t>đời</a:t>
            </a:r>
            <a:r>
              <a:rPr lang="en-US" sz="6000" b="1" dirty="0">
                <a:solidFill>
                  <a:schemeClr val="bg1"/>
                </a:solidFill>
                <a:latin typeface="Times New Roman" pitchFamily="18" charset="0"/>
                <a:cs typeface="Times New Roman" pitchFamily="18" charset="0"/>
              </a:rPr>
              <a:t> </a:t>
            </a:r>
            <a:r>
              <a:rPr lang="en-US" sz="6000" b="1" dirty="0" err="1">
                <a:solidFill>
                  <a:schemeClr val="bg1"/>
                </a:solidFill>
                <a:latin typeface="Times New Roman" pitchFamily="18" charset="0"/>
                <a:cs typeface="Times New Roman" pitchFamily="18" charset="0"/>
              </a:rPr>
              <a:t>sống</a:t>
            </a:r>
            <a:r>
              <a:rPr lang="en-US" sz="6000" b="1" dirty="0">
                <a:solidFill>
                  <a:schemeClr val="bg1"/>
                </a:solidFill>
                <a:latin typeface="Times New Roman" pitchFamily="18" charset="0"/>
                <a:cs typeface="Times New Roman" pitchFamily="18" charset="0"/>
              </a:rPr>
              <a:t> </a:t>
            </a:r>
            <a:r>
              <a:rPr lang="en-US" sz="6000" b="1" dirty="0" err="1">
                <a:solidFill>
                  <a:schemeClr val="bg1"/>
                </a:solidFill>
                <a:latin typeface="Times New Roman" pitchFamily="18" charset="0"/>
                <a:cs typeface="Times New Roman" pitchFamily="18" charset="0"/>
              </a:rPr>
              <a:t>của</a:t>
            </a:r>
            <a:r>
              <a:rPr lang="en-US" sz="6000" b="1" dirty="0">
                <a:solidFill>
                  <a:schemeClr val="bg1"/>
                </a:solidFill>
                <a:latin typeface="Times New Roman" pitchFamily="18" charset="0"/>
                <a:cs typeface="Times New Roman" pitchFamily="18" charset="0"/>
              </a:rPr>
              <a:t> con </a:t>
            </a:r>
            <a:r>
              <a:rPr lang="en-US" sz="6000" b="1" err="1">
                <a:solidFill>
                  <a:schemeClr val="bg1"/>
                </a:solidFill>
                <a:latin typeface="Times New Roman" pitchFamily="18" charset="0"/>
                <a:cs typeface="Times New Roman" pitchFamily="18" charset="0"/>
              </a:rPr>
              <a:t>người</a:t>
            </a:r>
            <a:r>
              <a:rPr lang="en-US" sz="6000" b="1">
                <a:solidFill>
                  <a:schemeClr val="bg1"/>
                </a:solidFill>
                <a:latin typeface="Times New Roman" pitchFamily="18" charset="0"/>
                <a:cs typeface="Times New Roman" pitchFamily="18" charset="0"/>
              </a:rPr>
              <a:t>.</a:t>
            </a:r>
            <a:endParaRPr lang="en-US" sz="6000" dirty="0">
              <a:solidFill>
                <a:schemeClr val="bg1"/>
              </a:solidFill>
              <a:latin typeface="Calibri"/>
            </a:endParaRPr>
          </a:p>
        </p:txBody>
      </p:sp>
      <p:sp>
        <p:nvSpPr>
          <p:cNvPr id="5" name="Rectangle 4">
            <a:extLst>
              <a:ext uri="{FF2B5EF4-FFF2-40B4-BE49-F238E27FC236}">
                <a16:creationId xmlns:a16="http://schemas.microsoft.com/office/drawing/2014/main" id="{233AD00C-0021-4E52-A3D5-806651D7BC7B}"/>
              </a:ext>
            </a:extLst>
          </p:cNvPr>
          <p:cNvSpPr/>
          <p:nvPr/>
        </p:nvSpPr>
        <p:spPr>
          <a:xfrm>
            <a:off x="390847" y="3488228"/>
            <a:ext cx="8712513" cy="2585323"/>
          </a:xfrm>
          <a:prstGeom prst="rect">
            <a:avLst/>
          </a:prstGeom>
          <a:solidFill>
            <a:schemeClr val="bg1"/>
          </a:solidFill>
          <a:ln w="57150">
            <a:solidFill>
              <a:srgbClr val="002060"/>
            </a:solidFill>
            <a:prstDash val="dashDot"/>
          </a:ln>
        </p:spPr>
        <p:txBody>
          <a:bodyPr wrap="square">
            <a:spAutoFit/>
          </a:bodyPr>
          <a:lstStyle/>
          <a:p>
            <a:pPr algn="ctr"/>
            <a:r>
              <a:rPr lang="vi-VN" sz="4400" dirty="0">
                <a:solidFill>
                  <a:srgbClr val="D60093"/>
                </a:solidFill>
                <a:latin typeface="+mj-lt"/>
              </a:rPr>
              <a:t>   </a:t>
            </a:r>
            <a:r>
              <a:rPr lang="vi-VN" sz="5400" dirty="0">
                <a:solidFill>
                  <a:srgbClr val="D60093"/>
                </a:solidFill>
                <a:latin typeface="+mj-lt"/>
              </a:rPr>
              <a:t>Ánh sáng giúp chúng ta cảm nhận được tất cả vẻ đẹp của thiên nhiên.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3746" y="3322629"/>
            <a:ext cx="3805807" cy="3805807"/>
          </a:xfrm>
          <a:prstGeom prst="rect">
            <a:avLst/>
          </a:prstGeom>
        </p:spPr>
      </p:pic>
    </p:spTree>
    <p:extLst>
      <p:ext uri="{BB962C8B-B14F-4D97-AF65-F5344CB8AC3E}">
        <p14:creationId xmlns:p14="http://schemas.microsoft.com/office/powerpoint/2010/main" val="7497655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1074822" y="3425404"/>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822" y="-1947214"/>
            <a:ext cx="9337366" cy="8195029"/>
          </a:xfrm>
          <a:prstGeom prst="rect">
            <a:avLst/>
          </a:prstGeom>
        </p:spPr>
      </p:pic>
      <p:sp>
        <p:nvSpPr>
          <p:cNvPr id="8" name="文本框 6">
            <a:extLst>
              <a:ext uri="{FF2B5EF4-FFF2-40B4-BE49-F238E27FC236}">
                <a16:creationId xmlns:a16="http://schemas.microsoft.com/office/drawing/2014/main" id="{14E1C89D-F82E-46A6-B0B5-8C5C7843D6E8}"/>
              </a:ext>
            </a:extLst>
          </p:cNvPr>
          <p:cNvSpPr txBox="1"/>
          <p:nvPr/>
        </p:nvSpPr>
        <p:spPr>
          <a:xfrm>
            <a:off x="3826851" y="1595851"/>
            <a:ext cx="4381533" cy="983795"/>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pPr algn="ctr"/>
            <a:r>
              <a:rPr lang="en-US" altLang="zh-CN" sz="5400" b="1" dirty="0" err="1">
                <a:solidFill>
                  <a:srgbClr val="FFFF00"/>
                </a:solidFill>
                <a:effectLst>
                  <a:glow rad="101600">
                    <a:schemeClr val="accent1">
                      <a:satMod val="175000"/>
                      <a:alpha val="40000"/>
                    </a:schemeClr>
                  </a:glow>
                  <a:outerShdw blurRad="50800" dist="38100" algn="l" rotWithShape="0">
                    <a:prstClr val="black">
                      <a:alpha val="40000"/>
                    </a:prstClr>
                  </a:outerShdw>
                  <a:reflection blurRad="6350" stA="55000" endA="300" endPos="45500" dir="5400000" sy="-100000" algn="bl" rotWithShape="0"/>
                </a:effectLst>
                <a:latin typeface="Verdana" panose="020B0604030504040204" pitchFamily="34" charset="0"/>
                <a:ea typeface="Verdana" panose="020B0604030504040204" pitchFamily="34" charset="0"/>
              </a:rPr>
              <a:t>Dặn</a:t>
            </a:r>
            <a:r>
              <a:rPr lang="en-US" altLang="zh-CN" sz="5400" b="1" dirty="0">
                <a:solidFill>
                  <a:srgbClr val="FFFF00"/>
                </a:solidFill>
                <a:effectLst>
                  <a:glow rad="101600">
                    <a:schemeClr val="accent1">
                      <a:satMod val="175000"/>
                      <a:alpha val="40000"/>
                    </a:schemeClr>
                  </a:glow>
                  <a:outerShdw blurRad="50800" dist="38100" algn="l" rotWithShape="0">
                    <a:prstClr val="black">
                      <a:alpha val="40000"/>
                    </a:prstClr>
                  </a:outerShdw>
                  <a:reflection blurRad="6350" stA="55000" endA="300" endPos="45500" dir="5400000" sy="-100000" algn="bl" rotWithShape="0"/>
                </a:effectLst>
                <a:latin typeface="Verdana" panose="020B0604030504040204" pitchFamily="34" charset="0"/>
                <a:ea typeface="Verdana" panose="020B0604030504040204" pitchFamily="34" charset="0"/>
              </a:rPr>
              <a:t> </a:t>
            </a:r>
            <a:r>
              <a:rPr lang="en-US" altLang="zh-CN" sz="5400" b="1" dirty="0" err="1">
                <a:solidFill>
                  <a:srgbClr val="FFFF00"/>
                </a:solidFill>
                <a:effectLst>
                  <a:glow rad="101600">
                    <a:schemeClr val="accent1">
                      <a:satMod val="175000"/>
                      <a:alpha val="40000"/>
                    </a:schemeClr>
                  </a:glow>
                  <a:outerShdw blurRad="50800" dist="38100" algn="l" rotWithShape="0">
                    <a:prstClr val="black">
                      <a:alpha val="40000"/>
                    </a:prstClr>
                  </a:outerShdw>
                  <a:reflection blurRad="6350" stA="55000" endA="300" endPos="45500" dir="5400000" sy="-100000" algn="bl" rotWithShape="0"/>
                </a:effectLst>
                <a:latin typeface="Verdana" panose="020B0604030504040204" pitchFamily="34" charset="0"/>
                <a:ea typeface="Verdana" panose="020B0604030504040204" pitchFamily="34" charset="0"/>
              </a:rPr>
              <a:t>dò</a:t>
            </a:r>
            <a:endParaRPr lang="zh-CN" altLang="en-US" sz="5400" b="1" dirty="0">
              <a:solidFill>
                <a:srgbClr val="FFFF00"/>
              </a:solidFill>
              <a:effectLst>
                <a:glow rad="101600">
                  <a:schemeClr val="accent1">
                    <a:satMod val="175000"/>
                    <a:alpha val="40000"/>
                  </a:schemeClr>
                </a:glow>
                <a:outerShdw blurRad="50800" dist="38100" algn="l" rotWithShape="0">
                  <a:prstClr val="black">
                    <a:alpha val="40000"/>
                  </a:prstClr>
                </a:outerShdw>
                <a:reflection blurRad="6350" stA="55000" endA="300" endPos="45500" dir="5400000" sy="-100000" algn="bl" rotWithShape="0"/>
              </a:effectLst>
              <a:latin typeface="Verdana" panose="020B060403050404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68" y="-2489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2570302" y="2730117"/>
            <a:ext cx="7418650" cy="1938992"/>
          </a:xfrm>
          <a:prstGeom prst="rect">
            <a:avLst/>
          </a:prstGeom>
          <a:noFill/>
        </p:spPr>
        <p:txBody>
          <a:bodyPr wrap="square" rtlCol="0">
            <a:spAutoFit/>
          </a:bodyPr>
          <a:lstStyle/>
          <a:p>
            <a:pPr marL="571500" indent="-571500">
              <a:buFontTx/>
              <a:buChar char="-"/>
            </a:pPr>
            <a:r>
              <a:rPr lang="en-US" sz="4000" b="1" dirty="0" err="1">
                <a:solidFill>
                  <a:srgbClr val="00B050"/>
                </a:solidFill>
                <a:latin typeface="Times New Roman" pitchFamily="18" charset="0"/>
                <a:cs typeface="Times New Roman" pitchFamily="18" charset="0"/>
              </a:rPr>
              <a:t>Xem</a:t>
            </a:r>
            <a:r>
              <a:rPr lang="en-US" sz="4000" b="1" dirty="0">
                <a:solidFill>
                  <a:srgbClr val="00B050"/>
                </a:solidFill>
                <a:latin typeface="Times New Roman" pitchFamily="18" charset="0"/>
                <a:cs typeface="Times New Roman" pitchFamily="18" charset="0"/>
              </a:rPr>
              <a:t> </a:t>
            </a:r>
            <a:r>
              <a:rPr lang="en-US" sz="4000" b="1" dirty="0" err="1">
                <a:solidFill>
                  <a:srgbClr val="00B050"/>
                </a:solidFill>
                <a:latin typeface="Times New Roman" pitchFamily="18" charset="0"/>
                <a:cs typeface="Times New Roman" pitchFamily="18" charset="0"/>
              </a:rPr>
              <a:t>lại</a:t>
            </a:r>
            <a:r>
              <a:rPr lang="en-US" sz="4000" b="1" dirty="0">
                <a:solidFill>
                  <a:srgbClr val="00B050"/>
                </a:solidFill>
                <a:latin typeface="Times New Roman" pitchFamily="18" charset="0"/>
                <a:cs typeface="Times New Roman" pitchFamily="18" charset="0"/>
              </a:rPr>
              <a:t> </a:t>
            </a:r>
            <a:r>
              <a:rPr lang="en-US" sz="4000" b="1" dirty="0" err="1">
                <a:solidFill>
                  <a:srgbClr val="00B050"/>
                </a:solidFill>
                <a:latin typeface="Times New Roman" pitchFamily="18" charset="0"/>
                <a:cs typeface="Times New Roman" pitchFamily="18" charset="0"/>
              </a:rPr>
              <a:t>nội</a:t>
            </a:r>
            <a:r>
              <a:rPr lang="en-US" sz="4000" b="1" dirty="0">
                <a:solidFill>
                  <a:srgbClr val="00B050"/>
                </a:solidFill>
                <a:latin typeface="Times New Roman" pitchFamily="18" charset="0"/>
                <a:cs typeface="Times New Roman" pitchFamily="18" charset="0"/>
              </a:rPr>
              <a:t> </a:t>
            </a:r>
            <a:r>
              <a:rPr lang="en-US" sz="4000" b="1">
                <a:solidFill>
                  <a:srgbClr val="00B050"/>
                </a:solidFill>
                <a:latin typeface="Times New Roman" pitchFamily="18" charset="0"/>
                <a:cs typeface="Times New Roman" pitchFamily="18" charset="0"/>
              </a:rPr>
              <a:t>dung bài,</a:t>
            </a:r>
            <a:r>
              <a:rPr lang="vi-VN" sz="4000" b="1">
                <a:solidFill>
                  <a:srgbClr val="00B050"/>
                </a:solidFill>
                <a:latin typeface="Times New Roman" pitchFamily="18" charset="0"/>
                <a:cs typeface="Times New Roman" pitchFamily="18" charset="0"/>
              </a:rPr>
              <a:t> </a:t>
            </a:r>
            <a:r>
              <a:rPr lang="en-US" sz="4000" b="1">
                <a:solidFill>
                  <a:srgbClr val="00B050"/>
                </a:solidFill>
                <a:latin typeface="Times New Roman" pitchFamily="18" charset="0"/>
                <a:cs typeface="Times New Roman" pitchFamily="18" charset="0"/>
              </a:rPr>
              <a:t>học </a:t>
            </a:r>
            <a:r>
              <a:rPr lang="en-US" sz="4000" b="1" dirty="0" err="1">
                <a:solidFill>
                  <a:srgbClr val="00B050"/>
                </a:solidFill>
                <a:latin typeface="Times New Roman" pitchFamily="18" charset="0"/>
                <a:cs typeface="Times New Roman" pitchFamily="18" charset="0"/>
              </a:rPr>
              <a:t>thuộc</a:t>
            </a:r>
            <a:r>
              <a:rPr lang="en-US" sz="4000" b="1" dirty="0">
                <a:solidFill>
                  <a:srgbClr val="00B050"/>
                </a:solidFill>
                <a:latin typeface="Times New Roman" pitchFamily="18" charset="0"/>
                <a:cs typeface="Times New Roman" pitchFamily="18" charset="0"/>
              </a:rPr>
              <a:t> </a:t>
            </a:r>
            <a:r>
              <a:rPr lang="en-US" sz="4000" b="1" dirty="0" err="1">
                <a:solidFill>
                  <a:srgbClr val="00B050"/>
                </a:solidFill>
                <a:latin typeface="Times New Roman" pitchFamily="18" charset="0"/>
                <a:cs typeface="Times New Roman" pitchFamily="18" charset="0"/>
              </a:rPr>
              <a:t>ghi</a:t>
            </a:r>
            <a:r>
              <a:rPr lang="en-US" sz="4000" b="1" dirty="0">
                <a:solidFill>
                  <a:srgbClr val="00B050"/>
                </a:solidFill>
                <a:latin typeface="Times New Roman" pitchFamily="18" charset="0"/>
                <a:cs typeface="Times New Roman" pitchFamily="18" charset="0"/>
              </a:rPr>
              <a:t> </a:t>
            </a:r>
            <a:r>
              <a:rPr lang="en-US" sz="4000" b="1" dirty="0" err="1">
                <a:solidFill>
                  <a:srgbClr val="00B050"/>
                </a:solidFill>
                <a:latin typeface="Times New Roman" pitchFamily="18" charset="0"/>
                <a:cs typeface="Times New Roman" pitchFamily="18" charset="0"/>
              </a:rPr>
              <a:t>nhớ</a:t>
            </a:r>
            <a:endParaRPr lang="en-US" sz="4000" b="1" dirty="0">
              <a:solidFill>
                <a:srgbClr val="00B050"/>
              </a:solidFill>
              <a:latin typeface="Times New Roman" pitchFamily="18" charset="0"/>
              <a:cs typeface="Times New Roman" pitchFamily="18" charset="0"/>
            </a:endParaRPr>
          </a:p>
          <a:p>
            <a:pPr marL="571500" indent="-571500">
              <a:buFontTx/>
              <a:buChar char="-"/>
            </a:pPr>
            <a:r>
              <a:rPr lang="en-US" altLang="zh-CN" sz="4000" b="1" dirty="0" err="1">
                <a:solidFill>
                  <a:srgbClr val="00B050"/>
                </a:solidFill>
                <a:latin typeface="Times New Roman" pitchFamily="18" charset="0"/>
                <a:ea typeface="PangMenZhengDao" panose="02010600030101010101" pitchFamily="2" charset="-122"/>
                <a:cs typeface="Times New Roman" pitchFamily="18" charset="0"/>
                <a:sym typeface="Source Han Sans HW SC"/>
              </a:rPr>
              <a:t>Chuẩn</a:t>
            </a:r>
            <a:r>
              <a:rPr lang="en-US" altLang="zh-CN" sz="4000" b="1" dirty="0">
                <a:solidFill>
                  <a:srgbClr val="00B050"/>
                </a:solidFill>
                <a:latin typeface="Times New Roman" pitchFamily="18" charset="0"/>
                <a:ea typeface="PangMenZhengDao" panose="02010600030101010101" pitchFamily="2" charset="-122"/>
                <a:cs typeface="Times New Roman" pitchFamily="18" charset="0"/>
                <a:sym typeface="Source Han Sans HW SC"/>
              </a:rPr>
              <a:t> </a:t>
            </a:r>
            <a:r>
              <a:rPr lang="en-US" altLang="zh-CN" sz="4000" b="1" dirty="0" err="1">
                <a:solidFill>
                  <a:srgbClr val="00B050"/>
                </a:solidFill>
                <a:latin typeface="Times New Roman" pitchFamily="18" charset="0"/>
                <a:ea typeface="PangMenZhengDao" panose="02010600030101010101" pitchFamily="2" charset="-122"/>
                <a:cs typeface="Times New Roman" pitchFamily="18" charset="0"/>
                <a:sym typeface="Source Han Sans HW SC"/>
              </a:rPr>
              <a:t>bị</a:t>
            </a:r>
            <a:r>
              <a:rPr lang="en-US" altLang="zh-CN" sz="4000" b="1" dirty="0">
                <a:solidFill>
                  <a:srgbClr val="00B050"/>
                </a:solidFill>
                <a:latin typeface="Times New Roman" pitchFamily="18" charset="0"/>
                <a:ea typeface="PangMenZhengDao" panose="02010600030101010101" pitchFamily="2" charset="-122"/>
                <a:cs typeface="Times New Roman" pitchFamily="18" charset="0"/>
                <a:sym typeface="Source Han Sans HW SC"/>
              </a:rPr>
              <a:t> </a:t>
            </a:r>
            <a:r>
              <a:rPr lang="en-US" altLang="zh-CN" sz="4000" b="1" dirty="0" err="1">
                <a:solidFill>
                  <a:srgbClr val="00B050"/>
                </a:solidFill>
                <a:latin typeface="Times New Roman" pitchFamily="18" charset="0"/>
                <a:ea typeface="PangMenZhengDao" panose="02010600030101010101" pitchFamily="2" charset="-122"/>
                <a:cs typeface="Times New Roman" pitchFamily="18" charset="0"/>
                <a:sym typeface="Source Han Sans HW SC"/>
              </a:rPr>
              <a:t>bài</a:t>
            </a:r>
            <a:r>
              <a:rPr lang="en-US" altLang="zh-CN" sz="4000" b="1" dirty="0">
                <a:solidFill>
                  <a:srgbClr val="00B050"/>
                </a:solidFill>
                <a:latin typeface="Times New Roman" pitchFamily="18" charset="0"/>
                <a:ea typeface="PangMenZhengDao" panose="02010600030101010101" pitchFamily="2" charset="-122"/>
                <a:cs typeface="Times New Roman" pitchFamily="18" charset="0"/>
                <a:sym typeface="Source Han Sans HW SC"/>
              </a:rPr>
              <a:t> </a:t>
            </a:r>
            <a:r>
              <a:rPr lang="en-US" altLang="zh-CN" sz="4000" b="1" dirty="0" err="1">
                <a:solidFill>
                  <a:srgbClr val="00B050"/>
                </a:solidFill>
                <a:latin typeface="Times New Roman" pitchFamily="18" charset="0"/>
                <a:ea typeface="PangMenZhengDao" panose="02010600030101010101" pitchFamily="2" charset="-122"/>
                <a:cs typeface="Times New Roman" pitchFamily="18" charset="0"/>
                <a:sym typeface="Source Han Sans HW SC"/>
              </a:rPr>
              <a:t>tiếp</a:t>
            </a:r>
            <a:r>
              <a:rPr lang="en-US" altLang="zh-CN" sz="4000" b="1" dirty="0">
                <a:solidFill>
                  <a:srgbClr val="00B050"/>
                </a:solidFill>
                <a:latin typeface="Times New Roman" pitchFamily="18" charset="0"/>
                <a:ea typeface="PangMenZhengDao" panose="02010600030101010101" pitchFamily="2" charset="-122"/>
                <a:cs typeface="Times New Roman" pitchFamily="18" charset="0"/>
                <a:sym typeface="Source Han Sans HW SC"/>
              </a:rPr>
              <a:t> </a:t>
            </a:r>
            <a:r>
              <a:rPr lang="en-US" altLang="zh-CN" sz="4000" b="1" dirty="0" err="1">
                <a:solidFill>
                  <a:srgbClr val="00B050"/>
                </a:solidFill>
                <a:latin typeface="Times New Roman" pitchFamily="18" charset="0"/>
                <a:ea typeface="PangMenZhengDao" panose="02010600030101010101" pitchFamily="2" charset="-122"/>
                <a:cs typeface="Times New Roman" pitchFamily="18" charset="0"/>
                <a:sym typeface="Source Han Sans HW SC"/>
              </a:rPr>
              <a:t>theo</a:t>
            </a:r>
            <a:endParaRPr lang="zh-CN" altLang="en-US" sz="4000" dirty="0">
              <a:solidFill>
                <a:srgbClr val="00B050"/>
              </a:solidFill>
              <a:latin typeface="Source Han Sans HW SC"/>
              <a:ea typeface="PangMenZhengDao" panose="02010600030101010101" pitchFamily="2" charset="-122"/>
              <a:cs typeface="微软雅黑"/>
              <a:sym typeface="Source Han Sans HW SC"/>
            </a:endParaRPr>
          </a:p>
        </p:txBody>
      </p:sp>
    </p:spTree>
    <p:extLst>
      <p:ext uri="{BB962C8B-B14F-4D97-AF65-F5344CB8AC3E}">
        <p14:creationId xmlns:p14="http://schemas.microsoft.com/office/powerpoint/2010/main" val="4333911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29462"/>
          <a:stretch/>
        </p:blipFill>
        <p:spPr>
          <a:xfrm>
            <a:off x="-761495" y="796542"/>
            <a:ext cx="13643306" cy="61986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05" y="-23873"/>
            <a:ext cx="5664435" cy="685080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3763" y="9186"/>
            <a:ext cx="3018237" cy="2759992"/>
          </a:xfrm>
          <a:prstGeom prst="rect">
            <a:avLst/>
          </a:prstGeom>
        </p:spPr>
      </p:pic>
      <p:sp>
        <p:nvSpPr>
          <p:cNvPr id="9" name="TextBox 8">
            <a:extLst>
              <a:ext uri="{FF2B5EF4-FFF2-40B4-BE49-F238E27FC236}">
                <a16:creationId xmlns:a16="http://schemas.microsoft.com/office/drawing/2014/main" id="{267AAC97-42E5-46FD-9518-8AF5ADADC195}"/>
              </a:ext>
            </a:extLst>
          </p:cNvPr>
          <p:cNvSpPr txBox="1"/>
          <p:nvPr/>
        </p:nvSpPr>
        <p:spPr>
          <a:xfrm>
            <a:off x="1159951" y="2078092"/>
            <a:ext cx="9522930" cy="1323439"/>
          </a:xfrm>
          <a:prstGeom prst="rect">
            <a:avLst/>
          </a:prstGeom>
          <a:noFill/>
        </p:spPr>
        <p:txBody>
          <a:bodyPr wrap="square" rtlCol="0">
            <a:spAutoFit/>
          </a:bodyPr>
          <a:lstStyle/>
          <a:p>
            <a:r>
              <a:rPr lang="en-US" sz="80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Flamenco" panose="02040603050506020204" pitchFamily="18" charset="0"/>
              </a:rPr>
              <a:t>Chúc</a:t>
            </a:r>
            <a:r>
              <a:rPr lang="en-US" sz="80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Flamenco" panose="02040603050506020204" pitchFamily="18" charset="0"/>
              </a:rPr>
              <a:t> </a:t>
            </a:r>
            <a:r>
              <a:rPr lang="en-US" sz="80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Flamenco" panose="02040603050506020204" pitchFamily="18" charset="0"/>
              </a:rPr>
              <a:t>các</a:t>
            </a:r>
            <a:r>
              <a:rPr lang="en-US" sz="80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Flamenco" panose="02040603050506020204" pitchFamily="18" charset="0"/>
              </a:rPr>
              <a:t> </a:t>
            </a:r>
            <a:r>
              <a:rPr lang="en-US" sz="80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Flamenco" panose="02040603050506020204" pitchFamily="18" charset="0"/>
              </a:rPr>
              <a:t>em</a:t>
            </a:r>
            <a:r>
              <a:rPr lang="en-US" sz="80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Flamenco" panose="02040603050506020204" pitchFamily="18" charset="0"/>
              </a:rPr>
              <a:t> </a:t>
            </a:r>
            <a:r>
              <a:rPr lang="en-US" sz="80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Flamenco" panose="02040603050506020204" pitchFamily="18" charset="0"/>
              </a:rPr>
              <a:t>học</a:t>
            </a:r>
            <a:r>
              <a:rPr lang="en-US" sz="80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Flamenco" panose="02040603050506020204" pitchFamily="18" charset="0"/>
              </a:rPr>
              <a:t> </a:t>
            </a:r>
            <a:r>
              <a:rPr lang="en-US" sz="80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Flamenco" panose="02040603050506020204" pitchFamily="18" charset="0"/>
              </a:rPr>
              <a:t>tốt</a:t>
            </a:r>
            <a:endParaRPr lang="en-US" sz="80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Flamenco" panose="02040603050506020204" pitchFamily="18" charset="0"/>
            </a:endParaRPr>
          </a:p>
        </p:txBody>
      </p:sp>
    </p:spTree>
    <p:extLst>
      <p:ext uri="{BB962C8B-B14F-4D97-AF65-F5344CB8AC3E}">
        <p14:creationId xmlns:p14="http://schemas.microsoft.com/office/powerpoint/2010/main" val="143533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style.rotation</p:attrName>
                                        </p:attrNameLst>
                                      </p:cBhvr>
                                      <p:tavLst>
                                        <p:tav tm="0">
                                          <p:val>
                                            <p:fltVal val="720"/>
                                          </p:val>
                                        </p:tav>
                                        <p:tav tm="100000">
                                          <p:val>
                                            <p:fltVal val="0"/>
                                          </p:val>
                                        </p:tav>
                                      </p:tavLst>
                                    </p:anim>
                                    <p:anim calcmode="lin" valueType="num">
                                      <p:cBhvr>
                                        <p:cTn id="9" dur="1000" fill="hold"/>
                                        <p:tgtEl>
                                          <p:spTgt spid="9"/>
                                        </p:tgtEl>
                                        <p:attrNameLst>
                                          <p:attrName>ppt_h</p:attrName>
                                        </p:attrNameLst>
                                      </p:cBhvr>
                                      <p:tavLst>
                                        <p:tav tm="0">
                                          <p:val>
                                            <p:fltVal val="0"/>
                                          </p:val>
                                        </p:tav>
                                        <p:tav tm="100000">
                                          <p:val>
                                            <p:strVal val="#ppt_h"/>
                                          </p:val>
                                        </p:tav>
                                      </p:tavLst>
                                    </p:anim>
                                    <p:anim calcmode="lin" valueType="num">
                                      <p:cBhvr>
                                        <p:cTn id="10" dur="1000" fill="hold"/>
                                        <p:tgtEl>
                                          <p:spTgt spid="9"/>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34" presetClass="emph" presetSubtype="0" fill="hold" grpId="1"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9"/>
                                        </p:tgtEl>
                                        <p:attrNameLst>
                                          <p:attrName>ppt_x</p:attrName>
                                          <p:attrName>ppt_y</p:attrName>
                                        </p:attrNameLst>
                                      </p:cBhvr>
                                      <p:rCtr x="0" y="-3611"/>
                                    </p:animMotion>
                                    <p:animRot by="1500000">
                                      <p:cBhvr>
                                        <p:cTn id="14" dur="125" fill="hold">
                                          <p:stCondLst>
                                            <p:cond delay="0"/>
                                          </p:stCondLst>
                                        </p:cTn>
                                        <p:tgtEl>
                                          <p:spTgt spid="9"/>
                                        </p:tgtEl>
                                        <p:attrNameLst>
                                          <p:attrName>r</p:attrName>
                                        </p:attrNameLst>
                                      </p:cBhvr>
                                    </p:animRot>
                                    <p:animRot by="-1500000">
                                      <p:cBhvr>
                                        <p:cTn id="15" dur="125" fill="hold">
                                          <p:stCondLst>
                                            <p:cond delay="125"/>
                                          </p:stCondLst>
                                        </p:cTn>
                                        <p:tgtEl>
                                          <p:spTgt spid="9"/>
                                        </p:tgtEl>
                                        <p:attrNameLst>
                                          <p:attrName>r</p:attrName>
                                        </p:attrNameLst>
                                      </p:cBhvr>
                                    </p:animRot>
                                    <p:animRot by="-1500000">
                                      <p:cBhvr>
                                        <p:cTn id="16" dur="125" fill="hold">
                                          <p:stCondLst>
                                            <p:cond delay="250"/>
                                          </p:stCondLst>
                                        </p:cTn>
                                        <p:tgtEl>
                                          <p:spTgt spid="9"/>
                                        </p:tgtEl>
                                        <p:attrNameLst>
                                          <p:attrName>r</p:attrName>
                                        </p:attrNameLst>
                                      </p:cBhvr>
                                    </p:animRot>
                                    <p:animRot by="1500000">
                                      <p:cBhvr>
                                        <p:cTn id="17" dur="125" fill="hold">
                                          <p:stCondLst>
                                            <p:cond delay="375"/>
                                          </p:stCondLst>
                                        </p:cTn>
                                        <p:tgtEl>
                                          <p:spTgt spid="9"/>
                                        </p:tgtEl>
                                        <p:attrNameLst>
                                          <p:attrName>r</p:attrName>
                                        </p:attrNameLst>
                                      </p:cBhvr>
                                    </p:animRot>
                                  </p:childTnLst>
                                </p:cTn>
                              </p:par>
                            </p:childTnLst>
                          </p:cTn>
                        </p:par>
                        <p:par>
                          <p:cTn id="18" fill="hold">
                            <p:stCondLst>
                              <p:cond delay="2200"/>
                            </p:stCondLst>
                            <p:childTnLst>
                              <p:par>
                                <p:cTn id="19" presetID="32" presetClass="emph" presetSubtype="0" repeatCount="indefinite" fill="hold" nodeType="afterEffect">
                                  <p:stCondLst>
                                    <p:cond delay="0"/>
                                  </p:stCondLst>
                                  <p:childTnLst>
                                    <p:animRot by="120000">
                                      <p:cBhvr>
                                        <p:cTn id="20" dur="100" fill="hold">
                                          <p:stCondLst>
                                            <p:cond delay="0"/>
                                          </p:stCondLst>
                                        </p:cTn>
                                        <p:tgtEl>
                                          <p:spTgt spid="2"/>
                                        </p:tgtEl>
                                        <p:attrNameLst>
                                          <p:attrName>r</p:attrName>
                                        </p:attrNameLst>
                                      </p:cBhvr>
                                    </p:animRot>
                                    <p:animRot by="-240000">
                                      <p:cBhvr>
                                        <p:cTn id="21" dur="200" fill="hold">
                                          <p:stCondLst>
                                            <p:cond delay="200"/>
                                          </p:stCondLst>
                                        </p:cTn>
                                        <p:tgtEl>
                                          <p:spTgt spid="2"/>
                                        </p:tgtEl>
                                        <p:attrNameLst>
                                          <p:attrName>r</p:attrName>
                                        </p:attrNameLst>
                                      </p:cBhvr>
                                    </p:animRot>
                                    <p:animRot by="240000">
                                      <p:cBhvr>
                                        <p:cTn id="22" dur="200" fill="hold">
                                          <p:stCondLst>
                                            <p:cond delay="400"/>
                                          </p:stCondLst>
                                        </p:cTn>
                                        <p:tgtEl>
                                          <p:spTgt spid="2"/>
                                        </p:tgtEl>
                                        <p:attrNameLst>
                                          <p:attrName>r</p:attrName>
                                        </p:attrNameLst>
                                      </p:cBhvr>
                                    </p:animRot>
                                    <p:animRot by="-240000">
                                      <p:cBhvr>
                                        <p:cTn id="23" dur="200" fill="hold">
                                          <p:stCondLst>
                                            <p:cond delay="600"/>
                                          </p:stCondLst>
                                        </p:cTn>
                                        <p:tgtEl>
                                          <p:spTgt spid="2"/>
                                        </p:tgtEl>
                                        <p:attrNameLst>
                                          <p:attrName>r</p:attrName>
                                        </p:attrNameLst>
                                      </p:cBhvr>
                                    </p:animRot>
                                    <p:animRot by="120000">
                                      <p:cBhvr>
                                        <p:cTn id="24"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340491" y="382577"/>
            <a:ext cx="137411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schemeClr val="bg1"/>
                </a:solidFill>
                <a:latin typeface="Times New Roman" pitchFamily="18" charset="0"/>
                <a:cs typeface="Times New Roman" pitchFamily="18" charset="0"/>
              </a:rPr>
              <a:t>Câu</a:t>
            </a:r>
            <a:r>
              <a:rPr lang="en-US" sz="4800" b="1" dirty="0">
                <a:solidFill>
                  <a:schemeClr val="bg1"/>
                </a:solidFill>
                <a:latin typeface="Times New Roman" pitchFamily="18" charset="0"/>
                <a:cs typeface="Times New Roman" pitchFamily="18" charset="0"/>
              </a:rPr>
              <a:t> 2: </a:t>
            </a:r>
            <a:r>
              <a:rPr lang="en-US" sz="4800" b="1" dirty="0" err="1">
                <a:solidFill>
                  <a:schemeClr val="bg1"/>
                </a:solidFill>
                <a:latin typeface="Times New Roman" pitchFamily="18" charset="0"/>
                <a:cs typeface="Times New Roman" pitchFamily="18" charset="0"/>
              </a:rPr>
              <a:t>Hãy</a:t>
            </a:r>
            <a:r>
              <a:rPr lang="en-US" sz="4800" b="1" dirty="0">
                <a:solidFill>
                  <a:schemeClr val="bg1"/>
                </a:solidFill>
                <a:latin typeface="Times New Roman" pitchFamily="18" charset="0"/>
                <a:cs typeface="Times New Roman" pitchFamily="18" charset="0"/>
              </a:rPr>
              <a:t> </a:t>
            </a:r>
            <a:r>
              <a:rPr lang="en-US" sz="4800" b="1" dirty="0" err="1">
                <a:solidFill>
                  <a:schemeClr val="bg1"/>
                </a:solidFill>
                <a:latin typeface="Times New Roman" pitchFamily="18" charset="0"/>
                <a:cs typeface="Times New Roman" pitchFamily="18" charset="0"/>
              </a:rPr>
              <a:t>nêu</a:t>
            </a:r>
            <a:r>
              <a:rPr lang="en-US" sz="4800" b="1" dirty="0">
                <a:solidFill>
                  <a:schemeClr val="bg1"/>
                </a:solidFill>
                <a:latin typeface="Times New Roman" pitchFamily="18" charset="0"/>
                <a:cs typeface="Times New Roman" pitchFamily="18" charset="0"/>
              </a:rPr>
              <a:t> </a:t>
            </a:r>
            <a:r>
              <a:rPr lang="en-US" sz="4800" b="1" dirty="0" err="1">
                <a:solidFill>
                  <a:schemeClr val="bg1"/>
                </a:solidFill>
                <a:latin typeface="Times New Roman" pitchFamily="18" charset="0"/>
                <a:cs typeface="Times New Roman" pitchFamily="18" charset="0"/>
              </a:rPr>
              <a:t>vai</a:t>
            </a:r>
            <a:r>
              <a:rPr lang="en-US" sz="4800" b="1" dirty="0">
                <a:solidFill>
                  <a:schemeClr val="bg1"/>
                </a:solidFill>
                <a:latin typeface="Times New Roman" pitchFamily="18" charset="0"/>
                <a:cs typeface="Times New Roman" pitchFamily="18" charset="0"/>
              </a:rPr>
              <a:t> </a:t>
            </a:r>
            <a:r>
              <a:rPr lang="en-US" sz="4800" b="1" dirty="0" err="1">
                <a:solidFill>
                  <a:schemeClr val="bg1"/>
                </a:solidFill>
                <a:latin typeface="Times New Roman" pitchFamily="18" charset="0"/>
                <a:cs typeface="Times New Roman" pitchFamily="18" charset="0"/>
              </a:rPr>
              <a:t>trò</a:t>
            </a:r>
            <a:r>
              <a:rPr lang="en-US" sz="4800" b="1" dirty="0">
                <a:solidFill>
                  <a:schemeClr val="bg1"/>
                </a:solidFill>
                <a:latin typeface="Times New Roman" pitchFamily="18" charset="0"/>
                <a:cs typeface="Times New Roman" pitchFamily="18" charset="0"/>
              </a:rPr>
              <a:t> </a:t>
            </a:r>
            <a:r>
              <a:rPr lang="en-US" sz="4800" b="1" dirty="0" err="1">
                <a:solidFill>
                  <a:schemeClr val="bg1"/>
                </a:solidFill>
                <a:latin typeface="Times New Roman" pitchFamily="18" charset="0"/>
                <a:cs typeface="Times New Roman" pitchFamily="18" charset="0"/>
              </a:rPr>
              <a:t>của</a:t>
            </a:r>
            <a:r>
              <a:rPr lang="en-US" sz="4800" b="1" dirty="0">
                <a:solidFill>
                  <a:schemeClr val="bg1"/>
                </a:solidFill>
                <a:latin typeface="Times New Roman" pitchFamily="18" charset="0"/>
                <a:cs typeface="Times New Roman" pitchFamily="18" charset="0"/>
              </a:rPr>
              <a:t> </a:t>
            </a:r>
            <a:r>
              <a:rPr lang="en-US" sz="4800" b="1" dirty="0" err="1">
                <a:solidFill>
                  <a:schemeClr val="bg1"/>
                </a:solidFill>
                <a:latin typeface="Times New Roman" pitchFamily="18" charset="0"/>
                <a:cs typeface="Times New Roman" pitchFamily="18" charset="0"/>
              </a:rPr>
              <a:t>ánh</a:t>
            </a:r>
            <a:r>
              <a:rPr lang="en-US" sz="4800" b="1" dirty="0">
                <a:solidFill>
                  <a:schemeClr val="bg1"/>
                </a:solidFill>
                <a:latin typeface="Times New Roman" pitchFamily="18" charset="0"/>
                <a:cs typeface="Times New Roman" pitchFamily="18" charset="0"/>
              </a:rPr>
              <a:t> </a:t>
            </a:r>
            <a:r>
              <a:rPr lang="en-US" sz="4800" b="1" dirty="0" err="1">
                <a:solidFill>
                  <a:schemeClr val="bg1"/>
                </a:solidFill>
                <a:latin typeface="Times New Roman" pitchFamily="18" charset="0"/>
                <a:cs typeface="Times New Roman" pitchFamily="18" charset="0"/>
              </a:rPr>
              <a:t>sáng</a:t>
            </a:r>
            <a:r>
              <a:rPr lang="en-US" sz="4800" b="1" dirty="0">
                <a:solidFill>
                  <a:schemeClr val="bg1"/>
                </a:solidFill>
                <a:latin typeface="Times New Roman" pitchFamily="18" charset="0"/>
                <a:cs typeface="Times New Roman" pitchFamily="18" charset="0"/>
              </a:rPr>
              <a:t> </a:t>
            </a:r>
          </a:p>
          <a:p>
            <a:pPr lvl="0" algn="ctr" eaLnBrk="1" hangingPunct="1"/>
            <a:r>
              <a:rPr lang="en-US" sz="4800" b="1" dirty="0" err="1">
                <a:solidFill>
                  <a:schemeClr val="bg1"/>
                </a:solidFill>
                <a:latin typeface="Times New Roman" pitchFamily="18" charset="0"/>
                <a:cs typeface="Times New Roman" pitchFamily="18" charset="0"/>
              </a:rPr>
              <a:t>đối</a:t>
            </a:r>
            <a:r>
              <a:rPr lang="en-US" sz="4800" b="1" dirty="0">
                <a:solidFill>
                  <a:schemeClr val="bg1"/>
                </a:solidFill>
                <a:latin typeface="Times New Roman" pitchFamily="18" charset="0"/>
                <a:cs typeface="Times New Roman" pitchFamily="18" charset="0"/>
              </a:rPr>
              <a:t> </a:t>
            </a:r>
            <a:r>
              <a:rPr lang="en-US" sz="4800" b="1" dirty="0" err="1">
                <a:solidFill>
                  <a:schemeClr val="bg1"/>
                </a:solidFill>
                <a:latin typeface="Times New Roman" pitchFamily="18" charset="0"/>
                <a:cs typeface="Times New Roman" pitchFamily="18" charset="0"/>
              </a:rPr>
              <a:t>với</a:t>
            </a:r>
            <a:r>
              <a:rPr lang="en-US" sz="4800" b="1" dirty="0">
                <a:solidFill>
                  <a:schemeClr val="bg1"/>
                </a:solidFill>
                <a:latin typeface="Times New Roman" pitchFamily="18" charset="0"/>
                <a:cs typeface="Times New Roman" pitchFamily="18" charset="0"/>
              </a:rPr>
              <a:t> </a:t>
            </a:r>
            <a:r>
              <a:rPr lang="en-US" sz="4800" b="1" dirty="0" err="1">
                <a:solidFill>
                  <a:schemeClr val="bg1"/>
                </a:solidFill>
                <a:latin typeface="Times New Roman" pitchFamily="18" charset="0"/>
                <a:cs typeface="Times New Roman" pitchFamily="18" charset="0"/>
              </a:rPr>
              <a:t>động</a:t>
            </a:r>
            <a:r>
              <a:rPr lang="en-US" sz="4800" b="1" dirty="0">
                <a:solidFill>
                  <a:schemeClr val="bg1"/>
                </a:solidFill>
                <a:latin typeface="Times New Roman" pitchFamily="18" charset="0"/>
                <a:cs typeface="Times New Roman" pitchFamily="18" charset="0"/>
              </a:rPr>
              <a:t> </a:t>
            </a:r>
            <a:r>
              <a:rPr lang="en-US" sz="4800" b="1" dirty="0" err="1">
                <a:solidFill>
                  <a:schemeClr val="bg1"/>
                </a:solidFill>
                <a:latin typeface="Times New Roman" pitchFamily="18" charset="0"/>
                <a:cs typeface="Times New Roman" pitchFamily="18" charset="0"/>
              </a:rPr>
              <a:t>vật</a:t>
            </a:r>
            <a:r>
              <a:rPr lang="en-US" sz="4800" b="1" dirty="0">
                <a:solidFill>
                  <a:schemeClr val="bg1"/>
                </a:solidFill>
                <a:latin typeface="Times New Roman" pitchFamily="18" charset="0"/>
                <a:cs typeface="Times New Roman" pitchFamily="18" charset="0"/>
              </a:rPr>
              <a:t>.</a:t>
            </a:r>
          </a:p>
        </p:txBody>
      </p:sp>
      <p:sp>
        <p:nvSpPr>
          <p:cNvPr id="5" name="Rectangle 4">
            <a:extLst>
              <a:ext uri="{FF2B5EF4-FFF2-40B4-BE49-F238E27FC236}">
                <a16:creationId xmlns:a16="http://schemas.microsoft.com/office/drawing/2014/main" id="{233AD00C-0021-4E52-A3D5-806651D7BC7B}"/>
              </a:ext>
            </a:extLst>
          </p:cNvPr>
          <p:cNvSpPr/>
          <p:nvPr/>
        </p:nvSpPr>
        <p:spPr>
          <a:xfrm>
            <a:off x="592462" y="2415829"/>
            <a:ext cx="11004511" cy="3785652"/>
          </a:xfrm>
          <a:prstGeom prst="rect">
            <a:avLst/>
          </a:prstGeom>
          <a:solidFill>
            <a:schemeClr val="bg1"/>
          </a:solidFill>
          <a:ln w="57150">
            <a:solidFill>
              <a:srgbClr val="002060"/>
            </a:solidFill>
            <a:prstDash val="dashDot"/>
          </a:ln>
        </p:spPr>
        <p:txBody>
          <a:bodyPr wrap="square">
            <a:spAutoFit/>
          </a:bodyPr>
          <a:lstStyle/>
          <a:p>
            <a:pPr algn="just"/>
            <a:r>
              <a:rPr lang="vi-VN" sz="3500" dirty="0">
                <a:solidFill>
                  <a:srgbClr val="C93B90"/>
                </a:solidFill>
                <a:latin typeface="+mj-lt"/>
              </a:rPr>
              <a:t> </a:t>
            </a:r>
            <a:r>
              <a:rPr lang="vi-VN" sz="3700" dirty="0">
                <a:solidFill>
                  <a:srgbClr val="C93B90"/>
                </a:solidFill>
                <a:latin typeface="+mj-lt"/>
              </a:rPr>
              <a:t>    </a:t>
            </a:r>
            <a:r>
              <a:rPr lang="vi-VN" sz="4000" dirty="0">
                <a:solidFill>
                  <a:srgbClr val="C93B90"/>
                </a:solidFill>
                <a:latin typeface="+mj-lt"/>
              </a:rPr>
              <a:t>+ Động vật cần ánh sáng để di chuyển tìm kiếm thức ăn, nước uống.</a:t>
            </a:r>
          </a:p>
          <a:p>
            <a:pPr algn="just"/>
            <a:r>
              <a:rPr lang="vi-VN" sz="4000" dirty="0">
                <a:solidFill>
                  <a:srgbClr val="C93B90"/>
                </a:solidFill>
                <a:latin typeface="+mj-lt"/>
              </a:rPr>
              <a:t>     + Ánh sáng giúp động vật phát hiện ra những nguy hiểm cần tránh.</a:t>
            </a:r>
          </a:p>
          <a:p>
            <a:pPr algn="just"/>
            <a:r>
              <a:rPr lang="vi-VN" sz="4000" dirty="0">
                <a:solidFill>
                  <a:srgbClr val="C93B90"/>
                </a:solidFill>
                <a:latin typeface="+mj-lt"/>
              </a:rPr>
              <a:t>     + Ánh sáng và thời gian chiếu sáng còn ảnh hưởng đến sự sinh sản của một số động vật.</a:t>
            </a:r>
          </a:p>
        </p:txBody>
      </p:sp>
    </p:spTree>
    <p:extLst>
      <p:ext uri="{BB962C8B-B14F-4D97-AF65-F5344CB8AC3E}">
        <p14:creationId xmlns:p14="http://schemas.microsoft.com/office/powerpoint/2010/main" val="36355050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sp>
        <p:nvSpPr>
          <p:cNvPr id="8" name="文本框 6">
            <a:extLst>
              <a:ext uri="{FF2B5EF4-FFF2-40B4-BE49-F238E27FC236}">
                <a16:creationId xmlns:a16="http://schemas.microsoft.com/office/drawing/2014/main" id="{14E1C89D-F82E-46A6-B0B5-8C5C7843D6E8}"/>
              </a:ext>
            </a:extLst>
          </p:cNvPr>
          <p:cNvSpPr txBox="1"/>
          <p:nvPr/>
        </p:nvSpPr>
        <p:spPr>
          <a:xfrm>
            <a:off x="2383061" y="931651"/>
            <a:ext cx="4381533" cy="3637919"/>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pPr algn="ctr"/>
            <a:r>
              <a:rPr lang="en-US" altLang="zh-CN" sz="9600" b="1" dirty="0">
                <a:solidFill>
                  <a:srgbClr val="FFFF00"/>
                </a:solidFill>
                <a:effectLst>
                  <a:glow rad="101600">
                    <a:schemeClr val="accent1">
                      <a:satMod val="175000"/>
                      <a:alpha val="40000"/>
                    </a:schemeClr>
                  </a:glow>
                  <a:outerShdw blurRad="50800" dist="38100" algn="l" rotWithShape="0">
                    <a:prstClr val="black">
                      <a:alpha val="40000"/>
                    </a:prstClr>
                  </a:outerShdw>
                  <a:reflection blurRad="6350" stA="55000" endA="300" endPos="45500" dir="5400000" sy="-100000" algn="bl" rotWithShape="0"/>
                </a:effectLst>
                <a:latin typeface="Verdana" panose="020B0604030504040204" pitchFamily="34" charset="0"/>
                <a:ea typeface="Verdana" panose="020B0604030504040204" pitchFamily="34" charset="0"/>
              </a:rPr>
              <a:t>KHÁM </a:t>
            </a:r>
          </a:p>
          <a:p>
            <a:pPr algn="ctr"/>
            <a:r>
              <a:rPr lang="en-US" altLang="zh-CN" sz="9600" b="1" dirty="0">
                <a:solidFill>
                  <a:srgbClr val="FFFF00"/>
                </a:solidFill>
                <a:effectLst>
                  <a:glow rad="101600">
                    <a:schemeClr val="accent1">
                      <a:satMod val="175000"/>
                      <a:alpha val="40000"/>
                    </a:schemeClr>
                  </a:glow>
                  <a:outerShdw blurRad="50800" dist="38100" algn="l" rotWithShape="0">
                    <a:prstClr val="black">
                      <a:alpha val="40000"/>
                    </a:prstClr>
                  </a:outerShdw>
                  <a:reflection blurRad="6350" stA="55000" endA="300" endPos="45500" dir="5400000" sy="-100000" algn="bl" rotWithShape="0"/>
                </a:effectLst>
                <a:latin typeface="Verdana" panose="020B0604030504040204" pitchFamily="34" charset="0"/>
                <a:ea typeface="Verdana" panose="020B0604030504040204" pitchFamily="34" charset="0"/>
              </a:rPr>
              <a:t>PHÁ</a:t>
            </a:r>
            <a:endParaRPr lang="zh-CN" altLang="en-US" sz="9600" b="1" dirty="0">
              <a:solidFill>
                <a:srgbClr val="FFFF00"/>
              </a:solidFill>
              <a:effectLst>
                <a:glow rad="101600">
                  <a:schemeClr val="accent1">
                    <a:satMod val="175000"/>
                    <a:alpha val="40000"/>
                  </a:schemeClr>
                </a:glow>
                <a:outerShdw blurRad="50800" dist="38100" algn="l" rotWithShape="0">
                  <a:prstClr val="black">
                    <a:alpha val="40000"/>
                  </a:prstClr>
                </a:outerShdw>
                <a:reflection blurRad="6350" stA="55000" endA="300" endPos="45500" dir="5400000" sy="-100000" algn="bl" rotWithShape="0"/>
              </a:effectLst>
              <a:latin typeface="Verdana" panose="020B060403050404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spTree>
    <p:extLst>
      <p:ext uri="{BB962C8B-B14F-4D97-AF65-F5344CB8AC3E}">
        <p14:creationId xmlns:p14="http://schemas.microsoft.com/office/powerpoint/2010/main" val="372946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3622" y="138120"/>
            <a:ext cx="2200789" cy="20124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5349" y="-786978"/>
            <a:ext cx="4989888" cy="2937584"/>
          </a:xfrm>
          <a:prstGeom prst="rect">
            <a:avLst/>
          </a:prstGeom>
        </p:spPr>
      </p:pic>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29462"/>
          <a:stretch/>
        </p:blipFill>
        <p:spPr>
          <a:xfrm>
            <a:off x="-58111" y="1880035"/>
            <a:ext cx="12191999" cy="553926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858" y="-70384"/>
            <a:ext cx="5664435" cy="6850808"/>
          </a:xfrm>
          <a:prstGeom prst="rect">
            <a:avLst/>
          </a:prstGeom>
        </p:spPr>
      </p:pic>
      <p:grpSp>
        <p:nvGrpSpPr>
          <p:cNvPr id="6" name="Group 5">
            <a:extLst>
              <a:ext uri="{FF2B5EF4-FFF2-40B4-BE49-F238E27FC236}">
                <a16:creationId xmlns:a16="http://schemas.microsoft.com/office/drawing/2014/main" id="{6BF90AE7-BE81-4ECA-870F-9DEE73989BC4}"/>
              </a:ext>
            </a:extLst>
          </p:cNvPr>
          <p:cNvGrpSpPr/>
          <p:nvPr/>
        </p:nvGrpSpPr>
        <p:grpSpPr>
          <a:xfrm>
            <a:off x="0" y="1880035"/>
            <a:ext cx="11061292" cy="2133490"/>
            <a:chOff x="4459779" y="1853158"/>
            <a:chExt cx="3611589" cy="2133490"/>
          </a:xfrm>
        </p:grpSpPr>
        <p:sp>
          <p:nvSpPr>
            <p:cNvPr id="7" name="TextBox 6">
              <a:extLst>
                <a:ext uri="{FF2B5EF4-FFF2-40B4-BE49-F238E27FC236}">
                  <a16:creationId xmlns:a16="http://schemas.microsoft.com/office/drawing/2014/main" id="{5FE9FF6B-EDBF-4B73-9C16-ECF4DFF64A21}"/>
                </a:ext>
              </a:extLst>
            </p:cNvPr>
            <p:cNvSpPr txBox="1"/>
            <p:nvPr/>
          </p:nvSpPr>
          <p:spPr>
            <a:xfrm>
              <a:off x="4459779" y="1862990"/>
              <a:ext cx="3611589" cy="2123658"/>
            </a:xfrm>
            <a:prstGeom prst="rect">
              <a:avLst/>
            </a:prstGeom>
            <a:noFill/>
          </p:spPr>
          <p:txBody>
            <a:bodyPr wrap="square" rtlCol="0">
              <a:spAutoFit/>
            </a:bodyPr>
            <a:lstStyle/>
            <a:p>
              <a:pPr algn="ctr"/>
              <a:r>
                <a:rPr lang="en-US" sz="6600" dirty="0">
                  <a:solidFill>
                    <a:schemeClr val="bg2">
                      <a:lumMod val="25000"/>
                    </a:schemeClr>
                  </a:solidFill>
                  <a:effectLst>
                    <a:outerShdw blurRad="38100" dist="38100" dir="2700000" algn="tl">
                      <a:srgbClr val="000000">
                        <a:alpha val="43137"/>
                      </a:srgbClr>
                    </a:outerShdw>
                  </a:effectLst>
                  <a:latin typeface="UTM Showcard" panose="02040603050506020204" pitchFamily="18" charset="0"/>
                </a:rPr>
                <a:t>ÁNH SÁNG </a:t>
              </a:r>
            </a:p>
            <a:p>
              <a:pPr algn="ctr"/>
              <a:r>
                <a:rPr lang="en-US" sz="6600" dirty="0">
                  <a:solidFill>
                    <a:schemeClr val="bg2">
                      <a:lumMod val="25000"/>
                    </a:schemeClr>
                  </a:solidFill>
                  <a:effectLst>
                    <a:outerShdw blurRad="38100" dist="38100" dir="2700000" algn="tl">
                      <a:srgbClr val="000000">
                        <a:alpha val="43137"/>
                      </a:srgbClr>
                    </a:outerShdw>
                  </a:effectLst>
                  <a:latin typeface="UTM Showcard" panose="02040603050506020204" pitchFamily="18" charset="0"/>
                </a:rPr>
                <a:t>VÀ VIỆC BẢO VỆ ĐÔI MẮT</a:t>
              </a:r>
            </a:p>
          </p:txBody>
        </p:sp>
        <p:sp>
          <p:nvSpPr>
            <p:cNvPr id="8" name="TextBox 7">
              <a:extLst>
                <a:ext uri="{FF2B5EF4-FFF2-40B4-BE49-F238E27FC236}">
                  <a16:creationId xmlns:a16="http://schemas.microsoft.com/office/drawing/2014/main" id="{810CED8F-C4EA-4ED2-9A78-8D20F256DBD1}"/>
                </a:ext>
              </a:extLst>
            </p:cNvPr>
            <p:cNvSpPr txBox="1"/>
            <p:nvPr/>
          </p:nvSpPr>
          <p:spPr>
            <a:xfrm>
              <a:off x="4509202" y="1853158"/>
              <a:ext cx="3540757" cy="2123658"/>
            </a:xfrm>
            <a:prstGeom prst="rect">
              <a:avLst/>
            </a:prstGeom>
            <a:noFill/>
          </p:spPr>
          <p:txBody>
            <a:bodyPr wrap="square" rtlCol="0">
              <a:spAutoFit/>
            </a:bodyPr>
            <a:lstStyle/>
            <a:p>
              <a:pPr algn="ctr"/>
              <a:r>
                <a:rPr lang="en-US" sz="6600" dirty="0">
                  <a:solidFill>
                    <a:srgbClr val="F6A9A9"/>
                  </a:solidFill>
                  <a:effectLst>
                    <a:outerShdw blurRad="38100" dist="38100" dir="2700000" algn="tl">
                      <a:srgbClr val="000000">
                        <a:alpha val="43137"/>
                      </a:srgbClr>
                    </a:outerShdw>
                  </a:effectLst>
                  <a:latin typeface="UTM Showcard" panose="02040603050506020204" pitchFamily="18" charset="0"/>
                </a:rPr>
                <a:t>ÁNH SÁNG </a:t>
              </a:r>
            </a:p>
            <a:p>
              <a:pPr algn="ctr"/>
              <a:r>
                <a:rPr lang="en-US" sz="6600" dirty="0">
                  <a:solidFill>
                    <a:srgbClr val="FFF47D"/>
                  </a:solidFill>
                  <a:effectLst>
                    <a:outerShdw blurRad="38100" dist="38100" dir="2700000" algn="tl">
                      <a:srgbClr val="000000">
                        <a:alpha val="43137"/>
                      </a:srgbClr>
                    </a:outerShdw>
                  </a:effectLst>
                  <a:latin typeface="UTM Showcard" panose="02040603050506020204" pitchFamily="18" charset="0"/>
                </a:rPr>
                <a:t>VÀ VIỆC BẢO VỆ ĐÔI MẮT</a:t>
              </a:r>
            </a:p>
          </p:txBody>
        </p:sp>
      </p:grpSp>
      <p:sp>
        <p:nvSpPr>
          <p:cNvPr id="9" name="TextBox 8">
            <a:extLst>
              <a:ext uri="{FF2B5EF4-FFF2-40B4-BE49-F238E27FC236}">
                <a16:creationId xmlns:a16="http://schemas.microsoft.com/office/drawing/2014/main" id="{267AAC97-42E5-46FD-9518-8AF5ADADC195}"/>
              </a:ext>
            </a:extLst>
          </p:cNvPr>
          <p:cNvSpPr txBox="1"/>
          <p:nvPr/>
        </p:nvSpPr>
        <p:spPr>
          <a:xfrm>
            <a:off x="4969801" y="347358"/>
            <a:ext cx="6164157" cy="1323439"/>
          </a:xfrm>
          <a:prstGeom prst="rect">
            <a:avLst/>
          </a:prstGeom>
          <a:noFill/>
        </p:spPr>
        <p:txBody>
          <a:bodyPr wrap="square" rtlCol="0">
            <a:spAutoFit/>
          </a:bodyPr>
          <a:lstStyle/>
          <a:p>
            <a:r>
              <a:rPr lang="en-US" sz="80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Flamenco" panose="02040603050506020204" pitchFamily="18" charset="0"/>
              </a:rPr>
              <a:t>Khoa</a:t>
            </a:r>
            <a:r>
              <a:rPr lang="en-US" sz="80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Flamenco" panose="02040603050506020204" pitchFamily="18" charset="0"/>
              </a:rPr>
              <a:t> </a:t>
            </a:r>
            <a:r>
              <a:rPr lang="en-US" sz="80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Flamenco" panose="02040603050506020204" pitchFamily="18" charset="0"/>
              </a:rPr>
              <a:t>học</a:t>
            </a:r>
            <a:endParaRPr lang="en-US" sz="80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Flamenco" panose="02040603050506020204" pitchFamily="18"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1059" y="3827209"/>
            <a:ext cx="3485915" cy="2953215"/>
          </a:xfrm>
          <a:prstGeom prst="rect">
            <a:avLst/>
          </a:prstGeom>
        </p:spPr>
      </p:pic>
    </p:spTree>
    <p:extLst>
      <p:ext uri="{BB962C8B-B14F-4D97-AF65-F5344CB8AC3E}">
        <p14:creationId xmlns:p14="http://schemas.microsoft.com/office/powerpoint/2010/main" val="366852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90">
                                          <p:stCondLst>
                                            <p:cond delay="0"/>
                                          </p:stCondLst>
                                        </p:cTn>
                                        <p:tgtEl>
                                          <p:spTgt spid="9"/>
                                        </p:tgtEl>
                                      </p:cBhvr>
                                    </p:animEffect>
                                    <p:anim calcmode="lin" valueType="num">
                                      <p:cBhvr>
                                        <p:cTn id="8"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13" dur="13">
                                          <p:stCondLst>
                                            <p:cond delay="325"/>
                                          </p:stCondLst>
                                        </p:cTn>
                                        <p:tgtEl>
                                          <p:spTgt spid="9"/>
                                        </p:tgtEl>
                                      </p:cBhvr>
                                      <p:to x="100000" y="60000"/>
                                    </p:animScale>
                                    <p:animScale>
                                      <p:cBhvr>
                                        <p:cTn id="14" dur="83" decel="50000">
                                          <p:stCondLst>
                                            <p:cond delay="338"/>
                                          </p:stCondLst>
                                        </p:cTn>
                                        <p:tgtEl>
                                          <p:spTgt spid="9"/>
                                        </p:tgtEl>
                                      </p:cBhvr>
                                      <p:to x="100000" y="100000"/>
                                    </p:animScale>
                                    <p:animScale>
                                      <p:cBhvr>
                                        <p:cTn id="15" dur="13">
                                          <p:stCondLst>
                                            <p:cond delay="656"/>
                                          </p:stCondLst>
                                        </p:cTn>
                                        <p:tgtEl>
                                          <p:spTgt spid="9"/>
                                        </p:tgtEl>
                                      </p:cBhvr>
                                      <p:to x="100000" y="80000"/>
                                    </p:animScale>
                                    <p:animScale>
                                      <p:cBhvr>
                                        <p:cTn id="16" dur="83" decel="50000">
                                          <p:stCondLst>
                                            <p:cond delay="669"/>
                                          </p:stCondLst>
                                        </p:cTn>
                                        <p:tgtEl>
                                          <p:spTgt spid="9"/>
                                        </p:tgtEl>
                                      </p:cBhvr>
                                      <p:to x="100000" y="100000"/>
                                    </p:animScale>
                                    <p:animScale>
                                      <p:cBhvr>
                                        <p:cTn id="17" dur="13">
                                          <p:stCondLst>
                                            <p:cond delay="821"/>
                                          </p:stCondLst>
                                        </p:cTn>
                                        <p:tgtEl>
                                          <p:spTgt spid="9"/>
                                        </p:tgtEl>
                                      </p:cBhvr>
                                      <p:to x="100000" y="90000"/>
                                    </p:animScale>
                                    <p:animScale>
                                      <p:cBhvr>
                                        <p:cTn id="18" dur="83" decel="50000">
                                          <p:stCondLst>
                                            <p:cond delay="834"/>
                                          </p:stCondLst>
                                        </p:cTn>
                                        <p:tgtEl>
                                          <p:spTgt spid="9"/>
                                        </p:tgtEl>
                                      </p:cBhvr>
                                      <p:to x="100000" y="100000"/>
                                    </p:animScale>
                                    <p:animScale>
                                      <p:cBhvr>
                                        <p:cTn id="19" dur="13">
                                          <p:stCondLst>
                                            <p:cond delay="904"/>
                                          </p:stCondLst>
                                        </p:cTn>
                                        <p:tgtEl>
                                          <p:spTgt spid="9"/>
                                        </p:tgtEl>
                                      </p:cBhvr>
                                      <p:to x="100000" y="95000"/>
                                    </p:animScale>
                                    <p:animScale>
                                      <p:cBhvr>
                                        <p:cTn id="20" dur="83" decel="50000">
                                          <p:stCondLst>
                                            <p:cond delay="917"/>
                                          </p:stCondLst>
                                        </p:cTn>
                                        <p:tgtEl>
                                          <p:spTgt spid="9"/>
                                        </p:tgtEl>
                                      </p:cBhvr>
                                      <p:to x="100000" y="100000"/>
                                    </p:animScale>
                                  </p:childTnLst>
                                </p:cTn>
                              </p:par>
                              <p:par>
                                <p:cTn id="21" presetID="50" presetClass="entr" presetSubtype="0" decel="100000" fill="hold" nodeType="withEffect">
                                  <p:stCondLst>
                                    <p:cond delay="150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strVal val="#ppt_w+.3"/>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24E8-7CF3-A676-7432-16F172839E41}"/>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YÊU CẦU CẦN ĐẠT</a:t>
            </a:r>
          </a:p>
        </p:txBody>
      </p:sp>
      <p:sp>
        <p:nvSpPr>
          <p:cNvPr id="3" name="Content Placeholder 2">
            <a:extLst>
              <a:ext uri="{FF2B5EF4-FFF2-40B4-BE49-F238E27FC236}">
                <a16:creationId xmlns:a16="http://schemas.microsoft.com/office/drawing/2014/main" id="{4D17384B-850C-4D38-0494-CB786A332F55}"/>
              </a:ext>
            </a:extLst>
          </p:cNvPr>
          <p:cNvSpPr>
            <a:spLocks noGrp="1"/>
          </p:cNvSpPr>
          <p:nvPr>
            <p:ph idx="1"/>
          </p:nvPr>
        </p:nvSpPr>
        <p:spPr/>
        <p:txBody>
          <a:bodyPr/>
          <a:lstStyle/>
          <a:p>
            <a:pPr algn="just">
              <a:lnSpc>
                <a:spcPct val="115000"/>
              </a:lnSpc>
              <a:spcAft>
                <a:spcPts val="100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hận biết và biết phòng tránh những trường hợp ánh sáng quá mạnh có hại cho mắt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B</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iết Vận dụng kiến thức về việc tạo thành bóng tối, về vât cho ánh sáng truyền qua một phần, vật cản sáng ... trong việc ứng xử với ánh sáng để bảo vệ đôi mắt.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85016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614189" cy="2319397"/>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34">
            <a:extLst>
              <a:ext uri="{FF2B5EF4-FFF2-40B4-BE49-F238E27FC236}">
                <a16:creationId xmlns:a16="http://schemas.microsoft.com/office/drawing/2014/main" id="{2B8075FB-CC11-41C6-892F-DBCE6CA63AB1}"/>
              </a:ext>
            </a:extLst>
          </p:cNvPr>
          <p:cNvSpPr txBox="1"/>
          <p:nvPr/>
        </p:nvSpPr>
        <p:spPr>
          <a:xfrm>
            <a:off x="664007" y="1714354"/>
            <a:ext cx="10927080" cy="1754326"/>
          </a:xfrm>
          <a:prstGeom prst="rect">
            <a:avLst/>
          </a:prstGeom>
          <a:noFill/>
        </p:spPr>
        <p:txBody>
          <a:bodyPr wrap="square" rtlCol="0">
            <a:spAutoFit/>
          </a:bodyPr>
          <a:lstStyle/>
          <a:p>
            <a:pPr algn="ctr" defTabSz="685800">
              <a:defRPr/>
            </a:pPr>
            <a:r>
              <a:rPr lang="en-US" sz="5400" b="1" kern="0" dirty="0">
                <a:solidFill>
                  <a:srgbClr val="00B050"/>
                </a:solidFill>
                <a:latin typeface="Times New Roman" pitchFamily="18" charset="0"/>
                <a:cs typeface="Times New Roman" pitchFamily="18" charset="0"/>
              </a:rPr>
              <a:t>1. </a:t>
            </a:r>
            <a:r>
              <a:rPr lang="en-US" sz="5400" b="1" kern="0" dirty="0" err="1">
                <a:solidFill>
                  <a:srgbClr val="00B050"/>
                </a:solidFill>
                <a:latin typeface="Times New Roman" pitchFamily="18" charset="0"/>
                <a:cs typeface="Times New Roman" pitchFamily="18" charset="0"/>
              </a:rPr>
              <a:t>Những</a:t>
            </a:r>
            <a:r>
              <a:rPr lang="en-US" sz="5400" b="1" kern="0" dirty="0">
                <a:solidFill>
                  <a:srgbClr val="00B050"/>
                </a:solidFill>
                <a:latin typeface="Times New Roman" pitchFamily="18" charset="0"/>
                <a:cs typeface="Times New Roman" pitchFamily="18" charset="0"/>
              </a:rPr>
              <a:t> </a:t>
            </a:r>
            <a:r>
              <a:rPr lang="en-US" sz="5400" b="1" kern="0" dirty="0" err="1">
                <a:solidFill>
                  <a:srgbClr val="00B050"/>
                </a:solidFill>
                <a:latin typeface="Times New Roman" pitchFamily="18" charset="0"/>
                <a:cs typeface="Times New Roman" pitchFamily="18" charset="0"/>
              </a:rPr>
              <a:t>nguồn</a:t>
            </a:r>
            <a:r>
              <a:rPr lang="en-US" sz="5400" b="1" kern="0" dirty="0">
                <a:solidFill>
                  <a:srgbClr val="00B050"/>
                </a:solidFill>
                <a:latin typeface="Times New Roman" pitchFamily="18" charset="0"/>
                <a:cs typeface="Times New Roman" pitchFamily="18" charset="0"/>
              </a:rPr>
              <a:t> </a:t>
            </a:r>
            <a:r>
              <a:rPr lang="en-US" sz="5400" b="1" kern="0" dirty="0" err="1">
                <a:solidFill>
                  <a:srgbClr val="00B050"/>
                </a:solidFill>
                <a:latin typeface="Times New Roman" pitchFamily="18" charset="0"/>
                <a:cs typeface="Times New Roman" pitchFamily="18" charset="0"/>
              </a:rPr>
              <a:t>ánh</a:t>
            </a:r>
            <a:r>
              <a:rPr lang="en-US" sz="5400" b="1" kern="0" dirty="0">
                <a:solidFill>
                  <a:srgbClr val="00B050"/>
                </a:solidFill>
                <a:latin typeface="Times New Roman" pitchFamily="18" charset="0"/>
                <a:cs typeface="Times New Roman" pitchFamily="18" charset="0"/>
              </a:rPr>
              <a:t> </a:t>
            </a:r>
            <a:r>
              <a:rPr lang="en-US" sz="5400" b="1" kern="0" dirty="0" err="1">
                <a:solidFill>
                  <a:srgbClr val="00B050"/>
                </a:solidFill>
                <a:latin typeface="Times New Roman" pitchFamily="18" charset="0"/>
                <a:cs typeface="Times New Roman" pitchFamily="18" charset="0"/>
              </a:rPr>
              <a:t>sáng</a:t>
            </a:r>
            <a:r>
              <a:rPr lang="en-US" sz="5400" b="1" kern="0" dirty="0">
                <a:solidFill>
                  <a:srgbClr val="00B050"/>
                </a:solidFill>
                <a:latin typeface="Times New Roman" pitchFamily="18" charset="0"/>
                <a:cs typeface="Times New Roman" pitchFamily="18" charset="0"/>
              </a:rPr>
              <a:t> </a:t>
            </a:r>
            <a:r>
              <a:rPr lang="en-US" sz="5400" b="1" kern="0" dirty="0" err="1">
                <a:solidFill>
                  <a:srgbClr val="00B050"/>
                </a:solidFill>
                <a:latin typeface="Times New Roman" pitchFamily="18" charset="0"/>
                <a:cs typeface="Times New Roman" pitchFamily="18" charset="0"/>
              </a:rPr>
              <a:t>mạnh</a:t>
            </a:r>
            <a:r>
              <a:rPr lang="en-US" sz="5400" b="1" kern="0" dirty="0">
                <a:solidFill>
                  <a:srgbClr val="00B050"/>
                </a:solidFill>
                <a:latin typeface="Times New Roman" pitchFamily="18" charset="0"/>
                <a:cs typeface="Times New Roman" pitchFamily="18" charset="0"/>
              </a:rPr>
              <a:t> </a:t>
            </a:r>
          </a:p>
          <a:p>
            <a:pPr algn="ctr" defTabSz="685800">
              <a:defRPr/>
            </a:pPr>
            <a:r>
              <a:rPr lang="en-US" sz="5400" b="1" kern="0" dirty="0" err="1">
                <a:solidFill>
                  <a:srgbClr val="00B050"/>
                </a:solidFill>
                <a:latin typeface="Times New Roman" pitchFamily="18" charset="0"/>
                <a:cs typeface="Times New Roman" pitchFamily="18" charset="0"/>
              </a:rPr>
              <a:t>và</a:t>
            </a:r>
            <a:r>
              <a:rPr lang="en-US" sz="5400" b="1" kern="0" dirty="0">
                <a:solidFill>
                  <a:srgbClr val="00B050"/>
                </a:solidFill>
                <a:latin typeface="Times New Roman" pitchFamily="18" charset="0"/>
                <a:cs typeface="Times New Roman" pitchFamily="18" charset="0"/>
              </a:rPr>
              <a:t> </a:t>
            </a:r>
            <a:r>
              <a:rPr lang="en-US" sz="5400" b="1" kern="0" dirty="0" err="1">
                <a:solidFill>
                  <a:srgbClr val="00B050"/>
                </a:solidFill>
                <a:latin typeface="Times New Roman" pitchFamily="18" charset="0"/>
                <a:cs typeface="Times New Roman" pitchFamily="18" charset="0"/>
              </a:rPr>
              <a:t>ảnh</a:t>
            </a:r>
            <a:r>
              <a:rPr lang="en-US" sz="5400" b="1" kern="0" dirty="0">
                <a:solidFill>
                  <a:srgbClr val="00B050"/>
                </a:solidFill>
                <a:latin typeface="Times New Roman" pitchFamily="18" charset="0"/>
                <a:cs typeface="Times New Roman" pitchFamily="18" charset="0"/>
              </a:rPr>
              <a:t> h</a:t>
            </a:r>
            <a:r>
              <a:rPr lang="vi-VN" sz="5400" b="1" kern="0" dirty="0">
                <a:solidFill>
                  <a:srgbClr val="00B050"/>
                </a:solidFill>
                <a:latin typeface="Times New Roman" pitchFamily="18" charset="0"/>
                <a:cs typeface="Times New Roman" pitchFamily="18" charset="0"/>
              </a:rPr>
              <a:t>ưởng của chúng với đôi mắt</a:t>
            </a:r>
            <a:endParaRPr lang="en-US" sz="5400" b="1" kern="0" dirty="0">
              <a:solidFill>
                <a:srgbClr val="00B050"/>
              </a:solidFill>
              <a:latin typeface="Times New Roman"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spTree>
    <p:extLst>
      <p:ext uri="{BB962C8B-B14F-4D97-AF65-F5344CB8AC3E}">
        <p14:creationId xmlns:p14="http://schemas.microsoft.com/office/powerpoint/2010/main" val="320183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4859B0-7C89-48C8-977B-2B884AFA18B9}"/>
              </a:ext>
            </a:extLst>
          </p:cNvPr>
          <p:cNvSpPr/>
          <p:nvPr/>
        </p:nvSpPr>
        <p:spPr>
          <a:xfrm>
            <a:off x="1860883" y="1233089"/>
            <a:ext cx="9689433" cy="1446550"/>
          </a:xfrm>
          <a:prstGeom prst="rect">
            <a:avLst/>
          </a:prstGeom>
          <a:solidFill>
            <a:schemeClr val="bg1">
              <a:alpha val="76000"/>
            </a:schemeClr>
          </a:solidFill>
          <a:ln w="47625">
            <a:solidFill>
              <a:srgbClr val="00B0F0"/>
            </a:solidFill>
            <a:prstDash val="dashDot"/>
          </a:ln>
        </p:spPr>
        <p:txBody>
          <a:bodyPr wrap="square">
            <a:spAutoFit/>
          </a:bodyPr>
          <a:lstStyle/>
          <a:p>
            <a:pPr algn="just" fontAlgn="base">
              <a:buFont typeface="+mj-lt"/>
              <a:buAutoNum type="arabicPeriod"/>
            </a:pPr>
            <a:r>
              <a:rPr lang="vi-VN" sz="4400" b="1" dirty="0">
                <a:solidFill>
                  <a:srgbClr val="FF0000"/>
                </a:solidFill>
                <a:latin typeface="+mj-lt"/>
              </a:rPr>
              <a:t> Khi nhìn trực tiếp vào mặt trời hoặc ánh lửa hàn em thấy như thế nào?</a:t>
            </a:r>
          </a:p>
        </p:txBody>
      </p:sp>
      <p:sp>
        <p:nvSpPr>
          <p:cNvPr id="5" name="Rectangle 4">
            <a:extLst>
              <a:ext uri="{FF2B5EF4-FFF2-40B4-BE49-F238E27FC236}">
                <a16:creationId xmlns:a16="http://schemas.microsoft.com/office/drawing/2014/main" id="{644859B0-7C89-48C8-977B-2B884AFA18B9}"/>
              </a:ext>
            </a:extLst>
          </p:cNvPr>
          <p:cNvSpPr/>
          <p:nvPr/>
        </p:nvSpPr>
        <p:spPr>
          <a:xfrm>
            <a:off x="304797" y="4033897"/>
            <a:ext cx="6736083" cy="2123658"/>
          </a:xfrm>
          <a:prstGeom prst="rect">
            <a:avLst/>
          </a:prstGeom>
          <a:solidFill>
            <a:schemeClr val="bg1">
              <a:alpha val="94000"/>
            </a:schemeClr>
          </a:solidFill>
          <a:ln w="47625">
            <a:solidFill>
              <a:srgbClr val="00B0F0"/>
            </a:solidFill>
            <a:prstDash val="dashDot"/>
          </a:ln>
        </p:spPr>
        <p:txBody>
          <a:bodyPr wrap="square">
            <a:spAutoFit/>
          </a:bodyPr>
          <a:lstStyle/>
          <a:p>
            <a:pPr algn="just"/>
            <a:r>
              <a:rPr lang="vi-VN" sz="4400" b="1" dirty="0">
                <a:solidFill>
                  <a:srgbClr val="FF0000"/>
                </a:solidFill>
                <a:latin typeface="+mj-lt"/>
              </a:rPr>
              <a:t> 2. Tại sao chúng ta không nên nhìn trực tiếp vào mặt trời hoặc ánh lửa hàn?</a:t>
            </a:r>
          </a:p>
        </p:txBody>
      </p:sp>
      <p:pic>
        <p:nvPicPr>
          <p:cNvPr id="6" name="Picture 4" descr="Cartoon Sun PNG, Clipart, Cartoon Clipart, Glasses, Smile, Sun Clipart,  Wear Free PNG Downloa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208549" y="355598"/>
            <a:ext cx="2310063" cy="37896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àn, thợ Hàn kỹ thuật kiến Trúc Remont Novosibirsk - Hàn png tải về - Miễn  phí trong suốt Thợ Hàn png Tải về."/>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028" l="0" r="100000">
                        <a14:foregroundMark x1="6556" y1="90972" x2="55111" y2="95000"/>
                        <a14:foregroundMark x1="6444" y1="87222" x2="3778" y2="97778"/>
                        <a14:foregroundMark x1="54667" y1="88889" x2="90778" y2="94306"/>
                        <a14:foregroundMark x1="86556" y1="84306" x2="97333" y2="99028"/>
                        <a14:foregroundMark x1="94333" y1="81944" x2="97889" y2="95000"/>
                        <a14:backgroundMark x1="19889" y1="5694" x2="5333" y2="20556"/>
                        <a14:backgroundMark x1="4333" y1="7778" x2="7889" y2="13889"/>
                        <a14:backgroundMark x1="93778" y1="3056" x2="98333" y2="19861"/>
                        <a14:backgroundMark x1="98333" y1="19861" x2="96222" y2="42778"/>
                      </a14:backgroundRemoval>
                    </a14:imgEffect>
                  </a14:imgLayer>
                </a14:imgProps>
              </a:ext>
              <a:ext uri="{28A0092B-C50C-407E-A947-70E740481C1C}">
                <a14:useLocalDpi xmlns:a14="http://schemas.microsoft.com/office/drawing/2010/main" val="0"/>
              </a:ext>
            </a:extLst>
          </a:blip>
          <a:srcRect/>
          <a:stretch>
            <a:fillRect/>
          </a:stretch>
        </p:blipFill>
        <p:spPr bwMode="auto">
          <a:xfrm>
            <a:off x="7394340" y="2944139"/>
            <a:ext cx="4652211" cy="37217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245644" y="-73017"/>
            <a:ext cx="7392921" cy="6850808"/>
          </a:xfrm>
          <a:prstGeom prst="rect">
            <a:avLst/>
          </a:prstGeom>
        </p:spPr>
      </p:pic>
    </p:spTree>
    <p:extLst>
      <p:ext uri="{BB962C8B-B14F-4D97-AF65-F5344CB8AC3E}">
        <p14:creationId xmlns:p14="http://schemas.microsoft.com/office/powerpoint/2010/main" val="922613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4" presetClass="entr" presetSubtype="1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782"/>
</p:tagLst>
</file>

<file path=ppt/theme/theme1.xml><?xml version="1.0" encoding="utf-8"?>
<a:theme xmlns:a="http://schemas.openxmlformats.org/drawingml/2006/main" name="千图网海量PPT模板www.58pic.com ​​">
  <a:themeElements>
    <a:clrScheme name="自定义 2251">
      <a:dk1>
        <a:sysClr val="windowText" lastClr="000000"/>
      </a:dk1>
      <a:lt1>
        <a:sysClr val="window" lastClr="FFFFFF"/>
      </a:lt1>
      <a:dk2>
        <a:srgbClr val="44546A"/>
      </a:dk2>
      <a:lt2>
        <a:srgbClr val="E7E6E6"/>
      </a:lt2>
      <a:accent1>
        <a:srgbClr val="3E8A47"/>
      </a:accent1>
      <a:accent2>
        <a:srgbClr val="3E8A47"/>
      </a:accent2>
      <a:accent3>
        <a:srgbClr val="3E8A47"/>
      </a:accent3>
      <a:accent4>
        <a:srgbClr val="3E8A47"/>
      </a:accent4>
      <a:accent5>
        <a:srgbClr val="3E8A47"/>
      </a:accent5>
      <a:accent6>
        <a:srgbClr val="3E8A47"/>
      </a:accent6>
      <a:hlink>
        <a:srgbClr val="3E8A47"/>
      </a:hlink>
      <a:folHlink>
        <a:srgbClr val="3E8A47"/>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862</TotalTime>
  <Words>1030</Words>
  <Application>Microsoft Office PowerPoint</Application>
  <PresentationFormat>Widescreen</PresentationFormat>
  <Paragraphs>102</Paragraphs>
  <Slides>31</Slides>
  <Notes>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31</vt:i4>
      </vt:variant>
    </vt:vector>
  </HeadingPairs>
  <TitlesOfParts>
    <vt:vector size="46" baseType="lpstr">
      <vt:lpstr>等线</vt:lpstr>
      <vt:lpstr>等线 Light</vt:lpstr>
      <vt:lpstr>Algerian</vt:lpstr>
      <vt:lpstr>Arial</vt:lpstr>
      <vt:lpstr>Calibri</vt:lpstr>
      <vt:lpstr>Calibri Light</vt:lpstr>
      <vt:lpstr>Myriad Pro Black</vt:lpstr>
      <vt:lpstr>Source Han Sans HW SC</vt:lpstr>
      <vt:lpstr>Times New Roman</vt:lpstr>
      <vt:lpstr>UTM Ambrose</vt:lpstr>
      <vt:lpstr>UTM Flamenco</vt:lpstr>
      <vt:lpstr>UTM Showcard</vt:lpstr>
      <vt:lpstr>Verdana</vt:lpstr>
      <vt:lpstr>千图网海量PPT模板www.58pic.com ​​</vt:lpstr>
      <vt:lpstr>Custom Design</vt:lpstr>
      <vt:lpstr>PowerPoint Presentation</vt:lpstr>
      <vt:lpstr>PowerPoint Presentation</vt:lpstr>
      <vt:lpstr>PowerPoint Presentation</vt:lpstr>
      <vt:lpstr>PowerPoint Presentation</vt:lpstr>
      <vt:lpstr>PowerPoint Presentation</vt:lpstr>
      <vt:lpstr>PowerPoint Presentation</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KTUTS</dc:title>
  <dc:creator>asus</dc:creator>
  <cp:lastModifiedBy>ADMIN</cp:lastModifiedBy>
  <cp:revision>151</cp:revision>
  <dcterms:created xsi:type="dcterms:W3CDTF">2018-04-10T04:31:45Z</dcterms:created>
  <dcterms:modified xsi:type="dcterms:W3CDTF">2023-03-03T23:28:14Z</dcterms:modified>
  <cp:version>P17</cp:version>
</cp:coreProperties>
</file>