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7F8A-8965-EF0A-2CE0-493670748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9DC2FE-6D6E-1E37-94E6-8618DD730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6F17A-9BA8-BA66-C631-71D5ED32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7E976-0E01-4436-9684-4F08295B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9C9DC-6F64-8159-D2F3-A92C449AC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1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036FA-8C02-F919-8FE2-7C358DA8D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DFC14-A829-F81D-8934-F12C4BD01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428CA-BA54-CD9E-8793-F10B9ABF3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D96F6-479B-759F-E5B5-A4A122F66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9C7D7-7FB0-1F8A-21B8-71930BF8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19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A748BB-94D0-A228-F1B9-F4D70B15D9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F9C824-44D3-5123-C65C-629939E307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A7952-F42D-1C9D-84ED-DD88856D6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60887-1616-E8A2-6879-8B0564117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66670-FE84-F265-9248-810AC89D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7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2298-154C-80C8-45D1-C9D16426B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2718D-4D49-389D-4B67-D392D7E3C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0D162-D45F-9E3A-4230-FB2F30A6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08D9D-E804-BC45-9EEC-7D3E80CAC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E6058-6B18-962B-75EB-CA393859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BD9B-5949-91D3-123D-7DC4DB5CC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F3D70-22BD-06CC-6029-9B2100AE5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98D5-3508-D600-FE01-AC6C2EBA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8A259-0E12-44EF-74F5-24255C99E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09C3E-7AB3-3330-4599-2EDCC4A3C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9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E1CC-951C-1784-9C85-85AD735DC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AC3EA-8E6C-8CE5-4701-BB4950FE9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CCFC2-4DB4-9358-AEE2-5ED274EEB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18A49-49F2-5BCF-397F-EED5ABEA3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E1DD9-0524-43D7-C506-9187611C7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9E07B-DCE1-565D-91B2-90ED031FE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4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9F11B-B6FD-9B95-BD06-C59827BB8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0EE07-EA9C-FDD2-E3C2-4E163E1CE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FC49D-9D24-056E-7E88-33786462A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F8A5C0-1420-43C6-4BE7-0F309CE4D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D8E930-5A4C-0FCB-5C69-520A18C823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1E84AA-0325-74FC-EFAA-F3BD931E5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F2BEC8-81F2-0A0A-B35D-C93743742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402A85-0C42-33DE-3F3A-EE719575A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4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80DAE-ABAD-21BE-70E4-ECB2255B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65E04-E9DD-6668-7E19-65CA773BB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A958FC-933A-D874-C96A-2767DA9CB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5D5C1-7049-E161-DE5B-309512AFA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8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10D853-D9AB-00D5-EB31-EE5B9DFCC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3600E3-C911-A5E5-86BE-2459C5966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70F52-AEEF-2DA5-7877-480A0A7C0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9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8789D-FEB4-723E-E966-078457172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5647F-E16E-29E2-BEB4-05A5959DA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7DF65-6D25-F46F-CC3C-81C050362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B8606-D97B-F507-F707-41EFC1E85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460E5-560A-0450-12DF-952E92FE1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08E24-3726-265F-BEFE-D8BCAD853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3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28C49-6888-3318-75FA-0E0EBA45E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7C28BB-57BA-2610-80F4-A8F33FE5E9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00CA44-0809-C11F-6159-21ACA4170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3CDF4-41F9-3C90-76E1-5212F68B8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B7914-CBD2-564B-6AEC-D20DE6CA8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72E95-FAC9-6B3C-81E4-225613B3C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3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6FBEA1-490D-8553-8242-FB964BA94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8835F-79E8-1E7A-102A-708DC2B18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1EEBD-3AE4-365D-60D9-5917C7ED79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25DCD-9581-4ADF-A549-DF6157D206D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4BFF0-3549-52BE-7027-E6CA1043B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2501C-DD08-2E4A-DF7E-3B7AD3C56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8DB9F-850F-4B7D-90A6-EEADF562B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1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A888781-61D7-4AB1-D9C4-150626351E85}"/>
              </a:ext>
            </a:extLst>
          </p:cNvPr>
          <p:cNvSpPr txBox="1"/>
          <p:nvPr/>
        </p:nvSpPr>
        <p:spPr>
          <a:xfrm>
            <a:off x="1299541" y="469085"/>
            <a:ext cx="1034912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800" b="1" cap="none" spc="0" dirty="0" err="1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Hoạt</a:t>
            </a:r>
            <a:r>
              <a:rPr lang="en-US" sz="6800" b="1" cap="none" spc="0" dirty="0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6800" b="1" cap="none" spc="0" dirty="0" err="1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động</a:t>
            </a:r>
            <a:r>
              <a:rPr lang="en-US" sz="6800" b="1" cap="none" spc="0" dirty="0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6800" b="1" cap="none" spc="0" dirty="0" err="1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ngoài</a:t>
            </a:r>
            <a:r>
              <a:rPr lang="en-US" sz="6800" b="1" cap="none" spc="0" dirty="0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6800" b="1" cap="none" spc="0" dirty="0" err="1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giờ</a:t>
            </a:r>
            <a:r>
              <a:rPr lang="en-US" sz="6800" b="1" cap="none" spc="0" dirty="0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6800" b="1" cap="none" spc="0" dirty="0" err="1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chính</a:t>
            </a:r>
            <a:r>
              <a:rPr lang="en-US" sz="6800" b="1" cap="none" spc="0" dirty="0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6800" b="1" cap="none" spc="0" dirty="0" err="1">
                <a:ln w="12700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khoá</a:t>
            </a:r>
            <a:endParaRPr lang="en-US" sz="6800" b="1" cap="none" spc="0" dirty="0">
              <a:ln w="12700">
                <a:noFill/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en-US" sz="6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 TRÁNH TAI NẠN DO ĐIỆN GIẬT VÀ SÉT ĐÁNH</a:t>
            </a:r>
            <a:endParaRPr lang="en-US" sz="68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049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3B99D6-5E06-3E52-4882-01D0B89F983D}"/>
              </a:ext>
            </a:extLst>
          </p:cNvPr>
          <p:cNvSpPr/>
          <p:nvPr/>
        </p:nvSpPr>
        <p:spPr>
          <a:xfrm>
            <a:off x="1554375" y="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SƠ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CỨU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NGƯỜI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BỊ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5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1D89CC-F945-FABF-62D2-B75BC92FDBF3}"/>
              </a:ext>
            </a:extLst>
          </p:cNvPr>
          <p:cNvSpPr txBox="1"/>
          <p:nvPr/>
        </p:nvSpPr>
        <p:spPr>
          <a:xfrm>
            <a:off x="1588267" y="6119072"/>
            <a:ext cx="9110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ahoma" pitchFamily="34" charset="0"/>
                <a:cs typeface="Tahoma" pitchFamily="34" charset="0"/>
              </a:rPr>
              <a:t>NHANH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CHÓNG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NGẮT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CẦU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DAO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ĐIỆN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HOẶC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DÙNG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CÁC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VẬT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CÁCH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ĐIỆN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ĐỂ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KÉO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NHÂN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RA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KHỎI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NGUỒN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ĐIỆN</a:t>
            </a:r>
            <a:endParaRPr lang="en-US" sz="20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E125C7-A79A-4538-5ACE-F234A939F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794" y="1028406"/>
            <a:ext cx="4776411" cy="472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52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84ED13-9685-B2D4-2001-ACB066095156}"/>
              </a:ext>
            </a:extLst>
          </p:cNvPr>
          <p:cNvSpPr/>
          <p:nvPr/>
        </p:nvSpPr>
        <p:spPr>
          <a:xfrm>
            <a:off x="1668330" y="187121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SƠ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CỨU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NGƯỜI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BỊ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5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AFB6AA-E75F-CF72-5083-5600F6F8F4F4}"/>
              </a:ext>
            </a:extLst>
          </p:cNvPr>
          <p:cNvSpPr txBox="1"/>
          <p:nvPr/>
        </p:nvSpPr>
        <p:spPr>
          <a:xfrm>
            <a:off x="1711319" y="956562"/>
            <a:ext cx="91104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1.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ĐẶT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NHÂN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NẰM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NGỮA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NƠI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THOÁNG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MÁT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NỚI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LỎNG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ÁO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VÀ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THẮT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LƯNG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NHÂN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3.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KIỂM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TRA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NHỊP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TIM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VÀ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NHỊP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THỞ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 err="1">
                <a:latin typeface="Tahoma" pitchFamily="34" charset="0"/>
                <a:cs typeface="Tahoma" pitchFamily="34" charset="0"/>
              </a:rPr>
              <a:t>NẾU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NHÂN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BẤT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TĨNH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: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ÁP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DỤNG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PHƯƠNG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PHÁP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HÀ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HƠI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THỔI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NGẠT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VÀ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ÉP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TIM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NGOÀI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LỒNG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NGỰC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4.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KIỂM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TRA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VÀ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SƠ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CỨU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VẾT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BỎNG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CHO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NHÂN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5.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ĐƯA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NHÂN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ĐẾN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CƠ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SỞ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Y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TẾ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NHẤT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850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459153-0989-1C46-AA91-D3A19110C460}"/>
              </a:ext>
            </a:extLst>
          </p:cNvPr>
          <p:cNvSpPr/>
          <p:nvPr/>
        </p:nvSpPr>
        <p:spPr>
          <a:xfrm>
            <a:off x="1596186" y="77371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SƠ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CỨU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NGƯỜI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BỊ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5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C3993C-A06F-B539-DB8C-FCA32D6140C3}"/>
              </a:ext>
            </a:extLst>
          </p:cNvPr>
          <p:cNvSpPr txBox="1"/>
          <p:nvPr/>
        </p:nvSpPr>
        <p:spPr>
          <a:xfrm>
            <a:off x="1630078" y="6196443"/>
            <a:ext cx="9110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ahoma" pitchFamily="34" charset="0"/>
                <a:cs typeface="Tahoma" pitchFamily="34" charset="0"/>
              </a:rPr>
              <a:t>PHƯƠNG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PHÁP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HÀ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HƠI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THỔ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NGẠT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VÀ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ÉP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TIM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NGOÀI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LỒNG</a:t>
            </a:r>
            <a:r>
              <a:rPr lang="en-US" sz="2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latin typeface="Tahoma" pitchFamily="34" charset="0"/>
                <a:cs typeface="Tahoma" pitchFamily="34" charset="0"/>
              </a:rPr>
              <a:t>NGỰC</a:t>
            </a:r>
            <a:endParaRPr lang="en-US" sz="20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02B624-3E70-73D3-3BD5-D3E852231E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752" y="872885"/>
            <a:ext cx="9036496" cy="51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13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8F5B82-DF91-82BA-5A1B-0F9E39B8798B}"/>
              </a:ext>
            </a:extLst>
          </p:cNvPr>
          <p:cNvSpPr/>
          <p:nvPr/>
        </p:nvSpPr>
        <p:spPr>
          <a:xfrm>
            <a:off x="1558999" y="0"/>
            <a:ext cx="9144000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endParaRPr lang="en-US" sz="7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BF0604-8FDA-A90D-2228-0C5DCE2DD6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589" y="1169551"/>
            <a:ext cx="7134820" cy="535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7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C49F20-DCC6-E56A-1ACC-1DD37716A7FA}"/>
              </a:ext>
            </a:extLst>
          </p:cNvPr>
          <p:cNvSpPr/>
          <p:nvPr/>
        </p:nvSpPr>
        <p:spPr>
          <a:xfrm>
            <a:off x="1623958" y="278092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NGUYÊN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NHÂN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GÂY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endParaRPr lang="en-US" sz="5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0D8BEF-B8E9-BFF9-4829-55898F6C015F}"/>
              </a:ext>
            </a:extLst>
          </p:cNvPr>
          <p:cNvSpPr/>
          <p:nvPr/>
        </p:nvSpPr>
        <p:spPr>
          <a:xfrm>
            <a:off x="1524000" y="1454022"/>
            <a:ext cx="9144000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1.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DO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NHIỆT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: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LỬA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XĂNG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DẦU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PÔ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XE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NẮNG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NƯỚC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SÔI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NITO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NƯỚC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ĐÁ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..</a:t>
            </a:r>
          </a:p>
          <a:p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2.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DO TIA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LỬA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: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CAO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THẾ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SÉT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ĐÁNH</a:t>
            </a:r>
            <a:endParaRPr lang="en-US" sz="4000" b="1" cap="none" spc="0" dirty="0">
              <a:ln w="12700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3.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DO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HÓA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CHẤT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: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AXIT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PHOTPHO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LƯU</a:t>
            </a:r>
            <a:r>
              <a:rPr lang="en-US" sz="4000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HUỲNH</a:t>
            </a:r>
            <a:endParaRPr lang="en-US" sz="4000" b="1" dirty="0">
              <a:ln w="12700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4.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DO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PHÓNG</a:t>
            </a:r>
            <a:r>
              <a:rPr lang="en-US" sz="4000" b="1" cap="none" spc="0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000" b="1" cap="none" spc="0" dirty="0" err="1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XẠ</a:t>
            </a:r>
            <a:endParaRPr lang="en-US" sz="4000" b="1" cap="none" spc="0" dirty="0">
              <a:ln w="12700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41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9BA236-AD2F-B891-6293-DA775B556217}"/>
              </a:ext>
            </a:extLst>
          </p:cNvPr>
          <p:cNvSpPr/>
          <p:nvPr/>
        </p:nvSpPr>
        <p:spPr>
          <a:xfrm>
            <a:off x="1628573" y="19878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SƠ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CỨU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NGƯỜI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BỊ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endParaRPr lang="en-US" sz="5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97A134-4625-7B6A-8BF6-DD3F28F8BBF7}"/>
              </a:ext>
            </a:extLst>
          </p:cNvPr>
          <p:cNvSpPr txBox="1"/>
          <p:nvPr/>
        </p:nvSpPr>
        <p:spPr>
          <a:xfrm>
            <a:off x="1662465" y="4532644"/>
            <a:ext cx="9110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ahoma" pitchFamily="34" charset="0"/>
                <a:cs typeface="Tahoma" pitchFamily="34" charset="0"/>
              </a:rPr>
              <a:t>NHANH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CHÓNG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NGẮT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NHÂN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RA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KHỎI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NGUỒN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GÂY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BỎNG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  <a:p>
            <a:r>
              <a:rPr lang="en-US" sz="2400" b="1" dirty="0">
                <a:latin typeface="Tahoma" pitchFamily="34" charset="0"/>
                <a:cs typeface="Tahoma" pitchFamily="34" charset="0"/>
              </a:rPr>
              <a:t>1.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RỮA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VẾT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BỎNG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BẰNG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NƯỚC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SẠCH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  <a:p>
            <a:r>
              <a:rPr lang="en-US" sz="24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CHUỒM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ĐÁ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  <a:p>
            <a:r>
              <a:rPr lang="en-US" sz="2400" b="1" dirty="0">
                <a:latin typeface="Tahoma" pitchFamily="34" charset="0"/>
                <a:cs typeface="Tahoma" pitchFamily="34" charset="0"/>
              </a:rPr>
              <a:t>3. CHO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NHÂN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UỐNG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NƯỚC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  <a:p>
            <a:r>
              <a:rPr lang="en-US" sz="2400" b="1" dirty="0">
                <a:latin typeface="Tahoma" pitchFamily="34" charset="0"/>
                <a:cs typeface="Tahoma" pitchFamily="34" charset="0"/>
              </a:rPr>
              <a:t>4.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ĐƯA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NẠN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NHÂN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ĐẾN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CƠ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SỞ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Y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TẾ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C71DFB-4527-49DF-0D59-C8D860DF1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827" y="789319"/>
            <a:ext cx="523875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36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BF38D7-E3F4-CF54-2E21-4B84042EBD9B}"/>
              </a:ext>
            </a:extLst>
          </p:cNvPr>
          <p:cNvSpPr/>
          <p:nvPr/>
        </p:nvSpPr>
        <p:spPr>
          <a:xfrm>
            <a:off x="1320460" y="306391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SƠ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CỨU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NGƯỜI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BỊ</a:t>
            </a:r>
            <a:r>
              <a:rPr lang="en-US" sz="44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4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BỎNG</a:t>
            </a:r>
            <a:endParaRPr lang="en-US" sz="5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7DA905-A672-A97F-317E-F3D755E3B641}"/>
              </a:ext>
            </a:extLst>
          </p:cNvPr>
          <p:cNvSpPr txBox="1"/>
          <p:nvPr/>
        </p:nvSpPr>
        <p:spPr>
          <a:xfrm>
            <a:off x="1354352" y="1239146"/>
            <a:ext cx="91104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ahoma" pitchFamily="34" charset="0"/>
                <a:cs typeface="Tahoma" pitchFamily="34" charset="0"/>
              </a:rPr>
              <a:t>NẾU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BỎNG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NHẸ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CÓ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THỂ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ÁP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DỤNG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MỘT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SỐ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PHƯƠNG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PHÁP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SAU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ĐÂY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ĐỂ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TRỊ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BỎNG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1.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DÙNG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THÂN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CÂY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CHUỐI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GIÃ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LẤY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NƯỚC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THOA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LÊN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VẾT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BỎNG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LÁ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THUỐC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BỎNG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GIÃ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LẤY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NƯỚC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THOA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LÊN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VẾT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BỎNG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3.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LÁ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MƯỚP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GIÃ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LẤY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NƯỚC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THOA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LÊN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VẾT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BỎNG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4.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LÒNG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TRẮNG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TRỨNG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THOA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LÊN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27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61DD6E-6BD5-9C88-A3E6-E0B8058545A2}"/>
              </a:ext>
            </a:extLst>
          </p:cNvPr>
          <p:cNvSpPr/>
          <p:nvPr/>
        </p:nvSpPr>
        <p:spPr>
          <a:xfrm>
            <a:off x="1533217" y="0"/>
            <a:ext cx="9144000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SÉT</a:t>
            </a:r>
            <a:r>
              <a:rPr lang="en-US" sz="70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7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ĐÁNH</a:t>
            </a:r>
            <a:endParaRPr lang="en-US" sz="7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C1DD65-4687-FFA4-5740-91AE39F01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782" y="1272410"/>
            <a:ext cx="9162435" cy="556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4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4813E90-729F-7D59-2714-A657073EAA67}"/>
              </a:ext>
            </a:extLst>
          </p:cNvPr>
          <p:cNvSpPr/>
          <p:nvPr/>
        </p:nvSpPr>
        <p:spPr>
          <a:xfrm>
            <a:off x="1506876" y="1071703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CẢM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NHẬN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SỰ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HIỆN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DIỆN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CỦA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SÉT</a:t>
            </a:r>
            <a:endParaRPr lang="en-US" sz="4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082B01-BB9D-26AD-C34D-9726285A3CC2}"/>
              </a:ext>
            </a:extLst>
          </p:cNvPr>
          <p:cNvSpPr txBox="1"/>
          <p:nvPr/>
        </p:nvSpPr>
        <p:spPr>
          <a:xfrm>
            <a:off x="1540768" y="2004458"/>
            <a:ext cx="91104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1.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TRỜI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CÓ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MÂY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DÔNG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(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MÂY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ĐEN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)</a:t>
            </a: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LÔNG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TAY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CHÂN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DỰNG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3.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RỢN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TÓC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GÁY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4.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CÓ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CẢM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GIÁC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LẠNH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SỐNG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LƯNG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24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D6175D8-B7D4-3EA0-CF8C-3DA1F451DC52}"/>
              </a:ext>
            </a:extLst>
          </p:cNvPr>
          <p:cNvSpPr/>
          <p:nvPr/>
        </p:nvSpPr>
        <p:spPr>
          <a:xfrm>
            <a:off x="1479487" y="92597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SÉT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NGOÀI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TRỜI</a:t>
            </a:r>
            <a:endParaRPr lang="en-US" sz="4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724CE7-3305-F1FF-C358-1AE70D1342BB}"/>
              </a:ext>
            </a:extLst>
          </p:cNvPr>
          <p:cNvSpPr txBox="1"/>
          <p:nvPr/>
        </p:nvSpPr>
        <p:spPr>
          <a:xfrm>
            <a:off x="1526102" y="6396335"/>
            <a:ext cx="9110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ahoma" pitchFamily="34" charset="0"/>
                <a:cs typeface="Tahoma" pitchFamily="34" charset="0"/>
              </a:rPr>
              <a:t>TƯ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THẾ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TRÁNH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SÉT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NGOÀI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err="1">
                <a:latin typeface="Tahoma" pitchFamily="34" charset="0"/>
                <a:cs typeface="Tahoma" pitchFamily="34" charset="0"/>
              </a:rPr>
              <a:t>TRỜI</a:t>
            </a:r>
            <a:endParaRPr lang="en-US" sz="24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D4B791-88AE-BDDE-3389-0375B36F2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613" y="881336"/>
            <a:ext cx="8105864" cy="537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09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3A3456-1D2F-C369-52BF-8CAF6D7F2AD1}"/>
              </a:ext>
            </a:extLst>
          </p:cNvPr>
          <p:cNvSpPr/>
          <p:nvPr/>
        </p:nvSpPr>
        <p:spPr>
          <a:xfrm>
            <a:off x="1777660" y="8773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8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8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115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9DC124-9694-681E-5E93-A3DFB26910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2" y="1534280"/>
            <a:ext cx="8352928" cy="512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76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CA14D14-18D9-00C0-40AE-07C5EB0CC2C8}"/>
              </a:ext>
            </a:extLst>
          </p:cNvPr>
          <p:cNvSpPr/>
          <p:nvPr/>
        </p:nvSpPr>
        <p:spPr>
          <a:xfrm>
            <a:off x="1260824" y="137425"/>
            <a:ext cx="9558187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30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30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SÉT</a:t>
            </a:r>
            <a:r>
              <a:rPr lang="en-US" sz="30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NGOÀI</a:t>
            </a:r>
            <a:r>
              <a:rPr lang="en-US" sz="30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TRỜI</a:t>
            </a:r>
            <a:endParaRPr lang="en-US" sz="3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F4D222-2F8F-5268-80DB-2B5DF72AC0A1}"/>
              </a:ext>
            </a:extLst>
          </p:cNvPr>
          <p:cNvSpPr txBox="1"/>
          <p:nvPr/>
        </p:nvSpPr>
        <p:spPr>
          <a:xfrm>
            <a:off x="1260825" y="926164"/>
            <a:ext cx="95231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1.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TRÚ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MƯA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DƯỚI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CÁC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GỐC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CÂY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TO</a:t>
            </a:r>
          </a:p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ĐỨNG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Ở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VỊ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TRÍ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CAO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HƠN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SO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VỚI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XUNG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QUANH</a:t>
            </a:r>
            <a:endParaRPr lang="en-US" sz="30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3.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ĐỨNG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CÁC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VẬT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DỤNG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BẰNG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KIM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LOẠI</a:t>
            </a:r>
            <a:endParaRPr lang="en-US" sz="30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4.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ĐỨNG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THÀNH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1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NHÓM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NGƯỜI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NHAU</a:t>
            </a:r>
            <a:endParaRPr lang="en-US" sz="30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5. 2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TAY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ÔM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CỔ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NGỒI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XỔM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TÍP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XÚC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ĐẤT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CÀNG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ÍT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CÀNG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TỐT</a:t>
            </a:r>
            <a:endParaRPr lang="en-US" sz="30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6.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ĐẾN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NƠI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CÓ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NƯỚC</a:t>
            </a:r>
            <a:endParaRPr lang="en-US" sz="30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7.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TẮT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NGUỒN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ĐIỆN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THOẠI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DI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ĐỘNG</a:t>
            </a:r>
            <a:endParaRPr lang="en-US" sz="30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000" b="1" dirty="0">
                <a:latin typeface="Tahoma" pitchFamily="34" charset="0"/>
                <a:cs typeface="Tahoma" pitchFamily="34" charset="0"/>
              </a:rPr>
              <a:t>8.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TÌM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NƠI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TRÚ</a:t>
            </a:r>
            <a:r>
              <a:rPr lang="en-US" sz="3000" b="1" dirty="0">
                <a:latin typeface="Tahoma" pitchFamily="34" charset="0"/>
                <a:cs typeface="Tahoma" pitchFamily="34" charset="0"/>
              </a:rPr>
              <a:t> AN </a:t>
            </a:r>
            <a:r>
              <a:rPr lang="en-US" sz="3000" b="1" dirty="0" err="1">
                <a:latin typeface="Tahoma" pitchFamily="34" charset="0"/>
                <a:cs typeface="Tahoma" pitchFamily="34" charset="0"/>
              </a:rPr>
              <a:t>TOÀN</a:t>
            </a:r>
            <a:endParaRPr lang="en-US" sz="30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10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A664E3-668C-81C0-0C96-63D727F97A20}"/>
              </a:ext>
            </a:extLst>
          </p:cNvPr>
          <p:cNvSpPr/>
          <p:nvPr/>
        </p:nvSpPr>
        <p:spPr>
          <a:xfrm>
            <a:off x="1698147" y="982251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SÉT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TRONG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NHÀ</a:t>
            </a:r>
            <a:endParaRPr lang="en-US" sz="4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A1E79D-6DD9-9180-66F3-F1588732EAEC}"/>
              </a:ext>
            </a:extLst>
          </p:cNvPr>
          <p:cNvSpPr txBox="1"/>
          <p:nvPr/>
        </p:nvSpPr>
        <p:spPr>
          <a:xfrm>
            <a:off x="1698147" y="1770990"/>
            <a:ext cx="91104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1.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ĐỨNG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CỬA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SỔ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ĐỨNG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CÁC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VẬT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DỤNG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BẰNG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KIM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LOẠI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3.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ĐỨNG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NƠI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ẨM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ƯỚT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4.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ĐẾN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CÁC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THIẾT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BỊ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ĐIỆN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r>
              <a:rPr lang="en-US" sz="3200" b="1" dirty="0">
                <a:latin typeface="Tahoma" pitchFamily="34" charset="0"/>
                <a:cs typeface="Tahoma" pitchFamily="34" charset="0"/>
              </a:rPr>
              <a:t>5.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NGẮT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ĐƯỜNG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KẾT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NỐI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GIỮA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ĂNG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TEN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VỚI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TV</a:t>
            </a:r>
          </a:p>
        </p:txBody>
      </p:sp>
    </p:spTree>
    <p:extLst>
      <p:ext uri="{BB962C8B-B14F-4D97-AF65-F5344CB8AC3E}">
        <p14:creationId xmlns:p14="http://schemas.microsoft.com/office/powerpoint/2010/main" val="362486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9D72FC-EA39-A6E7-35E8-FBA4F4535183}"/>
              </a:ext>
            </a:extLst>
          </p:cNvPr>
          <p:cNvSpPr/>
          <p:nvPr/>
        </p:nvSpPr>
        <p:spPr>
          <a:xfrm>
            <a:off x="1409913" y="174756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SƠ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CỨU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NGƯỜI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BỊ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SÉT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ĐÁNH</a:t>
            </a:r>
            <a:endParaRPr lang="en-US" sz="44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800EA9-8707-7868-FD54-924F2D3FFBBC}"/>
              </a:ext>
            </a:extLst>
          </p:cNvPr>
          <p:cNvSpPr txBox="1"/>
          <p:nvPr/>
        </p:nvSpPr>
        <p:spPr>
          <a:xfrm>
            <a:off x="1409913" y="2536303"/>
            <a:ext cx="91104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ahoma" pitchFamily="34" charset="0"/>
                <a:cs typeface="Tahoma" pitchFamily="34" charset="0"/>
              </a:rPr>
              <a:t>ÁP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DỤNG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PHƯƠNG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PHÁP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GIỐNG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NHƯ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ĐỐI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VỚI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NGƯỜI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BỊ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ĐIỆN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200" b="1" dirty="0" err="1">
                <a:latin typeface="Tahoma" pitchFamily="34" charset="0"/>
                <a:cs typeface="Tahoma" pitchFamily="34" charset="0"/>
              </a:rPr>
              <a:t>GIẬT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38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018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1D46FB-B772-B69B-3943-828FB3BA49DB}"/>
              </a:ext>
            </a:extLst>
          </p:cNvPr>
          <p:cNvSpPr/>
          <p:nvPr/>
        </p:nvSpPr>
        <p:spPr>
          <a:xfrm>
            <a:off x="1628574" y="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6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5B3DFE-0FB6-6150-E7D2-918C841C4680}"/>
              </a:ext>
            </a:extLst>
          </p:cNvPr>
          <p:cNvSpPr txBox="1"/>
          <p:nvPr/>
        </p:nvSpPr>
        <p:spPr>
          <a:xfrm>
            <a:off x="1752196" y="6191080"/>
            <a:ext cx="9110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DÙNG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TRE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HOẶC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CÂY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GỖ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CÓ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KÍCH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THƯỚC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NHỎ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ĐỂ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LÀM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TRỤ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br>
              <a:rPr lang="en-US" b="1" dirty="0">
                <a:latin typeface="Tahoma" pitchFamily="34" charset="0"/>
                <a:cs typeface="Tahoma" pitchFamily="34" charset="0"/>
              </a:rPr>
            </a:br>
            <a:endParaRPr lang="en-US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FBBE55-F38F-C629-9F94-36C621A1A0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837" y="1028406"/>
            <a:ext cx="5112568" cy="506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17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F70A83-33B8-3A75-029E-DEB78B3F87F9}"/>
              </a:ext>
            </a:extLst>
          </p:cNvPr>
          <p:cNvSpPr/>
          <p:nvPr/>
        </p:nvSpPr>
        <p:spPr>
          <a:xfrm>
            <a:off x="1506429" y="137426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6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362695-AEB6-008A-7250-BB476AFDA369}"/>
              </a:ext>
            </a:extLst>
          </p:cNvPr>
          <p:cNvSpPr txBox="1"/>
          <p:nvPr/>
        </p:nvSpPr>
        <p:spPr>
          <a:xfrm>
            <a:off x="1630051" y="6328506"/>
            <a:ext cx="911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DỰNG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ĂNG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TEN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ĐƯỜNG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DÂY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endParaRPr lang="en-US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4B4A05-9232-1362-0CBE-421F69B17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708" y="1023250"/>
            <a:ext cx="5256583" cy="520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78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1F1E60-8B8A-583C-563F-1A0E8739156A}"/>
              </a:ext>
            </a:extLst>
          </p:cNvPr>
          <p:cNvSpPr/>
          <p:nvPr/>
        </p:nvSpPr>
        <p:spPr>
          <a:xfrm>
            <a:off x="1688208" y="19706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6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09CF40-3222-6391-A674-A5A5A55202F0}"/>
              </a:ext>
            </a:extLst>
          </p:cNvPr>
          <p:cNvSpPr txBox="1"/>
          <p:nvPr/>
        </p:nvSpPr>
        <p:spPr>
          <a:xfrm>
            <a:off x="1811830" y="6388140"/>
            <a:ext cx="911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LEO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TRÈO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LÊN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TRỤ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HOẶC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NƠI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CÓ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LƯỚI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QUA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3A290E-42C9-B82C-EF4A-F046F39F75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518" y="1199654"/>
            <a:ext cx="5166142" cy="511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58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2434" y="47974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6000" b="1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6056" y="6239053"/>
            <a:ext cx="911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CHẶT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CÂY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LƯỚI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endParaRPr lang="en-US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705" y="1005090"/>
            <a:ext cx="5112567" cy="506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29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6679E7-7B5B-2F50-820C-EAF13787AC0C}"/>
              </a:ext>
            </a:extLst>
          </p:cNvPr>
          <p:cNvSpPr/>
          <p:nvPr/>
        </p:nvSpPr>
        <p:spPr>
          <a:xfrm>
            <a:off x="1679855" y="127486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6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F5030C-BD3F-6F01-2FA6-E8B1BF78B20B}"/>
              </a:ext>
            </a:extLst>
          </p:cNvPr>
          <p:cNvSpPr txBox="1"/>
          <p:nvPr/>
        </p:nvSpPr>
        <p:spPr>
          <a:xfrm>
            <a:off x="1803477" y="6318566"/>
            <a:ext cx="911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THẢ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DIỀU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LƯỚI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endParaRPr lang="en-US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11FB22-44DF-FA43-6C9D-5434EADE3B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314" y="1120425"/>
            <a:ext cx="5027371" cy="505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00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320D64-EF78-D4E0-6FAE-A8949069E458}"/>
              </a:ext>
            </a:extLst>
          </p:cNvPr>
          <p:cNvSpPr/>
          <p:nvPr/>
        </p:nvSpPr>
        <p:spPr>
          <a:xfrm>
            <a:off x="1708087" y="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6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430045-1441-31F4-691C-CE9CE6E62A29}"/>
              </a:ext>
            </a:extLst>
          </p:cNvPr>
          <p:cNvSpPr txBox="1"/>
          <p:nvPr/>
        </p:nvSpPr>
        <p:spPr>
          <a:xfrm>
            <a:off x="1581133" y="6191080"/>
            <a:ext cx="911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CHẠM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TAY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VÀO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Ổ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CẮM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HOẶC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ĐƯỜNG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DÂY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endParaRPr lang="en-US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885374-D5D9-8125-1E35-CFA5BA7CEB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4582" y="859671"/>
            <a:ext cx="5035343" cy="518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44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798409-83B0-CED5-469D-D8AAE4601FDB}"/>
              </a:ext>
            </a:extLst>
          </p:cNvPr>
          <p:cNvSpPr/>
          <p:nvPr/>
        </p:nvSpPr>
        <p:spPr>
          <a:xfrm>
            <a:off x="1686450" y="147364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PHÒNG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TRÁNH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ĐIỆN</a:t>
            </a:r>
            <a:r>
              <a:rPr lang="en-US" sz="4800" b="1" dirty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en-US" sz="48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GIẬT</a:t>
            </a:r>
            <a:endParaRPr lang="en-US" sz="6000" b="1" cap="none" spc="0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4FD3DC-E8EE-1DFE-A921-CCD0EA9C050E}"/>
              </a:ext>
            </a:extLst>
          </p:cNvPr>
          <p:cNvSpPr txBox="1"/>
          <p:nvPr/>
        </p:nvSpPr>
        <p:spPr>
          <a:xfrm>
            <a:off x="1559496" y="6338444"/>
            <a:ext cx="911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ahoma" pitchFamily="34" charset="0"/>
                <a:cs typeface="Tahoma" pitchFamily="34" charset="0"/>
              </a:rPr>
              <a:t>KHÔNG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ĐÙA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GIỠN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VUI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CHƠI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GẦN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KHU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VỰC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CÓ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CÁC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THIẾT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BỊ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  <a:cs typeface="Tahoma" pitchFamily="34" charset="0"/>
              </a:rPr>
              <a:t>ĐIỆN</a:t>
            </a:r>
            <a:endParaRPr lang="en-US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A40BAF-03B3-8F67-EE5B-24C75E57A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728" y="1155351"/>
            <a:ext cx="4896543" cy="504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6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625</Words>
  <Application>Microsoft Office PowerPoint</Application>
  <PresentationFormat>Widescreen</PresentationFormat>
  <Paragraphs>71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GVCB Hoàng Hương Duyên</dc:creator>
  <cp:lastModifiedBy>GVCB Hoàng Hương Duyên</cp:lastModifiedBy>
  <cp:revision>1</cp:revision>
  <dcterms:created xsi:type="dcterms:W3CDTF">2023-03-03T05:45:47Z</dcterms:created>
  <dcterms:modified xsi:type="dcterms:W3CDTF">2023-03-03T05:54:21Z</dcterms:modified>
</cp:coreProperties>
</file>