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3" r:id="rId2"/>
    <p:sldMasterId id="2147483675" r:id="rId3"/>
    <p:sldMasterId id="2147483694" r:id="rId4"/>
  </p:sldMasterIdLst>
  <p:sldIdLst>
    <p:sldId id="257" r:id="rId5"/>
    <p:sldId id="258" r:id="rId6"/>
    <p:sldId id="261" r:id="rId7"/>
    <p:sldId id="262" r:id="rId8"/>
    <p:sldId id="293" r:id="rId9"/>
    <p:sldId id="263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4" r:id="rId22"/>
    <p:sldId id="274" r:id="rId23"/>
    <p:sldId id="275" r:id="rId24"/>
    <p:sldId id="276" r:id="rId25"/>
    <p:sldId id="279" r:id="rId26"/>
    <p:sldId id="277" r:id="rId27"/>
    <p:sldId id="285" r:id="rId28"/>
    <p:sldId id="286" r:id="rId29"/>
    <p:sldId id="287" r:id="rId30"/>
    <p:sldId id="288" r:id="rId31"/>
    <p:sldId id="289" r:id="rId32"/>
    <p:sldId id="290" r:id="rId33"/>
    <p:sldId id="280" r:id="rId34"/>
    <p:sldId id="281" r:id="rId35"/>
    <p:sldId id="291" r:id="rId36"/>
    <p:sldId id="283" r:id="rId37"/>
    <p:sldId id="282" r:id="rId38"/>
    <p:sldId id="292" r:id="rId39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7 HoneyCream" panose="020B0604020202020204" charset="0"/>
      <p:regular r:id="rId44"/>
    </p:embeddedFont>
    <p:embeddedFont>
      <p:font typeface="UVF Mussica Swash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#9Slide06 SVNFresh Script" panose="020B0604020202020204" charset="0"/>
      <p:regular r:id="rId48"/>
    </p:embeddedFont>
    <p:embeddedFont>
      <p:font typeface="#9Slide03 Arima Madurai Black" panose="020B0604020202020204" charset="0"/>
      <p:bold r:id="rId49"/>
    </p:embeddedFont>
    <p:embeddedFont>
      <p:font typeface="#9Slide07 SFU Rhythm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AA25-A2DD-4430-8C4B-CD5112ADB7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AA25-A2DD-4430-8C4B-CD5112ADB7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AA25-A2DD-4430-8C4B-CD5112ADB7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6114" y="0"/>
            <a:ext cx="14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  <a:latin typeface="UTM Azuki" panose="02040603050506020204" pitchFamily="18" charset="0"/>
              </a:rPr>
              <a:t>Măng</a:t>
            </a:r>
            <a:r>
              <a:rPr lang="en-US" sz="2000" baseline="0" dirty="0" smtClean="0">
                <a:solidFill>
                  <a:srgbClr val="FFC000"/>
                </a:solidFill>
                <a:latin typeface="UTM Azuki" panose="02040603050506020204" pitchFamily="18" charset="0"/>
              </a:rPr>
              <a:t> non</a:t>
            </a:r>
            <a:endParaRPr lang="en-US" sz="2000" dirty="0">
              <a:solidFill>
                <a:srgbClr val="FFC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6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FBBD-DC83-46A0-B9AC-684937A864C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04D5-DE46-4A31-A57D-D6856D4F032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6114" y="0"/>
            <a:ext cx="14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  <a:latin typeface="UTM Azuki" panose="02040603050506020204" pitchFamily="18" charset="0"/>
              </a:rPr>
              <a:t>Măng</a:t>
            </a:r>
            <a:r>
              <a:rPr lang="en-US" sz="2000" baseline="0" dirty="0" smtClean="0">
                <a:solidFill>
                  <a:srgbClr val="FFC000"/>
                </a:solidFill>
                <a:latin typeface="UTM Azuki" panose="02040603050506020204" pitchFamily="18" charset="0"/>
              </a:rPr>
              <a:t> non</a:t>
            </a:r>
            <a:endParaRPr lang="en-US" sz="2000" dirty="0">
              <a:solidFill>
                <a:srgbClr val="FFC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9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44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9644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microsoft.com/office/2007/relationships/hdphoto" Target="../media/hdphoto2.wdp"/><Relationship Id="rId4" Type="http://schemas.openxmlformats.org/officeDocument/2006/relationships/theme" Target="../theme/theme1.xml"/><Relationship Id="rId9" Type="http://schemas.openxmlformats.org/officeDocument/2006/relationships/image" Target="../media/image4.png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EAA25-A2DD-4430-8C4B-CD5112ADB7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25" l="0" r="100000">
                        <a14:foregroundMark x1="42000" y1="5908" x2="89000" y2="52954"/>
                        <a14:foregroundMark x1="95200" y1="59300" x2="95200" y2="59300"/>
                        <a14:foregroundMark x1="95400" y1="66521" x2="95400" y2="66521"/>
                        <a14:foregroundMark x1="80800" y1="78556" x2="808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63" y="3025995"/>
            <a:ext cx="2667937" cy="2438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02" y="1280908"/>
            <a:ext cx="5440772" cy="5440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9" b="97514" l="0" r="98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822" y="2939142"/>
            <a:ext cx="4335441" cy="3621519"/>
          </a:xfrm>
          <a:prstGeom prst="rect">
            <a:avLst/>
          </a:prstGeom>
        </p:spPr>
      </p:pic>
      <p:pic>
        <p:nvPicPr>
          <p:cNvPr id="11" name="Picture 2" descr="Young boy was going fishing the child is standing with a fishing rod Premium Vector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3" b="89936" l="10000" r="90000">
                        <a14:foregroundMark x1="31277" y1="33706" x2="31277" y2="33706"/>
                        <a14:foregroundMark x1="29787" y1="35623" x2="29787" y2="35623"/>
                        <a14:foregroundMark x1="22766" y1="43291" x2="22766" y2="43291"/>
                        <a14:foregroundMark x1="24043" y1="41054" x2="24043" y2="41054"/>
                        <a14:foregroundMark x1="23617" y1="12141" x2="23617" y2="12141"/>
                        <a14:foregroundMark x1="31277" y1="20607" x2="33191" y2="25080"/>
                        <a14:foregroundMark x1="29787" y1="7188" x2="25957" y2="5591"/>
                        <a14:foregroundMark x1="21915" y1="9744" x2="24468" y2="5911"/>
                        <a14:foregroundMark x1="26809" y1="39617" x2="26809" y2="39617"/>
                        <a14:foregroundMark x1="32979" y1="73802" x2="32979" y2="73802"/>
                        <a14:foregroundMark x1="33830" y1="70288" x2="33830" y2="7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1413" y="3775166"/>
            <a:ext cx="1770932" cy="23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116114" y="0"/>
            <a:ext cx="14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  <a:latin typeface="UTM Azuki" panose="02040603050506020204" pitchFamily="18" charset="0"/>
              </a:rPr>
              <a:t>Măng</a:t>
            </a:r>
            <a:r>
              <a:rPr lang="en-US" sz="2000" baseline="0" dirty="0" smtClean="0">
                <a:solidFill>
                  <a:srgbClr val="FFC000"/>
                </a:solidFill>
                <a:latin typeface="UTM Azuki" panose="02040603050506020204" pitchFamily="18" charset="0"/>
              </a:rPr>
              <a:t> non</a:t>
            </a:r>
            <a:endParaRPr lang="en-US" sz="2000" dirty="0">
              <a:solidFill>
                <a:srgbClr val="FFC000"/>
              </a:solidFill>
              <a:latin typeface="UTM Azuki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0FBBD-DC83-46A0-B9AC-684937A864C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04D5-DE46-4A31-A57D-D6856D4F03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6114" y="0"/>
            <a:ext cx="14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  <a:latin typeface="UTM Azuki" panose="02040603050506020204" pitchFamily="18" charset="0"/>
              </a:rPr>
              <a:t>Măng</a:t>
            </a:r>
            <a:r>
              <a:rPr lang="en-US" sz="2000" baseline="0" dirty="0" smtClean="0">
                <a:solidFill>
                  <a:srgbClr val="FFC000"/>
                </a:solidFill>
                <a:latin typeface="UTM Azuki" panose="02040603050506020204" pitchFamily="18" charset="0"/>
              </a:rPr>
              <a:t> non</a:t>
            </a:r>
            <a:endParaRPr lang="en-US" sz="2000" dirty="0">
              <a:solidFill>
                <a:srgbClr val="FFC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3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114" y="0"/>
            <a:ext cx="14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  <a:latin typeface="UTM Azuki" panose="02040603050506020204" pitchFamily="18" charset="0"/>
              </a:rPr>
              <a:t>Măng</a:t>
            </a:r>
            <a:r>
              <a:rPr lang="en-US" sz="2000" baseline="0" dirty="0" smtClean="0">
                <a:solidFill>
                  <a:srgbClr val="FFC000"/>
                </a:solidFill>
                <a:latin typeface="UTM Azuki" panose="02040603050506020204" pitchFamily="18" charset="0"/>
              </a:rPr>
              <a:t> non</a:t>
            </a:r>
            <a:endParaRPr lang="en-US" sz="2000" dirty="0">
              <a:solidFill>
                <a:srgbClr val="FFC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88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705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2451825" y="638492"/>
            <a:ext cx="2507043" cy="1415410"/>
            <a:chOff x="8726219" y="-661205"/>
            <a:chExt cx="2154936" cy="1322409"/>
          </a:xfrm>
        </p:grpSpPr>
        <p:sp>
          <p:nvSpPr>
            <p:cNvPr id="41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Google Shape;862;p28">
            <a:extLst>
              <a:ext uri="{FF2B5EF4-FFF2-40B4-BE49-F238E27FC236}">
                <a16:creationId xmlns:a16="http://schemas.microsoft.com/office/drawing/2014/main" id="{E8C3BF62-63EF-4F08-B45C-565EF40774A2}"/>
              </a:ext>
            </a:extLst>
          </p:cNvPr>
          <p:cNvSpPr txBox="1"/>
          <p:nvPr/>
        </p:nvSpPr>
        <p:spPr>
          <a:xfrm>
            <a:off x="3306119" y="3167504"/>
            <a:ext cx="11360700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>
                <a:ln>
                  <a:solidFill>
                    <a:srgbClr val="00FFFF"/>
                  </a:solidFill>
                </a:ln>
                <a:solidFill>
                  <a:schemeClr val="tx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 </a:t>
            </a:r>
            <a:r>
              <a:rPr lang="en" sz="6600" b="1" dirty="0" smtClean="0">
                <a:ln>
                  <a:solidFill>
                    <a:srgbClr val="00FFF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ở đồng </a:t>
            </a:r>
            <a:r>
              <a:rPr lang="en" sz="6600" b="1" dirty="0">
                <a:ln>
                  <a:solidFill>
                    <a:srgbClr val="00FFF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bằng duyên hải</a:t>
            </a:r>
            <a:endParaRPr sz="6600" b="1" dirty="0">
              <a:ln>
                <a:solidFill>
                  <a:srgbClr val="00FFFF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UVF Mussica Swash" panose="04000000000000000000" pitchFamily="82" charset="0"/>
              <a:ea typeface="Pompiere"/>
              <a:cs typeface="Pompiere"/>
              <a:sym typeface="Pompier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7199" y="4605404"/>
            <a:ext cx="592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Miền</a:t>
            </a:r>
            <a:r>
              <a:rPr lang="en-US" sz="8000" b="1" i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 </a:t>
            </a:r>
            <a:r>
              <a:rPr lang="en-US" sz="8000" b="1" i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Trung</a:t>
            </a:r>
            <a:endParaRPr lang="en-US" sz="80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67428" y="2294667"/>
            <a:ext cx="97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NGƯỜI DÂN VÀ HOẠT ĐỘNG SẢN XUẤT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zuki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2614" y="893517"/>
            <a:ext cx="212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Địa</a:t>
            </a:r>
            <a:r>
              <a:rPr lang="en-US" sz="4800" b="1" dirty="0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lí</a:t>
            </a:r>
            <a:r>
              <a:rPr lang="en-US" sz="4800" b="1" dirty="0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 4</a:t>
            </a:r>
            <a:endParaRPr lang="en-US" sz="4800" b="1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Edwardian" panose="02040603050506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0" y="3352799"/>
            <a:ext cx="1604599" cy="27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3"/>
          <p:cNvSpPr/>
          <p:nvPr/>
        </p:nvSpPr>
        <p:spPr>
          <a:xfrm>
            <a:off x="76205" y="132432"/>
            <a:ext cx="5997050" cy="3811772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Picture 11" descr="BD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DSC_4892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42258" r="69254" b="35764"/>
          <a:stretch>
            <a:fillRect/>
          </a:stretch>
        </p:blipFill>
        <p:spPr bwMode="auto">
          <a:xfrm>
            <a:off x="3938629" y="3610307"/>
            <a:ext cx="3777929" cy="324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4967" y="423081"/>
            <a:ext cx="5076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Hãy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quan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sát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lược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,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phần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chú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giải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biết</a:t>
            </a:r>
            <a:r>
              <a:rPr lang="en-US" sz="44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04" y="132432"/>
            <a:ext cx="54266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1) 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So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sánh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Bắc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Bộ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Nam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Bộ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967" y="184290"/>
            <a:ext cx="54266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ân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của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3399"/>
                </a:solidFill>
                <a:latin typeface="UTM Aptima" panose="02040603050506020204" pitchFamily="18" charset="0"/>
              </a:rPr>
              <a:t>ít</a:t>
            </a:r>
            <a:r>
              <a:rPr lang="en-US" altLang="en-US" sz="4400" b="1" dirty="0" smtClean="0">
                <a:solidFill>
                  <a:srgbClr val="FF3399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3399"/>
                </a:solidFill>
                <a:latin typeface="UTM Aptima" panose="02040603050506020204" pitchFamily="18" charset="0"/>
              </a:rPr>
              <a:t>hơn</a:t>
            </a:r>
            <a:r>
              <a:rPr lang="en-US" altLang="en-US" sz="4400" b="1" dirty="0" smtClean="0">
                <a:solidFill>
                  <a:srgbClr val="FF3399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Bắc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Bộ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Nam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Bộ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38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  <p:bldP spid="6" grpId="0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3"/>
          <p:cNvSpPr/>
          <p:nvPr/>
        </p:nvSpPr>
        <p:spPr>
          <a:xfrm>
            <a:off x="76205" y="132432"/>
            <a:ext cx="5997050" cy="446686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Picture 11" descr="BD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DSC_4892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42258" r="69254" b="35764"/>
          <a:stretch>
            <a:fillRect/>
          </a:stretch>
        </p:blipFill>
        <p:spPr bwMode="auto">
          <a:xfrm>
            <a:off x="3938629" y="3610307"/>
            <a:ext cx="3777929" cy="324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385" y="132432"/>
            <a:ext cx="5426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2) So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sánh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Tây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Nguyên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vùng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núi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Hoàng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Liên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Sơn</a:t>
            </a:r>
            <a:r>
              <a:rPr lang="en-US" altLang="en-US" sz="44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.</a:t>
            </a:r>
            <a:endParaRPr lang="en-US" altLang="en-US" sz="4400" b="1" dirty="0">
              <a:solidFill>
                <a:srgbClr val="0000FF"/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07" y="132432"/>
            <a:ext cx="5426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ân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của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3399"/>
                </a:solidFill>
                <a:latin typeface="UTM Aptima" panose="02040603050506020204" pitchFamily="18" charset="0"/>
              </a:rPr>
              <a:t>nhiều</a:t>
            </a:r>
            <a:r>
              <a:rPr lang="en-US" altLang="en-US" sz="4400" b="1" dirty="0" smtClean="0">
                <a:solidFill>
                  <a:srgbClr val="FF3399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3399"/>
                </a:solidFill>
                <a:latin typeface="UTM Aptima" panose="02040603050506020204" pitchFamily="18" charset="0"/>
              </a:rPr>
              <a:t>hơn</a:t>
            </a:r>
            <a:r>
              <a:rPr lang="en-US" altLang="en-US" sz="4400" b="1" dirty="0" smtClean="0">
                <a:solidFill>
                  <a:srgbClr val="FF3399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rgbClr val="FFC000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Tây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nguyên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vùng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núi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Hoàng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Liên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C000"/>
                </a:solidFill>
                <a:latin typeface="UTM Aptima" panose="02040603050506020204" pitchFamily="18" charset="0"/>
              </a:rPr>
              <a:t>Sơn</a:t>
            </a:r>
            <a:r>
              <a:rPr lang="en-US" altLang="en-US" sz="4400" b="1" dirty="0" smtClean="0">
                <a:solidFill>
                  <a:srgbClr val="FFC000"/>
                </a:solidFill>
                <a:latin typeface="UTM Aptima" panose="02040603050506020204" pitchFamily="18" charset="0"/>
              </a:rPr>
              <a:t>.</a:t>
            </a:r>
            <a:endParaRPr lang="en-US" altLang="en-US" sz="4400" b="1" dirty="0">
              <a:solidFill>
                <a:srgbClr val="FFC0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4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allAtOnce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3"/>
          <p:cNvSpPr/>
          <p:nvPr/>
        </p:nvSpPr>
        <p:spPr>
          <a:xfrm>
            <a:off x="76205" y="132432"/>
            <a:ext cx="4577682" cy="629566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Picture 11" descr="BD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5" y="-1884756"/>
            <a:ext cx="8258033" cy="990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908" y="132432"/>
            <a:ext cx="42106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3)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ân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chủ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yếu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tập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UTM Aptima" panose="02040603050506020204" pitchFamily="18" charset="0"/>
              </a:rPr>
              <a:t>đâu</a:t>
            </a: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38" y="3662596"/>
            <a:ext cx="42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A.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Phân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bố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rải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rác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endParaRPr lang="en-US" alt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738" y="4415303"/>
            <a:ext cx="42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B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bằng</a:t>
            </a:r>
            <a:endParaRPr lang="en-US" alt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738" y="5168010"/>
            <a:ext cx="42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C.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Vùng</a:t>
            </a:r>
            <a:r>
              <a:rPr lang="en-US" altLang="en-US" sz="36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Aptima" panose="02040603050506020204" pitchFamily="18" charset="0"/>
              </a:rPr>
              <a:t>núi</a:t>
            </a:r>
            <a:endParaRPr lang="en-US" alt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6910" y="4415303"/>
            <a:ext cx="744083" cy="7527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6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3"/>
          <p:cNvSpPr/>
          <p:nvPr/>
        </p:nvSpPr>
        <p:spPr>
          <a:xfrm>
            <a:off x="76205" y="132432"/>
            <a:ext cx="4577682" cy="629566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Picture 11" descr="BD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5" y="-1884756"/>
            <a:ext cx="8258033" cy="990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908" y="132432"/>
            <a:ext cx="42106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UTM Aptima" panose="02040603050506020204" pitchFamily="18" charset="0"/>
              </a:rPr>
              <a:t>4</a:t>
            </a:r>
            <a:r>
              <a:rPr lang="en-US" altLang="en-US" sz="4000" b="1" dirty="0" smtClean="0">
                <a:solidFill>
                  <a:srgbClr val="0000FF"/>
                </a:solidFill>
                <a:latin typeface="UTM Aptima" panose="02040603050506020204" pitchFamily="18" charset="0"/>
              </a:rPr>
              <a:t>)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Vì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sao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cư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khá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đông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đúc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tại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đồng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duyên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hải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miền</a:t>
            </a:r>
            <a:r>
              <a:rPr lang="en-US" altLang="en-US" sz="40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Trung</a:t>
            </a:r>
            <a:r>
              <a:rPr lang="en-US" altLang="en-US" sz="4000" b="1" dirty="0" smtClean="0">
                <a:solidFill>
                  <a:srgbClr val="002060"/>
                </a:solidFill>
                <a:latin typeface="UTM Aptima" panose="02040603050506020204" pitchFamily="18" charset="0"/>
              </a:rPr>
              <a:t>?</a:t>
            </a:r>
            <a:endParaRPr lang="en-US" altLang="en-US" sz="40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38" y="3662596"/>
            <a:ext cx="4210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     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Vì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ở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có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điều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kiện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tương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đối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thuận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lợi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cho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sinh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sản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xuất</a:t>
            </a:r>
            <a:r>
              <a:rPr lang="en-US" altLang="en-US" sz="36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Arrow: Down 1">
            <a:extLst>
              <a:ext uri="{FF2B5EF4-FFF2-40B4-BE49-F238E27FC236}">
                <a16:creationId xmlns:a16="http://schemas.microsoft.com/office/drawing/2014/main" id="{D46B5DE8-30F3-4413-A4FB-FA3A16C23944}"/>
              </a:ext>
            </a:extLst>
          </p:cNvPr>
          <p:cNvSpPr/>
          <p:nvPr/>
        </p:nvSpPr>
        <p:spPr>
          <a:xfrm rot="16200000">
            <a:off x="625915" y="3405605"/>
            <a:ext cx="631997" cy="1145980"/>
          </a:xfrm>
          <a:custGeom>
            <a:avLst/>
            <a:gdLst>
              <a:gd name="connsiteX0" fmla="*/ 0 w 844451"/>
              <a:gd name="connsiteY0" fmla="*/ 1057702 h 1479927"/>
              <a:gd name="connsiteX1" fmla="*/ 211113 w 844451"/>
              <a:gd name="connsiteY1" fmla="*/ 1057702 h 1479927"/>
              <a:gd name="connsiteX2" fmla="*/ 211113 w 844451"/>
              <a:gd name="connsiteY2" fmla="*/ 0 h 1479927"/>
              <a:gd name="connsiteX3" fmla="*/ 633338 w 844451"/>
              <a:gd name="connsiteY3" fmla="*/ 0 h 1479927"/>
              <a:gd name="connsiteX4" fmla="*/ 633338 w 844451"/>
              <a:gd name="connsiteY4" fmla="*/ 1057702 h 1479927"/>
              <a:gd name="connsiteX5" fmla="*/ 844451 w 844451"/>
              <a:gd name="connsiteY5" fmla="*/ 1057702 h 1479927"/>
              <a:gd name="connsiteX6" fmla="*/ 422226 w 844451"/>
              <a:gd name="connsiteY6" fmla="*/ 1479927 h 1479927"/>
              <a:gd name="connsiteX7" fmla="*/ 0 w 844451"/>
              <a:gd name="connsiteY7" fmla="*/ 1057702 h 14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451" h="1479927" fill="none" extrusionOk="0">
                <a:moveTo>
                  <a:pt x="0" y="1057702"/>
                </a:moveTo>
                <a:cubicBezTo>
                  <a:pt x="101785" y="1072632"/>
                  <a:pt x="166110" y="1050312"/>
                  <a:pt x="211113" y="1057702"/>
                </a:cubicBezTo>
                <a:cubicBezTo>
                  <a:pt x="124328" y="694654"/>
                  <a:pt x="272983" y="330885"/>
                  <a:pt x="211113" y="0"/>
                </a:cubicBezTo>
                <a:cubicBezTo>
                  <a:pt x="335821" y="24701"/>
                  <a:pt x="428719" y="29607"/>
                  <a:pt x="633338" y="0"/>
                </a:cubicBezTo>
                <a:cubicBezTo>
                  <a:pt x="587154" y="205997"/>
                  <a:pt x="561130" y="657841"/>
                  <a:pt x="633338" y="1057702"/>
                </a:cubicBezTo>
                <a:cubicBezTo>
                  <a:pt x="696128" y="1051200"/>
                  <a:pt x="800779" y="1051868"/>
                  <a:pt x="844451" y="1057702"/>
                </a:cubicBezTo>
                <a:cubicBezTo>
                  <a:pt x="750532" y="1173366"/>
                  <a:pt x="593164" y="1347339"/>
                  <a:pt x="422226" y="1479927"/>
                </a:cubicBezTo>
                <a:cubicBezTo>
                  <a:pt x="232069" y="1272985"/>
                  <a:pt x="166847" y="1212414"/>
                  <a:pt x="0" y="1057702"/>
                </a:cubicBezTo>
                <a:close/>
              </a:path>
              <a:path w="844451" h="1479927" stroke="0" extrusionOk="0">
                <a:moveTo>
                  <a:pt x="0" y="1057702"/>
                </a:moveTo>
                <a:cubicBezTo>
                  <a:pt x="39153" y="1042092"/>
                  <a:pt x="164541" y="1069524"/>
                  <a:pt x="211113" y="1057702"/>
                </a:cubicBezTo>
                <a:cubicBezTo>
                  <a:pt x="293157" y="842282"/>
                  <a:pt x="263283" y="133196"/>
                  <a:pt x="211113" y="0"/>
                </a:cubicBezTo>
                <a:cubicBezTo>
                  <a:pt x="417028" y="21057"/>
                  <a:pt x="469053" y="23515"/>
                  <a:pt x="633338" y="0"/>
                </a:cubicBezTo>
                <a:cubicBezTo>
                  <a:pt x="619354" y="153350"/>
                  <a:pt x="556770" y="555989"/>
                  <a:pt x="633338" y="1057702"/>
                </a:cubicBezTo>
                <a:cubicBezTo>
                  <a:pt x="729810" y="1045577"/>
                  <a:pt x="764599" y="1059502"/>
                  <a:pt x="844451" y="1057702"/>
                </a:cubicBezTo>
                <a:cubicBezTo>
                  <a:pt x="762625" y="1153106"/>
                  <a:pt x="499941" y="1337759"/>
                  <a:pt x="422226" y="1479927"/>
                </a:cubicBezTo>
                <a:cubicBezTo>
                  <a:pt x="359373" y="1390033"/>
                  <a:pt x="75498" y="1128893"/>
                  <a:pt x="0" y="1057702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="" xmlns:ask="http://schemas.microsoft.com/office/drawing/2018/sketchyshapes" sd="215000470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2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00980" y="284439"/>
            <a:ext cx="9108275" cy="875913"/>
            <a:chOff x="-180829" y="2659031"/>
            <a:chExt cx="2993004" cy="27332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SGK/138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9592433" y="899045"/>
            <a:ext cx="1175639" cy="380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720438" y="322175"/>
            <a:ext cx="1428120" cy="750356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720438" y="1530796"/>
            <a:ext cx="10882019" cy="2386111"/>
          </a:xfrm>
          <a:prstGeom prst="round2DiagRect">
            <a:avLst/>
          </a:prstGeom>
          <a:solidFill>
            <a:schemeClr val="accent2">
              <a:lumMod val="20000"/>
              <a:lumOff val="80000"/>
              <a:alpha val="8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800724" y="1828827"/>
            <a:ext cx="10376789" cy="1676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D60093"/>
                </a:solidFill>
              </a:rPr>
              <a:t>       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kern="0" dirty="0" smtClean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kern="0" dirty="0" smtClean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ọ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kern="0" dirty="0">
                <a:solidFill>
                  <a:srgbClr val="00206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724" y="4126552"/>
            <a:ext cx="3226201" cy="273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3429" r="97143">
                        <a14:foregroundMark x1="71214" y1="52143" x2="71214" y2="52143"/>
                        <a14:foregroundMark x1="73714" y1="19429" x2="79857" y2="99857"/>
                        <a14:foregroundMark x1="87143" y1="44714" x2="87429" y2="5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7" y="3505227"/>
            <a:ext cx="6744329" cy="3372165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0140" y="1880285"/>
            <a:ext cx="10417659" cy="1828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000000"/>
                </a:solidFill>
              </a:rPr>
              <a:t>       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Kinh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hoà</a:t>
            </a:r>
            <a:r>
              <a:rPr lang="en-US" sz="3600" kern="0" dirty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kern="0" dirty="0" smtClean="0">
                <a:solidFill>
                  <a:srgbClr val="0000FF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0000FF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8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8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442;p12"/>
          <p:cNvGrpSpPr/>
          <p:nvPr/>
        </p:nvGrpSpPr>
        <p:grpSpPr>
          <a:xfrm>
            <a:off x="4267401" y="285750"/>
            <a:ext cx="3893961" cy="4653968"/>
            <a:chOff x="3317" y="-1457"/>
            <a:chExt cx="5418" cy="4550"/>
          </a:xfrm>
        </p:grpSpPr>
        <p:sp>
          <p:nvSpPr>
            <p:cNvPr id="9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7"/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249" y="287562"/>
            <a:ext cx="3743325" cy="5300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8"/>
          <p:cNvPicPr>
            <a:picLocks noChangeAspect="1" noChangeArrowheads="1"/>
          </p:cNvPicPr>
          <p:nvPr/>
        </p:nvPicPr>
        <p:blipFill>
          <a:blip r:embed="rId3">
            <a:lum bright="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2" y="285750"/>
            <a:ext cx="3455987" cy="5256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69579" y="5596551"/>
            <a:ext cx="4267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H1: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Trang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phục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Chăm</a:t>
            </a:r>
            <a:endParaRPr lang="en-US" altLang="en-US" sz="2800" dirty="0">
              <a:solidFill>
                <a:srgbClr val="002060"/>
              </a:solidFill>
              <a:latin typeface="UTM Cancel" panose="020406030505060202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88377" y="5642059"/>
            <a:ext cx="4343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H2: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Trang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phục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Cancel" panose="02040603050506020204" pitchFamily="18" charset="0"/>
              </a:rPr>
              <a:t>K</a:t>
            </a:r>
            <a:r>
              <a:rPr lang="en-US" altLang="en-US" sz="2800" smtClean="0">
                <a:solidFill>
                  <a:srgbClr val="002060"/>
                </a:solidFill>
                <a:latin typeface="UTM Cancel" panose="02040603050506020204" pitchFamily="18" charset="0"/>
              </a:rPr>
              <a:t>inh</a:t>
            </a:r>
            <a:endParaRPr lang="en-US" altLang="en-US" sz="2800" dirty="0">
              <a:solidFill>
                <a:srgbClr val="002060"/>
              </a:solidFill>
              <a:latin typeface="UTM Cancel" panose="0204060305050602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85120" y="896859"/>
            <a:ext cx="244372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Quan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sát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hình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1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2,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nhận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xét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trang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phục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Chăm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Kinh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442;p12"/>
          <p:cNvGrpSpPr/>
          <p:nvPr/>
        </p:nvGrpSpPr>
        <p:grpSpPr>
          <a:xfrm>
            <a:off x="4267401" y="285750"/>
            <a:ext cx="3893961" cy="4653968"/>
            <a:chOff x="3317" y="-1457"/>
            <a:chExt cx="5418" cy="4550"/>
          </a:xfrm>
        </p:grpSpPr>
        <p:sp>
          <p:nvSpPr>
            <p:cNvPr id="9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7"/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47" y="151082"/>
            <a:ext cx="3474127" cy="4333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8"/>
          <p:cNvPicPr>
            <a:picLocks noChangeAspect="1" noChangeArrowheads="1"/>
          </p:cNvPicPr>
          <p:nvPr/>
        </p:nvPicPr>
        <p:blipFill>
          <a:blip r:embed="rId3">
            <a:lum bright="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8" y="260519"/>
            <a:ext cx="3411605" cy="4381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2970" y="4757051"/>
            <a:ext cx="426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H1: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Trang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phục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nữ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Chăm</a:t>
            </a:r>
            <a:endParaRPr lang="en-US" altLang="en-US" sz="2000" dirty="0">
              <a:solidFill>
                <a:srgbClr val="002060"/>
              </a:solidFill>
              <a:latin typeface="UTM Cancel" panose="020406030505060202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0829" y="4607763"/>
            <a:ext cx="434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H2: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Trang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phục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phụ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nữ</a:t>
            </a:r>
            <a:r>
              <a:rPr lang="en-US" altLang="en-US" sz="20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UTM Cancel" panose="02040603050506020204" pitchFamily="18" charset="0"/>
              </a:rPr>
              <a:t>kinh</a:t>
            </a:r>
            <a:endParaRPr lang="en-US" altLang="en-US" sz="2000" dirty="0">
              <a:solidFill>
                <a:srgbClr val="002060"/>
              </a:solidFill>
              <a:latin typeface="UTM Cancel" panose="0204060305050602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85120" y="896859"/>
            <a:ext cx="244372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Quan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sát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hình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1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2,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nhận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xét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trang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phục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Chăm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phụ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nữ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TM Americana EB" panose="02040603050506020204" pitchFamily="18" charset="0"/>
              </a:rPr>
              <a:t>Kinh</a:t>
            </a:r>
            <a:r>
              <a:rPr lang="en-US" altLang="en-US" sz="2800" dirty="0">
                <a:solidFill>
                  <a:srgbClr val="C00000"/>
                </a:solidFill>
                <a:latin typeface="UTM Americana EB" panose="02040603050506020204" pitchFamily="18" charset="0"/>
              </a:rPr>
              <a:t>? </a:t>
            </a:r>
          </a:p>
        </p:txBody>
      </p:sp>
      <p:sp>
        <p:nvSpPr>
          <p:cNvPr id="15" name="圆角矩形 53"/>
          <p:cNvSpPr/>
          <p:nvPr/>
        </p:nvSpPr>
        <p:spPr>
          <a:xfrm>
            <a:off x="375583" y="5192362"/>
            <a:ext cx="4182770" cy="158720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6425" y="5272471"/>
            <a:ext cx="382740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váy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choàng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圆角矩形 53"/>
          <p:cNvSpPr/>
          <p:nvPr/>
        </p:nvSpPr>
        <p:spPr>
          <a:xfrm>
            <a:off x="7600769" y="5099837"/>
            <a:ext cx="4182770" cy="158720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884065" y="5303879"/>
            <a:ext cx="37738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09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9119" y="1685109"/>
            <a:ext cx="429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FFF00"/>
                  </a:solidFill>
                  <a:prstDash val="sysDash"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KẾT LUẬN</a:t>
            </a:r>
            <a:endParaRPr lang="en-US" sz="6000" dirty="0">
              <a:ln>
                <a:solidFill>
                  <a:srgbClr val="FFFF00"/>
                </a:solidFill>
                <a:prstDash val="sysDash"/>
              </a:ln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590" y="615856"/>
            <a:ext cx="4571999" cy="617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Kết quả hình ảnh cho trang phục của người Chă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6" y="615856"/>
            <a:ext cx="4475747" cy="606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740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00980" y="284439"/>
            <a:ext cx="9108275" cy="875913"/>
            <a:chOff x="-180829" y="2659031"/>
            <a:chExt cx="2993004" cy="27332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720438" y="322175"/>
            <a:ext cx="1428120" cy="750356"/>
          </a:xfrm>
          <a:prstGeom prst="rect">
            <a:avLst/>
          </a:prstGeom>
        </p:spPr>
      </p:pic>
      <p:pic>
        <p:nvPicPr>
          <p:cNvPr id="1026" name="Picture 2" descr="Lễ cưới truyền thống của dân tộc Pa cô - khamphahue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259">
            <a:off x="6161172" y="2538546"/>
            <a:ext cx="5664484" cy="3783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Người Pa Cô cũng kiến nghị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8" y="1789554"/>
            <a:ext cx="5392569" cy="3592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Rounded Rectangle 9"/>
          <p:cNvSpPr/>
          <p:nvPr/>
        </p:nvSpPr>
        <p:spPr>
          <a:xfrm>
            <a:off x="1841689" y="5596000"/>
            <a:ext cx="3735978" cy="10058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Dân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tộc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Pa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Cô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3055433" y="2888403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prstTxWarp prst="textArchDown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b="1" dirty="0" smtClean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SFU Rhythm" panose="00000400000000000000" pitchFamily="2" charset="0"/>
                <a:ea typeface="Pompiere"/>
                <a:cs typeface="Pompiere"/>
                <a:sym typeface="Pompiere"/>
              </a:rPr>
              <a:t>KHỞI ĐỘNG</a:t>
            </a:r>
            <a:endParaRPr sz="13800" b="1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7 SFU Rhythm" panose="00000400000000000000" pitchFamily="2" charset="0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00980" y="284439"/>
            <a:ext cx="9108275" cy="875913"/>
            <a:chOff x="-180829" y="2659031"/>
            <a:chExt cx="2993004" cy="27332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720438" y="322175"/>
            <a:ext cx="1428120" cy="75035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19139" y="5596000"/>
            <a:ext cx="3735978" cy="12620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Dân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tộc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Bru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–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Vân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lberta Heavy" panose="02040603050506020204" pitchFamily="18" charset="0"/>
              </a:rPr>
              <a:t>Kiều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3074" name="Picture 2" descr="Khám phá lễ cưới của người Bru - Vân K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" y="1254204"/>
            <a:ext cx="3339355" cy="4247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http://static.mattran.org.vn/zoom/648/uploaded/buidoanhung/2021_03_31/31_3_van-kieu-2_cu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66" y="1526919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58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9901" y="511906"/>
            <a:ext cx="8077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2.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Hoạt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động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sản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xuất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của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người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dân</a:t>
            </a:r>
            <a:endParaRPr lang="en-US" sz="72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8889" l="278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1" y="2820230"/>
            <a:ext cx="4572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89" l="10000" r="90000">
                        <a14:foregroundMark x1="43611" y1="27500" x2="43611" y2="39722"/>
                        <a14:foregroundMark x1="51667" y1="28333" x2="52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19" y="3266765"/>
            <a:ext cx="3678929" cy="367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02" y="1280908"/>
            <a:ext cx="5440772" cy="54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8889" l="278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5" y="2911670"/>
            <a:ext cx="4572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89" l="10000" r="90000">
                        <a14:foregroundMark x1="43611" y1="27500" x2="43611" y2="39722"/>
                        <a14:foregroundMark x1="51667" y1="28333" x2="52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19" y="3266765"/>
            <a:ext cx="3678929" cy="3678929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6047991" y="418076"/>
            <a:ext cx="6529723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53043" y="1560634"/>
            <a:ext cx="40494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 smtClean="0">
                <a:solidFill>
                  <a:srgbClr val="0033CC"/>
                </a:solidFill>
                <a:latin typeface="UTM Cancel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0033CC"/>
              </a:solidFill>
              <a:latin typeface="UTM Cancel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08" y="0"/>
            <a:ext cx="12229208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4483" y="6273225"/>
            <a:ext cx="516358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0126" y="6273225"/>
            <a:ext cx="40907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mía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" y="0"/>
            <a:ext cx="121687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1368" y="6273225"/>
            <a:ext cx="40907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lúa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9"/>
            <a:ext cx="12191999" cy="6863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1368" y="6273225"/>
            <a:ext cx="40907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súc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7831" y="6273225"/>
            <a:ext cx="31763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chài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4299"/>
            <a:ext cx="12192000" cy="690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4215" y="6273225"/>
            <a:ext cx="61577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lexander" panose="02040603050506020204" pitchFamily="18" charset="0"/>
                <a:cs typeface="Times New Roman" panose="02020603050405020304" pitchFamily="18" charset="0"/>
              </a:rPr>
              <a:t>Thuận</a:t>
            </a:r>
            <a:endParaRPr lang="en-US" sz="3200" dirty="0"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6" y="224588"/>
            <a:ext cx="11534274" cy="648101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uoi Sa Huynh(000024.029-000134.6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484" y="609600"/>
            <a:ext cx="10218821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338962" y="1222459"/>
            <a:ext cx="10057465" cy="981529"/>
            <a:chOff x="1448290" y="515580"/>
            <a:chExt cx="1004351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130634" y="515580"/>
              <a:ext cx="8738017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448290" y="961573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Đồng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bằng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duyên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hải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miền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Trung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nhỏ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hẹp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vì</a:t>
              </a:r>
              <a:r>
                <a:rPr lang="en-US" sz="3200" kern="0" dirty="0">
                  <a:solidFill>
                    <a:schemeClr val="tx2">
                      <a:lumMod val="75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Đồng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bằng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nằm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ở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ven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biển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Núi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lan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ra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sát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biển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4991161"/>
            <a:ext cx="7262120" cy="1074143"/>
            <a:chOff x="2500562" y="4991161"/>
            <a:chExt cx="6937953" cy="1074143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4991161"/>
              <a:ext cx="6460267" cy="1074143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Đồng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bằng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có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nhiều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cồn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cát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,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đầm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phá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00980" y="284439"/>
            <a:ext cx="10067763" cy="1751826"/>
            <a:chOff x="-180829" y="2659031"/>
            <a:chExt cx="2993004" cy="23020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302061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Hãy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sắp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xếp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nhóm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phù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hợp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871177"/>
              </p:ext>
            </p:extLst>
          </p:nvPr>
        </p:nvGraphicFramePr>
        <p:xfrm>
          <a:off x="1319349" y="2464525"/>
          <a:ext cx="9705701" cy="402304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224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3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u="none" strike="noStrike" cap="none" normalizeH="0" baseline="0" dirty="0" smtClean="0">
                        <a:ln>
                          <a:noFill/>
                        </a:ln>
                        <a:effectLst/>
                        <a:latin typeface="UTM Americana EB" panose="020406030505060202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Trồng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trọt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u="none" strike="noStrike" cap="none" normalizeH="0" baseline="0" dirty="0" smtClean="0">
                        <a:ln>
                          <a:noFill/>
                        </a:ln>
                        <a:effectLst/>
                        <a:latin typeface="UTM Americana EB" panose="020406030505060202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Chăn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nuôi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Nuôi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trồng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đánh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bắt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thủy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sản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Các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ngành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khác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7147179" y="4676503"/>
            <a:ext cx="4622456" cy="2181497"/>
            <a:chOff x="2677480" y="252064"/>
            <a:chExt cx="6575934" cy="4824537"/>
          </a:xfrm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964688" y="5128327"/>
            <a:ext cx="4637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UTM Bienvenue" panose="02040603050506020204" pitchFamily="18" charset="0"/>
              </a:rPr>
              <a:t>Thảo</a:t>
            </a:r>
            <a:r>
              <a:rPr lang="en-US" sz="3200" dirty="0" smtClean="0">
                <a:solidFill>
                  <a:srgbClr val="FFC000"/>
                </a:solidFill>
                <a:latin typeface="UTM Bienvenue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UTM Bienvenue" panose="02040603050506020204" pitchFamily="18" charset="0"/>
              </a:rPr>
              <a:t>luận</a:t>
            </a:r>
            <a:r>
              <a:rPr lang="en-US" sz="3200" dirty="0" smtClean="0">
                <a:solidFill>
                  <a:srgbClr val="FFC000"/>
                </a:solidFill>
                <a:latin typeface="UTM Bienvenue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UTM Bienvenue" panose="02040603050506020204" pitchFamily="18" charset="0"/>
              </a:rPr>
              <a:t>nhóm</a:t>
            </a:r>
            <a:r>
              <a:rPr lang="en-US" sz="3200" dirty="0" smtClean="0">
                <a:solidFill>
                  <a:srgbClr val="FFC000"/>
                </a:solidFill>
                <a:latin typeface="UTM Bienvenue" panose="02040603050506020204" pitchFamily="18" charset="0"/>
              </a:rPr>
              <a:t>  </a:t>
            </a:r>
          </a:p>
          <a:p>
            <a:pPr algn="ctr"/>
            <a:r>
              <a:rPr lang="en-US" sz="3200" dirty="0" smtClean="0">
                <a:solidFill>
                  <a:srgbClr val="FFC000"/>
                </a:solidFill>
                <a:latin typeface="UTM Bienvenue" panose="02040603050506020204" pitchFamily="18" charset="0"/>
              </a:rPr>
              <a:t>(5 </a:t>
            </a:r>
            <a:r>
              <a:rPr lang="en-US" sz="3200" dirty="0" err="1" smtClean="0">
                <a:solidFill>
                  <a:srgbClr val="FFC000"/>
                </a:solidFill>
                <a:latin typeface="UTM Bienvenue" panose="02040603050506020204" pitchFamily="18" charset="0"/>
              </a:rPr>
              <a:t>phút</a:t>
            </a:r>
            <a:r>
              <a:rPr lang="en-US" sz="3200" dirty="0">
                <a:solidFill>
                  <a:srgbClr val="FFC000"/>
                </a:solidFill>
                <a:latin typeface="UTM Bienvenue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211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8728" y="232187"/>
            <a:ext cx="10067763" cy="650354"/>
            <a:chOff x="-180829" y="2659031"/>
            <a:chExt cx="2993004" cy="8546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76735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Hãy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sắp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xếp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nhóm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phù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hợp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39388"/>
              </p:ext>
            </p:extLst>
          </p:nvPr>
        </p:nvGraphicFramePr>
        <p:xfrm>
          <a:off x="576614" y="979334"/>
          <a:ext cx="11116493" cy="578722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547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8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1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u="none" strike="noStrike" cap="none" normalizeH="0" baseline="0" dirty="0" smtClean="0">
                        <a:ln>
                          <a:noFill/>
                        </a:ln>
                        <a:effectLst/>
                        <a:latin typeface="UTM Americana EB" panose="020406030505060202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Trồng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trọt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u="none" strike="noStrike" cap="none" normalizeH="0" baseline="0" dirty="0" smtClean="0">
                        <a:ln>
                          <a:noFill/>
                        </a:ln>
                        <a:effectLst/>
                        <a:latin typeface="UTM Americana EB" panose="020406030505060202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Chăn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nuôi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Nuôi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trồng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và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đánh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bắt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thủy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sản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Các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ngành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mericana EB" panose="02040603050506020204" pitchFamily="18" charset="0"/>
                        </a:rPr>
                        <a:t>khác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UTM Americana EB" panose="02040603050506020204" pitchFamily="18" charset="0"/>
                      </a:endParaRPr>
                    </a:p>
                  </a:txBody>
                  <a:tcPr marT="45715" marB="45715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5" y="2426027"/>
            <a:ext cx="2116138" cy="20240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3" y="4613294"/>
            <a:ext cx="2089150" cy="20478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37" y="2459364"/>
            <a:ext cx="2079625" cy="1990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30" y="2491527"/>
            <a:ext cx="2439968" cy="192639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18" y="4613294"/>
            <a:ext cx="2447480" cy="20542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41" y="2506989"/>
            <a:ext cx="2190520" cy="19431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00980" y="284439"/>
            <a:ext cx="10067763" cy="858738"/>
            <a:chOff x="-180829" y="2659031"/>
            <a:chExt cx="2993004" cy="11284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1128461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điều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kiện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xuất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7" name="Freeform 6"/>
          <p:cNvSpPr/>
          <p:nvPr/>
        </p:nvSpPr>
        <p:spPr>
          <a:xfrm>
            <a:off x="981220" y="1334329"/>
            <a:ext cx="4941590" cy="1017443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mỡ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ẩm</a:t>
            </a:r>
            <a:endParaRPr lang="en-US" sz="2800" kern="1200" dirty="0">
              <a:solidFill>
                <a:srgbClr val="7030A0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81220" y="2591870"/>
            <a:ext cx="4938570" cy="828960"/>
          </a:xfrm>
          <a:custGeom>
            <a:avLst/>
            <a:gdLst>
              <a:gd name="connsiteX0" fmla="*/ 0 w 5087112"/>
              <a:gd name="connsiteY0" fmla="*/ 72552 h 725523"/>
              <a:gd name="connsiteX1" fmla="*/ 72552 w 5087112"/>
              <a:gd name="connsiteY1" fmla="*/ 0 h 725523"/>
              <a:gd name="connsiteX2" fmla="*/ 5014560 w 5087112"/>
              <a:gd name="connsiteY2" fmla="*/ 0 h 725523"/>
              <a:gd name="connsiteX3" fmla="*/ 5087112 w 5087112"/>
              <a:gd name="connsiteY3" fmla="*/ 72552 h 725523"/>
              <a:gd name="connsiteX4" fmla="*/ 5087112 w 5087112"/>
              <a:gd name="connsiteY4" fmla="*/ 652971 h 725523"/>
              <a:gd name="connsiteX5" fmla="*/ 5014560 w 5087112"/>
              <a:gd name="connsiteY5" fmla="*/ 725523 h 725523"/>
              <a:gd name="connsiteX6" fmla="*/ 72552 w 5087112"/>
              <a:gd name="connsiteY6" fmla="*/ 725523 h 725523"/>
              <a:gd name="connsiteX7" fmla="*/ 0 w 5087112"/>
              <a:gd name="connsiteY7" fmla="*/ 652971 h 725523"/>
              <a:gd name="connsiteX8" fmla="*/ 0 w 5087112"/>
              <a:gd name="connsiteY8" fmla="*/ 72552 h 7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112" h="725523">
                <a:moveTo>
                  <a:pt x="0" y="72552"/>
                </a:moveTo>
                <a:cubicBezTo>
                  <a:pt x="0" y="32483"/>
                  <a:pt x="32483" y="0"/>
                  <a:pt x="72552" y="0"/>
                </a:cubicBezTo>
                <a:lnTo>
                  <a:pt x="5014560" y="0"/>
                </a:lnTo>
                <a:cubicBezTo>
                  <a:pt x="5054629" y="0"/>
                  <a:pt x="5087112" y="32483"/>
                  <a:pt x="5087112" y="72552"/>
                </a:cubicBezTo>
                <a:lnTo>
                  <a:pt x="5087112" y="652971"/>
                </a:lnTo>
                <a:cubicBezTo>
                  <a:pt x="5087112" y="693040"/>
                  <a:pt x="5054629" y="725523"/>
                  <a:pt x="5014560" y="725523"/>
                </a:cubicBezTo>
                <a:lnTo>
                  <a:pt x="72552" y="725523"/>
                </a:lnTo>
                <a:cubicBezTo>
                  <a:pt x="32483" y="725523"/>
                  <a:pt x="0" y="693040"/>
                  <a:pt x="0" y="652971"/>
                </a:cubicBezTo>
                <a:lnTo>
                  <a:pt x="0" y="7255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930" tIns="127930" rIns="127930" bIns="12793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cát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pha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nóng</a:t>
            </a:r>
            <a:endParaRPr lang="en-US" sz="2800" kern="1200" dirty="0">
              <a:solidFill>
                <a:srgbClr val="7030A0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58522" y="3533988"/>
            <a:ext cx="4983966" cy="852965"/>
            <a:chOff x="0" y="1309183"/>
            <a:chExt cx="4983966" cy="852965"/>
          </a:xfrm>
          <a:solidFill>
            <a:srgbClr val="FFCCCC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1387176"/>
              <a:ext cx="4983966" cy="774972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2698" y="1309183"/>
              <a:ext cx="4938570" cy="830267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mặn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nắng</a:t>
              </a:r>
              <a:endPara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70344" y="4500111"/>
            <a:ext cx="4983966" cy="1966004"/>
            <a:chOff x="0" y="1307657"/>
            <a:chExt cx="4983966" cy="123157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0" y="1387176"/>
              <a:ext cx="4983966" cy="1152054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45396" y="1307657"/>
              <a:ext cx="4938570" cy="119919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đầm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8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sản</a:t>
              </a:r>
              <a:endPara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7769348" y="1556480"/>
            <a:ext cx="2966253" cy="725523"/>
          </a:xfrm>
          <a:custGeom>
            <a:avLst/>
            <a:gdLst>
              <a:gd name="connsiteX0" fmla="*/ 0 w 2966253"/>
              <a:gd name="connsiteY0" fmla="*/ 72552 h 725523"/>
              <a:gd name="connsiteX1" fmla="*/ 72552 w 2966253"/>
              <a:gd name="connsiteY1" fmla="*/ 0 h 725523"/>
              <a:gd name="connsiteX2" fmla="*/ 2893701 w 2966253"/>
              <a:gd name="connsiteY2" fmla="*/ 0 h 725523"/>
              <a:gd name="connsiteX3" fmla="*/ 2966253 w 2966253"/>
              <a:gd name="connsiteY3" fmla="*/ 72552 h 725523"/>
              <a:gd name="connsiteX4" fmla="*/ 2966253 w 2966253"/>
              <a:gd name="connsiteY4" fmla="*/ 652971 h 725523"/>
              <a:gd name="connsiteX5" fmla="*/ 2893701 w 2966253"/>
              <a:gd name="connsiteY5" fmla="*/ 725523 h 725523"/>
              <a:gd name="connsiteX6" fmla="*/ 72552 w 2966253"/>
              <a:gd name="connsiteY6" fmla="*/ 725523 h 725523"/>
              <a:gd name="connsiteX7" fmla="*/ 0 w 2966253"/>
              <a:gd name="connsiteY7" fmla="*/ 652971 h 725523"/>
              <a:gd name="connsiteX8" fmla="*/ 0 w 2966253"/>
              <a:gd name="connsiteY8" fmla="*/ 72552 h 7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6253" h="725523">
                <a:moveTo>
                  <a:pt x="0" y="72552"/>
                </a:moveTo>
                <a:cubicBezTo>
                  <a:pt x="0" y="32483"/>
                  <a:pt x="32483" y="0"/>
                  <a:pt x="72552" y="0"/>
                </a:cubicBezTo>
                <a:lnTo>
                  <a:pt x="2893701" y="0"/>
                </a:lnTo>
                <a:cubicBezTo>
                  <a:pt x="2933770" y="0"/>
                  <a:pt x="2966253" y="32483"/>
                  <a:pt x="2966253" y="72552"/>
                </a:cubicBezTo>
                <a:lnTo>
                  <a:pt x="2966253" y="652971"/>
                </a:lnTo>
                <a:cubicBezTo>
                  <a:pt x="2966253" y="693040"/>
                  <a:pt x="2933770" y="725523"/>
                  <a:pt x="2893701" y="725523"/>
                </a:cubicBezTo>
                <a:lnTo>
                  <a:pt x="72552" y="725523"/>
                </a:lnTo>
                <a:cubicBezTo>
                  <a:pt x="32483" y="725523"/>
                  <a:pt x="0" y="693040"/>
                  <a:pt x="0" y="652971"/>
                </a:cubicBezTo>
                <a:lnTo>
                  <a:pt x="0" y="7255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930" tIns="127930" rIns="127930" bIns="12793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mía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lạc</a:t>
            </a:r>
            <a:endParaRPr lang="en-US" sz="2800" kern="1200" dirty="0">
              <a:solidFill>
                <a:srgbClr val="7030A0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793406" y="2695306"/>
            <a:ext cx="2966253" cy="774972"/>
            <a:chOff x="5741651" y="1410381"/>
            <a:chExt cx="3106155" cy="774972"/>
          </a:xfrm>
          <a:solidFill>
            <a:srgbClr val="FFCCCC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7" name="Rounded Rectangle 16"/>
            <p:cNvSpPr/>
            <p:nvPr/>
          </p:nvSpPr>
          <p:spPr>
            <a:xfrm>
              <a:off x="5741651" y="1410381"/>
              <a:ext cx="3106155" cy="774972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8"/>
            <p:cNvSpPr txBox="1"/>
            <p:nvPr/>
          </p:nvSpPr>
          <p:spPr>
            <a:xfrm>
              <a:off x="5764349" y="1433079"/>
              <a:ext cx="3060759" cy="729576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muối</a:t>
              </a:r>
              <a:endPara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7815082" y="3788503"/>
            <a:ext cx="2966254" cy="774972"/>
          </a:xfrm>
          <a:custGeom>
            <a:avLst/>
            <a:gdLst>
              <a:gd name="connsiteX0" fmla="*/ 0 w 3106155"/>
              <a:gd name="connsiteY0" fmla="*/ 77497 h 774972"/>
              <a:gd name="connsiteX1" fmla="*/ 77497 w 3106155"/>
              <a:gd name="connsiteY1" fmla="*/ 0 h 774972"/>
              <a:gd name="connsiteX2" fmla="*/ 3028658 w 3106155"/>
              <a:gd name="connsiteY2" fmla="*/ 0 h 774972"/>
              <a:gd name="connsiteX3" fmla="*/ 3106155 w 3106155"/>
              <a:gd name="connsiteY3" fmla="*/ 77497 h 774972"/>
              <a:gd name="connsiteX4" fmla="*/ 3106155 w 3106155"/>
              <a:gd name="connsiteY4" fmla="*/ 697475 h 774972"/>
              <a:gd name="connsiteX5" fmla="*/ 3028658 w 3106155"/>
              <a:gd name="connsiteY5" fmla="*/ 774972 h 774972"/>
              <a:gd name="connsiteX6" fmla="*/ 77497 w 3106155"/>
              <a:gd name="connsiteY6" fmla="*/ 774972 h 774972"/>
              <a:gd name="connsiteX7" fmla="*/ 0 w 3106155"/>
              <a:gd name="connsiteY7" fmla="*/ 697475 h 774972"/>
              <a:gd name="connsiteX8" fmla="*/ 0 w 3106155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155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3028658" y="0"/>
                </a:lnTo>
                <a:cubicBezTo>
                  <a:pt x="3071458" y="0"/>
                  <a:pt x="3106155" y="34697"/>
                  <a:pt x="3106155" y="77497"/>
                </a:cubicBezTo>
                <a:lnTo>
                  <a:pt x="3106155" y="697475"/>
                </a:lnTo>
                <a:cubicBezTo>
                  <a:pt x="3106155" y="740275"/>
                  <a:pt x="3071458" y="774972"/>
                  <a:pt x="3028658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lúa</a:t>
            </a:r>
            <a:endParaRPr lang="en-US" sz="2800" kern="1200" dirty="0">
              <a:solidFill>
                <a:srgbClr val="7030A0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791023" y="4987723"/>
            <a:ext cx="2944578" cy="1117717"/>
            <a:chOff x="5741651" y="1410381"/>
            <a:chExt cx="3121907" cy="779552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5741651" y="1410381"/>
              <a:ext cx="3106155" cy="774972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8"/>
            <p:cNvSpPr txBox="1"/>
            <p:nvPr/>
          </p:nvSpPr>
          <p:spPr>
            <a:xfrm>
              <a:off x="5802799" y="1414961"/>
              <a:ext cx="3060759" cy="77497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800" kern="1200" dirty="0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7030A0"/>
                  </a:solidFill>
                  <a:latin typeface="UTM Alexander" panose="02040603050506020204" pitchFamily="18" charset="0"/>
                  <a:cs typeface="Times New Roman" panose="02020603050405020304" pitchFamily="18" charset="0"/>
                </a:rPr>
                <a:t>sản</a:t>
              </a:r>
              <a:endParaRPr lang="en-US" sz="2800" kern="1200" dirty="0">
                <a:solidFill>
                  <a:srgbClr val="7030A0"/>
                </a:solidFill>
                <a:latin typeface="UTM Alexa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5942488" y="1897801"/>
            <a:ext cx="1826860" cy="246645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924628" y="1961609"/>
            <a:ext cx="1831875" cy="117077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921420" y="3058067"/>
            <a:ext cx="1831875" cy="117077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82019" y="5549865"/>
            <a:ext cx="1809004" cy="48572"/>
          </a:xfrm>
          <a:prstGeom prst="straightConnector1">
            <a:avLst/>
          </a:prstGeom>
          <a:ln w="57150">
            <a:noFill/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4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2"/>
          <p:cNvGrpSpPr>
            <a:grpSpLocks/>
          </p:cNvGrpSpPr>
          <p:nvPr/>
        </p:nvGrpSpPr>
        <p:grpSpPr bwMode="auto">
          <a:xfrm rot="19521410">
            <a:off x="3836219" y="3381760"/>
            <a:ext cx="3601886" cy="2165264"/>
            <a:chOff x="1400" y="2537"/>
            <a:chExt cx="1336" cy="986"/>
          </a:xfrm>
        </p:grpSpPr>
        <p:sp>
          <p:nvSpPr>
            <p:cNvPr id="29" name="Freeform 7"/>
            <p:cNvSpPr>
              <a:spLocks noChangeArrowheads="1"/>
            </p:cNvSpPr>
            <p:nvPr/>
          </p:nvSpPr>
          <p:spPr bwMode="auto">
            <a:xfrm rot="2644706">
              <a:off x="1400" y="2745"/>
              <a:ext cx="1336" cy="363"/>
            </a:xfrm>
            <a:custGeom>
              <a:avLst/>
              <a:gdLst>
                <a:gd name="T0" fmla="*/ 0 w 1887"/>
                <a:gd name="T1" fmla="*/ 144 h 288"/>
                <a:gd name="T2" fmla="*/ 0 w 1887"/>
                <a:gd name="T3" fmla="*/ 144 h 288"/>
                <a:gd name="T4" fmla="*/ 12 w 1887"/>
                <a:gd name="T5" fmla="*/ 134 h 288"/>
                <a:gd name="T6" fmla="*/ 52 w 1887"/>
                <a:gd name="T7" fmla="*/ 143 h 288"/>
                <a:gd name="T8" fmla="*/ 115 w 1887"/>
                <a:gd name="T9" fmla="*/ 164 h 288"/>
                <a:gd name="T10" fmla="*/ 199 w 1887"/>
                <a:gd name="T11" fmla="*/ 196 h 288"/>
                <a:gd name="T12" fmla="*/ 301 w 1887"/>
                <a:gd name="T13" fmla="*/ 235 h 288"/>
                <a:gd name="T14" fmla="*/ 420 w 1887"/>
                <a:gd name="T15" fmla="*/ 278 h 288"/>
                <a:gd name="T16" fmla="*/ 551 w 1887"/>
                <a:gd name="T17" fmla="*/ 320 h 288"/>
                <a:gd name="T18" fmla="*/ 693 w 1887"/>
                <a:gd name="T19" fmla="*/ 359 h 288"/>
                <a:gd name="T20" fmla="*/ 843 w 1887"/>
                <a:gd name="T21" fmla="*/ 392 h 288"/>
                <a:gd name="T22" fmla="*/ 998 w 1887"/>
                <a:gd name="T23" fmla="*/ 414 h 288"/>
                <a:gd name="T24" fmla="*/ 1155 w 1887"/>
                <a:gd name="T25" fmla="*/ 423 h 288"/>
                <a:gd name="T26" fmla="*/ 1313 w 1887"/>
                <a:gd name="T27" fmla="*/ 414 h 288"/>
                <a:gd name="T28" fmla="*/ 1467 w 1887"/>
                <a:gd name="T29" fmla="*/ 386 h 288"/>
                <a:gd name="T30" fmla="*/ 1616 w 1887"/>
                <a:gd name="T31" fmla="*/ 333 h 288"/>
                <a:gd name="T32" fmla="*/ 1757 w 1887"/>
                <a:gd name="T33" fmla="*/ 254 h 288"/>
                <a:gd name="T34" fmla="*/ 1887 w 1887"/>
                <a:gd name="T35" fmla="*/ 144 h 288"/>
                <a:gd name="T36" fmla="*/ 1887 w 1887"/>
                <a:gd name="T37" fmla="*/ 144 h 288"/>
                <a:gd name="T38" fmla="*/ 1823 w 1887"/>
                <a:gd name="T39" fmla="*/ 203 h 288"/>
                <a:gd name="T40" fmla="*/ 1688 w 1887"/>
                <a:gd name="T41" fmla="*/ 302 h 288"/>
                <a:gd name="T42" fmla="*/ 1543 w 1887"/>
                <a:gd name="T43" fmla="*/ 376 h 288"/>
                <a:gd name="T44" fmla="*/ 1392 w 1887"/>
                <a:gd name="T45" fmla="*/ 426 h 288"/>
                <a:gd name="T46" fmla="*/ 1236 w 1887"/>
                <a:gd name="T47" fmla="*/ 457 h 288"/>
                <a:gd name="T48" fmla="*/ 1079 w 1887"/>
                <a:gd name="T49" fmla="*/ 469 h 288"/>
                <a:gd name="T50" fmla="*/ 924 w 1887"/>
                <a:gd name="T51" fmla="*/ 466 h 288"/>
                <a:gd name="T52" fmla="*/ 772 w 1887"/>
                <a:gd name="T53" fmla="*/ 450 h 288"/>
                <a:gd name="T54" fmla="*/ 626 w 1887"/>
                <a:gd name="T55" fmla="*/ 424 h 288"/>
                <a:gd name="T56" fmla="*/ 489 w 1887"/>
                <a:gd name="T57" fmla="*/ 389 h 288"/>
                <a:gd name="T58" fmla="*/ 364 w 1887"/>
                <a:gd name="T59" fmla="*/ 349 h 288"/>
                <a:gd name="T60" fmla="*/ 253 w 1887"/>
                <a:gd name="T61" fmla="*/ 307 h 288"/>
                <a:gd name="T62" fmla="*/ 159 w 1887"/>
                <a:gd name="T63" fmla="*/ 263 h 288"/>
                <a:gd name="T64" fmla="*/ 84 w 1887"/>
                <a:gd name="T65" fmla="*/ 222 h 288"/>
                <a:gd name="T66" fmla="*/ 32 w 1887"/>
                <a:gd name="T67" fmla="*/ 185 h 288"/>
                <a:gd name="T68" fmla="*/ 4 w 1887"/>
                <a:gd name="T69" fmla="*/ 155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87"/>
                <a:gd name="T106" fmla="*/ 0 h 288"/>
                <a:gd name="T107" fmla="*/ 1887 w 1887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87" h="288">
                  <a:moveTo>
                    <a:pt x="0" y="144"/>
                  </a:moveTo>
                  <a:lnTo>
                    <a:pt x="0" y="144"/>
                  </a:lnTo>
                  <a:lnTo>
                    <a:pt x="2" y="137"/>
                  </a:lnTo>
                  <a:lnTo>
                    <a:pt x="12" y="134"/>
                  </a:lnTo>
                  <a:lnTo>
                    <a:pt x="29" y="137"/>
                  </a:lnTo>
                  <a:lnTo>
                    <a:pt x="52" y="143"/>
                  </a:lnTo>
                  <a:lnTo>
                    <a:pt x="80" y="152"/>
                  </a:lnTo>
                  <a:lnTo>
                    <a:pt x="115" y="164"/>
                  </a:lnTo>
                  <a:lnTo>
                    <a:pt x="154" y="179"/>
                  </a:lnTo>
                  <a:lnTo>
                    <a:pt x="199" y="196"/>
                  </a:lnTo>
                  <a:lnTo>
                    <a:pt x="248" y="215"/>
                  </a:lnTo>
                  <a:lnTo>
                    <a:pt x="301" y="235"/>
                  </a:lnTo>
                  <a:lnTo>
                    <a:pt x="359" y="256"/>
                  </a:lnTo>
                  <a:lnTo>
                    <a:pt x="420" y="278"/>
                  </a:lnTo>
                  <a:lnTo>
                    <a:pt x="484" y="299"/>
                  </a:lnTo>
                  <a:lnTo>
                    <a:pt x="551" y="320"/>
                  </a:lnTo>
                  <a:lnTo>
                    <a:pt x="621" y="340"/>
                  </a:lnTo>
                  <a:lnTo>
                    <a:pt x="693" y="359"/>
                  </a:lnTo>
                  <a:lnTo>
                    <a:pt x="767" y="376"/>
                  </a:lnTo>
                  <a:lnTo>
                    <a:pt x="843" y="392"/>
                  </a:lnTo>
                  <a:lnTo>
                    <a:pt x="920" y="404"/>
                  </a:lnTo>
                  <a:lnTo>
                    <a:pt x="998" y="414"/>
                  </a:lnTo>
                  <a:lnTo>
                    <a:pt x="1077" y="420"/>
                  </a:lnTo>
                  <a:lnTo>
                    <a:pt x="1155" y="423"/>
                  </a:lnTo>
                  <a:lnTo>
                    <a:pt x="1234" y="421"/>
                  </a:lnTo>
                  <a:lnTo>
                    <a:pt x="1313" y="414"/>
                  </a:lnTo>
                  <a:lnTo>
                    <a:pt x="1390" y="403"/>
                  </a:lnTo>
                  <a:lnTo>
                    <a:pt x="1467" y="386"/>
                  </a:lnTo>
                  <a:lnTo>
                    <a:pt x="1542" y="363"/>
                  </a:lnTo>
                  <a:lnTo>
                    <a:pt x="1616" y="333"/>
                  </a:lnTo>
                  <a:lnTo>
                    <a:pt x="1688" y="297"/>
                  </a:lnTo>
                  <a:lnTo>
                    <a:pt x="1757" y="254"/>
                  </a:lnTo>
                  <a:lnTo>
                    <a:pt x="1823" y="203"/>
                  </a:lnTo>
                  <a:lnTo>
                    <a:pt x="1887" y="144"/>
                  </a:lnTo>
                  <a:lnTo>
                    <a:pt x="1823" y="203"/>
                  </a:lnTo>
                  <a:lnTo>
                    <a:pt x="1757" y="256"/>
                  </a:lnTo>
                  <a:lnTo>
                    <a:pt x="1688" y="302"/>
                  </a:lnTo>
                  <a:lnTo>
                    <a:pt x="1616" y="342"/>
                  </a:lnTo>
                  <a:lnTo>
                    <a:pt x="1543" y="376"/>
                  </a:lnTo>
                  <a:lnTo>
                    <a:pt x="1468" y="404"/>
                  </a:lnTo>
                  <a:lnTo>
                    <a:pt x="1392" y="426"/>
                  </a:lnTo>
                  <a:lnTo>
                    <a:pt x="1314" y="444"/>
                  </a:lnTo>
                  <a:lnTo>
                    <a:pt x="1236" y="457"/>
                  </a:lnTo>
                  <a:lnTo>
                    <a:pt x="1158" y="465"/>
                  </a:lnTo>
                  <a:lnTo>
                    <a:pt x="1079" y="469"/>
                  </a:lnTo>
                  <a:lnTo>
                    <a:pt x="1001" y="469"/>
                  </a:lnTo>
                  <a:lnTo>
                    <a:pt x="924" y="466"/>
                  </a:lnTo>
                  <a:lnTo>
                    <a:pt x="847" y="459"/>
                  </a:lnTo>
                  <a:lnTo>
                    <a:pt x="772" y="450"/>
                  </a:lnTo>
                  <a:lnTo>
                    <a:pt x="698" y="438"/>
                  </a:lnTo>
                  <a:lnTo>
                    <a:pt x="626" y="424"/>
                  </a:lnTo>
                  <a:lnTo>
                    <a:pt x="556" y="407"/>
                  </a:lnTo>
                  <a:lnTo>
                    <a:pt x="489" y="389"/>
                  </a:lnTo>
                  <a:lnTo>
                    <a:pt x="425" y="370"/>
                  </a:lnTo>
                  <a:lnTo>
                    <a:pt x="364" y="349"/>
                  </a:lnTo>
                  <a:lnTo>
                    <a:pt x="307" y="328"/>
                  </a:lnTo>
                  <a:lnTo>
                    <a:pt x="253" y="307"/>
                  </a:lnTo>
                  <a:lnTo>
                    <a:pt x="204" y="285"/>
                  </a:lnTo>
                  <a:lnTo>
                    <a:pt x="159" y="263"/>
                  </a:lnTo>
                  <a:lnTo>
                    <a:pt x="119" y="242"/>
                  </a:lnTo>
                  <a:lnTo>
                    <a:pt x="84" y="222"/>
                  </a:lnTo>
                  <a:lnTo>
                    <a:pt x="55" y="203"/>
                  </a:lnTo>
                  <a:lnTo>
                    <a:pt x="32" y="185"/>
                  </a:lnTo>
                  <a:lnTo>
                    <a:pt x="14" y="169"/>
                  </a:lnTo>
                  <a:lnTo>
                    <a:pt x="4" y="155"/>
                  </a:lnTo>
                  <a:lnTo>
                    <a:pt x="0" y="144"/>
                  </a:lnTo>
                </a:path>
              </a:pathLst>
            </a:custGeom>
            <a:solidFill>
              <a:srgbClr val="990000"/>
            </a:solidFill>
            <a:ln w="9525">
              <a:solidFill>
                <a:srgbClr val="7F0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WordArt 41"/>
            <p:cNvSpPr>
              <a:spLocks noChangeArrowheads="1" noChangeShapeType="1" noTextEdit="1"/>
            </p:cNvSpPr>
            <p:nvPr/>
          </p:nvSpPr>
          <p:spPr bwMode="auto">
            <a:xfrm rot="2866194">
              <a:off x="1512" y="2941"/>
              <a:ext cx="986" cy="17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Hoạt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động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sản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xuất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31" name="Group 45"/>
          <p:cNvGrpSpPr/>
          <p:nvPr/>
        </p:nvGrpSpPr>
        <p:grpSpPr>
          <a:xfrm rot="648870">
            <a:off x="7320282" y="3030059"/>
            <a:ext cx="3051330" cy="1626179"/>
            <a:chOff x="6982982" y="4045379"/>
            <a:chExt cx="1888525" cy="1175573"/>
          </a:xfrm>
        </p:grpSpPr>
        <p:sp>
          <p:nvSpPr>
            <p:cNvPr id="32" name="Freeform 55"/>
            <p:cNvSpPr>
              <a:spLocks/>
            </p:cNvSpPr>
            <p:nvPr/>
          </p:nvSpPr>
          <p:spPr bwMode="auto">
            <a:xfrm rot="21123253">
              <a:off x="6982982" y="4045379"/>
              <a:ext cx="1888525" cy="1175573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201" y="234"/>
                </a:cxn>
                <a:cxn ang="0">
                  <a:pos x="611" y="206"/>
                </a:cxn>
                <a:cxn ang="0">
                  <a:pos x="1089" y="0"/>
                </a:cxn>
              </a:cxnLst>
              <a:rect l="0" t="0" r="r" b="b"/>
              <a:pathLst>
                <a:path w="1089" h="488">
                  <a:moveTo>
                    <a:pt x="0" y="488"/>
                  </a:moveTo>
                  <a:cubicBezTo>
                    <a:pt x="33" y="446"/>
                    <a:pt x="99" y="281"/>
                    <a:pt x="201" y="234"/>
                  </a:cubicBezTo>
                  <a:cubicBezTo>
                    <a:pt x="303" y="187"/>
                    <a:pt x="463" y="245"/>
                    <a:pt x="611" y="206"/>
                  </a:cubicBezTo>
                  <a:cubicBezTo>
                    <a:pt x="759" y="167"/>
                    <a:pt x="990" y="43"/>
                    <a:pt x="1089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WordArt 56"/>
            <p:cNvSpPr>
              <a:spLocks noChangeArrowheads="1" noChangeShapeType="1" noTextEdit="1"/>
            </p:cNvSpPr>
            <p:nvPr/>
          </p:nvSpPr>
          <p:spPr bwMode="auto">
            <a:xfrm rot="20363615">
              <a:off x="7237654" y="4187052"/>
              <a:ext cx="1362034" cy="224448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16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Trồng</a:t>
              </a:r>
              <a:r>
                <a:rPr lang="en-US" sz="1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trọt</a:t>
              </a:r>
              <a:endParaRPr lang="en-US" sz="1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60"/>
          <p:cNvGrpSpPr>
            <a:grpSpLocks/>
          </p:cNvGrpSpPr>
          <p:nvPr/>
        </p:nvGrpSpPr>
        <p:grpSpPr bwMode="auto">
          <a:xfrm>
            <a:off x="7282556" y="4556066"/>
            <a:ext cx="3434479" cy="1003573"/>
            <a:chOff x="2698" y="3353"/>
            <a:chExt cx="1339" cy="457"/>
          </a:xfrm>
        </p:grpSpPr>
        <p:sp>
          <p:nvSpPr>
            <p:cNvPr id="35" name="WordArt 61"/>
            <p:cNvSpPr>
              <a:spLocks noChangeArrowheads="1" noChangeShapeType="1" noTextEdit="1"/>
            </p:cNvSpPr>
            <p:nvPr/>
          </p:nvSpPr>
          <p:spPr bwMode="auto">
            <a:xfrm rot="385128">
              <a:off x="2769" y="3465"/>
              <a:ext cx="1268" cy="200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Đánh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bắt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nuôi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trồng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chế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biến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thủy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sản</a:t>
              </a:r>
              <a:endParaRPr lang="en-US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62"/>
            <p:cNvSpPr>
              <a:spLocks/>
            </p:cNvSpPr>
            <p:nvPr/>
          </p:nvSpPr>
          <p:spPr bwMode="auto">
            <a:xfrm>
              <a:off x="2698" y="3353"/>
              <a:ext cx="1276" cy="4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" y="264"/>
                </a:cxn>
                <a:cxn ang="0">
                  <a:pos x="330" y="320"/>
                </a:cxn>
                <a:cxn ang="0">
                  <a:pos x="681" y="447"/>
                </a:cxn>
                <a:cxn ang="0">
                  <a:pos x="1064" y="430"/>
                </a:cxn>
              </a:cxnLst>
              <a:rect l="0" t="0" r="r" b="b"/>
              <a:pathLst>
                <a:path w="1064" h="465">
                  <a:moveTo>
                    <a:pt x="0" y="0"/>
                  </a:moveTo>
                  <a:cubicBezTo>
                    <a:pt x="21" y="42"/>
                    <a:pt x="72" y="211"/>
                    <a:pt x="127" y="264"/>
                  </a:cubicBezTo>
                  <a:cubicBezTo>
                    <a:pt x="182" y="317"/>
                    <a:pt x="238" y="290"/>
                    <a:pt x="330" y="320"/>
                  </a:cubicBezTo>
                  <a:cubicBezTo>
                    <a:pt x="422" y="350"/>
                    <a:pt x="559" y="429"/>
                    <a:pt x="681" y="447"/>
                  </a:cubicBezTo>
                  <a:cubicBezTo>
                    <a:pt x="803" y="465"/>
                    <a:pt x="984" y="434"/>
                    <a:pt x="1064" y="43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60"/>
          <p:cNvGrpSpPr>
            <a:grpSpLocks/>
          </p:cNvGrpSpPr>
          <p:nvPr/>
        </p:nvGrpSpPr>
        <p:grpSpPr bwMode="auto">
          <a:xfrm>
            <a:off x="7281109" y="4545227"/>
            <a:ext cx="2946385" cy="2103765"/>
            <a:chOff x="2805" y="2962"/>
            <a:chExt cx="1129" cy="962"/>
          </a:xfrm>
        </p:grpSpPr>
        <p:sp>
          <p:nvSpPr>
            <p:cNvPr id="38" name="WordArt 61"/>
            <p:cNvSpPr>
              <a:spLocks noChangeArrowheads="1" noChangeShapeType="1" noTextEdit="1"/>
            </p:cNvSpPr>
            <p:nvPr/>
          </p:nvSpPr>
          <p:spPr bwMode="auto">
            <a:xfrm rot="1078293">
              <a:off x="2904" y="3507"/>
              <a:ext cx="731" cy="199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2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muối</a:t>
              </a:r>
              <a:endParaRPr lang="en-US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>
              <a:off x="2805" y="2962"/>
              <a:ext cx="1129" cy="9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" y="264"/>
                </a:cxn>
                <a:cxn ang="0">
                  <a:pos x="330" y="320"/>
                </a:cxn>
                <a:cxn ang="0">
                  <a:pos x="681" y="447"/>
                </a:cxn>
                <a:cxn ang="0">
                  <a:pos x="1064" y="430"/>
                </a:cxn>
              </a:cxnLst>
              <a:rect l="0" t="0" r="r" b="b"/>
              <a:pathLst>
                <a:path w="1064" h="465">
                  <a:moveTo>
                    <a:pt x="0" y="0"/>
                  </a:moveTo>
                  <a:cubicBezTo>
                    <a:pt x="21" y="42"/>
                    <a:pt x="72" y="211"/>
                    <a:pt x="127" y="264"/>
                  </a:cubicBezTo>
                  <a:cubicBezTo>
                    <a:pt x="182" y="317"/>
                    <a:pt x="238" y="290"/>
                    <a:pt x="330" y="320"/>
                  </a:cubicBezTo>
                  <a:cubicBezTo>
                    <a:pt x="422" y="350"/>
                    <a:pt x="559" y="429"/>
                    <a:pt x="681" y="447"/>
                  </a:cubicBezTo>
                  <a:cubicBezTo>
                    <a:pt x="803" y="465"/>
                    <a:pt x="984" y="434"/>
                    <a:pt x="1064" y="43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5"/>
          <p:cNvGrpSpPr/>
          <p:nvPr/>
        </p:nvGrpSpPr>
        <p:grpSpPr>
          <a:xfrm>
            <a:off x="7312683" y="4031028"/>
            <a:ext cx="4412877" cy="523694"/>
            <a:chOff x="6214003" y="4173948"/>
            <a:chExt cx="2655733" cy="590480"/>
          </a:xfrm>
        </p:grpSpPr>
        <p:sp>
          <p:nvSpPr>
            <p:cNvPr id="41" name="Freeform 55"/>
            <p:cNvSpPr>
              <a:spLocks/>
            </p:cNvSpPr>
            <p:nvPr/>
          </p:nvSpPr>
          <p:spPr bwMode="auto">
            <a:xfrm>
              <a:off x="6214003" y="4438067"/>
              <a:ext cx="2655733" cy="326361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201" y="234"/>
                </a:cxn>
                <a:cxn ang="0">
                  <a:pos x="611" y="206"/>
                </a:cxn>
                <a:cxn ang="0">
                  <a:pos x="1089" y="0"/>
                </a:cxn>
              </a:cxnLst>
              <a:rect l="0" t="0" r="r" b="b"/>
              <a:pathLst>
                <a:path w="1089" h="488">
                  <a:moveTo>
                    <a:pt x="0" y="488"/>
                  </a:moveTo>
                  <a:cubicBezTo>
                    <a:pt x="33" y="446"/>
                    <a:pt x="99" y="281"/>
                    <a:pt x="201" y="234"/>
                  </a:cubicBezTo>
                  <a:cubicBezTo>
                    <a:pt x="303" y="187"/>
                    <a:pt x="463" y="245"/>
                    <a:pt x="611" y="206"/>
                  </a:cubicBezTo>
                  <a:cubicBezTo>
                    <a:pt x="759" y="167"/>
                    <a:pt x="990" y="43"/>
                    <a:pt x="1089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6661522" y="4173948"/>
              <a:ext cx="1241887" cy="365231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16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Chăn</a:t>
              </a:r>
              <a:r>
                <a:rPr lang="en-US" sz="1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nuôi</a:t>
              </a:r>
              <a:endParaRPr lang="en-US" sz="1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39"/>
          <p:cNvGrpSpPr>
            <a:grpSpLocks/>
          </p:cNvGrpSpPr>
          <p:nvPr/>
        </p:nvGrpSpPr>
        <p:grpSpPr bwMode="auto">
          <a:xfrm rot="518735">
            <a:off x="3877221" y="979589"/>
            <a:ext cx="2239096" cy="1121235"/>
            <a:chOff x="1551" y="1692"/>
            <a:chExt cx="819" cy="320"/>
          </a:xfrm>
        </p:grpSpPr>
        <p:sp>
          <p:nvSpPr>
            <p:cNvPr id="44" name="Freeform 6"/>
            <p:cNvSpPr>
              <a:spLocks noChangeArrowheads="1"/>
            </p:cNvSpPr>
            <p:nvPr/>
          </p:nvSpPr>
          <p:spPr bwMode="auto">
            <a:xfrm rot="18999723">
              <a:off x="1597" y="1872"/>
              <a:ext cx="773" cy="140"/>
            </a:xfrm>
            <a:custGeom>
              <a:avLst/>
              <a:gdLst>
                <a:gd name="T0" fmla="*/ 0 w 1982"/>
                <a:gd name="T1" fmla="*/ 356 h 365"/>
                <a:gd name="T2" fmla="*/ 0 w 1982"/>
                <a:gd name="T3" fmla="*/ 356 h 365"/>
                <a:gd name="T4" fmla="*/ 13 w 1982"/>
                <a:gd name="T5" fmla="*/ 331 h 365"/>
                <a:gd name="T6" fmla="*/ 56 w 1982"/>
                <a:gd name="T7" fmla="*/ 296 h 365"/>
                <a:gd name="T8" fmla="*/ 124 w 1982"/>
                <a:gd name="T9" fmla="*/ 254 h 365"/>
                <a:gd name="T10" fmla="*/ 215 w 1982"/>
                <a:gd name="T11" fmla="*/ 209 h 365"/>
                <a:gd name="T12" fmla="*/ 326 w 1982"/>
                <a:gd name="T13" fmla="*/ 161 h 365"/>
                <a:gd name="T14" fmla="*/ 453 w 1982"/>
                <a:gd name="T15" fmla="*/ 115 h 365"/>
                <a:gd name="T16" fmla="*/ 594 w 1982"/>
                <a:gd name="T17" fmla="*/ 73 h 365"/>
                <a:gd name="T18" fmla="*/ 745 w 1982"/>
                <a:gd name="T19" fmla="*/ 37 h 365"/>
                <a:gd name="T20" fmla="*/ 905 w 1982"/>
                <a:gd name="T21" fmla="*/ 12 h 365"/>
                <a:gd name="T22" fmla="*/ 1068 w 1982"/>
                <a:gd name="T23" fmla="*/ 0 h 365"/>
                <a:gd name="T24" fmla="*/ 1234 w 1982"/>
                <a:gd name="T25" fmla="*/ 4 h 365"/>
                <a:gd name="T26" fmla="*/ 1398 w 1982"/>
                <a:gd name="T27" fmla="*/ 26 h 365"/>
                <a:gd name="T28" fmla="*/ 1558 w 1982"/>
                <a:gd name="T29" fmla="*/ 69 h 365"/>
                <a:gd name="T30" fmla="*/ 1711 w 1982"/>
                <a:gd name="T31" fmla="*/ 137 h 365"/>
                <a:gd name="T32" fmla="*/ 1853 w 1982"/>
                <a:gd name="T33" fmla="*/ 231 h 365"/>
                <a:gd name="T34" fmla="*/ 1982 w 1982"/>
                <a:gd name="T35" fmla="*/ 356 h 365"/>
                <a:gd name="T36" fmla="*/ 1982 w 1982"/>
                <a:gd name="T37" fmla="*/ 356 h 365"/>
                <a:gd name="T38" fmla="*/ 1919 w 1982"/>
                <a:gd name="T39" fmla="*/ 290 h 365"/>
                <a:gd name="T40" fmla="*/ 1784 w 1982"/>
                <a:gd name="T41" fmla="*/ 186 h 365"/>
                <a:gd name="T42" fmla="*/ 1636 w 1982"/>
                <a:gd name="T43" fmla="*/ 113 h 365"/>
                <a:gd name="T44" fmla="*/ 1480 w 1982"/>
                <a:gd name="T45" fmla="*/ 68 h 365"/>
                <a:gd name="T46" fmla="*/ 1319 w 1982"/>
                <a:gd name="T47" fmla="*/ 48 h 365"/>
                <a:gd name="T48" fmla="*/ 1154 w 1982"/>
                <a:gd name="T49" fmla="*/ 49 h 365"/>
                <a:gd name="T50" fmla="*/ 990 w 1982"/>
                <a:gd name="T51" fmla="*/ 66 h 365"/>
                <a:gd name="T52" fmla="*/ 829 w 1982"/>
                <a:gd name="T53" fmla="*/ 97 h 365"/>
                <a:gd name="T54" fmla="*/ 674 w 1982"/>
                <a:gd name="T55" fmla="*/ 137 h 365"/>
                <a:gd name="T56" fmla="*/ 527 w 1982"/>
                <a:gd name="T57" fmla="*/ 183 h 365"/>
                <a:gd name="T58" fmla="*/ 393 w 1982"/>
                <a:gd name="T59" fmla="*/ 230 h 365"/>
                <a:gd name="T60" fmla="*/ 274 w 1982"/>
                <a:gd name="T61" fmla="*/ 275 h 365"/>
                <a:gd name="T62" fmla="*/ 172 w 1982"/>
                <a:gd name="T63" fmla="*/ 315 h 365"/>
                <a:gd name="T64" fmla="*/ 91 w 1982"/>
                <a:gd name="T65" fmla="*/ 346 h 365"/>
                <a:gd name="T66" fmla="*/ 34 w 1982"/>
                <a:gd name="T67" fmla="*/ 363 h 365"/>
                <a:gd name="T68" fmla="*/ 4 w 1982"/>
                <a:gd name="T69" fmla="*/ 363 h 3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82"/>
                <a:gd name="T106" fmla="*/ 0 h 365"/>
                <a:gd name="T107" fmla="*/ 1982 w 1982"/>
                <a:gd name="T108" fmla="*/ 365 h 3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82" h="365">
                  <a:moveTo>
                    <a:pt x="0" y="356"/>
                  </a:moveTo>
                  <a:lnTo>
                    <a:pt x="0" y="356"/>
                  </a:lnTo>
                  <a:lnTo>
                    <a:pt x="3" y="345"/>
                  </a:lnTo>
                  <a:lnTo>
                    <a:pt x="13" y="331"/>
                  </a:lnTo>
                  <a:lnTo>
                    <a:pt x="31" y="315"/>
                  </a:lnTo>
                  <a:lnTo>
                    <a:pt x="56" y="296"/>
                  </a:lnTo>
                  <a:lnTo>
                    <a:pt x="87" y="276"/>
                  </a:lnTo>
                  <a:lnTo>
                    <a:pt x="124" y="254"/>
                  </a:lnTo>
                  <a:lnTo>
                    <a:pt x="167" y="231"/>
                  </a:lnTo>
                  <a:lnTo>
                    <a:pt x="215" y="209"/>
                  </a:lnTo>
                  <a:lnTo>
                    <a:pt x="268" y="185"/>
                  </a:lnTo>
                  <a:lnTo>
                    <a:pt x="326" y="161"/>
                  </a:lnTo>
                  <a:lnTo>
                    <a:pt x="388" y="137"/>
                  </a:lnTo>
                  <a:lnTo>
                    <a:pt x="453" y="115"/>
                  </a:lnTo>
                  <a:lnTo>
                    <a:pt x="522" y="93"/>
                  </a:lnTo>
                  <a:lnTo>
                    <a:pt x="594" y="73"/>
                  </a:lnTo>
                  <a:lnTo>
                    <a:pt x="668" y="54"/>
                  </a:lnTo>
                  <a:lnTo>
                    <a:pt x="745" y="37"/>
                  </a:lnTo>
                  <a:lnTo>
                    <a:pt x="824" y="24"/>
                  </a:lnTo>
                  <a:lnTo>
                    <a:pt x="905" y="12"/>
                  </a:lnTo>
                  <a:lnTo>
                    <a:pt x="986" y="5"/>
                  </a:lnTo>
                  <a:lnTo>
                    <a:pt x="1068" y="0"/>
                  </a:lnTo>
                  <a:lnTo>
                    <a:pt x="1151" y="0"/>
                  </a:lnTo>
                  <a:lnTo>
                    <a:pt x="1234" y="4"/>
                  </a:lnTo>
                  <a:lnTo>
                    <a:pt x="1316" y="12"/>
                  </a:lnTo>
                  <a:lnTo>
                    <a:pt x="1398" y="26"/>
                  </a:lnTo>
                  <a:lnTo>
                    <a:pt x="1479" y="45"/>
                  </a:lnTo>
                  <a:lnTo>
                    <a:pt x="1558" y="69"/>
                  </a:lnTo>
                  <a:lnTo>
                    <a:pt x="1635" y="100"/>
                  </a:lnTo>
                  <a:lnTo>
                    <a:pt x="1711" y="137"/>
                  </a:lnTo>
                  <a:lnTo>
                    <a:pt x="1783" y="181"/>
                  </a:lnTo>
                  <a:lnTo>
                    <a:pt x="1853" y="231"/>
                  </a:lnTo>
                  <a:lnTo>
                    <a:pt x="1919" y="289"/>
                  </a:lnTo>
                  <a:lnTo>
                    <a:pt x="1982" y="356"/>
                  </a:lnTo>
                  <a:lnTo>
                    <a:pt x="1919" y="290"/>
                  </a:lnTo>
                  <a:lnTo>
                    <a:pt x="1853" y="233"/>
                  </a:lnTo>
                  <a:lnTo>
                    <a:pt x="1784" y="186"/>
                  </a:lnTo>
                  <a:lnTo>
                    <a:pt x="1711" y="145"/>
                  </a:lnTo>
                  <a:lnTo>
                    <a:pt x="1636" y="113"/>
                  </a:lnTo>
                  <a:lnTo>
                    <a:pt x="1559" y="87"/>
                  </a:lnTo>
                  <a:lnTo>
                    <a:pt x="1480" y="68"/>
                  </a:lnTo>
                  <a:lnTo>
                    <a:pt x="1400" y="55"/>
                  </a:lnTo>
                  <a:lnTo>
                    <a:pt x="1319" y="48"/>
                  </a:lnTo>
                  <a:lnTo>
                    <a:pt x="1237" y="46"/>
                  </a:lnTo>
                  <a:lnTo>
                    <a:pt x="1154" y="49"/>
                  </a:lnTo>
                  <a:lnTo>
                    <a:pt x="1072" y="56"/>
                  </a:lnTo>
                  <a:lnTo>
                    <a:pt x="990" y="66"/>
                  </a:lnTo>
                  <a:lnTo>
                    <a:pt x="909" y="80"/>
                  </a:lnTo>
                  <a:lnTo>
                    <a:pt x="829" y="97"/>
                  </a:lnTo>
                  <a:lnTo>
                    <a:pt x="750" y="116"/>
                  </a:lnTo>
                  <a:lnTo>
                    <a:pt x="674" y="137"/>
                  </a:lnTo>
                  <a:lnTo>
                    <a:pt x="599" y="160"/>
                  </a:lnTo>
                  <a:lnTo>
                    <a:pt x="527" y="183"/>
                  </a:lnTo>
                  <a:lnTo>
                    <a:pt x="459" y="207"/>
                  </a:lnTo>
                  <a:lnTo>
                    <a:pt x="393" y="230"/>
                  </a:lnTo>
                  <a:lnTo>
                    <a:pt x="331" y="253"/>
                  </a:lnTo>
                  <a:lnTo>
                    <a:pt x="274" y="275"/>
                  </a:lnTo>
                  <a:lnTo>
                    <a:pt x="221" y="296"/>
                  </a:lnTo>
                  <a:lnTo>
                    <a:pt x="172" y="315"/>
                  </a:lnTo>
                  <a:lnTo>
                    <a:pt x="129" y="332"/>
                  </a:lnTo>
                  <a:lnTo>
                    <a:pt x="91" y="346"/>
                  </a:lnTo>
                  <a:lnTo>
                    <a:pt x="60" y="356"/>
                  </a:lnTo>
                  <a:lnTo>
                    <a:pt x="34" y="363"/>
                  </a:lnTo>
                  <a:lnTo>
                    <a:pt x="16" y="365"/>
                  </a:lnTo>
                  <a:lnTo>
                    <a:pt x="4" y="363"/>
                  </a:lnTo>
                  <a:lnTo>
                    <a:pt x="0" y="356"/>
                  </a:lnTo>
                </a:path>
              </a:pathLst>
            </a:custGeom>
            <a:solidFill>
              <a:srgbClr val="008000"/>
            </a:solidFill>
            <a:ln w="9525">
              <a:solidFill>
                <a:srgbClr val="006F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WordArt 38"/>
            <p:cNvSpPr>
              <a:spLocks noChangeArrowheads="1" noChangeShapeType="1" noTextEdit="1"/>
            </p:cNvSpPr>
            <p:nvPr/>
          </p:nvSpPr>
          <p:spPr bwMode="auto">
            <a:xfrm rot="19741816">
              <a:off x="1551" y="1692"/>
              <a:ext cx="728" cy="211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Dân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cư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00511" y="489090"/>
            <a:ext cx="3481468" cy="946182"/>
            <a:chOff x="7150706" y="1854680"/>
            <a:chExt cx="3481468" cy="841130"/>
          </a:xfrm>
        </p:grpSpPr>
        <p:sp>
          <p:nvSpPr>
            <p:cNvPr id="47" name="Freeform 55"/>
            <p:cNvSpPr>
              <a:spLocks/>
            </p:cNvSpPr>
            <p:nvPr/>
          </p:nvSpPr>
          <p:spPr bwMode="auto">
            <a:xfrm>
              <a:off x="7150706" y="1924963"/>
              <a:ext cx="3466634" cy="770847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201" y="234"/>
                </a:cxn>
                <a:cxn ang="0">
                  <a:pos x="611" y="206"/>
                </a:cxn>
                <a:cxn ang="0">
                  <a:pos x="1089" y="0"/>
                </a:cxn>
              </a:cxnLst>
              <a:rect l="0" t="0" r="r" b="b"/>
              <a:pathLst>
                <a:path w="1089" h="488">
                  <a:moveTo>
                    <a:pt x="0" y="488"/>
                  </a:moveTo>
                  <a:cubicBezTo>
                    <a:pt x="33" y="446"/>
                    <a:pt x="99" y="281"/>
                    <a:pt x="201" y="234"/>
                  </a:cubicBezTo>
                  <a:cubicBezTo>
                    <a:pt x="303" y="187"/>
                    <a:pt x="463" y="245"/>
                    <a:pt x="611" y="206"/>
                  </a:cubicBezTo>
                  <a:cubicBezTo>
                    <a:pt x="759" y="167"/>
                    <a:pt x="990" y="43"/>
                    <a:pt x="1089" y="0"/>
                  </a:cubicBezTo>
                </a:path>
              </a:pathLst>
            </a:custGeom>
            <a:noFill/>
            <a:ln w="9525" cmpd="sng">
              <a:solidFill>
                <a:srgbClr val="02AE1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WordArt 56"/>
            <p:cNvSpPr>
              <a:spLocks noChangeArrowheads="1" noChangeShapeType="1" noTextEdit="1"/>
            </p:cNvSpPr>
            <p:nvPr/>
          </p:nvSpPr>
          <p:spPr bwMode="auto">
            <a:xfrm rot="21364143">
              <a:off x="7295872" y="1854680"/>
              <a:ext cx="3336302" cy="282939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/>
              </a:prstTxWarp>
            </a:bodyPr>
            <a:lstStyle/>
            <a:p>
              <a:pPr algn="ctr"/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trung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ở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làng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mạc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thị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xã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40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phố</a:t>
              </a:r>
              <a:endPara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00511" y="1430667"/>
            <a:ext cx="3894134" cy="1400768"/>
            <a:chOff x="7158600" y="2740250"/>
            <a:chExt cx="3894134" cy="1400768"/>
          </a:xfrm>
        </p:grpSpPr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7158600" y="2740250"/>
              <a:ext cx="3341760" cy="1400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7" y="191"/>
                </a:cxn>
                <a:cxn ang="0">
                  <a:pos x="529" y="172"/>
                </a:cxn>
                <a:cxn ang="0">
                  <a:pos x="822" y="250"/>
                </a:cxn>
                <a:cxn ang="0">
                  <a:pos x="1212" y="211"/>
                </a:cxn>
              </a:cxnLst>
              <a:rect l="0" t="0" r="r" b="b"/>
              <a:pathLst>
                <a:path w="1212" h="256">
                  <a:moveTo>
                    <a:pt x="0" y="0"/>
                  </a:moveTo>
                  <a:cubicBezTo>
                    <a:pt x="35" y="32"/>
                    <a:pt x="119" y="162"/>
                    <a:pt x="207" y="191"/>
                  </a:cubicBezTo>
                  <a:cubicBezTo>
                    <a:pt x="295" y="220"/>
                    <a:pt x="427" y="162"/>
                    <a:pt x="529" y="172"/>
                  </a:cubicBezTo>
                  <a:cubicBezTo>
                    <a:pt x="631" y="182"/>
                    <a:pt x="708" y="244"/>
                    <a:pt x="822" y="250"/>
                  </a:cubicBezTo>
                  <a:cubicBezTo>
                    <a:pt x="936" y="256"/>
                    <a:pt x="1131" y="219"/>
                    <a:pt x="1212" y="211"/>
                  </a:cubicBezTo>
                </a:path>
              </a:pathLst>
            </a:custGeom>
            <a:noFill/>
            <a:ln w="9525" cmpd="sng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WordArt 52"/>
            <p:cNvSpPr>
              <a:spLocks noChangeArrowheads="1" noChangeShapeType="1" noTextEdit="1"/>
            </p:cNvSpPr>
            <p:nvPr/>
          </p:nvSpPr>
          <p:spPr bwMode="auto">
            <a:xfrm rot="426011">
              <a:off x="7575117" y="3335912"/>
              <a:ext cx="3477617" cy="336833"/>
            </a:xfrm>
            <a:prstGeom prst="rect">
              <a:avLst/>
            </a:prstGeom>
          </p:spPr>
          <p:txBody>
            <a:bodyPr wrap="none" fromWordArt="1">
              <a:prstTxWarp prst="textArchDown">
                <a:avLst/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Củ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yếu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Kinh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48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Chăm</a:t>
              </a:r>
              <a:endPara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Cloud 51"/>
          <p:cNvSpPr/>
          <p:nvPr/>
        </p:nvSpPr>
        <p:spPr>
          <a:xfrm>
            <a:off x="317187" y="1933143"/>
            <a:ext cx="4321509" cy="2790208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duyên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UTM Alexand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lexander" panose="02040603050506020204" pitchFamily="18" charset="0"/>
              </a:rPr>
              <a:t>Trung</a:t>
            </a:r>
            <a:endParaRPr lang="en-US" sz="2800" dirty="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9119" y="1685109"/>
            <a:ext cx="429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FFF00"/>
                  </a:solidFill>
                  <a:prstDash val="sysDash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KẾT LUẬN</a:t>
            </a:r>
            <a:endParaRPr lang="en-US" sz="6000" dirty="0">
              <a:ln>
                <a:solidFill>
                  <a:srgbClr val="FFFF00"/>
                </a:solidFill>
                <a:prstDash val="sysDash"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ClrTx/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ngành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nghề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trồng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trọt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;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chăn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nuôi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;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nuôi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trồng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đánh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thuỷ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sản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ngành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Cancel" panose="02040603050506020204" pitchFamily="18" charset="0"/>
              </a:rPr>
              <a:t>khác</a:t>
            </a:r>
            <a:r>
              <a:rPr lang="en-US" altLang="en-US" sz="4800" dirty="0">
                <a:solidFill>
                  <a:srgbClr val="002060"/>
                </a:solidFill>
                <a:latin typeface="UTM Cancel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71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6047991" y="418076"/>
            <a:ext cx="6529723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66354" y="1935056"/>
            <a:ext cx="404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 smtClean="0">
                <a:solidFill>
                  <a:srgbClr val="00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ancel" panose="02040603050506020204" pitchFamily="18" charset="0"/>
                <a:cs typeface="Times New Roman" panose="02020603050405020304" pitchFamily="18" charset="0"/>
              </a:rPr>
              <a:t>TẠM BIỆT CÁC EM</a:t>
            </a:r>
            <a:endParaRPr lang="en-US" altLang="en-US" sz="7200" b="1" dirty="0">
              <a:solidFill>
                <a:srgbClr val="0033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Cancel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96527"/>
            <a:ext cx="10170502" cy="1338622"/>
            <a:chOff x="1178806" y="475819"/>
            <a:chExt cx="10156396" cy="205247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205247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91687" y="861145"/>
              <a:ext cx="10043515" cy="165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Khí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hậu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phía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Bắc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phía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Nam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ĐBDH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miền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Trung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có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sự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khác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nhau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là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vì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: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Núi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lan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ra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sát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biển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0540"/>
            <a:ext cx="6973288" cy="1110118"/>
            <a:chOff x="2478247" y="3920540"/>
            <a:chExt cx="6973288" cy="1110118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20540"/>
              <a:ext cx="6503326" cy="1110118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ĐBDH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miền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trung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có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diện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tích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trải</a:t>
              </a:r>
              <a:r>
                <a:rPr lang="en-US" sz="3200" kern="0" dirty="0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FFFBF8">
                      <a:lumMod val="10000"/>
                    </a:srgb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dài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1284165"/>
            <a:chOff x="2500562" y="5157035"/>
            <a:chExt cx="6937953" cy="1284165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3"/>
              <a:ext cx="6460267" cy="1199537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Dãy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núi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Bạch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Mã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kéo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dài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ra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đến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biển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3055433" y="2888403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prstTxWarp prst="textArchDown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b="1" dirty="0" smtClean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SFU Rhythm" panose="00000400000000000000" pitchFamily="2" charset="0"/>
                <a:ea typeface="Pompiere"/>
                <a:cs typeface="Pompiere"/>
                <a:sym typeface="Pompiere"/>
              </a:rPr>
              <a:t>KHÁM PHÁ</a:t>
            </a:r>
            <a:endParaRPr sz="13800" b="1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7 SFU Rhythm" panose="00000400000000000000" pitchFamily="2" charset="0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1578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2451825" y="638492"/>
            <a:ext cx="2507043" cy="1415410"/>
            <a:chOff x="8726219" y="-661205"/>
            <a:chExt cx="2154936" cy="1322409"/>
          </a:xfrm>
        </p:grpSpPr>
        <p:sp>
          <p:nvSpPr>
            <p:cNvPr id="41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Google Shape;862;p28">
            <a:extLst>
              <a:ext uri="{FF2B5EF4-FFF2-40B4-BE49-F238E27FC236}">
                <a16:creationId xmlns:a16="http://schemas.microsoft.com/office/drawing/2014/main" id="{E8C3BF62-63EF-4F08-B45C-565EF40774A2}"/>
              </a:ext>
            </a:extLst>
          </p:cNvPr>
          <p:cNvSpPr txBox="1"/>
          <p:nvPr/>
        </p:nvSpPr>
        <p:spPr>
          <a:xfrm>
            <a:off x="3306119" y="3167504"/>
            <a:ext cx="11360700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>
                <a:ln>
                  <a:solidFill>
                    <a:srgbClr val="00FFFF"/>
                  </a:solidFill>
                </a:ln>
                <a:solidFill>
                  <a:schemeClr val="tx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 </a:t>
            </a:r>
            <a:r>
              <a:rPr lang="en" sz="6600" b="1" dirty="0" smtClean="0">
                <a:ln>
                  <a:solidFill>
                    <a:srgbClr val="00FFF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ở đồng </a:t>
            </a:r>
            <a:r>
              <a:rPr lang="en" sz="6600" b="1" dirty="0">
                <a:ln>
                  <a:solidFill>
                    <a:srgbClr val="00FFF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bằng duyên hải</a:t>
            </a:r>
            <a:endParaRPr sz="6600" b="1" dirty="0">
              <a:ln>
                <a:solidFill>
                  <a:srgbClr val="00FFFF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UVF Mussica Swash" panose="04000000000000000000" pitchFamily="82" charset="0"/>
              <a:ea typeface="Pompiere"/>
              <a:cs typeface="Pompiere"/>
              <a:sym typeface="Pompier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7199" y="4605404"/>
            <a:ext cx="592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Miền</a:t>
            </a:r>
            <a:r>
              <a:rPr lang="en-US" sz="8000" b="1" i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 </a:t>
            </a:r>
            <a:r>
              <a:rPr lang="en-US" sz="8000" b="1" i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Fresh Script" pitchFamily="2" charset="0"/>
              </a:rPr>
              <a:t>Trung</a:t>
            </a:r>
            <a:endParaRPr lang="en-US" sz="80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67428" y="2294667"/>
            <a:ext cx="97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NGƯỜI DÂN VÀ HOẠT ĐỘNG SẢN XUẤT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zuki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2614" y="893517"/>
            <a:ext cx="194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Địa</a:t>
            </a:r>
            <a:r>
              <a:rPr lang="en-US" sz="4800" b="1" dirty="0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lí</a:t>
            </a:r>
            <a:r>
              <a:rPr lang="en-US" sz="4800" b="1" dirty="0" smtClean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Edwardian" panose="02040603050506020204" pitchFamily="18" charset="0"/>
              </a:rPr>
              <a:t> 4</a:t>
            </a:r>
            <a:endParaRPr lang="en-US" sz="4800" b="1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Edwardian" panose="02040603050506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0" y="3352799"/>
            <a:ext cx="1604599" cy="27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3;p4"/>
          <p:cNvSpPr/>
          <p:nvPr/>
        </p:nvSpPr>
        <p:spPr>
          <a:xfrm>
            <a:off x="1191624" y="1405025"/>
            <a:ext cx="3950845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62;p28"/>
          <p:cNvSpPr txBox="1"/>
          <p:nvPr/>
        </p:nvSpPr>
        <p:spPr>
          <a:xfrm>
            <a:off x="2261538" y="-33110"/>
            <a:ext cx="8684368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>
                <a:ln w="6350">
                  <a:solidFill>
                    <a:srgbClr val="00FFFF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VN Sach Vo" panose="02050604050505020204" pitchFamily="18" charset="0"/>
                <a:ea typeface="Pompiere"/>
                <a:cs typeface="Pompiere"/>
                <a:sym typeface="Pompiere"/>
              </a:rPr>
              <a:t>YÊU CẦU CẦN ĐẠT</a:t>
            </a:r>
            <a:endParaRPr sz="6600" b="1" dirty="0">
              <a:ln w="6350">
                <a:solidFill>
                  <a:srgbClr val="00FFFF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VN Sach Vo" panose="02050604050505020204" pitchFamily="18" charset="0"/>
              <a:ea typeface="Pompiere"/>
              <a:cs typeface="Pompiere"/>
              <a:sym typeface="Pompiere"/>
            </a:endParaRPr>
          </a:p>
        </p:txBody>
      </p:sp>
      <p:sp>
        <p:nvSpPr>
          <p:cNvPr id="4" name="Google Shape;54;p4"/>
          <p:cNvSpPr/>
          <p:nvPr/>
        </p:nvSpPr>
        <p:spPr>
          <a:xfrm>
            <a:off x="1191746" y="1405025"/>
            <a:ext cx="4144307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5;p4"/>
          <p:cNvSpPr/>
          <p:nvPr/>
        </p:nvSpPr>
        <p:spPr>
          <a:xfrm>
            <a:off x="6727253" y="1754541"/>
            <a:ext cx="3576300" cy="438866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7;p4"/>
          <p:cNvSpPr/>
          <p:nvPr/>
        </p:nvSpPr>
        <p:spPr>
          <a:xfrm>
            <a:off x="6396300" y="1404791"/>
            <a:ext cx="4073413" cy="507234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60;p4"/>
          <p:cNvGrpSpPr/>
          <p:nvPr/>
        </p:nvGrpSpPr>
        <p:grpSpPr>
          <a:xfrm>
            <a:off x="617132" y="5740221"/>
            <a:ext cx="435283" cy="1050406"/>
            <a:chOff x="4028392" y="3097874"/>
            <a:chExt cx="1270158" cy="3065088"/>
          </a:xfrm>
        </p:grpSpPr>
        <p:sp>
          <p:nvSpPr>
            <p:cNvPr id="14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67;p4"/>
          <p:cNvGrpSpPr/>
          <p:nvPr/>
        </p:nvGrpSpPr>
        <p:grpSpPr>
          <a:xfrm rot="1181915" flipH="1">
            <a:off x="1064586" y="5940921"/>
            <a:ext cx="435283" cy="1050406"/>
            <a:chOff x="4028392" y="3097874"/>
            <a:chExt cx="1270158" cy="3065088"/>
          </a:xfrm>
        </p:grpSpPr>
        <p:sp>
          <p:nvSpPr>
            <p:cNvPr id="21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105;p4"/>
          <p:cNvGrpSpPr/>
          <p:nvPr/>
        </p:nvGrpSpPr>
        <p:grpSpPr>
          <a:xfrm>
            <a:off x="8278720" y="5641914"/>
            <a:ext cx="778382" cy="1138235"/>
            <a:chOff x="4610438" y="3689854"/>
            <a:chExt cx="2773002" cy="4054987"/>
          </a:xfrm>
        </p:grpSpPr>
        <p:sp>
          <p:nvSpPr>
            <p:cNvPr id="28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30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46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7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48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51" name="TextBox 50"/>
          <p:cNvSpPr txBox="1"/>
          <p:nvPr/>
        </p:nvSpPr>
        <p:spPr>
          <a:xfrm>
            <a:off x="1514012" y="1616658"/>
            <a:ext cx="352624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một số đặc điểm tiêu biểu về dân cư và HĐSX của người dân ở đồng bằng duyên hải miền </a:t>
            </a:r>
            <a:r>
              <a:rPr lang="nl-NL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UTM Aptima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32739" y="1726973"/>
            <a:ext cx="3445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</a:rPr>
              <a:t>- 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ảnh chụp để nhận xét về trang phục của phụ nữ người Chăm, người Kinh và các HĐSX của người </a:t>
            </a: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429" r="97143">
                        <a14:foregroundMark x1="71214" y1="52143" x2="71214" y2="52143"/>
                        <a14:foregroundMark x1="73714" y1="19429" x2="79857" y2="99857"/>
                        <a14:foregroundMark x1="87143" y1="44714" x2="87429" y2="5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82" y="3332136"/>
            <a:ext cx="7051728" cy="3525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4587" y="1120676"/>
            <a:ext cx="8077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1.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Dân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cư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ở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đồng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bằng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duyên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</a:rPr>
              <a:t>hải</a:t>
            </a:r>
            <a:endParaRPr lang="en-US" sz="72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88;p13"/>
          <p:cNvGrpSpPr/>
          <p:nvPr/>
        </p:nvGrpSpPr>
        <p:grpSpPr>
          <a:xfrm>
            <a:off x="-51025" y="0"/>
            <a:ext cx="12243025" cy="6880617"/>
            <a:chOff x="-18498" y="-2075"/>
            <a:chExt cx="12243025" cy="6880617"/>
          </a:xfrm>
        </p:grpSpPr>
        <p:sp>
          <p:nvSpPr>
            <p:cNvPr id="3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 descr="Luoc do phan bo dan cu va do thi Viet Nam nam 1999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84" y="149617"/>
            <a:ext cx="487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06922" y="6544067"/>
            <a:ext cx="647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Lược đồ phân bố dân cư Việt Nam</a:t>
            </a: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8143722" y="1726004"/>
            <a:ext cx="2003425" cy="3819525"/>
          </a:xfrm>
          <a:custGeom>
            <a:avLst/>
            <a:gdLst>
              <a:gd name="T0" fmla="*/ 2147483646 w 1262"/>
              <a:gd name="T1" fmla="*/ 2147483646 h 2406"/>
              <a:gd name="T2" fmla="*/ 2147483646 w 1262"/>
              <a:gd name="T3" fmla="*/ 2147483646 h 2406"/>
              <a:gd name="T4" fmla="*/ 2147483646 w 1262"/>
              <a:gd name="T5" fmla="*/ 2147483646 h 2406"/>
              <a:gd name="T6" fmla="*/ 2147483646 w 1262"/>
              <a:gd name="T7" fmla="*/ 2147483646 h 2406"/>
              <a:gd name="T8" fmla="*/ 2147483646 w 1262"/>
              <a:gd name="T9" fmla="*/ 2147483646 h 2406"/>
              <a:gd name="T10" fmla="*/ 2147483646 w 1262"/>
              <a:gd name="T11" fmla="*/ 2147483646 h 2406"/>
              <a:gd name="T12" fmla="*/ 2147483646 w 1262"/>
              <a:gd name="T13" fmla="*/ 2147483646 h 2406"/>
              <a:gd name="T14" fmla="*/ 2147483646 w 1262"/>
              <a:gd name="T15" fmla="*/ 2147483646 h 2406"/>
              <a:gd name="T16" fmla="*/ 2147483646 w 1262"/>
              <a:gd name="T17" fmla="*/ 2147483646 h 2406"/>
              <a:gd name="T18" fmla="*/ 2147483646 w 1262"/>
              <a:gd name="T19" fmla="*/ 2147483646 h 2406"/>
              <a:gd name="T20" fmla="*/ 2147483646 w 1262"/>
              <a:gd name="T21" fmla="*/ 2147483646 h 2406"/>
              <a:gd name="T22" fmla="*/ 2147483646 w 1262"/>
              <a:gd name="T23" fmla="*/ 2147483646 h 2406"/>
              <a:gd name="T24" fmla="*/ 2147483646 w 1262"/>
              <a:gd name="T25" fmla="*/ 2147483646 h 2406"/>
              <a:gd name="T26" fmla="*/ 2147483646 w 1262"/>
              <a:gd name="T27" fmla="*/ 2147483646 h 2406"/>
              <a:gd name="T28" fmla="*/ 2147483646 w 1262"/>
              <a:gd name="T29" fmla="*/ 2147483646 h 2406"/>
              <a:gd name="T30" fmla="*/ 2147483646 w 1262"/>
              <a:gd name="T31" fmla="*/ 2147483646 h 2406"/>
              <a:gd name="T32" fmla="*/ 2147483646 w 1262"/>
              <a:gd name="T33" fmla="*/ 2147483646 h 2406"/>
              <a:gd name="T34" fmla="*/ 2147483646 w 1262"/>
              <a:gd name="T35" fmla="*/ 2147483646 h 2406"/>
              <a:gd name="T36" fmla="*/ 2147483646 w 1262"/>
              <a:gd name="T37" fmla="*/ 2147483646 h 2406"/>
              <a:gd name="T38" fmla="*/ 2147483646 w 1262"/>
              <a:gd name="T39" fmla="*/ 2147483646 h 2406"/>
              <a:gd name="T40" fmla="*/ 2147483646 w 1262"/>
              <a:gd name="T41" fmla="*/ 2147483646 h 2406"/>
              <a:gd name="T42" fmla="*/ 2147483646 w 1262"/>
              <a:gd name="T43" fmla="*/ 2147483646 h 2406"/>
              <a:gd name="T44" fmla="*/ 2147483646 w 1262"/>
              <a:gd name="T45" fmla="*/ 2147483646 h 2406"/>
              <a:gd name="T46" fmla="*/ 2147483646 w 1262"/>
              <a:gd name="T47" fmla="*/ 2147483646 h 2406"/>
              <a:gd name="T48" fmla="*/ 2147483646 w 1262"/>
              <a:gd name="T49" fmla="*/ 2147483646 h 2406"/>
              <a:gd name="T50" fmla="*/ 2147483646 w 1262"/>
              <a:gd name="T51" fmla="*/ 2147483646 h 2406"/>
              <a:gd name="T52" fmla="*/ 2147483646 w 1262"/>
              <a:gd name="T53" fmla="*/ 2147483646 h 2406"/>
              <a:gd name="T54" fmla="*/ 2147483646 w 1262"/>
              <a:gd name="T55" fmla="*/ 2147483646 h 2406"/>
              <a:gd name="T56" fmla="*/ 2147483646 w 1262"/>
              <a:gd name="T57" fmla="*/ 2147483646 h 2406"/>
              <a:gd name="T58" fmla="*/ 2147483646 w 1262"/>
              <a:gd name="T59" fmla="*/ 2147483646 h 2406"/>
              <a:gd name="T60" fmla="*/ 2147483646 w 1262"/>
              <a:gd name="T61" fmla="*/ 2147483646 h 2406"/>
              <a:gd name="T62" fmla="*/ 2147483646 w 1262"/>
              <a:gd name="T63" fmla="*/ 2147483646 h 2406"/>
              <a:gd name="T64" fmla="*/ 2147483646 w 1262"/>
              <a:gd name="T65" fmla="*/ 2147483646 h 2406"/>
              <a:gd name="T66" fmla="*/ 2147483646 w 1262"/>
              <a:gd name="T67" fmla="*/ 2147483646 h 24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262" h="2406">
                <a:moveTo>
                  <a:pt x="128" y="0"/>
                </a:moveTo>
                <a:cubicBezTo>
                  <a:pt x="110" y="27"/>
                  <a:pt x="92" y="42"/>
                  <a:pt x="82" y="73"/>
                </a:cubicBezTo>
                <a:cubicBezTo>
                  <a:pt x="79" y="100"/>
                  <a:pt x="82" y="129"/>
                  <a:pt x="73" y="155"/>
                </a:cubicBezTo>
                <a:cubicBezTo>
                  <a:pt x="69" y="167"/>
                  <a:pt x="49" y="170"/>
                  <a:pt x="46" y="183"/>
                </a:cubicBezTo>
                <a:cubicBezTo>
                  <a:pt x="37" y="221"/>
                  <a:pt x="86" y="269"/>
                  <a:pt x="110" y="292"/>
                </a:cubicBezTo>
                <a:cubicBezTo>
                  <a:pt x="129" y="353"/>
                  <a:pt x="102" y="294"/>
                  <a:pt x="146" y="329"/>
                </a:cubicBezTo>
                <a:cubicBezTo>
                  <a:pt x="209" y="380"/>
                  <a:pt x="108" y="338"/>
                  <a:pt x="201" y="366"/>
                </a:cubicBezTo>
                <a:cubicBezTo>
                  <a:pt x="219" y="372"/>
                  <a:pt x="256" y="384"/>
                  <a:pt x="256" y="384"/>
                </a:cubicBezTo>
                <a:cubicBezTo>
                  <a:pt x="253" y="396"/>
                  <a:pt x="240" y="410"/>
                  <a:pt x="247" y="420"/>
                </a:cubicBezTo>
                <a:cubicBezTo>
                  <a:pt x="259" y="439"/>
                  <a:pt x="284" y="445"/>
                  <a:pt x="302" y="457"/>
                </a:cubicBezTo>
                <a:cubicBezTo>
                  <a:pt x="311" y="463"/>
                  <a:pt x="329" y="475"/>
                  <a:pt x="329" y="475"/>
                </a:cubicBezTo>
                <a:cubicBezTo>
                  <a:pt x="344" y="598"/>
                  <a:pt x="316" y="517"/>
                  <a:pt x="366" y="567"/>
                </a:cubicBezTo>
                <a:cubicBezTo>
                  <a:pt x="374" y="575"/>
                  <a:pt x="376" y="587"/>
                  <a:pt x="384" y="594"/>
                </a:cubicBezTo>
                <a:cubicBezTo>
                  <a:pt x="401" y="609"/>
                  <a:pt x="439" y="631"/>
                  <a:pt x="439" y="631"/>
                </a:cubicBezTo>
                <a:cubicBezTo>
                  <a:pt x="470" y="678"/>
                  <a:pt x="513" y="693"/>
                  <a:pt x="558" y="722"/>
                </a:cubicBezTo>
                <a:cubicBezTo>
                  <a:pt x="580" y="789"/>
                  <a:pt x="547" y="706"/>
                  <a:pt x="631" y="795"/>
                </a:cubicBezTo>
                <a:cubicBezTo>
                  <a:pt x="637" y="801"/>
                  <a:pt x="641" y="810"/>
                  <a:pt x="649" y="814"/>
                </a:cubicBezTo>
                <a:cubicBezTo>
                  <a:pt x="675" y="827"/>
                  <a:pt x="707" y="825"/>
                  <a:pt x="731" y="841"/>
                </a:cubicBezTo>
                <a:cubicBezTo>
                  <a:pt x="769" y="866"/>
                  <a:pt x="748" y="856"/>
                  <a:pt x="795" y="868"/>
                </a:cubicBezTo>
                <a:cubicBezTo>
                  <a:pt x="801" y="874"/>
                  <a:pt x="806" y="882"/>
                  <a:pt x="814" y="887"/>
                </a:cubicBezTo>
                <a:cubicBezTo>
                  <a:pt x="822" y="892"/>
                  <a:pt x="833" y="890"/>
                  <a:pt x="841" y="896"/>
                </a:cubicBezTo>
                <a:cubicBezTo>
                  <a:pt x="925" y="959"/>
                  <a:pt x="853" y="931"/>
                  <a:pt x="914" y="951"/>
                </a:cubicBezTo>
                <a:cubicBezTo>
                  <a:pt x="928" y="992"/>
                  <a:pt x="956" y="1011"/>
                  <a:pt x="987" y="1042"/>
                </a:cubicBezTo>
                <a:cubicBezTo>
                  <a:pt x="993" y="1048"/>
                  <a:pt x="1006" y="1060"/>
                  <a:pt x="1006" y="1060"/>
                </a:cubicBezTo>
                <a:cubicBezTo>
                  <a:pt x="1022" y="1111"/>
                  <a:pt x="1069" y="1159"/>
                  <a:pt x="1106" y="1198"/>
                </a:cubicBezTo>
                <a:cubicBezTo>
                  <a:pt x="1127" y="1262"/>
                  <a:pt x="1140" y="1326"/>
                  <a:pt x="1161" y="1390"/>
                </a:cubicBezTo>
                <a:cubicBezTo>
                  <a:pt x="1167" y="1409"/>
                  <a:pt x="1182" y="1425"/>
                  <a:pt x="1188" y="1444"/>
                </a:cubicBezTo>
                <a:cubicBezTo>
                  <a:pt x="1199" y="1569"/>
                  <a:pt x="1219" y="1684"/>
                  <a:pt x="1262" y="1801"/>
                </a:cubicBezTo>
                <a:cubicBezTo>
                  <a:pt x="1245" y="1878"/>
                  <a:pt x="1240" y="1956"/>
                  <a:pt x="1216" y="2030"/>
                </a:cubicBezTo>
                <a:cubicBezTo>
                  <a:pt x="1209" y="2078"/>
                  <a:pt x="1213" y="2107"/>
                  <a:pt x="1179" y="2139"/>
                </a:cubicBezTo>
                <a:cubicBezTo>
                  <a:pt x="1173" y="2158"/>
                  <a:pt x="1154" y="2208"/>
                  <a:pt x="1143" y="2222"/>
                </a:cubicBezTo>
                <a:cubicBezTo>
                  <a:pt x="1084" y="2300"/>
                  <a:pt x="986" y="2311"/>
                  <a:pt x="896" y="2322"/>
                </a:cubicBezTo>
                <a:cubicBezTo>
                  <a:pt x="879" y="2333"/>
                  <a:pt x="867" y="2349"/>
                  <a:pt x="850" y="2359"/>
                </a:cubicBezTo>
                <a:cubicBezTo>
                  <a:pt x="825" y="2375"/>
                  <a:pt x="787" y="2377"/>
                  <a:pt x="759" y="2386"/>
                </a:cubicBezTo>
                <a:cubicBezTo>
                  <a:pt x="753" y="2392"/>
                  <a:pt x="748" y="2406"/>
                  <a:pt x="740" y="2404"/>
                </a:cubicBezTo>
                <a:cubicBezTo>
                  <a:pt x="729" y="2401"/>
                  <a:pt x="718" y="2387"/>
                  <a:pt x="722" y="2377"/>
                </a:cubicBezTo>
                <a:cubicBezTo>
                  <a:pt x="725" y="2369"/>
                  <a:pt x="775" y="2354"/>
                  <a:pt x="786" y="2350"/>
                </a:cubicBezTo>
                <a:cubicBezTo>
                  <a:pt x="803" y="2297"/>
                  <a:pt x="839" y="2311"/>
                  <a:pt x="896" y="2304"/>
                </a:cubicBezTo>
                <a:cubicBezTo>
                  <a:pt x="946" y="2271"/>
                  <a:pt x="992" y="2238"/>
                  <a:pt x="1042" y="2203"/>
                </a:cubicBezTo>
                <a:cubicBezTo>
                  <a:pt x="1071" y="2160"/>
                  <a:pt x="1056" y="2186"/>
                  <a:pt x="1079" y="2121"/>
                </a:cubicBezTo>
                <a:cubicBezTo>
                  <a:pt x="1080" y="2118"/>
                  <a:pt x="1089" y="2058"/>
                  <a:pt x="1097" y="2048"/>
                </a:cubicBezTo>
                <a:cubicBezTo>
                  <a:pt x="1104" y="2040"/>
                  <a:pt x="1115" y="2036"/>
                  <a:pt x="1124" y="2030"/>
                </a:cubicBezTo>
                <a:cubicBezTo>
                  <a:pt x="1144" y="1974"/>
                  <a:pt x="1136" y="1915"/>
                  <a:pt x="1170" y="1865"/>
                </a:cubicBezTo>
                <a:cubicBezTo>
                  <a:pt x="1167" y="1819"/>
                  <a:pt x="1167" y="1773"/>
                  <a:pt x="1161" y="1728"/>
                </a:cubicBezTo>
                <a:cubicBezTo>
                  <a:pt x="1158" y="1709"/>
                  <a:pt x="1149" y="1691"/>
                  <a:pt x="1143" y="1673"/>
                </a:cubicBezTo>
                <a:cubicBezTo>
                  <a:pt x="1140" y="1664"/>
                  <a:pt x="1134" y="1646"/>
                  <a:pt x="1134" y="1646"/>
                </a:cubicBezTo>
                <a:cubicBezTo>
                  <a:pt x="1120" y="1423"/>
                  <a:pt x="1134" y="1550"/>
                  <a:pt x="1097" y="1435"/>
                </a:cubicBezTo>
                <a:cubicBezTo>
                  <a:pt x="1094" y="1399"/>
                  <a:pt x="1096" y="1362"/>
                  <a:pt x="1088" y="1326"/>
                </a:cubicBezTo>
                <a:cubicBezTo>
                  <a:pt x="1087" y="1322"/>
                  <a:pt x="1053" y="1292"/>
                  <a:pt x="1051" y="1289"/>
                </a:cubicBezTo>
                <a:cubicBezTo>
                  <a:pt x="1032" y="1266"/>
                  <a:pt x="1018" y="1246"/>
                  <a:pt x="996" y="1225"/>
                </a:cubicBezTo>
                <a:cubicBezTo>
                  <a:pt x="993" y="1216"/>
                  <a:pt x="964" y="1157"/>
                  <a:pt x="960" y="1152"/>
                </a:cubicBezTo>
                <a:cubicBezTo>
                  <a:pt x="953" y="1143"/>
                  <a:pt x="941" y="1141"/>
                  <a:pt x="932" y="1134"/>
                </a:cubicBezTo>
                <a:cubicBezTo>
                  <a:pt x="925" y="1129"/>
                  <a:pt x="919" y="1122"/>
                  <a:pt x="914" y="1115"/>
                </a:cubicBezTo>
                <a:cubicBezTo>
                  <a:pt x="868" y="1057"/>
                  <a:pt x="928" y="1120"/>
                  <a:pt x="868" y="1060"/>
                </a:cubicBezTo>
                <a:cubicBezTo>
                  <a:pt x="852" y="1013"/>
                  <a:pt x="809" y="978"/>
                  <a:pt x="768" y="951"/>
                </a:cubicBezTo>
                <a:cubicBezTo>
                  <a:pt x="747" y="918"/>
                  <a:pt x="732" y="908"/>
                  <a:pt x="695" y="896"/>
                </a:cubicBezTo>
                <a:cubicBezTo>
                  <a:pt x="689" y="890"/>
                  <a:pt x="684" y="882"/>
                  <a:pt x="676" y="878"/>
                </a:cubicBezTo>
                <a:cubicBezTo>
                  <a:pt x="659" y="869"/>
                  <a:pt x="622" y="859"/>
                  <a:pt x="622" y="859"/>
                </a:cubicBezTo>
                <a:cubicBezTo>
                  <a:pt x="556" y="796"/>
                  <a:pt x="655" y="885"/>
                  <a:pt x="576" y="832"/>
                </a:cubicBezTo>
                <a:cubicBezTo>
                  <a:pt x="565" y="825"/>
                  <a:pt x="558" y="812"/>
                  <a:pt x="548" y="804"/>
                </a:cubicBezTo>
                <a:cubicBezTo>
                  <a:pt x="540" y="797"/>
                  <a:pt x="530" y="792"/>
                  <a:pt x="521" y="786"/>
                </a:cubicBezTo>
                <a:cubicBezTo>
                  <a:pt x="473" y="714"/>
                  <a:pt x="535" y="796"/>
                  <a:pt x="475" y="750"/>
                </a:cubicBezTo>
                <a:cubicBezTo>
                  <a:pt x="458" y="737"/>
                  <a:pt x="445" y="719"/>
                  <a:pt x="430" y="704"/>
                </a:cubicBezTo>
                <a:cubicBezTo>
                  <a:pt x="345" y="619"/>
                  <a:pt x="251" y="548"/>
                  <a:pt x="164" y="466"/>
                </a:cubicBezTo>
                <a:cubicBezTo>
                  <a:pt x="147" y="414"/>
                  <a:pt x="168" y="461"/>
                  <a:pt x="128" y="420"/>
                </a:cubicBezTo>
                <a:cubicBezTo>
                  <a:pt x="89" y="380"/>
                  <a:pt x="57" y="333"/>
                  <a:pt x="18" y="292"/>
                </a:cubicBezTo>
                <a:cubicBezTo>
                  <a:pt x="0" y="238"/>
                  <a:pt x="3" y="97"/>
                  <a:pt x="27" y="36"/>
                </a:cubicBezTo>
                <a:cubicBezTo>
                  <a:pt x="31" y="26"/>
                  <a:pt x="46" y="24"/>
                  <a:pt x="55" y="18"/>
                </a:cubicBezTo>
                <a:cubicBezTo>
                  <a:pt x="113" y="30"/>
                  <a:pt x="89" y="38"/>
                  <a:pt x="128" y="0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6430809" y="198829"/>
            <a:ext cx="2949575" cy="1517650"/>
          </a:xfrm>
          <a:custGeom>
            <a:avLst/>
            <a:gdLst>
              <a:gd name="T0" fmla="*/ 2147483646 w 1858"/>
              <a:gd name="T1" fmla="*/ 2147483646 h 956"/>
              <a:gd name="T2" fmla="*/ 2147483646 w 1858"/>
              <a:gd name="T3" fmla="*/ 2147483646 h 956"/>
              <a:gd name="T4" fmla="*/ 2147483646 w 1858"/>
              <a:gd name="T5" fmla="*/ 2147483646 h 956"/>
              <a:gd name="T6" fmla="*/ 2147483646 w 1858"/>
              <a:gd name="T7" fmla="*/ 2147483646 h 956"/>
              <a:gd name="T8" fmla="*/ 2147483646 w 1858"/>
              <a:gd name="T9" fmla="*/ 2147483646 h 956"/>
              <a:gd name="T10" fmla="*/ 2147483646 w 1858"/>
              <a:gd name="T11" fmla="*/ 2147483646 h 956"/>
              <a:gd name="T12" fmla="*/ 2147483646 w 1858"/>
              <a:gd name="T13" fmla="*/ 2147483646 h 956"/>
              <a:gd name="T14" fmla="*/ 2147483646 w 1858"/>
              <a:gd name="T15" fmla="*/ 2147483646 h 956"/>
              <a:gd name="T16" fmla="*/ 2147483646 w 1858"/>
              <a:gd name="T17" fmla="*/ 2147483646 h 956"/>
              <a:gd name="T18" fmla="*/ 2147483646 w 1858"/>
              <a:gd name="T19" fmla="*/ 2147483646 h 956"/>
              <a:gd name="T20" fmla="*/ 2147483646 w 1858"/>
              <a:gd name="T21" fmla="*/ 2147483646 h 956"/>
              <a:gd name="T22" fmla="*/ 2147483646 w 1858"/>
              <a:gd name="T23" fmla="*/ 2147483646 h 956"/>
              <a:gd name="T24" fmla="*/ 2147483646 w 1858"/>
              <a:gd name="T25" fmla="*/ 2147483646 h 956"/>
              <a:gd name="T26" fmla="*/ 2147483646 w 1858"/>
              <a:gd name="T27" fmla="*/ 2147483646 h 956"/>
              <a:gd name="T28" fmla="*/ 2147483646 w 1858"/>
              <a:gd name="T29" fmla="*/ 2147483646 h 956"/>
              <a:gd name="T30" fmla="*/ 2147483646 w 1858"/>
              <a:gd name="T31" fmla="*/ 2147483646 h 956"/>
              <a:gd name="T32" fmla="*/ 2147483646 w 1858"/>
              <a:gd name="T33" fmla="*/ 2147483646 h 956"/>
              <a:gd name="T34" fmla="*/ 2147483646 w 1858"/>
              <a:gd name="T35" fmla="*/ 2147483646 h 956"/>
              <a:gd name="T36" fmla="*/ 2147483646 w 1858"/>
              <a:gd name="T37" fmla="*/ 2147483646 h 956"/>
              <a:gd name="T38" fmla="*/ 2147483646 w 1858"/>
              <a:gd name="T39" fmla="*/ 2147483646 h 956"/>
              <a:gd name="T40" fmla="*/ 2147483646 w 1858"/>
              <a:gd name="T41" fmla="*/ 2147483646 h 956"/>
              <a:gd name="T42" fmla="*/ 2147483646 w 1858"/>
              <a:gd name="T43" fmla="*/ 2147483646 h 956"/>
              <a:gd name="T44" fmla="*/ 2147483646 w 1858"/>
              <a:gd name="T45" fmla="*/ 2147483646 h 956"/>
              <a:gd name="T46" fmla="*/ 2147483646 w 1858"/>
              <a:gd name="T47" fmla="*/ 2147483646 h 956"/>
              <a:gd name="T48" fmla="*/ 2147483646 w 1858"/>
              <a:gd name="T49" fmla="*/ 2147483646 h 956"/>
              <a:gd name="T50" fmla="*/ 2147483646 w 1858"/>
              <a:gd name="T51" fmla="*/ 2147483646 h 956"/>
              <a:gd name="T52" fmla="*/ 2147483646 w 1858"/>
              <a:gd name="T53" fmla="*/ 2147483646 h 956"/>
              <a:gd name="T54" fmla="*/ 2147483646 w 1858"/>
              <a:gd name="T55" fmla="*/ 2147483646 h 956"/>
              <a:gd name="T56" fmla="*/ 2147483646 w 1858"/>
              <a:gd name="T57" fmla="*/ 2147483646 h 956"/>
              <a:gd name="T58" fmla="*/ 2147483646 w 1858"/>
              <a:gd name="T59" fmla="*/ 2147483646 h 956"/>
              <a:gd name="T60" fmla="*/ 2147483646 w 1858"/>
              <a:gd name="T61" fmla="*/ 2147483646 h 956"/>
              <a:gd name="T62" fmla="*/ 2147483646 w 1858"/>
              <a:gd name="T63" fmla="*/ 2147483646 h 956"/>
              <a:gd name="T64" fmla="*/ 2147483646 w 1858"/>
              <a:gd name="T65" fmla="*/ 2147483646 h 956"/>
              <a:gd name="T66" fmla="*/ 2147483646 w 1858"/>
              <a:gd name="T67" fmla="*/ 2147483646 h 956"/>
              <a:gd name="T68" fmla="*/ 2147483646 w 1858"/>
              <a:gd name="T69" fmla="*/ 2147483646 h 956"/>
              <a:gd name="T70" fmla="*/ 2147483646 w 1858"/>
              <a:gd name="T71" fmla="*/ 2147483646 h 956"/>
              <a:gd name="T72" fmla="*/ 2147483646 w 1858"/>
              <a:gd name="T73" fmla="*/ 2147483646 h 956"/>
              <a:gd name="T74" fmla="*/ 2147483646 w 1858"/>
              <a:gd name="T75" fmla="*/ 2147483646 h 956"/>
              <a:gd name="T76" fmla="*/ 2147483646 w 1858"/>
              <a:gd name="T77" fmla="*/ 2147483646 h 956"/>
              <a:gd name="T78" fmla="*/ 2147483646 w 1858"/>
              <a:gd name="T79" fmla="*/ 2147483646 h 956"/>
              <a:gd name="T80" fmla="*/ 2147483646 w 1858"/>
              <a:gd name="T81" fmla="*/ 2147483646 h 956"/>
              <a:gd name="T82" fmla="*/ 2147483646 w 1858"/>
              <a:gd name="T83" fmla="*/ 2147483646 h 956"/>
              <a:gd name="T84" fmla="*/ 2147483646 w 1858"/>
              <a:gd name="T85" fmla="*/ 2147483646 h 956"/>
              <a:gd name="T86" fmla="*/ 2147483646 w 1858"/>
              <a:gd name="T87" fmla="*/ 2147483646 h 956"/>
              <a:gd name="T88" fmla="*/ 2147483646 w 1858"/>
              <a:gd name="T89" fmla="*/ 2147483646 h 956"/>
              <a:gd name="T90" fmla="*/ 2147483646 w 1858"/>
              <a:gd name="T91" fmla="*/ 2147483646 h 956"/>
              <a:gd name="T92" fmla="*/ 2147483646 w 1858"/>
              <a:gd name="T93" fmla="*/ 2147483646 h 956"/>
              <a:gd name="T94" fmla="*/ 2147483646 w 1858"/>
              <a:gd name="T95" fmla="*/ 2147483646 h 956"/>
              <a:gd name="T96" fmla="*/ 2147483646 w 1858"/>
              <a:gd name="T97" fmla="*/ 2147483646 h 956"/>
              <a:gd name="T98" fmla="*/ 2147483646 w 1858"/>
              <a:gd name="T99" fmla="*/ 2147483646 h 956"/>
              <a:gd name="T100" fmla="*/ 2147483646 w 1858"/>
              <a:gd name="T101" fmla="*/ 2147483646 h 956"/>
              <a:gd name="T102" fmla="*/ 2147483646 w 1858"/>
              <a:gd name="T103" fmla="*/ 2147483646 h 956"/>
              <a:gd name="T104" fmla="*/ 2147483646 w 1858"/>
              <a:gd name="T105" fmla="*/ 2147483646 h 9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58" h="956">
                <a:moveTo>
                  <a:pt x="11" y="233"/>
                </a:moveTo>
                <a:cubicBezTo>
                  <a:pt x="32" y="201"/>
                  <a:pt x="48" y="182"/>
                  <a:pt x="84" y="169"/>
                </a:cubicBezTo>
                <a:cubicBezTo>
                  <a:pt x="134" y="173"/>
                  <a:pt x="197" y="174"/>
                  <a:pt x="249" y="188"/>
                </a:cubicBezTo>
                <a:cubicBezTo>
                  <a:pt x="268" y="193"/>
                  <a:pt x="304" y="206"/>
                  <a:pt x="304" y="206"/>
                </a:cubicBezTo>
                <a:cubicBezTo>
                  <a:pt x="406" y="195"/>
                  <a:pt x="471" y="190"/>
                  <a:pt x="578" y="197"/>
                </a:cubicBezTo>
                <a:cubicBezTo>
                  <a:pt x="641" y="191"/>
                  <a:pt x="671" y="189"/>
                  <a:pt x="724" y="169"/>
                </a:cubicBezTo>
                <a:cubicBezTo>
                  <a:pt x="797" y="100"/>
                  <a:pt x="795" y="115"/>
                  <a:pt x="898" y="105"/>
                </a:cubicBezTo>
                <a:cubicBezTo>
                  <a:pt x="908" y="75"/>
                  <a:pt x="914" y="45"/>
                  <a:pt x="953" y="32"/>
                </a:cubicBezTo>
                <a:cubicBezTo>
                  <a:pt x="971" y="26"/>
                  <a:pt x="1008" y="14"/>
                  <a:pt x="1008" y="14"/>
                </a:cubicBezTo>
                <a:cubicBezTo>
                  <a:pt x="1038" y="21"/>
                  <a:pt x="1070" y="21"/>
                  <a:pt x="1099" y="32"/>
                </a:cubicBezTo>
                <a:cubicBezTo>
                  <a:pt x="1107" y="35"/>
                  <a:pt x="1110" y="46"/>
                  <a:pt x="1117" y="51"/>
                </a:cubicBezTo>
                <a:cubicBezTo>
                  <a:pt x="1125" y="56"/>
                  <a:pt x="1136" y="57"/>
                  <a:pt x="1145" y="60"/>
                </a:cubicBezTo>
                <a:cubicBezTo>
                  <a:pt x="1237" y="122"/>
                  <a:pt x="1400" y="0"/>
                  <a:pt x="1437" y="115"/>
                </a:cubicBezTo>
                <a:cubicBezTo>
                  <a:pt x="1440" y="164"/>
                  <a:pt x="1442" y="213"/>
                  <a:pt x="1447" y="261"/>
                </a:cubicBezTo>
                <a:cubicBezTo>
                  <a:pt x="1450" y="291"/>
                  <a:pt x="1457" y="286"/>
                  <a:pt x="1474" y="307"/>
                </a:cubicBezTo>
                <a:cubicBezTo>
                  <a:pt x="1533" y="383"/>
                  <a:pt x="1601" y="388"/>
                  <a:pt x="1693" y="398"/>
                </a:cubicBezTo>
                <a:cubicBezTo>
                  <a:pt x="1714" y="405"/>
                  <a:pt x="1737" y="406"/>
                  <a:pt x="1757" y="416"/>
                </a:cubicBezTo>
                <a:cubicBezTo>
                  <a:pt x="1765" y="420"/>
                  <a:pt x="1768" y="431"/>
                  <a:pt x="1776" y="435"/>
                </a:cubicBezTo>
                <a:cubicBezTo>
                  <a:pt x="1793" y="444"/>
                  <a:pt x="1831" y="453"/>
                  <a:pt x="1831" y="453"/>
                </a:cubicBezTo>
                <a:cubicBezTo>
                  <a:pt x="1840" y="459"/>
                  <a:pt x="1858" y="460"/>
                  <a:pt x="1858" y="471"/>
                </a:cubicBezTo>
                <a:cubicBezTo>
                  <a:pt x="1858" y="480"/>
                  <a:pt x="1840" y="478"/>
                  <a:pt x="1831" y="480"/>
                </a:cubicBezTo>
                <a:cubicBezTo>
                  <a:pt x="1782" y="492"/>
                  <a:pt x="1732" y="501"/>
                  <a:pt x="1684" y="517"/>
                </a:cubicBezTo>
                <a:cubicBezTo>
                  <a:pt x="1673" y="524"/>
                  <a:pt x="1600" y="583"/>
                  <a:pt x="1584" y="590"/>
                </a:cubicBezTo>
                <a:cubicBezTo>
                  <a:pt x="1549" y="605"/>
                  <a:pt x="1508" y="609"/>
                  <a:pt x="1474" y="627"/>
                </a:cubicBezTo>
                <a:cubicBezTo>
                  <a:pt x="1447" y="641"/>
                  <a:pt x="1426" y="664"/>
                  <a:pt x="1401" y="681"/>
                </a:cubicBezTo>
                <a:cubicBezTo>
                  <a:pt x="1398" y="690"/>
                  <a:pt x="1397" y="701"/>
                  <a:pt x="1392" y="709"/>
                </a:cubicBezTo>
                <a:cubicBezTo>
                  <a:pt x="1387" y="716"/>
                  <a:pt x="1377" y="719"/>
                  <a:pt x="1373" y="727"/>
                </a:cubicBezTo>
                <a:cubicBezTo>
                  <a:pt x="1364" y="744"/>
                  <a:pt x="1366" y="766"/>
                  <a:pt x="1355" y="782"/>
                </a:cubicBezTo>
                <a:cubicBezTo>
                  <a:pt x="1331" y="818"/>
                  <a:pt x="1305" y="841"/>
                  <a:pt x="1273" y="873"/>
                </a:cubicBezTo>
                <a:cubicBezTo>
                  <a:pt x="1239" y="907"/>
                  <a:pt x="1221" y="940"/>
                  <a:pt x="1172" y="956"/>
                </a:cubicBezTo>
                <a:cubicBezTo>
                  <a:pt x="1126" y="953"/>
                  <a:pt x="1080" y="952"/>
                  <a:pt x="1035" y="947"/>
                </a:cubicBezTo>
                <a:cubicBezTo>
                  <a:pt x="1006" y="944"/>
                  <a:pt x="953" y="919"/>
                  <a:pt x="953" y="919"/>
                </a:cubicBezTo>
                <a:cubicBezTo>
                  <a:pt x="913" y="922"/>
                  <a:pt x="873" y="923"/>
                  <a:pt x="834" y="928"/>
                </a:cubicBezTo>
                <a:cubicBezTo>
                  <a:pt x="825" y="929"/>
                  <a:pt x="809" y="946"/>
                  <a:pt x="807" y="937"/>
                </a:cubicBezTo>
                <a:cubicBezTo>
                  <a:pt x="803" y="918"/>
                  <a:pt x="819" y="901"/>
                  <a:pt x="825" y="883"/>
                </a:cubicBezTo>
                <a:cubicBezTo>
                  <a:pt x="828" y="874"/>
                  <a:pt x="834" y="855"/>
                  <a:pt x="834" y="855"/>
                </a:cubicBezTo>
                <a:cubicBezTo>
                  <a:pt x="816" y="827"/>
                  <a:pt x="807" y="800"/>
                  <a:pt x="788" y="773"/>
                </a:cubicBezTo>
                <a:cubicBezTo>
                  <a:pt x="766" y="704"/>
                  <a:pt x="798" y="785"/>
                  <a:pt x="752" y="727"/>
                </a:cubicBezTo>
                <a:cubicBezTo>
                  <a:pt x="746" y="720"/>
                  <a:pt x="748" y="708"/>
                  <a:pt x="743" y="700"/>
                </a:cubicBezTo>
                <a:cubicBezTo>
                  <a:pt x="730" y="678"/>
                  <a:pt x="719" y="679"/>
                  <a:pt x="697" y="672"/>
                </a:cubicBezTo>
                <a:cubicBezTo>
                  <a:pt x="691" y="663"/>
                  <a:pt x="688" y="651"/>
                  <a:pt x="679" y="645"/>
                </a:cubicBezTo>
                <a:cubicBezTo>
                  <a:pt x="663" y="635"/>
                  <a:pt x="624" y="627"/>
                  <a:pt x="624" y="627"/>
                </a:cubicBezTo>
                <a:cubicBezTo>
                  <a:pt x="539" y="635"/>
                  <a:pt x="528" y="624"/>
                  <a:pt x="477" y="672"/>
                </a:cubicBezTo>
                <a:cubicBezTo>
                  <a:pt x="387" y="662"/>
                  <a:pt x="385" y="665"/>
                  <a:pt x="313" y="617"/>
                </a:cubicBezTo>
                <a:cubicBezTo>
                  <a:pt x="295" y="605"/>
                  <a:pt x="258" y="581"/>
                  <a:pt x="258" y="581"/>
                </a:cubicBezTo>
                <a:cubicBezTo>
                  <a:pt x="252" y="572"/>
                  <a:pt x="242" y="564"/>
                  <a:pt x="240" y="553"/>
                </a:cubicBezTo>
                <a:cubicBezTo>
                  <a:pt x="233" y="511"/>
                  <a:pt x="253" y="462"/>
                  <a:pt x="231" y="425"/>
                </a:cubicBezTo>
                <a:cubicBezTo>
                  <a:pt x="218" y="404"/>
                  <a:pt x="182" y="419"/>
                  <a:pt x="157" y="416"/>
                </a:cubicBezTo>
                <a:cubicBezTo>
                  <a:pt x="132" y="378"/>
                  <a:pt x="109" y="348"/>
                  <a:pt x="66" y="334"/>
                </a:cubicBezTo>
                <a:cubicBezTo>
                  <a:pt x="56" y="303"/>
                  <a:pt x="43" y="292"/>
                  <a:pt x="20" y="270"/>
                </a:cubicBezTo>
                <a:cubicBezTo>
                  <a:pt x="14" y="258"/>
                  <a:pt x="0" y="247"/>
                  <a:pt x="2" y="233"/>
                </a:cubicBezTo>
                <a:cubicBezTo>
                  <a:pt x="4" y="222"/>
                  <a:pt x="18" y="215"/>
                  <a:pt x="29" y="215"/>
                </a:cubicBezTo>
                <a:cubicBezTo>
                  <a:pt x="37" y="215"/>
                  <a:pt x="17" y="227"/>
                  <a:pt x="11" y="233"/>
                </a:cubicBezTo>
                <a:close/>
              </a:path>
            </a:pathLst>
          </a:custGeom>
          <a:noFill/>
          <a:ln w="28575" cmpd="sng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7630959" y="5383604"/>
            <a:ext cx="1189038" cy="1082675"/>
          </a:xfrm>
          <a:custGeom>
            <a:avLst/>
            <a:gdLst>
              <a:gd name="T0" fmla="*/ 2147483646 w 749"/>
              <a:gd name="T1" fmla="*/ 2147483646 h 682"/>
              <a:gd name="T2" fmla="*/ 2147483646 w 749"/>
              <a:gd name="T3" fmla="*/ 2147483646 h 682"/>
              <a:gd name="T4" fmla="*/ 2147483646 w 749"/>
              <a:gd name="T5" fmla="*/ 2147483646 h 682"/>
              <a:gd name="T6" fmla="*/ 2147483646 w 749"/>
              <a:gd name="T7" fmla="*/ 2147483646 h 682"/>
              <a:gd name="T8" fmla="*/ 2147483646 w 749"/>
              <a:gd name="T9" fmla="*/ 2147483646 h 682"/>
              <a:gd name="T10" fmla="*/ 2147483646 w 749"/>
              <a:gd name="T11" fmla="*/ 2147483646 h 682"/>
              <a:gd name="T12" fmla="*/ 2147483646 w 749"/>
              <a:gd name="T13" fmla="*/ 2147483646 h 682"/>
              <a:gd name="T14" fmla="*/ 2147483646 w 749"/>
              <a:gd name="T15" fmla="*/ 2147483646 h 682"/>
              <a:gd name="T16" fmla="*/ 2147483646 w 749"/>
              <a:gd name="T17" fmla="*/ 2147483646 h 682"/>
              <a:gd name="T18" fmla="*/ 2147483646 w 749"/>
              <a:gd name="T19" fmla="*/ 2147483646 h 682"/>
              <a:gd name="T20" fmla="*/ 2147483646 w 749"/>
              <a:gd name="T21" fmla="*/ 2147483646 h 682"/>
              <a:gd name="T22" fmla="*/ 2147483646 w 749"/>
              <a:gd name="T23" fmla="*/ 2147483646 h 682"/>
              <a:gd name="T24" fmla="*/ 2147483646 w 749"/>
              <a:gd name="T25" fmla="*/ 2147483646 h 682"/>
              <a:gd name="T26" fmla="*/ 2147483646 w 749"/>
              <a:gd name="T27" fmla="*/ 2147483646 h 682"/>
              <a:gd name="T28" fmla="*/ 2147483646 w 749"/>
              <a:gd name="T29" fmla="*/ 2147483646 h 682"/>
              <a:gd name="T30" fmla="*/ 2147483646 w 749"/>
              <a:gd name="T31" fmla="*/ 2147483646 h 682"/>
              <a:gd name="T32" fmla="*/ 2147483646 w 749"/>
              <a:gd name="T33" fmla="*/ 2147483646 h 682"/>
              <a:gd name="T34" fmla="*/ 2147483646 w 749"/>
              <a:gd name="T35" fmla="*/ 2147483646 h 682"/>
              <a:gd name="T36" fmla="*/ 2147483646 w 749"/>
              <a:gd name="T37" fmla="*/ 2147483646 h 682"/>
              <a:gd name="T38" fmla="*/ 2147483646 w 749"/>
              <a:gd name="T39" fmla="*/ 2147483646 h 682"/>
              <a:gd name="T40" fmla="*/ 2147483646 w 749"/>
              <a:gd name="T41" fmla="*/ 2147483646 h 682"/>
              <a:gd name="T42" fmla="*/ 2147483646 w 749"/>
              <a:gd name="T43" fmla="*/ 2147483646 h 682"/>
              <a:gd name="T44" fmla="*/ 2147483646 w 749"/>
              <a:gd name="T45" fmla="*/ 2147483646 h 682"/>
              <a:gd name="T46" fmla="*/ 2147483646 w 749"/>
              <a:gd name="T47" fmla="*/ 2147483646 h 682"/>
              <a:gd name="T48" fmla="*/ 2147483646 w 749"/>
              <a:gd name="T49" fmla="*/ 2147483646 h 682"/>
              <a:gd name="T50" fmla="*/ 2147483646 w 749"/>
              <a:gd name="T51" fmla="*/ 2147483646 h 682"/>
              <a:gd name="T52" fmla="*/ 2147483646 w 749"/>
              <a:gd name="T53" fmla="*/ 2147483646 h 682"/>
              <a:gd name="T54" fmla="*/ 2147483646 w 749"/>
              <a:gd name="T55" fmla="*/ 2147483646 h 682"/>
              <a:gd name="T56" fmla="*/ 2147483646 w 749"/>
              <a:gd name="T57" fmla="*/ 2147483646 h 682"/>
              <a:gd name="T58" fmla="*/ 2147483646 w 749"/>
              <a:gd name="T59" fmla="*/ 2147483646 h 682"/>
              <a:gd name="T60" fmla="*/ 2147483646 w 749"/>
              <a:gd name="T61" fmla="*/ 2147483646 h 682"/>
              <a:gd name="T62" fmla="*/ 2147483646 w 749"/>
              <a:gd name="T63" fmla="*/ 2147483646 h 682"/>
              <a:gd name="T64" fmla="*/ 2147483646 w 749"/>
              <a:gd name="T65" fmla="*/ 2147483646 h 682"/>
              <a:gd name="T66" fmla="*/ 2147483646 w 749"/>
              <a:gd name="T67" fmla="*/ 2147483646 h 682"/>
              <a:gd name="T68" fmla="*/ 2147483646 w 749"/>
              <a:gd name="T69" fmla="*/ 2147483646 h 682"/>
              <a:gd name="T70" fmla="*/ 2147483646 w 749"/>
              <a:gd name="T71" fmla="*/ 2147483646 h 682"/>
              <a:gd name="T72" fmla="*/ 2147483646 w 749"/>
              <a:gd name="T73" fmla="*/ 2147483646 h 682"/>
              <a:gd name="T74" fmla="*/ 2147483646 w 749"/>
              <a:gd name="T75" fmla="*/ 2147483646 h 682"/>
              <a:gd name="T76" fmla="*/ 2147483646 w 749"/>
              <a:gd name="T77" fmla="*/ 2147483646 h 682"/>
              <a:gd name="T78" fmla="*/ 2147483646 w 749"/>
              <a:gd name="T79" fmla="*/ 2147483646 h 682"/>
              <a:gd name="T80" fmla="*/ 2147483646 w 749"/>
              <a:gd name="T81" fmla="*/ 2147483646 h 682"/>
              <a:gd name="T82" fmla="*/ 2147483646 w 749"/>
              <a:gd name="T83" fmla="*/ 2147483646 h 682"/>
              <a:gd name="T84" fmla="*/ 2147483646 w 749"/>
              <a:gd name="T85" fmla="*/ 2147483646 h 682"/>
              <a:gd name="T86" fmla="*/ 0 w 749"/>
              <a:gd name="T87" fmla="*/ 2147483646 h 682"/>
              <a:gd name="T88" fmla="*/ 2147483646 w 749"/>
              <a:gd name="T89" fmla="*/ 2147483646 h 682"/>
              <a:gd name="T90" fmla="*/ 2147483646 w 749"/>
              <a:gd name="T91" fmla="*/ 2147483646 h 682"/>
              <a:gd name="T92" fmla="*/ 2147483646 w 749"/>
              <a:gd name="T93" fmla="*/ 2147483646 h 682"/>
              <a:gd name="T94" fmla="*/ 2147483646 w 749"/>
              <a:gd name="T95" fmla="*/ 2147483646 h 682"/>
              <a:gd name="T96" fmla="*/ 2147483646 w 749"/>
              <a:gd name="T97" fmla="*/ 2147483646 h 682"/>
              <a:gd name="T98" fmla="*/ 2147483646 w 749"/>
              <a:gd name="T99" fmla="*/ 2147483646 h 682"/>
              <a:gd name="T100" fmla="*/ 2147483646 w 749"/>
              <a:gd name="T101" fmla="*/ 2147483646 h 682"/>
              <a:gd name="T102" fmla="*/ 2147483646 w 749"/>
              <a:gd name="T103" fmla="*/ 2147483646 h 682"/>
              <a:gd name="T104" fmla="*/ 2147483646 w 749"/>
              <a:gd name="T105" fmla="*/ 2147483646 h 682"/>
              <a:gd name="T106" fmla="*/ 2147483646 w 749"/>
              <a:gd name="T107" fmla="*/ 2147483646 h 682"/>
              <a:gd name="T108" fmla="*/ 2147483646 w 749"/>
              <a:gd name="T109" fmla="*/ 2147483646 h 682"/>
              <a:gd name="T110" fmla="*/ 2147483646 w 749"/>
              <a:gd name="T111" fmla="*/ 2147483646 h 682"/>
              <a:gd name="T112" fmla="*/ 2147483646 w 749"/>
              <a:gd name="T113" fmla="*/ 2147483646 h 68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49" h="682">
                <a:moveTo>
                  <a:pt x="207" y="299"/>
                </a:moveTo>
                <a:cubicBezTo>
                  <a:pt x="197" y="300"/>
                  <a:pt x="187" y="300"/>
                  <a:pt x="177" y="302"/>
                </a:cubicBezTo>
                <a:cubicBezTo>
                  <a:pt x="166" y="305"/>
                  <a:pt x="164" y="316"/>
                  <a:pt x="153" y="320"/>
                </a:cubicBezTo>
                <a:cubicBezTo>
                  <a:pt x="144" y="333"/>
                  <a:pt x="134" y="341"/>
                  <a:pt x="129" y="356"/>
                </a:cubicBezTo>
                <a:cubicBezTo>
                  <a:pt x="124" y="391"/>
                  <a:pt x="128" y="427"/>
                  <a:pt x="117" y="461"/>
                </a:cubicBezTo>
                <a:cubicBezTo>
                  <a:pt x="113" y="516"/>
                  <a:pt x="109" y="571"/>
                  <a:pt x="126" y="623"/>
                </a:cubicBezTo>
                <a:cubicBezTo>
                  <a:pt x="122" y="639"/>
                  <a:pt x="109" y="642"/>
                  <a:pt x="99" y="656"/>
                </a:cubicBezTo>
                <a:cubicBezTo>
                  <a:pt x="117" y="682"/>
                  <a:pt x="158" y="668"/>
                  <a:pt x="186" y="665"/>
                </a:cubicBezTo>
                <a:cubicBezTo>
                  <a:pt x="204" y="653"/>
                  <a:pt x="221" y="634"/>
                  <a:pt x="240" y="623"/>
                </a:cubicBezTo>
                <a:cubicBezTo>
                  <a:pt x="253" y="616"/>
                  <a:pt x="264" y="616"/>
                  <a:pt x="276" y="608"/>
                </a:cubicBezTo>
                <a:cubicBezTo>
                  <a:pt x="283" y="598"/>
                  <a:pt x="290" y="595"/>
                  <a:pt x="294" y="584"/>
                </a:cubicBezTo>
                <a:cubicBezTo>
                  <a:pt x="290" y="573"/>
                  <a:pt x="295" y="568"/>
                  <a:pt x="291" y="557"/>
                </a:cubicBezTo>
                <a:cubicBezTo>
                  <a:pt x="303" y="553"/>
                  <a:pt x="319" y="548"/>
                  <a:pt x="330" y="542"/>
                </a:cubicBezTo>
                <a:cubicBezTo>
                  <a:pt x="336" y="538"/>
                  <a:pt x="348" y="530"/>
                  <a:pt x="348" y="530"/>
                </a:cubicBezTo>
                <a:cubicBezTo>
                  <a:pt x="360" y="513"/>
                  <a:pt x="386" y="514"/>
                  <a:pt x="405" y="509"/>
                </a:cubicBezTo>
                <a:cubicBezTo>
                  <a:pt x="423" y="504"/>
                  <a:pt x="443" y="494"/>
                  <a:pt x="462" y="488"/>
                </a:cubicBezTo>
                <a:cubicBezTo>
                  <a:pt x="494" y="477"/>
                  <a:pt x="526" y="474"/>
                  <a:pt x="555" y="455"/>
                </a:cubicBezTo>
                <a:cubicBezTo>
                  <a:pt x="566" y="390"/>
                  <a:pt x="607" y="398"/>
                  <a:pt x="666" y="395"/>
                </a:cubicBezTo>
                <a:cubicBezTo>
                  <a:pt x="684" y="383"/>
                  <a:pt x="680" y="361"/>
                  <a:pt x="663" y="350"/>
                </a:cubicBezTo>
                <a:cubicBezTo>
                  <a:pt x="653" y="320"/>
                  <a:pt x="687" y="323"/>
                  <a:pt x="708" y="320"/>
                </a:cubicBezTo>
                <a:cubicBezTo>
                  <a:pt x="719" y="303"/>
                  <a:pt x="724" y="265"/>
                  <a:pt x="729" y="242"/>
                </a:cubicBezTo>
                <a:cubicBezTo>
                  <a:pt x="731" y="231"/>
                  <a:pt x="734" y="223"/>
                  <a:pt x="738" y="212"/>
                </a:cubicBezTo>
                <a:cubicBezTo>
                  <a:pt x="740" y="206"/>
                  <a:pt x="744" y="194"/>
                  <a:pt x="744" y="194"/>
                </a:cubicBezTo>
                <a:cubicBezTo>
                  <a:pt x="745" y="186"/>
                  <a:pt x="749" y="178"/>
                  <a:pt x="747" y="170"/>
                </a:cubicBezTo>
                <a:cubicBezTo>
                  <a:pt x="746" y="166"/>
                  <a:pt x="740" y="167"/>
                  <a:pt x="738" y="164"/>
                </a:cubicBezTo>
                <a:cubicBezTo>
                  <a:pt x="736" y="162"/>
                  <a:pt x="737" y="158"/>
                  <a:pt x="735" y="155"/>
                </a:cubicBezTo>
                <a:cubicBezTo>
                  <a:pt x="733" y="151"/>
                  <a:pt x="729" y="149"/>
                  <a:pt x="726" y="146"/>
                </a:cubicBezTo>
                <a:cubicBezTo>
                  <a:pt x="724" y="143"/>
                  <a:pt x="722" y="140"/>
                  <a:pt x="720" y="137"/>
                </a:cubicBezTo>
                <a:cubicBezTo>
                  <a:pt x="719" y="134"/>
                  <a:pt x="719" y="130"/>
                  <a:pt x="717" y="128"/>
                </a:cubicBezTo>
                <a:cubicBezTo>
                  <a:pt x="706" y="114"/>
                  <a:pt x="682" y="91"/>
                  <a:pt x="666" y="80"/>
                </a:cubicBezTo>
                <a:cubicBezTo>
                  <a:pt x="649" y="54"/>
                  <a:pt x="616" y="23"/>
                  <a:pt x="585" y="17"/>
                </a:cubicBezTo>
                <a:cubicBezTo>
                  <a:pt x="572" y="18"/>
                  <a:pt x="559" y="17"/>
                  <a:pt x="546" y="20"/>
                </a:cubicBezTo>
                <a:cubicBezTo>
                  <a:pt x="537" y="22"/>
                  <a:pt x="546" y="47"/>
                  <a:pt x="546" y="47"/>
                </a:cubicBezTo>
                <a:cubicBezTo>
                  <a:pt x="542" y="76"/>
                  <a:pt x="541" y="72"/>
                  <a:pt x="513" y="68"/>
                </a:cubicBezTo>
                <a:cubicBezTo>
                  <a:pt x="501" y="56"/>
                  <a:pt x="490" y="48"/>
                  <a:pt x="474" y="44"/>
                </a:cubicBezTo>
                <a:cubicBezTo>
                  <a:pt x="462" y="50"/>
                  <a:pt x="457" y="54"/>
                  <a:pt x="444" y="50"/>
                </a:cubicBezTo>
                <a:cubicBezTo>
                  <a:pt x="438" y="32"/>
                  <a:pt x="433" y="29"/>
                  <a:pt x="423" y="14"/>
                </a:cubicBezTo>
                <a:cubicBezTo>
                  <a:pt x="396" y="17"/>
                  <a:pt x="388" y="24"/>
                  <a:pt x="363" y="20"/>
                </a:cubicBezTo>
                <a:cubicBezTo>
                  <a:pt x="304" y="0"/>
                  <a:pt x="304" y="21"/>
                  <a:pt x="270" y="44"/>
                </a:cubicBezTo>
                <a:cubicBezTo>
                  <a:pt x="201" y="41"/>
                  <a:pt x="185" y="23"/>
                  <a:pt x="171" y="80"/>
                </a:cubicBezTo>
                <a:cubicBezTo>
                  <a:pt x="175" y="92"/>
                  <a:pt x="182" y="92"/>
                  <a:pt x="186" y="104"/>
                </a:cubicBezTo>
                <a:cubicBezTo>
                  <a:pt x="175" y="108"/>
                  <a:pt x="166" y="109"/>
                  <a:pt x="156" y="116"/>
                </a:cubicBezTo>
                <a:cubicBezTo>
                  <a:pt x="130" y="154"/>
                  <a:pt x="85" y="141"/>
                  <a:pt x="39" y="143"/>
                </a:cubicBezTo>
                <a:cubicBezTo>
                  <a:pt x="25" y="152"/>
                  <a:pt x="10" y="168"/>
                  <a:pt x="0" y="182"/>
                </a:cubicBezTo>
                <a:cubicBezTo>
                  <a:pt x="6" y="184"/>
                  <a:pt x="12" y="186"/>
                  <a:pt x="18" y="188"/>
                </a:cubicBezTo>
                <a:cubicBezTo>
                  <a:pt x="25" y="190"/>
                  <a:pt x="26" y="200"/>
                  <a:pt x="30" y="206"/>
                </a:cubicBezTo>
                <a:cubicBezTo>
                  <a:pt x="40" y="220"/>
                  <a:pt x="42" y="239"/>
                  <a:pt x="60" y="245"/>
                </a:cubicBezTo>
                <a:cubicBezTo>
                  <a:pt x="82" y="241"/>
                  <a:pt x="71" y="245"/>
                  <a:pt x="93" y="230"/>
                </a:cubicBezTo>
                <a:cubicBezTo>
                  <a:pt x="96" y="228"/>
                  <a:pt x="102" y="224"/>
                  <a:pt x="102" y="224"/>
                </a:cubicBezTo>
                <a:cubicBezTo>
                  <a:pt x="114" y="228"/>
                  <a:pt x="115" y="236"/>
                  <a:pt x="126" y="242"/>
                </a:cubicBezTo>
                <a:cubicBezTo>
                  <a:pt x="133" y="246"/>
                  <a:pt x="142" y="246"/>
                  <a:pt x="150" y="248"/>
                </a:cubicBezTo>
                <a:cubicBezTo>
                  <a:pt x="156" y="250"/>
                  <a:pt x="163" y="250"/>
                  <a:pt x="168" y="254"/>
                </a:cubicBezTo>
                <a:cubicBezTo>
                  <a:pt x="174" y="258"/>
                  <a:pt x="186" y="266"/>
                  <a:pt x="186" y="266"/>
                </a:cubicBezTo>
                <a:cubicBezTo>
                  <a:pt x="190" y="272"/>
                  <a:pt x="192" y="287"/>
                  <a:pt x="198" y="284"/>
                </a:cubicBezTo>
                <a:cubicBezTo>
                  <a:pt x="202" y="282"/>
                  <a:pt x="207" y="275"/>
                  <a:pt x="210" y="278"/>
                </a:cubicBezTo>
                <a:cubicBezTo>
                  <a:pt x="213" y="281"/>
                  <a:pt x="202" y="283"/>
                  <a:pt x="201" y="287"/>
                </a:cubicBezTo>
                <a:cubicBezTo>
                  <a:pt x="200" y="291"/>
                  <a:pt x="205" y="295"/>
                  <a:pt x="207" y="299"/>
                </a:cubicBezTo>
                <a:close/>
              </a:path>
            </a:pathLst>
          </a:custGeom>
          <a:noFill/>
          <a:ln w="28575" cmpd="sng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>
            <a:spLocks/>
          </p:cNvSpPr>
          <p:nvPr/>
        </p:nvSpPr>
        <p:spPr bwMode="auto">
          <a:xfrm>
            <a:off x="8600922" y="3250004"/>
            <a:ext cx="1333500" cy="2103438"/>
          </a:xfrm>
          <a:custGeom>
            <a:avLst/>
            <a:gdLst>
              <a:gd name="T0" fmla="*/ 2147483646 w 840"/>
              <a:gd name="T1" fmla="*/ 2147483646 h 1325"/>
              <a:gd name="T2" fmla="*/ 2147483646 w 840"/>
              <a:gd name="T3" fmla="*/ 2147483646 h 1325"/>
              <a:gd name="T4" fmla="*/ 2147483646 w 840"/>
              <a:gd name="T5" fmla="*/ 2147483646 h 1325"/>
              <a:gd name="T6" fmla="*/ 2147483646 w 840"/>
              <a:gd name="T7" fmla="*/ 2147483646 h 1325"/>
              <a:gd name="T8" fmla="*/ 2147483646 w 840"/>
              <a:gd name="T9" fmla="*/ 2147483646 h 1325"/>
              <a:gd name="T10" fmla="*/ 2147483646 w 840"/>
              <a:gd name="T11" fmla="*/ 2147483646 h 1325"/>
              <a:gd name="T12" fmla="*/ 2147483646 w 840"/>
              <a:gd name="T13" fmla="*/ 2147483646 h 1325"/>
              <a:gd name="T14" fmla="*/ 2147483646 w 840"/>
              <a:gd name="T15" fmla="*/ 2147483646 h 1325"/>
              <a:gd name="T16" fmla="*/ 2147483646 w 840"/>
              <a:gd name="T17" fmla="*/ 2147483646 h 1325"/>
              <a:gd name="T18" fmla="*/ 2147483646 w 840"/>
              <a:gd name="T19" fmla="*/ 2147483646 h 1325"/>
              <a:gd name="T20" fmla="*/ 2147483646 w 840"/>
              <a:gd name="T21" fmla="*/ 2147483646 h 1325"/>
              <a:gd name="T22" fmla="*/ 2147483646 w 840"/>
              <a:gd name="T23" fmla="*/ 2147483646 h 1325"/>
              <a:gd name="T24" fmla="*/ 2147483646 w 840"/>
              <a:gd name="T25" fmla="*/ 2147483646 h 1325"/>
              <a:gd name="T26" fmla="*/ 2147483646 w 840"/>
              <a:gd name="T27" fmla="*/ 2147483646 h 1325"/>
              <a:gd name="T28" fmla="*/ 2147483646 w 840"/>
              <a:gd name="T29" fmla="*/ 2147483646 h 1325"/>
              <a:gd name="T30" fmla="*/ 2147483646 w 840"/>
              <a:gd name="T31" fmla="*/ 2147483646 h 1325"/>
              <a:gd name="T32" fmla="*/ 2147483646 w 840"/>
              <a:gd name="T33" fmla="*/ 2147483646 h 1325"/>
              <a:gd name="T34" fmla="*/ 2147483646 w 840"/>
              <a:gd name="T35" fmla="*/ 2147483646 h 1325"/>
              <a:gd name="T36" fmla="*/ 2147483646 w 840"/>
              <a:gd name="T37" fmla="*/ 2147483646 h 1325"/>
              <a:gd name="T38" fmla="*/ 2147483646 w 840"/>
              <a:gd name="T39" fmla="*/ 2147483646 h 1325"/>
              <a:gd name="T40" fmla="*/ 2147483646 w 840"/>
              <a:gd name="T41" fmla="*/ 2147483646 h 1325"/>
              <a:gd name="T42" fmla="*/ 2147483646 w 840"/>
              <a:gd name="T43" fmla="*/ 2147483646 h 1325"/>
              <a:gd name="T44" fmla="*/ 2147483646 w 840"/>
              <a:gd name="T45" fmla="*/ 0 h 1325"/>
              <a:gd name="T46" fmla="*/ 2147483646 w 840"/>
              <a:gd name="T47" fmla="*/ 2147483646 h 1325"/>
              <a:gd name="T48" fmla="*/ 2147483646 w 840"/>
              <a:gd name="T49" fmla="*/ 2147483646 h 1325"/>
              <a:gd name="T50" fmla="*/ 2147483646 w 840"/>
              <a:gd name="T51" fmla="*/ 2147483646 h 1325"/>
              <a:gd name="T52" fmla="*/ 2147483646 w 840"/>
              <a:gd name="T53" fmla="*/ 2147483646 h 1325"/>
              <a:gd name="T54" fmla="*/ 2147483646 w 840"/>
              <a:gd name="T55" fmla="*/ 2147483646 h 1325"/>
              <a:gd name="T56" fmla="*/ 2147483646 w 840"/>
              <a:gd name="T57" fmla="*/ 2147483646 h 1325"/>
              <a:gd name="T58" fmla="*/ 2147483646 w 840"/>
              <a:gd name="T59" fmla="*/ 2147483646 h 1325"/>
              <a:gd name="T60" fmla="*/ 2147483646 w 840"/>
              <a:gd name="T61" fmla="*/ 2147483646 h 1325"/>
              <a:gd name="T62" fmla="*/ 2147483646 w 840"/>
              <a:gd name="T63" fmla="*/ 2147483646 h 1325"/>
              <a:gd name="T64" fmla="*/ 2147483646 w 840"/>
              <a:gd name="T65" fmla="*/ 2147483646 h 1325"/>
              <a:gd name="T66" fmla="*/ 2147483646 w 840"/>
              <a:gd name="T67" fmla="*/ 2147483646 h 1325"/>
              <a:gd name="T68" fmla="*/ 2147483646 w 840"/>
              <a:gd name="T69" fmla="*/ 2147483646 h 1325"/>
              <a:gd name="T70" fmla="*/ 2147483646 w 840"/>
              <a:gd name="T71" fmla="*/ 2147483646 h 1325"/>
              <a:gd name="T72" fmla="*/ 2147483646 w 840"/>
              <a:gd name="T73" fmla="*/ 2147483646 h 1325"/>
              <a:gd name="T74" fmla="*/ 2147483646 w 840"/>
              <a:gd name="T75" fmla="*/ 2147483646 h 1325"/>
              <a:gd name="T76" fmla="*/ 2147483646 w 840"/>
              <a:gd name="T77" fmla="*/ 2147483646 h 1325"/>
              <a:gd name="T78" fmla="*/ 2147483646 w 840"/>
              <a:gd name="T79" fmla="*/ 2147483646 h 1325"/>
              <a:gd name="T80" fmla="*/ 2147483646 w 840"/>
              <a:gd name="T81" fmla="*/ 2147483646 h 1325"/>
              <a:gd name="T82" fmla="*/ 2147483646 w 840"/>
              <a:gd name="T83" fmla="*/ 2147483646 h 1325"/>
              <a:gd name="T84" fmla="*/ 2147483646 w 840"/>
              <a:gd name="T85" fmla="*/ 2147483646 h 1325"/>
              <a:gd name="T86" fmla="*/ 2147483646 w 840"/>
              <a:gd name="T87" fmla="*/ 2147483646 h 1325"/>
              <a:gd name="T88" fmla="*/ 2147483646 w 840"/>
              <a:gd name="T89" fmla="*/ 2147483646 h 1325"/>
              <a:gd name="T90" fmla="*/ 2147483646 w 840"/>
              <a:gd name="T91" fmla="*/ 2147483646 h 1325"/>
              <a:gd name="T92" fmla="*/ 0 w 840"/>
              <a:gd name="T93" fmla="*/ 2147483646 h 1325"/>
              <a:gd name="T94" fmla="*/ 2147483646 w 840"/>
              <a:gd name="T95" fmla="*/ 2147483646 h 132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0" h="1325">
                <a:moveTo>
                  <a:pt x="19" y="1171"/>
                </a:moveTo>
                <a:cubicBezTo>
                  <a:pt x="40" y="1173"/>
                  <a:pt x="64" y="1169"/>
                  <a:pt x="81" y="1180"/>
                </a:cubicBezTo>
                <a:cubicBezTo>
                  <a:pt x="124" y="1208"/>
                  <a:pt x="163" y="1246"/>
                  <a:pt x="216" y="1252"/>
                </a:cubicBezTo>
                <a:cubicBezTo>
                  <a:pt x="279" y="1285"/>
                  <a:pt x="289" y="1277"/>
                  <a:pt x="384" y="1281"/>
                </a:cubicBezTo>
                <a:cubicBezTo>
                  <a:pt x="409" y="1287"/>
                  <a:pt x="431" y="1296"/>
                  <a:pt x="456" y="1300"/>
                </a:cubicBezTo>
                <a:cubicBezTo>
                  <a:pt x="473" y="1306"/>
                  <a:pt x="491" y="1309"/>
                  <a:pt x="509" y="1315"/>
                </a:cubicBezTo>
                <a:cubicBezTo>
                  <a:pt x="555" y="1313"/>
                  <a:pt x="607" y="1321"/>
                  <a:pt x="648" y="1296"/>
                </a:cubicBezTo>
                <a:cubicBezTo>
                  <a:pt x="676" y="1249"/>
                  <a:pt x="625" y="1325"/>
                  <a:pt x="691" y="1276"/>
                </a:cubicBezTo>
                <a:cubicBezTo>
                  <a:pt x="716" y="1257"/>
                  <a:pt x="686" y="1244"/>
                  <a:pt x="720" y="1224"/>
                </a:cubicBezTo>
                <a:cubicBezTo>
                  <a:pt x="736" y="1198"/>
                  <a:pt x="751" y="1176"/>
                  <a:pt x="768" y="1152"/>
                </a:cubicBezTo>
                <a:cubicBezTo>
                  <a:pt x="787" y="1095"/>
                  <a:pt x="806" y="1037"/>
                  <a:pt x="821" y="979"/>
                </a:cubicBezTo>
                <a:cubicBezTo>
                  <a:pt x="828" y="952"/>
                  <a:pt x="831" y="923"/>
                  <a:pt x="840" y="897"/>
                </a:cubicBezTo>
                <a:cubicBezTo>
                  <a:pt x="838" y="812"/>
                  <a:pt x="838" y="728"/>
                  <a:pt x="835" y="643"/>
                </a:cubicBezTo>
                <a:cubicBezTo>
                  <a:pt x="831" y="545"/>
                  <a:pt x="811" y="504"/>
                  <a:pt x="782" y="422"/>
                </a:cubicBezTo>
                <a:cubicBezTo>
                  <a:pt x="775" y="402"/>
                  <a:pt x="774" y="377"/>
                  <a:pt x="763" y="360"/>
                </a:cubicBezTo>
                <a:cubicBezTo>
                  <a:pt x="757" y="350"/>
                  <a:pt x="748" y="342"/>
                  <a:pt x="744" y="331"/>
                </a:cubicBezTo>
                <a:cubicBezTo>
                  <a:pt x="734" y="300"/>
                  <a:pt x="708" y="267"/>
                  <a:pt x="681" y="249"/>
                </a:cubicBezTo>
                <a:cubicBezTo>
                  <a:pt x="667" y="228"/>
                  <a:pt x="648" y="213"/>
                  <a:pt x="633" y="192"/>
                </a:cubicBezTo>
                <a:cubicBezTo>
                  <a:pt x="628" y="195"/>
                  <a:pt x="624" y="202"/>
                  <a:pt x="619" y="201"/>
                </a:cubicBezTo>
                <a:cubicBezTo>
                  <a:pt x="613" y="200"/>
                  <a:pt x="613" y="191"/>
                  <a:pt x="609" y="187"/>
                </a:cubicBezTo>
                <a:cubicBezTo>
                  <a:pt x="594" y="169"/>
                  <a:pt x="581" y="147"/>
                  <a:pt x="561" y="134"/>
                </a:cubicBezTo>
                <a:cubicBezTo>
                  <a:pt x="553" y="106"/>
                  <a:pt x="538" y="82"/>
                  <a:pt x="513" y="67"/>
                </a:cubicBezTo>
                <a:cubicBezTo>
                  <a:pt x="496" y="39"/>
                  <a:pt x="469" y="25"/>
                  <a:pt x="451" y="0"/>
                </a:cubicBezTo>
                <a:cubicBezTo>
                  <a:pt x="415" y="8"/>
                  <a:pt x="386" y="19"/>
                  <a:pt x="350" y="24"/>
                </a:cubicBezTo>
                <a:cubicBezTo>
                  <a:pt x="318" y="33"/>
                  <a:pt x="354" y="20"/>
                  <a:pt x="326" y="43"/>
                </a:cubicBezTo>
                <a:cubicBezTo>
                  <a:pt x="315" y="52"/>
                  <a:pt x="291" y="58"/>
                  <a:pt x="278" y="62"/>
                </a:cubicBezTo>
                <a:cubicBezTo>
                  <a:pt x="263" y="73"/>
                  <a:pt x="255" y="72"/>
                  <a:pt x="269" y="96"/>
                </a:cubicBezTo>
                <a:cubicBezTo>
                  <a:pt x="277" y="110"/>
                  <a:pt x="312" y="115"/>
                  <a:pt x="312" y="115"/>
                </a:cubicBezTo>
                <a:cubicBezTo>
                  <a:pt x="355" y="158"/>
                  <a:pt x="300" y="107"/>
                  <a:pt x="341" y="134"/>
                </a:cubicBezTo>
                <a:cubicBezTo>
                  <a:pt x="359" y="146"/>
                  <a:pt x="377" y="174"/>
                  <a:pt x="389" y="192"/>
                </a:cubicBezTo>
                <a:cubicBezTo>
                  <a:pt x="395" y="233"/>
                  <a:pt x="402" y="245"/>
                  <a:pt x="393" y="292"/>
                </a:cubicBezTo>
                <a:cubicBezTo>
                  <a:pt x="390" y="308"/>
                  <a:pt x="374" y="336"/>
                  <a:pt x="374" y="336"/>
                </a:cubicBezTo>
                <a:cubicBezTo>
                  <a:pt x="366" y="400"/>
                  <a:pt x="357" y="414"/>
                  <a:pt x="326" y="465"/>
                </a:cubicBezTo>
                <a:cubicBezTo>
                  <a:pt x="317" y="480"/>
                  <a:pt x="297" y="508"/>
                  <a:pt x="297" y="508"/>
                </a:cubicBezTo>
                <a:cubicBezTo>
                  <a:pt x="301" y="533"/>
                  <a:pt x="309" y="543"/>
                  <a:pt x="317" y="566"/>
                </a:cubicBezTo>
                <a:cubicBezTo>
                  <a:pt x="318" y="579"/>
                  <a:pt x="317" y="592"/>
                  <a:pt x="321" y="604"/>
                </a:cubicBezTo>
                <a:cubicBezTo>
                  <a:pt x="326" y="617"/>
                  <a:pt x="350" y="634"/>
                  <a:pt x="360" y="643"/>
                </a:cubicBezTo>
                <a:cubicBezTo>
                  <a:pt x="375" y="655"/>
                  <a:pt x="384" y="672"/>
                  <a:pt x="398" y="686"/>
                </a:cubicBezTo>
                <a:cubicBezTo>
                  <a:pt x="396" y="712"/>
                  <a:pt x="397" y="738"/>
                  <a:pt x="393" y="763"/>
                </a:cubicBezTo>
                <a:cubicBezTo>
                  <a:pt x="390" y="782"/>
                  <a:pt x="355" y="806"/>
                  <a:pt x="355" y="806"/>
                </a:cubicBezTo>
                <a:cubicBezTo>
                  <a:pt x="358" y="843"/>
                  <a:pt x="360" y="877"/>
                  <a:pt x="369" y="912"/>
                </a:cubicBezTo>
                <a:cubicBezTo>
                  <a:pt x="366" y="954"/>
                  <a:pt x="363" y="981"/>
                  <a:pt x="331" y="1008"/>
                </a:cubicBezTo>
                <a:cubicBezTo>
                  <a:pt x="312" y="1024"/>
                  <a:pt x="259" y="1027"/>
                  <a:pt x="259" y="1027"/>
                </a:cubicBezTo>
                <a:cubicBezTo>
                  <a:pt x="211" y="1075"/>
                  <a:pt x="156" y="1080"/>
                  <a:pt x="91" y="1084"/>
                </a:cubicBezTo>
                <a:cubicBezTo>
                  <a:pt x="83" y="1086"/>
                  <a:pt x="62" y="1089"/>
                  <a:pt x="53" y="1094"/>
                </a:cubicBezTo>
                <a:cubicBezTo>
                  <a:pt x="43" y="1100"/>
                  <a:pt x="24" y="1113"/>
                  <a:pt x="24" y="1113"/>
                </a:cubicBezTo>
                <a:cubicBezTo>
                  <a:pt x="2" y="1146"/>
                  <a:pt x="9" y="1131"/>
                  <a:pt x="0" y="1156"/>
                </a:cubicBezTo>
                <a:cubicBezTo>
                  <a:pt x="11" y="1174"/>
                  <a:pt x="3" y="1171"/>
                  <a:pt x="19" y="1171"/>
                </a:cubicBezTo>
                <a:close/>
              </a:path>
            </a:pathLst>
          </a:custGeom>
          <a:noFill/>
          <a:ln w="28575" cmpd="sng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38ED-40AD-4146-81CD-6FBECB60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829" cy="31400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6135" y="740187"/>
            <a:ext cx="430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Quan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sát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lược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đồ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phân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bố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dân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cư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ptima" panose="02040603050506020204" pitchFamily="18" charset="0"/>
              </a:rPr>
              <a:t>Việt</a:t>
            </a:r>
            <a:r>
              <a:rPr lang="en-US" sz="3600" b="1" dirty="0" smtClean="0">
                <a:solidFill>
                  <a:srgbClr val="0070C0"/>
                </a:solidFill>
                <a:latin typeface="UTM Aptima" panose="02040603050506020204" pitchFamily="18" charset="0"/>
              </a:rPr>
              <a:t> Nam</a:t>
            </a:r>
            <a:endParaRPr lang="en-US" sz="3600" b="1" dirty="0">
              <a:solidFill>
                <a:srgbClr val="0070C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841</Words>
  <Application>Microsoft Office PowerPoint</Application>
  <PresentationFormat>Widescreen</PresentationFormat>
  <Paragraphs>99</Paragraphs>
  <Slides>35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66" baseType="lpstr">
      <vt:lpstr>Pompiere</vt:lpstr>
      <vt:lpstr>UTM Aptima</vt:lpstr>
      <vt:lpstr>Concert One</vt:lpstr>
      <vt:lpstr>Calibri</vt:lpstr>
      <vt:lpstr>UTM Azuki</vt:lpstr>
      <vt:lpstr>#9Slide07 HoneyCream</vt:lpstr>
      <vt:lpstr>Aldrich</vt:lpstr>
      <vt:lpstr>UVF Mussica Swash</vt:lpstr>
      <vt:lpstr>UTM Showcard</vt:lpstr>
      <vt:lpstr>UTM Americana EB</vt:lpstr>
      <vt:lpstr>Times New Roman</vt:lpstr>
      <vt:lpstr>UTM Bienvenue</vt:lpstr>
      <vt:lpstr>inpin heiti</vt:lpstr>
      <vt:lpstr>Calibri Light</vt:lpstr>
      <vt:lpstr>SVN-Newton</vt:lpstr>
      <vt:lpstr>Arial</vt:lpstr>
      <vt:lpstr>Oi</vt:lpstr>
      <vt:lpstr>Abril Fatface</vt:lpstr>
      <vt:lpstr>UTM Alexander</vt:lpstr>
      <vt:lpstr>UVN Sach Vo</vt:lpstr>
      <vt:lpstr>#9Slide06 SVNFresh Script</vt:lpstr>
      <vt:lpstr>Delius</vt:lpstr>
      <vt:lpstr>UTM Alberta Heavy</vt:lpstr>
      <vt:lpstr>#9Slide03 Arima Madurai Black</vt:lpstr>
      <vt:lpstr>UTM Edwardian</vt:lpstr>
      <vt:lpstr>#9Slide07 SFU Rhythm</vt:lpstr>
      <vt:lpstr>UTM Cancel</vt:lpstr>
      <vt:lpstr>Office Theme</vt:lpstr>
      <vt:lpstr>Custom Design</vt:lpstr>
      <vt:lpstr>1_SlidesMania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Windows User</cp:lastModifiedBy>
  <cp:revision>55</cp:revision>
  <dcterms:created xsi:type="dcterms:W3CDTF">2022-03-01T13:24:55Z</dcterms:created>
  <dcterms:modified xsi:type="dcterms:W3CDTF">2023-03-17T12:11:50Z</dcterms:modified>
</cp:coreProperties>
</file>