
<file path=[Content_Types].xml><?xml version="1.0" encoding="utf-8"?>
<Types xmlns="http://schemas.openxmlformats.org/package/2006/content-types">
  <Default Extension="bin" ContentType="image/unknown"/>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6" r:id="rId2"/>
    <p:sldMasterId id="2147483664" r:id="rId3"/>
    <p:sldMasterId id="2147483672" r:id="rId4"/>
    <p:sldMasterId id="2147483679" r:id="rId5"/>
  </p:sldMasterIdLst>
  <p:notesMasterIdLst>
    <p:notesMasterId r:id="rId33"/>
  </p:notesMasterIdLst>
  <p:sldIdLst>
    <p:sldId id="256" r:id="rId6"/>
    <p:sldId id="262" r:id="rId7"/>
    <p:sldId id="263" r:id="rId8"/>
    <p:sldId id="264" r:id="rId9"/>
    <p:sldId id="257" r:id="rId10"/>
    <p:sldId id="258" r:id="rId11"/>
    <p:sldId id="265" r:id="rId12"/>
    <p:sldId id="259" r:id="rId13"/>
    <p:sldId id="266" r:id="rId14"/>
    <p:sldId id="260" r:id="rId15"/>
    <p:sldId id="273" r:id="rId16"/>
    <p:sldId id="275" r:id="rId17"/>
    <p:sldId id="277" r:id="rId18"/>
    <p:sldId id="276" r:id="rId19"/>
    <p:sldId id="279" r:id="rId20"/>
    <p:sldId id="280" r:id="rId21"/>
    <p:sldId id="282" r:id="rId22"/>
    <p:sldId id="289" r:id="rId23"/>
    <p:sldId id="290" r:id="rId24"/>
    <p:sldId id="283" r:id="rId25"/>
    <p:sldId id="284" r:id="rId26"/>
    <p:sldId id="285" r:id="rId27"/>
    <p:sldId id="286" r:id="rId28"/>
    <p:sldId id="287" r:id="rId29"/>
    <p:sldId id="288" r:id="rId30"/>
    <p:sldId id="295" r:id="rId31"/>
    <p:sldId id="296" r:id="rId32"/>
  </p:sldIdLst>
  <p:sldSz cx="12192000" cy="6858000"/>
  <p:notesSz cx="6858000" cy="9144000"/>
  <p:embeddedFontLst>
    <p:embeddedFont>
      <p:font typeface="等线" panose="02010600030101010101" pitchFamily="2" charset="-122"/>
      <p:regular r:id="rId34"/>
    </p:embeddedFont>
    <p:embeddedFont>
      <p:font typeface="#9Slide03 AmpleSoft Bold" panose="020B0604020202020204" charset="0"/>
      <p:regular r:id="rId35"/>
    </p:embeddedFont>
    <p:embeddedFont>
      <p:font typeface="#9Slide06 SVNFresh Script" panose="020B0604020202020204" charset="0"/>
      <p:regular r:id="rId36"/>
    </p:embeddedFont>
    <p:embeddedFont>
      <p:font typeface="#9Slide07 HoneyCream" panose="020B0604020202020204" charset="0"/>
      <p:regular r:id="rId37"/>
    </p:embeddedFont>
    <p:embeddedFont>
      <p:font typeface="#9Slide07 SFU Rhythm" panose="020B0604020202020204" charset="0"/>
      <p:regular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UTM Edwardian" panose="02040603050506020204" pitchFamily="18" charset="0"/>
      <p:bold r:id="rId45"/>
    </p:embeddedFont>
    <p:embeddedFont>
      <p:font typeface="UVF Mussica Swash" panose="020B0604020202020204" charset="0"/>
      <p:regular r:id="rId46"/>
    </p:embeddedFont>
    <p:embeddedFont>
      <p:font typeface="UVN Banh Mi" pitchFamily="2" charset="0"/>
      <p:regular r:id="rId47"/>
    </p:embeddedFont>
    <p:embeddedFont>
      <p:font typeface="UVN Sach Vo" panose="02050604050505020204" pitchFamily="18"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182" autoAdjust="0"/>
  </p:normalViewPr>
  <p:slideViewPr>
    <p:cSldViewPr snapToGrid="0">
      <p:cViewPr varScale="1">
        <p:scale>
          <a:sx n="61" d="100"/>
          <a:sy n="61" d="100"/>
        </p:scale>
        <p:origin x="88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1.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3.xml"/><Relationship Id="rId5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5.xml"/><Relationship Id="rId41" Type="http://schemas.openxmlformats.org/officeDocument/2006/relationships/font" Target="fonts/font8.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985D3-ED49-46B4-834D-59B5C0D9A53B}" type="datetimeFigureOut">
              <a:rPr lang="en-US" smtClean="0"/>
              <a:t>3/27/2023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C9F04-917C-474F-8467-79045C20C2BA}" type="slidenum">
              <a:rPr lang="en-US" smtClean="0"/>
              <a:t>‹#›</a:t>
            </a:fld>
            <a:endParaRPr lang="en-US"/>
          </a:p>
        </p:txBody>
      </p:sp>
    </p:spTree>
    <p:extLst>
      <p:ext uri="{BB962C8B-B14F-4D97-AF65-F5344CB8AC3E}">
        <p14:creationId xmlns:p14="http://schemas.microsoft.com/office/powerpoint/2010/main" val="1577160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trả lời sẽ hiện ra đáp án đúng hoặc sai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9170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trả lời sẽ hiện ra đáp án đúng hoặc sai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07423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trả lời sẽ hiện ra đáp án đúng hoặc sai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49996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C2298-632B-4151-A8FA-5A2C42365B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558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a:solidFill>
                  <a:schemeClr val="tx1"/>
                </a:solidFill>
                <a:effectLst/>
                <a:latin typeface="+mn-lt"/>
                <a:ea typeface="+mn-ea"/>
                <a:cs typeface="+mn-cs"/>
              </a:rPr>
              <a:t>Lễ hội Tháp Bà Pônagar ở tỉnh Khánh Hòa còn gọi là Lễ hội Thiên Y A Na Thánh Mẫu hay Lễ vía Bà là di sản văn hoá phi vật thể, thuộc loại hình Lễ hội truyền thống, đã được Bộ trưởng Bộ Văn hoá, Thể thao và Du lịch đưa vào Danh mục di sản văn hoá phi vật thể quốc gia (năm 2012).</a:t>
            </a:r>
            <a:endParaRPr lang="en-US" sz="1200" b="1"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Lễ hội Tháp Bà diễn ra hàng năm tại di tích lịch sử - văn hóa quốc gia Tháp Bà Pônagar, trên đồi Cù Lao, thuộc phường Vĩnh Phước, thành phố Nha Trang, tỉnh Khánh Hòa. Ngoài người Chăm ở Ninh Thuận, Bình Thuận tham gia lễ hội, còn có sự tham gia của người Kinh (Việt) và một số dân tộc thiểu số khác ở các tỉnh thuộc khu vực miền Trung và Tây Nguyên: Đà Nẵng, Quảng Nam, Phú Yên, Đắc Lắc, Gia Lai, Lâm Đồng, Thừa Thiên - Huế ...</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Lễ</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hội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diễn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từ</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ngày</a:t>
            </a:r>
            <a:r>
              <a:rPr lang="en-US" sz="1200" b="0" i="0" kern="1200" dirty="0">
                <a:solidFill>
                  <a:schemeClr val="tx1"/>
                </a:solidFill>
                <a:effectLst/>
                <a:latin typeface="+mn-lt"/>
                <a:ea typeface="+mn-ea"/>
                <a:cs typeface="+mn-cs"/>
              </a:rPr>
              <a:t> 20 </a:t>
            </a:r>
            <a:r>
              <a:rPr lang="en-US" sz="1200" b="0" i="0" kern="1200" dirty="0" err="1">
                <a:solidFill>
                  <a:schemeClr val="tx1"/>
                </a:solidFill>
                <a:effectLst/>
                <a:latin typeface="+mn-lt"/>
                <a:ea typeface="+mn-ea"/>
                <a:cs typeface="+mn-cs"/>
              </a:rPr>
              <a:t>đến</a:t>
            </a:r>
            <a:r>
              <a:rPr lang="en-US" sz="1200" b="0" i="0" kern="1200" dirty="0">
                <a:solidFill>
                  <a:schemeClr val="tx1"/>
                </a:solidFill>
                <a:effectLst/>
                <a:latin typeface="+mn-lt"/>
                <a:ea typeface="+mn-ea"/>
                <a:cs typeface="+mn-cs"/>
              </a:rPr>
              <a:t> 23 </a:t>
            </a:r>
            <a:r>
              <a:rPr lang="en-US" sz="1200" b="0" i="0" kern="1200" dirty="0" err="1">
                <a:solidFill>
                  <a:schemeClr val="tx1"/>
                </a:solidFill>
                <a:effectLst/>
                <a:latin typeface="+mn-lt"/>
                <a:ea typeface="+mn-ea"/>
                <a:cs typeface="+mn-cs"/>
              </a:rPr>
              <a:t>tháng</a:t>
            </a:r>
            <a:r>
              <a:rPr lang="en-US" sz="1200" b="0" i="0" kern="1200" dirty="0">
                <a:solidFill>
                  <a:schemeClr val="tx1"/>
                </a:solidFill>
                <a:effectLst/>
                <a:latin typeface="+mn-lt"/>
                <a:ea typeface="+mn-ea"/>
                <a:cs typeface="+mn-cs"/>
              </a:rPr>
              <a:t> 3 </a:t>
            </a:r>
            <a:r>
              <a:rPr lang="en-US" sz="1200" b="0" i="0" kern="1200" dirty="0" err="1">
                <a:solidFill>
                  <a:schemeClr val="tx1"/>
                </a:solidFill>
                <a:effectLst/>
                <a:latin typeface="+mn-lt"/>
                <a:ea typeface="+mn-ea"/>
                <a:cs typeface="+mn-cs"/>
              </a:rPr>
              <a:t>Âm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lịch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hàng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năm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gồm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những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nghi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thức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chính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sau</a:t>
            </a:r>
            <a:r>
              <a:rPr lang="en-US" sz="1200" b="0" i="0" kern="120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10"/>
          </p:nvPr>
        </p:nvSpPr>
        <p:spPr/>
        <p:txBody>
          <a:bodyPr/>
          <a:lstStyle/>
          <a:p>
            <a:fld id="{F4DC9F04-917C-474F-8467-79045C20C2BA}" type="slidenum">
              <a:rPr lang="en-US" smtClean="0"/>
              <a:t>25</a:t>
            </a:fld>
            <a:endParaRPr lang="en-US"/>
          </a:p>
        </p:txBody>
      </p:sp>
    </p:spTree>
    <p:extLst>
      <p:ext uri="{BB962C8B-B14F-4D97-AF65-F5344CB8AC3E}">
        <p14:creationId xmlns:p14="http://schemas.microsoft.com/office/powerpoint/2010/main" val="3182593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9854B7-035A-45E2-B615-DB657892FFD8}"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399151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9854B7-035A-45E2-B615-DB657892FFD8}"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1975345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9854B7-035A-45E2-B615-DB657892FFD8}" type="datetimeFigureOut">
              <a:rPr lang="en-US" smtClean="0"/>
              <a:t>3/27/2023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1459246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E607E4-B8A4-42C3-83C5-846BA73C40E6}" type="datetimeFigureOut">
              <a:rPr lang="en-US" smtClean="0"/>
              <a:t>3/27/2023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E8BBEE-7E39-4975-B7ED-BE3D6DFE0C63}" type="slidenum">
              <a:rPr lang="en-US" smtClean="0"/>
              <a:t>‹#›</a:t>
            </a:fld>
            <a:endParaRPr lang="en-US"/>
          </a:p>
        </p:txBody>
      </p:sp>
    </p:spTree>
    <p:extLst>
      <p:ext uri="{BB962C8B-B14F-4D97-AF65-F5344CB8AC3E}">
        <p14:creationId xmlns:p14="http://schemas.microsoft.com/office/powerpoint/2010/main" val="422142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104581-7CD5-4523-8CF7-73B1508A1BC9}" type="datetimeFigureOut">
              <a:rPr lang="en-US" smtClean="0"/>
              <a:t>3/27/2023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1A3210-2AA5-4FEE-8282-14C2AD25B06E}" type="slidenum">
              <a:rPr lang="en-US" smtClean="0"/>
              <a:t>‹#›</a:t>
            </a:fld>
            <a:endParaRPr lang="en-US"/>
          </a:p>
        </p:txBody>
      </p:sp>
    </p:spTree>
    <p:extLst>
      <p:ext uri="{BB962C8B-B14F-4D97-AF65-F5344CB8AC3E}">
        <p14:creationId xmlns:p14="http://schemas.microsoft.com/office/powerpoint/2010/main" val="1135940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803942"/>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C350C1-BAAC-473F-8093-6828A28526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C678E-4094-4481-B5C4-AC8D348E54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5925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4.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5.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hyperlink" Target="https://www.facebook.com/groups/629898828017053" TargetMode="External"/><Relationship Id="rId2" Type="http://schemas.openxmlformats.org/officeDocument/2006/relationships/theme" Target="../theme/theme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9854B7-035A-45E2-B615-DB657892FFD8}" type="datetimeFigureOut">
              <a:rPr lang="en-US" smtClean="0"/>
              <a:t>3/27/2023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6EEA51-CFC0-43EE-BC68-D9AF5CD1D30F}" type="slidenum">
              <a:rPr lang="en-US" smtClean="0"/>
              <a:t>‹#›</a:t>
            </a:fld>
            <a:endParaRPr lang="en-US"/>
          </a:p>
        </p:txBody>
      </p:sp>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pic>
        <p:nvPicPr>
          <p:cNvPr id="8" name="Picture 7">
            <a:extLst>
              <a:ext uri="{FF2B5EF4-FFF2-40B4-BE49-F238E27FC236}">
                <a16:creationId xmlns:a16="http://schemas.microsoft.com/office/drawing/2014/main" id="{D25A8055-BC66-4C8B-9DC8-3D7F76B55A5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9" name="TextBox 3">
            <a:extLst>
              <a:ext uri="{FF2B5EF4-FFF2-40B4-BE49-F238E27FC236}">
                <a16:creationId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7"/>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00449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E607E4-B8A4-42C3-83C5-846BA73C40E6}" type="datetimeFigureOut">
              <a:rPr lang="en-US" smtClean="0"/>
              <a:t>3/27/2023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8BBEE-7E39-4975-B7ED-BE3D6DFE0C63}" type="slidenum">
              <a:rPr lang="en-US" smtClean="0"/>
              <a:t>‹#›</a:t>
            </a:fld>
            <a:endParaRPr lang="en-US"/>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8" name="Picture 7">
            <a:extLst>
              <a:ext uri="{FF2B5EF4-FFF2-40B4-BE49-F238E27FC236}">
                <a16:creationId xmlns:a16="http://schemas.microsoft.com/office/drawing/2014/main" id="{D25A8055-BC66-4C8B-9DC8-3D7F76B55A5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9" name="TextBox 3">
            <a:extLst>
              <a:ext uri="{FF2B5EF4-FFF2-40B4-BE49-F238E27FC236}">
                <a16:creationId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5"/>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887306544"/>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104581-7CD5-4523-8CF7-73B1508A1BC9}" type="datetimeFigureOut">
              <a:rPr lang="en-US" smtClean="0"/>
              <a:t>3/27/2023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A3210-2AA5-4FEE-8282-14C2AD25B06E}" type="slidenum">
              <a:rPr lang="en-US" smtClean="0"/>
              <a:t>‹#›</a:t>
            </a:fld>
            <a:endParaRPr lang="en-US"/>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D25A8055-BC66-4C8B-9DC8-3D7F76B55A5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9" name="TextBox 3">
            <a:extLst>
              <a:ext uri="{FF2B5EF4-FFF2-40B4-BE49-F238E27FC236}">
                <a16:creationId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5"/>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45503204"/>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585"/>
            <a:fld id="{F5802A3D-4334-4F3C-B02B-17B11E91AF97}" type="datetimeFigureOut">
              <a:rPr lang="zh-CN" altLang="en-US" smtClean="0">
                <a:solidFill>
                  <a:srgbClr val="000000">
                    <a:tint val="75000"/>
                  </a:srgbClr>
                </a:solidFill>
              </a:rPr>
              <a:pPr defTabSz="609585"/>
              <a:t>2023/3/27</a:t>
            </a:fld>
            <a:endParaRPr lang="zh-CN" altLang="en-US">
              <a:solidFill>
                <a:srgbClr val="000000">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585"/>
            <a:endParaRPr lang="zh-CN" altLang="en-US">
              <a:solidFill>
                <a:srgbClr val="000000">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585"/>
            <a:fld id="{B9E3D159-7764-43EC-9054-85EAFE232299}" type="slidenum">
              <a:rPr lang="zh-CN" altLang="en-US" smtClean="0">
                <a:solidFill>
                  <a:srgbClr val="000000">
                    <a:tint val="75000"/>
                  </a:srgbClr>
                </a:solidFill>
              </a:rPr>
              <a:pPr defTabSz="609585"/>
              <a:t>‹#›</a:t>
            </a:fld>
            <a:endParaRPr lang="zh-CN" altLang="en-US">
              <a:solidFill>
                <a:srgbClr val="000000">
                  <a:tint val="75000"/>
                </a:srgbClr>
              </a:solidFill>
            </a:endParaRPr>
          </a:p>
        </p:txBody>
      </p:sp>
      <p:pic>
        <p:nvPicPr>
          <p:cNvPr id="8"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sp>
        <p:nvSpPr>
          <p:cNvPr id="7" name="TextBox 3">
            <a:extLst>
              <a:ext uri="{FF2B5EF4-FFF2-40B4-BE49-F238E27FC236}">
                <a16:creationId xmlns:a16="http://schemas.microsoft.com/office/drawing/2014/main" id="{812A47FF-EB0B-4FA9-8237-E309BC251C63}"/>
              </a:ext>
            </a:extLst>
          </p:cNvPr>
          <p:cNvSpPr txBox="1"/>
          <p:nvPr userDrawn="1"/>
        </p:nvSpPr>
        <p:spPr>
          <a:xfrm>
            <a:off x="3361928" y="8342680"/>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F13BA7DD-8D7E-4E01-9EB1-3166D7DAE647}"/>
              </a:ext>
            </a:extLst>
          </p:cNvPr>
          <p:cNvSpPr txBox="1">
            <a:spLocks/>
          </p:cNvSpPr>
          <p:nvPr userDrawn="1"/>
        </p:nvSpPr>
        <p:spPr>
          <a:xfrm>
            <a:off x="1852353" y="883344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pic>
        <p:nvPicPr>
          <p:cNvPr id="10" name="Picture 9">
            <a:extLst>
              <a:ext uri="{FF2B5EF4-FFF2-40B4-BE49-F238E27FC236}">
                <a16:creationId xmlns:a16="http://schemas.microsoft.com/office/drawing/2014/main" id="{ED0985C1-0A05-43CE-88AE-BCEB75863CC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09800" y="6858000"/>
            <a:ext cx="1152128" cy="2121751"/>
          </a:xfrm>
          <a:prstGeom prst="rect">
            <a:avLst/>
          </a:prstGeom>
        </p:spPr>
      </p:pic>
    </p:spTree>
    <p:extLst>
      <p:ext uri="{BB962C8B-B14F-4D97-AF65-F5344CB8AC3E}">
        <p14:creationId xmlns:p14="http://schemas.microsoft.com/office/powerpoint/2010/main" val="326179853"/>
      </p:ext>
    </p:extLst>
  </p:cSld>
  <p:clrMap bg1="lt1" tx1="dk1" bg2="lt2" tx2="dk2" accent1="accent1" accent2="accent2" accent3="accent3" accent4="accent4" accent5="accent5" accent6="accent6" hlink="hlink" folHlink="folHlink"/>
  <p:sldLayoutIdLst>
    <p:sldLayoutId id="2147483678" r:id="rId1"/>
  </p:sldLayoutIdLst>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pic>
        <p:nvPicPr>
          <p:cNvPr id="11" name="Content Placeholder 3">
            <a:extLst>
              <a:ext uri="{FF2B5EF4-FFF2-40B4-BE49-F238E27FC236}">
                <a16:creationId xmlns:a16="http://schemas.microsoft.com/office/drawing/2014/main" id="{3D9C8443-87B6-4D34-B98D-D6C2E526304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187574"/>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6C350C1-BAAC-473F-8093-6828A28526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EBC678E-4094-4481-B5C4-AC8D348E54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2720F61-7234-440C-90EA-B07FB4D0523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9791" y="-216265"/>
            <a:ext cx="603281" cy="1025890"/>
          </a:xfrm>
          <a:prstGeom prst="rect">
            <a:avLst/>
          </a:prstGeom>
        </p:spPr>
      </p:pic>
      <p:pic>
        <p:nvPicPr>
          <p:cNvPr id="8" name="Picture 7">
            <a:extLst>
              <a:ext uri="{FF2B5EF4-FFF2-40B4-BE49-F238E27FC236}">
                <a16:creationId xmlns:a16="http://schemas.microsoft.com/office/drawing/2014/main" id="{02057614-7FD9-4D82-B441-B3B3E0AAA7D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39380" y="6837482"/>
            <a:ext cx="1152128" cy="1959214"/>
          </a:xfrm>
          <a:prstGeom prst="rect">
            <a:avLst/>
          </a:prstGeom>
        </p:spPr>
      </p:pic>
      <p:sp>
        <p:nvSpPr>
          <p:cNvPr id="9" name="TextBox 3">
            <a:extLst>
              <a:ext uri="{FF2B5EF4-FFF2-40B4-BE49-F238E27FC236}">
                <a16:creationId xmlns:a16="http://schemas.microsoft.com/office/drawing/2014/main" id="{1B340A6B-596C-41BF-B807-E84EC76B6E2F}"/>
              </a:ext>
            </a:extLst>
          </p:cNvPr>
          <p:cNvSpPr txBox="1"/>
          <p:nvPr userDrawn="1"/>
        </p:nvSpPr>
        <p:spPr>
          <a:xfrm>
            <a:off x="3534544" y="8136177"/>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7"/>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B58B8DFE-EC86-4550-AC12-3227078256F1}"/>
              </a:ext>
            </a:extLst>
          </p:cNvPr>
          <p:cNvSpPr txBox="1">
            <a:spLocks/>
          </p:cNvSpPr>
          <p:nvPr userDrawn="1"/>
        </p:nvSpPr>
        <p:spPr>
          <a:xfrm>
            <a:off x="10424853" y="-2571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6">
                    <a:lumMod val="75000"/>
                  </a:schemeClr>
                </a:solidFill>
                <a:latin typeface="#9Slide07 HoneyCream" pitchFamily="2" charset="0"/>
              </a:rPr>
              <a:t>Măng Non</a:t>
            </a:r>
            <a:endParaRPr lang="en-US" sz="1800" b="0" dirty="0">
              <a:solidFill>
                <a:schemeClr val="accent6">
                  <a:lumMod val="75000"/>
                </a:schemeClr>
              </a:solidFill>
              <a:latin typeface="#9Slide07 HoneyCream" pitchFamily="2" charset="0"/>
            </a:endParaRPr>
          </a:p>
        </p:txBody>
      </p:sp>
    </p:spTree>
    <p:extLst>
      <p:ext uri="{BB962C8B-B14F-4D97-AF65-F5344CB8AC3E}">
        <p14:creationId xmlns:p14="http://schemas.microsoft.com/office/powerpoint/2010/main" val="3481551540"/>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1.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xml"/><Relationship Id="rId11" Type="http://schemas.openxmlformats.org/officeDocument/2006/relationships/image" Target="../media/image10.jpeg"/><Relationship Id="rId5" Type="http://schemas.openxmlformats.org/officeDocument/2006/relationships/slideLayout" Target="../slideLayouts/slideLayout6.xml"/><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5.xml"/><Relationship Id="rId6" Type="http://schemas.openxmlformats.org/officeDocument/2006/relationships/image" Target="../media/image52.jpeg"/><Relationship Id="rId5" Type="http://schemas.openxmlformats.org/officeDocument/2006/relationships/image" Target="../media/image51.bin"/><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jpg"/><Relationship Id="rId1" Type="http://schemas.openxmlformats.org/officeDocument/2006/relationships/slideLayout" Target="../slideLayouts/slideLayout6.xml"/><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1.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11" Type="http://schemas.openxmlformats.org/officeDocument/2006/relationships/image" Target="../media/image10.jpeg"/><Relationship Id="rId5" Type="http://schemas.openxmlformats.org/officeDocument/2006/relationships/slideLayout" Target="../slideLayouts/slideLayout6.xml"/><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1.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3.xml"/><Relationship Id="rId11" Type="http://schemas.openxmlformats.org/officeDocument/2006/relationships/image" Target="../media/image10.jpeg"/><Relationship Id="rId5" Type="http://schemas.openxmlformats.org/officeDocument/2006/relationships/slideLayout" Target="../slideLayouts/slideLayout6.xml"/><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GIF"/><Relationship Id="rId11" Type="http://schemas.openxmlformats.org/officeDocument/2006/relationships/image" Target="../media/image19.png"/><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image" Target="../media/image14.tiff"/><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slide" Target="slide6.xml"/><Relationship Id="rId5" Type="http://schemas.microsoft.com/office/2007/relationships/hdphoto" Target="../media/hdphoto3.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jpg"/><Relationship Id="rId3" Type="http://schemas.openxmlformats.org/officeDocument/2006/relationships/notesSlide" Target="../notesSlides/notesSlide4.xml"/><Relationship Id="rId7" Type="http://schemas.openxmlformats.org/officeDocument/2006/relationships/image" Target="../media/image24.jpg"/><Relationship Id="rId12" Type="http://schemas.openxmlformats.org/officeDocument/2006/relationships/image" Target="../media/image29.jp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3.jpg"/><Relationship Id="rId11" Type="http://schemas.openxmlformats.org/officeDocument/2006/relationships/image" Target="../media/image28.jpg"/><Relationship Id="rId5" Type="http://schemas.openxmlformats.org/officeDocument/2006/relationships/image" Target="../media/image22.jpg"/><Relationship Id="rId10" Type="http://schemas.openxmlformats.org/officeDocument/2006/relationships/image" Target="../media/image27.jpg"/><Relationship Id="rId4" Type="http://schemas.openxmlformats.org/officeDocument/2006/relationships/image" Target="../media/image1.jpeg"/><Relationship Id="rId9" Type="http://schemas.openxmlformats.org/officeDocument/2006/relationships/image" Target="../media/image26.jpg"/><Relationship Id="rId1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sp>
        <p:nvSpPr>
          <p:cNvPr id="5" name="Google Shape;862;p28">
            <a:extLst>
              <a:ext uri="{FF2B5EF4-FFF2-40B4-BE49-F238E27FC236}">
                <a16:creationId xmlns:a16="http://schemas.microsoft.com/office/drawing/2014/main" id="{23BFAFE4-3383-46B0-9E24-E484E7EA84DF}"/>
              </a:ext>
            </a:extLst>
          </p:cNvPr>
          <p:cNvSpPr txBox="1"/>
          <p:nvPr/>
        </p:nvSpPr>
        <p:spPr>
          <a:xfrm>
            <a:off x="3187780" y="4266853"/>
            <a:ext cx="824222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ctr" rtl="0">
              <a:spcBef>
                <a:spcPts val="0"/>
              </a:spcBef>
              <a:spcAft>
                <a:spcPts val="0"/>
              </a:spcAft>
              <a:buNone/>
            </a:pPr>
            <a:r>
              <a:rPr lang="en" sz="11500" b="1" dirty="0">
                <a:ln w="38100">
                  <a:solidFill>
                    <a:srgbClr val="00FFFF"/>
                  </a:solidFill>
                </a:ln>
                <a:solidFill>
                  <a:srgbClr val="FFFF00"/>
                </a:solidFill>
                <a:effectLst>
                  <a:glow rad="63500">
                    <a:schemeClr val="accent6">
                      <a:satMod val="175000"/>
                      <a:alpha val="40000"/>
                    </a:schemeClr>
                  </a:glow>
                </a:effectLst>
                <a:latin typeface="#9Slide07 SFU Rhythm" panose="00000400000000000000" pitchFamily="2" charset="0"/>
                <a:ea typeface="Pompiere"/>
                <a:cs typeface="Pompiere"/>
                <a:sym typeface="Pompiere"/>
              </a:rPr>
              <a:t>KHỞI ĐỘNG</a:t>
            </a:r>
            <a:endParaRPr sz="11500" b="1" dirty="0">
              <a:ln w="38100">
                <a:solidFill>
                  <a:srgbClr val="00FFFF"/>
                </a:solidFill>
              </a:ln>
              <a:solidFill>
                <a:srgbClr val="FFFF00"/>
              </a:solidFill>
              <a:effectLst>
                <a:glow rad="63500">
                  <a:schemeClr val="accent6">
                    <a:satMod val="175000"/>
                    <a:alpha val="40000"/>
                  </a:schemeClr>
                </a:glow>
              </a:effectLst>
              <a:latin typeface="#9Slide07 SFU Rhythm" panose="00000400000000000000" pitchFamily="2" charset="0"/>
              <a:ea typeface="Pompiere"/>
              <a:cs typeface="Pompiere"/>
              <a:sym typeface="Pompiere"/>
            </a:endParaRPr>
          </a:p>
        </p:txBody>
      </p:sp>
    </p:spTree>
    <p:extLst>
      <p:ext uri="{BB962C8B-B14F-4D97-AF65-F5344CB8AC3E}">
        <p14:creationId xmlns:p14="http://schemas.microsoft.com/office/powerpoint/2010/main" val="258726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38" presetClass="entr" presetSubtype="0" accel="50000" fill="hold" grpId="1" nodeType="afterEffect">
                                  <p:stCondLst>
                                    <p:cond delay="0"/>
                                  </p:stCondLst>
                                  <p:iterate type="lt">
                                    <p:tmPct val="50000"/>
                                  </p:iterate>
                                  <p:childTnLst>
                                    <p:set>
                                      <p:cBhvr>
                                        <p:cTn id="10" dur="1" fill="hold">
                                          <p:stCondLst>
                                            <p:cond delay="0"/>
                                          </p:stCondLst>
                                        </p:cTn>
                                        <p:tgtEl>
                                          <p:spTgt spid="5"/>
                                        </p:tgtEl>
                                        <p:attrNameLst>
                                          <p:attrName>style.visibility</p:attrName>
                                        </p:attrNameLst>
                                      </p:cBhvr>
                                      <p:to>
                                        <p:strVal val="visible"/>
                                      </p:to>
                                    </p:set>
                                    <p:set>
                                      <p:cBhvr>
                                        <p:cTn id="11" dur="455" fill="hold">
                                          <p:stCondLst>
                                            <p:cond delay="0"/>
                                          </p:stCondLst>
                                        </p:cTn>
                                        <p:tgtEl>
                                          <p:spTgt spid="5"/>
                                        </p:tgtEl>
                                        <p:attrNameLst>
                                          <p:attrName>style.rotation</p:attrName>
                                        </p:attrNameLst>
                                      </p:cBhvr>
                                      <p:to>
                                        <p:strVal val="-45.0"/>
                                      </p:to>
                                    </p:set>
                                    <p:anim calcmode="lin" valueType="num">
                                      <p:cBhvr>
                                        <p:cTn id="12"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3"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4"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5"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par>
                          <p:cTn id="16" fill="hold">
                            <p:stCondLst>
                              <p:cond delay="5000"/>
                            </p:stCondLst>
                            <p:childTnLst>
                              <p:par>
                                <p:cTn id="17" presetID="53" presetClass="entr" presetSubtype="16"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ong Nha Ke Bang"/>
          <p:cNvSpPr/>
          <p:nvPr/>
        </p:nvSpPr>
        <p:spPr>
          <a:xfrm>
            <a:off x="5156932" y="1878856"/>
            <a:ext cx="4596873" cy="5861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latin typeface="UTM Alexander" panose="02040603050506020204" pitchFamily="18" charset="0"/>
                <a:cs typeface="Times New Roman" panose="02020603050405020304" pitchFamily="18" charset="0"/>
              </a:rPr>
              <a:t>Động</a:t>
            </a:r>
            <a:r>
              <a:rPr lang="en-US" sz="2800" dirty="0">
                <a:latin typeface="UTM Alexander" panose="02040603050506020204" pitchFamily="18" charset="0"/>
                <a:cs typeface="Times New Roman" panose="02020603050405020304" pitchFamily="18" charset="0"/>
              </a:rPr>
              <a:t> </a:t>
            </a:r>
            <a:r>
              <a:rPr lang="en-US" sz="2800" dirty="0" err="1">
                <a:latin typeface="UTM Alexander" panose="02040603050506020204" pitchFamily="18" charset="0"/>
                <a:cs typeface="Times New Roman" panose="02020603050405020304" pitchFamily="18" charset="0"/>
              </a:rPr>
              <a:t>Phong</a:t>
            </a:r>
            <a:r>
              <a:rPr lang="en-US" sz="2800" dirty="0">
                <a:latin typeface="UTM Alexander" panose="02040603050506020204" pitchFamily="18" charset="0"/>
                <a:cs typeface="Times New Roman" panose="02020603050405020304" pitchFamily="18" charset="0"/>
              </a:rPr>
              <a:t> </a:t>
            </a:r>
            <a:r>
              <a:rPr lang="en-US" sz="2800" dirty="0" err="1">
                <a:latin typeface="UTM Alexander" panose="02040603050506020204" pitchFamily="18" charset="0"/>
                <a:cs typeface="Times New Roman" panose="02020603050405020304" pitchFamily="18" charset="0"/>
              </a:rPr>
              <a:t>Nha</a:t>
            </a:r>
            <a:r>
              <a:rPr lang="en-US" sz="2800" dirty="0">
                <a:latin typeface="UTM Alexander" panose="02040603050506020204" pitchFamily="18" charset="0"/>
                <a:cs typeface="Times New Roman" panose="02020603050405020304" pitchFamily="18" charset="0"/>
              </a:rPr>
              <a:t> – </a:t>
            </a:r>
            <a:r>
              <a:rPr lang="en-US" sz="2800" dirty="0" err="1">
                <a:latin typeface="UTM Alexander" panose="02040603050506020204" pitchFamily="18" charset="0"/>
                <a:cs typeface="Times New Roman" panose="02020603050405020304" pitchFamily="18" charset="0"/>
              </a:rPr>
              <a:t>Kẻ</a:t>
            </a:r>
            <a:r>
              <a:rPr lang="en-US" sz="2800" dirty="0">
                <a:latin typeface="UTM Alexander" panose="02040603050506020204" pitchFamily="18" charset="0"/>
                <a:cs typeface="Times New Roman" panose="02020603050405020304" pitchFamily="18" charset="0"/>
              </a:rPr>
              <a:t> </a:t>
            </a:r>
            <a:r>
              <a:rPr lang="en-US" sz="2800" dirty="0" err="1">
                <a:latin typeface="UTM Alexander" panose="02040603050506020204" pitchFamily="18" charset="0"/>
                <a:cs typeface="Times New Roman" panose="02020603050405020304" pitchFamily="18" charset="0"/>
              </a:rPr>
              <a:t>Bàng</a:t>
            </a:r>
            <a:endParaRPr lang="en-US" sz="2800" dirty="0">
              <a:latin typeface="UTM Alexander" panose="02040603050506020204" pitchFamily="18" charset="0"/>
              <a:cs typeface="Times New Roman" panose="02020603050405020304" pitchFamily="18" charset="0"/>
            </a:endParaRPr>
          </a:p>
        </p:txBody>
      </p:sp>
      <p:sp>
        <p:nvSpPr>
          <p:cNvPr id="3" name="Co do Hue"/>
          <p:cNvSpPr/>
          <p:nvPr/>
        </p:nvSpPr>
        <p:spPr>
          <a:xfrm>
            <a:off x="7405618" y="3977418"/>
            <a:ext cx="4596873" cy="5861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latin typeface="UTM Alexander" panose="02040603050506020204" pitchFamily="18" charset="0"/>
                <a:cs typeface="Times New Roman" panose="02020603050405020304" pitchFamily="18" charset="0"/>
              </a:rPr>
              <a:t>Cố</a:t>
            </a:r>
            <a:r>
              <a:rPr lang="en-US" sz="2800" dirty="0">
                <a:latin typeface="UTM Alexander" panose="02040603050506020204" pitchFamily="18" charset="0"/>
                <a:cs typeface="Times New Roman" panose="02020603050405020304" pitchFamily="18" charset="0"/>
              </a:rPr>
              <a:t> </a:t>
            </a:r>
            <a:r>
              <a:rPr lang="en-US" sz="2800" dirty="0" err="1">
                <a:latin typeface="UTM Alexander" panose="02040603050506020204" pitchFamily="18" charset="0"/>
                <a:cs typeface="Times New Roman" panose="02020603050405020304" pitchFamily="18" charset="0"/>
              </a:rPr>
              <a:t>đô</a:t>
            </a:r>
            <a:r>
              <a:rPr lang="en-US" sz="2800" dirty="0">
                <a:latin typeface="UTM Alexander" panose="02040603050506020204" pitchFamily="18" charset="0"/>
                <a:cs typeface="Times New Roman" panose="02020603050405020304" pitchFamily="18" charset="0"/>
              </a:rPr>
              <a:t> </a:t>
            </a:r>
            <a:r>
              <a:rPr lang="en-US" sz="2800" dirty="0" err="1">
                <a:latin typeface="UTM Alexander" panose="02040603050506020204" pitchFamily="18" charset="0"/>
                <a:cs typeface="Times New Roman" panose="02020603050405020304" pitchFamily="18" charset="0"/>
              </a:rPr>
              <a:t>Huế</a:t>
            </a:r>
            <a:endParaRPr lang="en-US" sz="2800" dirty="0">
              <a:latin typeface="UTM Alexander" panose="02040603050506020204" pitchFamily="18" charset="0"/>
              <a:cs typeface="Times New Roman" panose="02020603050405020304" pitchFamily="18" charset="0"/>
            </a:endParaRPr>
          </a:p>
        </p:txBody>
      </p:sp>
      <p:sp>
        <p:nvSpPr>
          <p:cNvPr id="4" name="Hoi An"/>
          <p:cNvSpPr/>
          <p:nvPr/>
        </p:nvSpPr>
        <p:spPr>
          <a:xfrm>
            <a:off x="7405617" y="4726992"/>
            <a:ext cx="4596873" cy="5861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latin typeface="UTM Alexander" panose="02040603050506020204" pitchFamily="18" charset="0"/>
                <a:cs typeface="Times New Roman" panose="02020603050405020304" pitchFamily="18" charset="0"/>
              </a:rPr>
              <a:t>Phố</a:t>
            </a:r>
            <a:r>
              <a:rPr lang="en-US" sz="2800" dirty="0">
                <a:latin typeface="UTM Alexander" panose="02040603050506020204" pitchFamily="18" charset="0"/>
                <a:cs typeface="Times New Roman" panose="02020603050405020304" pitchFamily="18" charset="0"/>
              </a:rPr>
              <a:t> </a:t>
            </a:r>
            <a:r>
              <a:rPr lang="en-US" sz="2800" dirty="0" err="1">
                <a:latin typeface="UTM Alexander" panose="02040603050506020204" pitchFamily="18" charset="0"/>
                <a:cs typeface="Times New Roman" panose="02020603050405020304" pitchFamily="18" charset="0"/>
              </a:rPr>
              <a:t>cổ</a:t>
            </a:r>
            <a:r>
              <a:rPr lang="en-US" sz="2800" dirty="0">
                <a:latin typeface="UTM Alexander" panose="02040603050506020204" pitchFamily="18" charset="0"/>
                <a:cs typeface="Times New Roman" panose="02020603050405020304" pitchFamily="18" charset="0"/>
              </a:rPr>
              <a:t> </a:t>
            </a:r>
            <a:r>
              <a:rPr lang="en-US" sz="2800" dirty="0" err="1">
                <a:latin typeface="UTM Alexander" panose="02040603050506020204" pitchFamily="18" charset="0"/>
                <a:cs typeface="Times New Roman" panose="02020603050405020304" pitchFamily="18" charset="0"/>
              </a:rPr>
              <a:t>Hội</a:t>
            </a:r>
            <a:r>
              <a:rPr lang="en-US" sz="2800" dirty="0">
                <a:latin typeface="UTM Alexander" panose="02040603050506020204" pitchFamily="18" charset="0"/>
                <a:cs typeface="Times New Roman" panose="02020603050405020304" pitchFamily="18" charset="0"/>
              </a:rPr>
              <a:t> An</a:t>
            </a:r>
          </a:p>
        </p:txBody>
      </p:sp>
      <p:sp>
        <p:nvSpPr>
          <p:cNvPr id="5" name="My Son"/>
          <p:cNvSpPr/>
          <p:nvPr/>
        </p:nvSpPr>
        <p:spPr>
          <a:xfrm>
            <a:off x="7430496" y="5489825"/>
            <a:ext cx="4596872" cy="5861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latin typeface="UTM Alexander" panose="02040603050506020204" pitchFamily="18" charset="0"/>
                <a:cs typeface="Times New Roman" panose="02020603050405020304" pitchFamily="18" charset="0"/>
              </a:rPr>
              <a:t>Khu</a:t>
            </a:r>
            <a:r>
              <a:rPr lang="en-US" sz="2800" dirty="0">
                <a:latin typeface="UTM Alexander" panose="02040603050506020204" pitchFamily="18" charset="0"/>
                <a:cs typeface="Times New Roman" panose="02020603050405020304" pitchFamily="18" charset="0"/>
              </a:rPr>
              <a:t> di </a:t>
            </a:r>
            <a:r>
              <a:rPr lang="en-US" sz="2800" dirty="0" err="1">
                <a:latin typeface="UTM Alexander" panose="02040603050506020204" pitchFamily="18" charset="0"/>
                <a:cs typeface="Times New Roman" panose="02020603050405020304" pitchFamily="18" charset="0"/>
              </a:rPr>
              <a:t>tích</a:t>
            </a:r>
            <a:r>
              <a:rPr lang="en-US" sz="2800" dirty="0">
                <a:latin typeface="UTM Alexander" panose="02040603050506020204" pitchFamily="18" charset="0"/>
                <a:cs typeface="Times New Roman" panose="02020603050405020304" pitchFamily="18" charset="0"/>
              </a:rPr>
              <a:t> </a:t>
            </a:r>
            <a:r>
              <a:rPr lang="en-US" sz="2800" dirty="0" err="1">
                <a:latin typeface="UTM Alexander" panose="02040603050506020204" pitchFamily="18" charset="0"/>
                <a:cs typeface="Times New Roman" panose="02020603050405020304" pitchFamily="18" charset="0"/>
              </a:rPr>
              <a:t>Mĩ</a:t>
            </a:r>
            <a:r>
              <a:rPr lang="en-US" sz="2800" dirty="0">
                <a:latin typeface="UTM Alexander" panose="02040603050506020204" pitchFamily="18" charset="0"/>
                <a:cs typeface="Times New Roman" panose="02020603050405020304" pitchFamily="18" charset="0"/>
              </a:rPr>
              <a:t> </a:t>
            </a:r>
            <a:r>
              <a:rPr lang="en-US" sz="2800" dirty="0" err="1">
                <a:latin typeface="UTM Alexander" panose="02040603050506020204" pitchFamily="18" charset="0"/>
                <a:cs typeface="Times New Roman" panose="02020603050405020304" pitchFamily="18" charset="0"/>
              </a:rPr>
              <a:t>Sơn</a:t>
            </a:r>
            <a:endParaRPr lang="en-US" sz="2800" dirty="0">
              <a:latin typeface="UTM Alexander" panose="02040603050506020204" pitchFamily="18" charset="0"/>
              <a:cs typeface="Times New Roman" panose="02020603050405020304" pitchFamily="18" charset="0"/>
            </a:endParaRPr>
          </a:p>
        </p:txBody>
      </p:sp>
      <p:sp>
        <p:nvSpPr>
          <p:cNvPr id="6" name="Di san TN TG"/>
          <p:cNvSpPr txBox="1"/>
          <p:nvPr/>
        </p:nvSpPr>
        <p:spPr>
          <a:xfrm>
            <a:off x="5181805" y="1120881"/>
            <a:ext cx="5085142"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dirty="0">
                <a:latin typeface="UTM Alexander" panose="02040603050506020204" pitchFamily="18" charset="0"/>
                <a:cs typeface="Times New Roman" panose="02020603050405020304" pitchFamily="18" charset="0"/>
              </a:rPr>
              <a:t>Di </a:t>
            </a:r>
            <a:r>
              <a:rPr lang="en-US" sz="3200" dirty="0" err="1">
                <a:latin typeface="UTM Alexander" panose="02040603050506020204" pitchFamily="18" charset="0"/>
                <a:cs typeface="Times New Roman" panose="02020603050405020304" pitchFamily="18" charset="0"/>
              </a:rPr>
              <a:t>sản</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thiên</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nhiên</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thế</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giới</a:t>
            </a:r>
            <a:endParaRPr lang="en-US" sz="3200" dirty="0">
              <a:latin typeface="UTM Alexander" panose="02040603050506020204" pitchFamily="18" charset="0"/>
              <a:cs typeface="Times New Roman" panose="02020603050405020304" pitchFamily="18" charset="0"/>
            </a:endParaRPr>
          </a:p>
        </p:txBody>
      </p:sp>
      <p:sp>
        <p:nvSpPr>
          <p:cNvPr id="7" name="Di san van hoa TG"/>
          <p:cNvSpPr txBox="1"/>
          <p:nvPr/>
        </p:nvSpPr>
        <p:spPr>
          <a:xfrm>
            <a:off x="7442932" y="2613664"/>
            <a:ext cx="4572000"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dirty="0">
                <a:latin typeface="UTM Alexander" panose="02040603050506020204" pitchFamily="18" charset="0"/>
                <a:cs typeface="Times New Roman" panose="02020603050405020304" pitchFamily="18" charset="0"/>
              </a:rPr>
              <a:t>Di </a:t>
            </a:r>
            <a:r>
              <a:rPr lang="en-US" sz="3200" dirty="0" err="1">
                <a:latin typeface="UTM Alexander" panose="02040603050506020204" pitchFamily="18" charset="0"/>
                <a:cs typeface="Times New Roman" panose="02020603050405020304" pitchFamily="18" charset="0"/>
              </a:rPr>
              <a:t>sản</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văn</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hóa</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thế</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giới</a:t>
            </a:r>
            <a:endParaRPr lang="en-US" sz="3200" dirty="0">
              <a:latin typeface="UTM Alexander" panose="02040603050506020204" pitchFamily="18" charset="0"/>
              <a:cs typeface="Times New Roman" panose="02020603050405020304" pitchFamily="18" charset="0"/>
            </a:endParaRPr>
          </a:p>
        </p:txBody>
      </p:sp>
      <p:sp>
        <p:nvSpPr>
          <p:cNvPr id="8" name="thanh nha Ho"/>
          <p:cNvSpPr/>
          <p:nvPr/>
        </p:nvSpPr>
        <p:spPr>
          <a:xfrm>
            <a:off x="7405619" y="3302924"/>
            <a:ext cx="4596873" cy="5861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latin typeface="UTM Alexander" panose="02040603050506020204" pitchFamily="18" charset="0"/>
                <a:cs typeface="Times New Roman" panose="02020603050405020304" pitchFamily="18" charset="0"/>
              </a:rPr>
              <a:t>Thành</a:t>
            </a:r>
            <a:r>
              <a:rPr lang="en-US" sz="2800" dirty="0">
                <a:latin typeface="UTM Alexander" panose="02040603050506020204" pitchFamily="18" charset="0"/>
                <a:cs typeface="Times New Roman" panose="02020603050405020304" pitchFamily="18" charset="0"/>
              </a:rPr>
              <a:t> </a:t>
            </a:r>
            <a:r>
              <a:rPr lang="en-US" sz="2800" dirty="0" err="1">
                <a:latin typeface="UTM Alexander" panose="02040603050506020204" pitchFamily="18" charset="0"/>
                <a:cs typeface="Times New Roman" panose="02020603050405020304" pitchFamily="18" charset="0"/>
              </a:rPr>
              <a:t>nhà</a:t>
            </a:r>
            <a:r>
              <a:rPr lang="en-US" sz="2800" dirty="0">
                <a:latin typeface="UTM Alexander" panose="02040603050506020204" pitchFamily="18" charset="0"/>
                <a:cs typeface="Times New Roman" panose="02020603050405020304" pitchFamily="18" charset="0"/>
              </a:rPr>
              <a:t> </a:t>
            </a:r>
            <a:r>
              <a:rPr lang="en-US" sz="2800" dirty="0" err="1">
                <a:latin typeface="UTM Alexander" panose="02040603050506020204" pitchFamily="18" charset="0"/>
                <a:cs typeface="Times New Roman" panose="02020603050405020304" pitchFamily="18" charset="0"/>
              </a:rPr>
              <a:t>Hồ</a:t>
            </a:r>
            <a:r>
              <a:rPr lang="en-US" sz="2800" dirty="0">
                <a:latin typeface="UTM Alexander" panose="02040603050506020204" pitchFamily="18" charset="0"/>
                <a:cs typeface="Times New Roman" panose="02020603050405020304" pitchFamily="18" charset="0"/>
              </a:rPr>
              <a:t> - </a:t>
            </a:r>
            <a:r>
              <a:rPr lang="en-US" sz="2800" dirty="0" err="1">
                <a:latin typeface="UTM Alexander" panose="02040603050506020204" pitchFamily="18" charset="0"/>
                <a:cs typeface="Times New Roman" panose="02020603050405020304" pitchFamily="18" charset="0"/>
              </a:rPr>
              <a:t>Thanh</a:t>
            </a:r>
            <a:r>
              <a:rPr lang="en-US" sz="2800" dirty="0">
                <a:latin typeface="UTM Alexander" panose="02040603050506020204" pitchFamily="18" charset="0"/>
                <a:cs typeface="Times New Roman" panose="02020603050405020304" pitchFamily="18" charset="0"/>
              </a:rPr>
              <a:t> </a:t>
            </a:r>
            <a:r>
              <a:rPr lang="en-US" sz="2800" dirty="0" err="1">
                <a:latin typeface="UTM Alexander" panose="02040603050506020204" pitchFamily="18" charset="0"/>
                <a:cs typeface="Times New Roman" panose="02020603050405020304" pitchFamily="18" charset="0"/>
              </a:rPr>
              <a:t>Hóa</a:t>
            </a:r>
            <a:endParaRPr lang="en-US" sz="2800" dirty="0">
              <a:latin typeface="UTM Alexander" panose="02040603050506020204" pitchFamily="18" charset="0"/>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3" y="0"/>
            <a:ext cx="4999482" cy="6858000"/>
          </a:xfrm>
          <a:prstGeom prst="rect">
            <a:avLst/>
          </a:prstGeom>
        </p:spPr>
      </p:pic>
      <p:sp>
        <p:nvSpPr>
          <p:cNvPr id="10" name="Oval 9"/>
          <p:cNvSpPr/>
          <p:nvPr/>
        </p:nvSpPr>
        <p:spPr>
          <a:xfrm>
            <a:off x="1690345" y="1889570"/>
            <a:ext cx="157330" cy="2021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25124" y="410470"/>
            <a:ext cx="157330" cy="2021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52871" y="2804974"/>
            <a:ext cx="157330" cy="2021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941629" y="3097362"/>
            <a:ext cx="157330" cy="2021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502442" y="13042"/>
            <a:ext cx="6641601" cy="736714"/>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2060"/>
                </a:solidFill>
                <a:latin typeface="UVN Banh Mi" pitchFamily="2" charset="0"/>
              </a:rPr>
              <a:t>   </a:t>
            </a:r>
            <a:r>
              <a:rPr lang="en-US" sz="3000" dirty="0" err="1">
                <a:solidFill>
                  <a:srgbClr val="00B050"/>
                </a:solidFill>
                <a:latin typeface="UTM Alberta Heavy" panose="02040603050506020204" pitchFamily="18" charset="0"/>
                <a:cs typeface="Times New Roman" panose="02020603050405020304" pitchFamily="18" charset="0"/>
              </a:rPr>
              <a:t>Các</a:t>
            </a:r>
            <a:r>
              <a:rPr lang="en-US" sz="3000" dirty="0">
                <a:solidFill>
                  <a:srgbClr val="00B050"/>
                </a:solidFill>
                <a:latin typeface="UTM Alberta Heavy" panose="02040603050506020204" pitchFamily="18" charset="0"/>
                <a:cs typeface="Times New Roman" panose="02020603050405020304" pitchFamily="18" charset="0"/>
              </a:rPr>
              <a:t> di </a:t>
            </a:r>
            <a:r>
              <a:rPr lang="en-US" sz="3000" dirty="0" err="1">
                <a:solidFill>
                  <a:srgbClr val="00B050"/>
                </a:solidFill>
                <a:latin typeface="UTM Alberta Heavy" panose="02040603050506020204" pitchFamily="18" charset="0"/>
                <a:cs typeface="Times New Roman" panose="02020603050405020304" pitchFamily="18" charset="0"/>
              </a:rPr>
              <a:t>tích</a:t>
            </a:r>
            <a:r>
              <a:rPr lang="en-US" sz="3000" dirty="0">
                <a:solidFill>
                  <a:srgbClr val="00B050"/>
                </a:solidFill>
                <a:latin typeface="UTM Alberta Heavy" panose="02040603050506020204" pitchFamily="18" charset="0"/>
                <a:cs typeface="Times New Roman" panose="02020603050405020304" pitchFamily="18" charset="0"/>
              </a:rPr>
              <a:t> </a:t>
            </a:r>
            <a:r>
              <a:rPr lang="en-US" sz="3000" dirty="0" err="1">
                <a:solidFill>
                  <a:srgbClr val="00B050"/>
                </a:solidFill>
                <a:latin typeface="UTM Alberta Heavy" panose="02040603050506020204" pitchFamily="18" charset="0"/>
                <a:cs typeface="Times New Roman" panose="02020603050405020304" pitchFamily="18" charset="0"/>
              </a:rPr>
              <a:t>lịch</a:t>
            </a:r>
            <a:r>
              <a:rPr lang="en-US" sz="3000" dirty="0">
                <a:solidFill>
                  <a:srgbClr val="00B050"/>
                </a:solidFill>
                <a:latin typeface="UTM Alberta Heavy" panose="02040603050506020204" pitchFamily="18" charset="0"/>
                <a:cs typeface="Times New Roman" panose="02020603050405020304" pitchFamily="18" charset="0"/>
              </a:rPr>
              <a:t> </a:t>
            </a:r>
            <a:r>
              <a:rPr lang="en-US" sz="3000" dirty="0" err="1">
                <a:solidFill>
                  <a:srgbClr val="00B050"/>
                </a:solidFill>
                <a:latin typeface="UTM Alberta Heavy" panose="02040603050506020204" pitchFamily="18" charset="0"/>
                <a:cs typeface="Times New Roman" panose="02020603050405020304" pitchFamily="18" charset="0"/>
              </a:rPr>
              <a:t>sử</a:t>
            </a:r>
            <a:r>
              <a:rPr lang="en-US" sz="3000" dirty="0">
                <a:solidFill>
                  <a:srgbClr val="00B050"/>
                </a:solidFill>
                <a:latin typeface="UTM Alberta Heavy" panose="02040603050506020204" pitchFamily="18" charset="0"/>
                <a:cs typeface="Times New Roman" panose="02020603050405020304" pitchFamily="18" charset="0"/>
              </a:rPr>
              <a:t>, di </a:t>
            </a:r>
            <a:r>
              <a:rPr lang="en-US" sz="3000" dirty="0" err="1">
                <a:solidFill>
                  <a:srgbClr val="00B050"/>
                </a:solidFill>
                <a:latin typeface="UTM Alberta Heavy" panose="02040603050506020204" pitchFamily="18" charset="0"/>
                <a:cs typeface="Times New Roman" panose="02020603050405020304" pitchFamily="18" charset="0"/>
              </a:rPr>
              <a:t>tích</a:t>
            </a:r>
            <a:r>
              <a:rPr lang="en-US" sz="3000" dirty="0">
                <a:solidFill>
                  <a:srgbClr val="00B050"/>
                </a:solidFill>
                <a:latin typeface="UTM Alberta Heavy" panose="02040603050506020204" pitchFamily="18" charset="0"/>
                <a:cs typeface="Times New Roman" panose="02020603050405020304" pitchFamily="18" charset="0"/>
              </a:rPr>
              <a:t> </a:t>
            </a:r>
            <a:r>
              <a:rPr lang="en-US" sz="3000" dirty="0" err="1">
                <a:solidFill>
                  <a:srgbClr val="00B050"/>
                </a:solidFill>
                <a:latin typeface="UTM Alberta Heavy" panose="02040603050506020204" pitchFamily="18" charset="0"/>
                <a:cs typeface="Times New Roman" panose="02020603050405020304" pitchFamily="18" charset="0"/>
              </a:rPr>
              <a:t>văn</a:t>
            </a:r>
            <a:r>
              <a:rPr lang="en-US" sz="3000" dirty="0">
                <a:solidFill>
                  <a:srgbClr val="00B050"/>
                </a:solidFill>
                <a:latin typeface="UTM Alberta Heavy" panose="02040603050506020204" pitchFamily="18" charset="0"/>
                <a:cs typeface="Times New Roman" panose="02020603050405020304" pitchFamily="18" charset="0"/>
              </a:rPr>
              <a:t> </a:t>
            </a:r>
            <a:r>
              <a:rPr lang="en-US" sz="3000" dirty="0" err="1">
                <a:solidFill>
                  <a:srgbClr val="00B050"/>
                </a:solidFill>
                <a:latin typeface="UTM Alberta Heavy" panose="02040603050506020204" pitchFamily="18" charset="0"/>
                <a:cs typeface="Times New Roman" panose="02020603050405020304" pitchFamily="18" charset="0"/>
              </a:rPr>
              <a:t>hóa</a:t>
            </a:r>
            <a:endParaRPr lang="en-US" sz="3000" dirty="0">
              <a:solidFill>
                <a:srgbClr val="00B050"/>
              </a:solidFill>
              <a:latin typeface="UTM Alberta Heavy"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8833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1667685" y="267148"/>
            <a:ext cx="8726252" cy="1187184"/>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52801" y="352908"/>
            <a:ext cx="8289776" cy="1015663"/>
          </a:xfrm>
          <a:prstGeom prst="rect">
            <a:avLst/>
          </a:prstGeom>
          <a:noFill/>
        </p:spPr>
        <p:txBody>
          <a:bodyPr wrap="square" rtlCol="0">
            <a:spAutoFit/>
          </a:bodyPr>
          <a:lstStyle/>
          <a:p>
            <a:r>
              <a:rPr lang="en-US" sz="6000" dirty="0" err="1">
                <a:solidFill>
                  <a:srgbClr val="002060"/>
                </a:solidFill>
                <a:latin typeface="UVN Banh Mi" pitchFamily="2" charset="0"/>
              </a:rPr>
              <a:t>Danh</a:t>
            </a:r>
            <a:r>
              <a:rPr lang="en-US" sz="6000" dirty="0">
                <a:solidFill>
                  <a:srgbClr val="002060"/>
                </a:solidFill>
                <a:latin typeface="UVN Banh Mi" pitchFamily="2" charset="0"/>
              </a:rPr>
              <a:t> lam </a:t>
            </a:r>
            <a:r>
              <a:rPr lang="en-US" sz="6000" dirty="0" err="1">
                <a:solidFill>
                  <a:srgbClr val="002060"/>
                </a:solidFill>
                <a:latin typeface="UVN Banh Mi" pitchFamily="2" charset="0"/>
              </a:rPr>
              <a:t>thắng</a:t>
            </a:r>
            <a:r>
              <a:rPr lang="en-US" sz="6000" dirty="0">
                <a:solidFill>
                  <a:srgbClr val="002060"/>
                </a:solidFill>
                <a:latin typeface="UVN Banh Mi" pitchFamily="2" charset="0"/>
              </a:rPr>
              <a:t> </a:t>
            </a:r>
            <a:r>
              <a:rPr lang="en-US" sz="6000" dirty="0" err="1">
                <a:solidFill>
                  <a:srgbClr val="002060"/>
                </a:solidFill>
                <a:latin typeface="UVN Banh Mi" pitchFamily="2" charset="0"/>
              </a:rPr>
              <a:t>cảnh</a:t>
            </a:r>
            <a:endParaRPr lang="en-US" sz="6000" dirty="0">
              <a:solidFill>
                <a:srgbClr val="002060"/>
              </a:solidFill>
              <a:latin typeface="UVN Banh Mi" pitchFamily="2" charset="0"/>
            </a:endParaRPr>
          </a:p>
        </p:txBody>
      </p:sp>
      <p:sp>
        <p:nvSpPr>
          <p:cNvPr id="6" name="Round Diagonal Corner Rectangle 5"/>
          <p:cNvSpPr/>
          <p:nvPr/>
        </p:nvSpPr>
        <p:spPr>
          <a:xfrm>
            <a:off x="1820085" y="419548"/>
            <a:ext cx="8726252" cy="1187184"/>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p:cNvSpPr/>
          <p:nvPr/>
        </p:nvSpPr>
        <p:spPr>
          <a:xfrm>
            <a:off x="222059" y="1841859"/>
            <a:ext cx="5281758" cy="770709"/>
          </a:xfrm>
          <a:prstGeom prst="round2Diag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70C0"/>
                </a:solidFill>
                <a:latin typeface="UTM Androgyne" panose="02040603050506020204" pitchFamily="18" charset="0"/>
                <a:cs typeface="Times New Roman" panose="02020603050405020304" pitchFamily="18" charset="0"/>
              </a:rPr>
              <a:t>Suối</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cá</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Cẩm</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Lương</a:t>
            </a:r>
            <a:r>
              <a:rPr lang="en-US" sz="2800" dirty="0">
                <a:solidFill>
                  <a:srgbClr val="0070C0"/>
                </a:solidFill>
                <a:latin typeface="UTM Androgyne" panose="02040603050506020204" pitchFamily="18" charset="0"/>
                <a:cs typeface="Times New Roman" panose="02020603050405020304" pitchFamily="18" charset="0"/>
              </a:rPr>
              <a:t> – </a:t>
            </a:r>
            <a:r>
              <a:rPr lang="en-US" sz="2800" dirty="0" err="1">
                <a:solidFill>
                  <a:srgbClr val="0070C0"/>
                </a:solidFill>
                <a:latin typeface="UTM Androgyne" panose="02040603050506020204" pitchFamily="18" charset="0"/>
                <a:cs typeface="Times New Roman" panose="02020603050405020304" pitchFamily="18" charset="0"/>
              </a:rPr>
              <a:t>Thanh</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Hóa</a:t>
            </a:r>
            <a:endParaRPr lang="en-US" sz="2800" dirty="0">
              <a:solidFill>
                <a:srgbClr val="0070C0"/>
              </a:solidFill>
              <a:latin typeface="UTM Androgyne" panose="02040603050506020204" pitchFamily="18" charset="0"/>
              <a:cs typeface="Times New Roman" panose="02020603050405020304" pitchFamily="18" charset="0"/>
            </a:endParaRPr>
          </a:p>
        </p:txBody>
      </p:sp>
      <p:sp>
        <p:nvSpPr>
          <p:cNvPr id="8" name="Round Diagonal Corner Rectangle 7"/>
          <p:cNvSpPr/>
          <p:nvPr/>
        </p:nvSpPr>
        <p:spPr>
          <a:xfrm>
            <a:off x="226539" y="2812866"/>
            <a:ext cx="5281758" cy="770709"/>
          </a:xfrm>
          <a:prstGeom prst="round2Diag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70C0"/>
                </a:solidFill>
                <a:latin typeface="UTM Androgyne" panose="02040603050506020204" pitchFamily="18" charset="0"/>
                <a:cs typeface="Times New Roman" panose="02020603050405020304" pitchFamily="18" charset="0"/>
              </a:rPr>
              <a:t>Động</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Thiên</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Đường</a:t>
            </a:r>
            <a:r>
              <a:rPr lang="en-US" sz="2800" dirty="0">
                <a:solidFill>
                  <a:srgbClr val="0070C0"/>
                </a:solidFill>
                <a:latin typeface="UTM Androgyne" panose="02040603050506020204" pitchFamily="18" charset="0"/>
                <a:cs typeface="Times New Roman" panose="02020603050405020304" pitchFamily="18" charset="0"/>
              </a:rPr>
              <a:t> – </a:t>
            </a:r>
            <a:r>
              <a:rPr lang="en-US" sz="2800" dirty="0" err="1">
                <a:solidFill>
                  <a:srgbClr val="0070C0"/>
                </a:solidFill>
                <a:latin typeface="UTM Androgyne" panose="02040603050506020204" pitchFamily="18" charset="0"/>
                <a:cs typeface="Times New Roman" panose="02020603050405020304" pitchFamily="18" charset="0"/>
              </a:rPr>
              <a:t>Quảng</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Bình</a:t>
            </a:r>
            <a:endParaRPr lang="en-US" sz="2800" dirty="0">
              <a:solidFill>
                <a:srgbClr val="0070C0"/>
              </a:solidFill>
              <a:latin typeface="UTM Androgyne" panose="02040603050506020204" pitchFamily="18" charset="0"/>
              <a:cs typeface="Times New Roman" panose="02020603050405020304" pitchFamily="18" charset="0"/>
            </a:endParaRPr>
          </a:p>
        </p:txBody>
      </p:sp>
      <p:sp>
        <p:nvSpPr>
          <p:cNvPr id="9" name="Round Diagonal Corner Rectangle 8"/>
          <p:cNvSpPr/>
          <p:nvPr/>
        </p:nvSpPr>
        <p:spPr>
          <a:xfrm>
            <a:off x="222059" y="3818702"/>
            <a:ext cx="5281758" cy="770709"/>
          </a:xfrm>
          <a:prstGeom prst="round2Diag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70C0"/>
                </a:solidFill>
                <a:latin typeface="UTM Androgyne" panose="02040603050506020204" pitchFamily="18" charset="0"/>
                <a:cs typeface="Times New Roman" panose="02020603050405020304" pitchFamily="18" charset="0"/>
              </a:rPr>
              <a:t>Chùa</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Thiên</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Mụ</a:t>
            </a:r>
            <a:r>
              <a:rPr lang="en-US" sz="2800" dirty="0">
                <a:solidFill>
                  <a:srgbClr val="0070C0"/>
                </a:solidFill>
                <a:latin typeface="UTM Androgyne" panose="02040603050506020204" pitchFamily="18" charset="0"/>
                <a:cs typeface="Times New Roman" panose="02020603050405020304" pitchFamily="18" charset="0"/>
              </a:rPr>
              <a:t> - </a:t>
            </a:r>
            <a:r>
              <a:rPr lang="en-US" sz="2800" dirty="0" err="1">
                <a:solidFill>
                  <a:srgbClr val="0070C0"/>
                </a:solidFill>
                <a:latin typeface="UTM Androgyne" panose="02040603050506020204" pitchFamily="18" charset="0"/>
                <a:cs typeface="Times New Roman" panose="02020603050405020304" pitchFamily="18" charset="0"/>
              </a:rPr>
              <a:t>Thừa</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Thiên</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Huế</a:t>
            </a:r>
            <a:endParaRPr lang="en-US" sz="2800" dirty="0">
              <a:solidFill>
                <a:srgbClr val="0070C0"/>
              </a:solidFill>
              <a:latin typeface="UTM Androgyne" panose="02040603050506020204" pitchFamily="18" charset="0"/>
              <a:cs typeface="Times New Roman" panose="02020603050405020304" pitchFamily="18" charset="0"/>
            </a:endParaRPr>
          </a:p>
        </p:txBody>
      </p:sp>
      <p:sp>
        <p:nvSpPr>
          <p:cNvPr id="10" name="Round Diagonal Corner Rectangle 9"/>
          <p:cNvSpPr/>
          <p:nvPr/>
        </p:nvSpPr>
        <p:spPr>
          <a:xfrm>
            <a:off x="174287" y="4789709"/>
            <a:ext cx="5281758" cy="770709"/>
          </a:xfrm>
          <a:prstGeom prst="round2Diag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70C0"/>
                </a:solidFill>
                <a:latin typeface="UTM Androgyne" panose="02040603050506020204" pitchFamily="18" charset="0"/>
                <a:cs typeface="Times New Roman" panose="02020603050405020304" pitchFamily="18" charset="0"/>
              </a:rPr>
              <a:t>Ngũ</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Hành</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Sơn</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Bà</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Nà</a:t>
            </a:r>
            <a:r>
              <a:rPr lang="en-US" sz="2800" dirty="0">
                <a:solidFill>
                  <a:srgbClr val="0070C0"/>
                </a:solidFill>
                <a:latin typeface="UTM Androgyne" panose="02040603050506020204" pitchFamily="18" charset="0"/>
                <a:cs typeface="Times New Roman" panose="02020603050405020304" pitchFamily="18" charset="0"/>
              </a:rPr>
              <a:t> – </a:t>
            </a:r>
            <a:r>
              <a:rPr lang="en-US" sz="2800" dirty="0" err="1">
                <a:solidFill>
                  <a:srgbClr val="0070C0"/>
                </a:solidFill>
                <a:latin typeface="UTM Androgyne" panose="02040603050506020204" pitchFamily="18" charset="0"/>
                <a:cs typeface="Times New Roman" panose="02020603050405020304" pitchFamily="18" charset="0"/>
              </a:rPr>
              <a:t>Đà</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Nẵng</a:t>
            </a:r>
            <a:endParaRPr lang="en-US" sz="2800" dirty="0">
              <a:solidFill>
                <a:srgbClr val="0070C0"/>
              </a:solidFill>
              <a:latin typeface="UTM Androgyne" panose="02040603050506020204" pitchFamily="18" charset="0"/>
              <a:cs typeface="Times New Roman" panose="02020603050405020304" pitchFamily="18" charset="0"/>
            </a:endParaRPr>
          </a:p>
        </p:txBody>
      </p:sp>
      <p:sp>
        <p:nvSpPr>
          <p:cNvPr id="11" name="Round Diagonal Corner Rectangle 10"/>
          <p:cNvSpPr/>
          <p:nvPr/>
        </p:nvSpPr>
        <p:spPr>
          <a:xfrm>
            <a:off x="174287" y="5795545"/>
            <a:ext cx="5281758" cy="770709"/>
          </a:xfrm>
          <a:prstGeom prst="round2Diag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70C0"/>
                </a:solidFill>
                <a:latin typeface="UTM Androgyne" panose="02040603050506020204" pitchFamily="18" charset="0"/>
                <a:cs typeface="Times New Roman" panose="02020603050405020304" pitchFamily="18" charset="0"/>
              </a:rPr>
              <a:t>Đảo</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Lý</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Sơn</a:t>
            </a:r>
            <a:r>
              <a:rPr lang="en-US" sz="2800" dirty="0">
                <a:solidFill>
                  <a:srgbClr val="0070C0"/>
                </a:solidFill>
                <a:latin typeface="UTM Androgyne" panose="02040603050506020204" pitchFamily="18" charset="0"/>
                <a:cs typeface="Times New Roman" panose="02020603050405020304" pitchFamily="18" charset="0"/>
              </a:rPr>
              <a:t> – </a:t>
            </a:r>
            <a:r>
              <a:rPr lang="en-US" sz="2800" dirty="0" err="1">
                <a:solidFill>
                  <a:srgbClr val="0070C0"/>
                </a:solidFill>
                <a:latin typeface="UTM Androgyne" panose="02040603050506020204" pitchFamily="18" charset="0"/>
                <a:cs typeface="Times New Roman" panose="02020603050405020304" pitchFamily="18" charset="0"/>
              </a:rPr>
              <a:t>Quảng</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Ngãi</a:t>
            </a:r>
            <a:endParaRPr lang="en-US" sz="2800" dirty="0">
              <a:solidFill>
                <a:srgbClr val="0070C0"/>
              </a:solidFill>
              <a:latin typeface="UTM Androgyne" panose="02040603050506020204" pitchFamily="18" charset="0"/>
              <a:cs typeface="Times New Roman" panose="02020603050405020304" pitchFamily="18" charset="0"/>
            </a:endParaRPr>
          </a:p>
        </p:txBody>
      </p:sp>
      <p:sp>
        <p:nvSpPr>
          <p:cNvPr id="12" name="Round Diagonal Corner Rectangle 11"/>
          <p:cNvSpPr/>
          <p:nvPr/>
        </p:nvSpPr>
        <p:spPr>
          <a:xfrm>
            <a:off x="6487876" y="1841859"/>
            <a:ext cx="5281758" cy="770709"/>
          </a:xfrm>
          <a:prstGeom prst="round2Diag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70C0"/>
                </a:solidFill>
                <a:latin typeface="UTM Androgyne" panose="02040603050506020204" pitchFamily="18" charset="0"/>
                <a:cs typeface="Times New Roman" panose="02020603050405020304" pitchFamily="18" charset="0"/>
              </a:rPr>
              <a:t>Eo</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Gió</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Kỳ</a:t>
            </a:r>
            <a:r>
              <a:rPr lang="en-US" sz="2800" dirty="0">
                <a:solidFill>
                  <a:srgbClr val="0070C0"/>
                </a:solidFill>
                <a:latin typeface="UTM Androgyne" panose="02040603050506020204" pitchFamily="18" charset="0"/>
                <a:cs typeface="Times New Roman" panose="02020603050405020304" pitchFamily="18" charset="0"/>
              </a:rPr>
              <a:t> Co – </a:t>
            </a:r>
            <a:r>
              <a:rPr lang="en-US" sz="2800" dirty="0" err="1">
                <a:solidFill>
                  <a:srgbClr val="0070C0"/>
                </a:solidFill>
                <a:latin typeface="UTM Androgyne" panose="02040603050506020204" pitchFamily="18" charset="0"/>
                <a:cs typeface="Times New Roman" panose="02020603050405020304" pitchFamily="18" charset="0"/>
              </a:rPr>
              <a:t>Bình</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Định</a:t>
            </a:r>
            <a:endParaRPr lang="en-US" sz="2800" dirty="0">
              <a:solidFill>
                <a:srgbClr val="0070C0"/>
              </a:solidFill>
              <a:latin typeface="UTM Androgyne" panose="02040603050506020204" pitchFamily="18" charset="0"/>
              <a:cs typeface="Times New Roman" panose="02020603050405020304" pitchFamily="18" charset="0"/>
            </a:endParaRPr>
          </a:p>
        </p:txBody>
      </p:sp>
      <p:sp>
        <p:nvSpPr>
          <p:cNvPr id="13" name="Round Diagonal Corner Rectangle 12"/>
          <p:cNvSpPr/>
          <p:nvPr/>
        </p:nvSpPr>
        <p:spPr>
          <a:xfrm>
            <a:off x="6492356" y="2812866"/>
            <a:ext cx="5281758" cy="770709"/>
          </a:xfrm>
          <a:prstGeom prst="round2Diag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70C0"/>
                </a:solidFill>
                <a:latin typeface="UTM Androgyne" panose="02040603050506020204" pitchFamily="18" charset="0"/>
                <a:cs typeface="Times New Roman" panose="02020603050405020304" pitchFamily="18" charset="0"/>
              </a:rPr>
              <a:t>Gành</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đá</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đĩa,hồ</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Hóc</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Răm</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Phú</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Yên</a:t>
            </a:r>
            <a:endParaRPr lang="en-US" sz="2800" dirty="0">
              <a:solidFill>
                <a:srgbClr val="0070C0"/>
              </a:solidFill>
              <a:latin typeface="UTM Androgyne" panose="02040603050506020204" pitchFamily="18" charset="0"/>
              <a:cs typeface="Times New Roman" panose="02020603050405020304" pitchFamily="18" charset="0"/>
            </a:endParaRPr>
          </a:p>
        </p:txBody>
      </p:sp>
      <p:sp>
        <p:nvSpPr>
          <p:cNvPr id="14" name="Round Diagonal Corner Rectangle 13"/>
          <p:cNvSpPr/>
          <p:nvPr/>
        </p:nvSpPr>
        <p:spPr>
          <a:xfrm>
            <a:off x="6487876" y="3818702"/>
            <a:ext cx="5281758" cy="770709"/>
          </a:xfrm>
          <a:prstGeom prst="round2Diag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70C0"/>
                </a:solidFill>
                <a:latin typeface="UTM Androgyne" panose="02040603050506020204" pitchFamily="18" charset="0"/>
                <a:cs typeface="Times New Roman" panose="02020603050405020304" pitchFamily="18" charset="0"/>
              </a:rPr>
              <a:t>Đảo</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Bình</a:t>
            </a:r>
            <a:r>
              <a:rPr lang="en-US" sz="2800" dirty="0">
                <a:solidFill>
                  <a:srgbClr val="0070C0"/>
                </a:solidFill>
                <a:latin typeface="UTM Androgyne" panose="02040603050506020204" pitchFamily="18" charset="0"/>
                <a:cs typeface="Times New Roman" panose="02020603050405020304" pitchFamily="18" charset="0"/>
              </a:rPr>
              <a:t> Ba– </a:t>
            </a:r>
            <a:r>
              <a:rPr lang="en-US" sz="2800" dirty="0" err="1">
                <a:solidFill>
                  <a:srgbClr val="0070C0"/>
                </a:solidFill>
                <a:latin typeface="UTM Androgyne" panose="02040603050506020204" pitchFamily="18" charset="0"/>
                <a:cs typeface="Times New Roman" panose="02020603050405020304" pitchFamily="18" charset="0"/>
              </a:rPr>
              <a:t>Khánh</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Hòa</a:t>
            </a:r>
            <a:endParaRPr lang="en-US" sz="2800" dirty="0">
              <a:solidFill>
                <a:srgbClr val="0070C0"/>
              </a:solidFill>
              <a:latin typeface="UTM Androgyne" panose="02040603050506020204" pitchFamily="18" charset="0"/>
              <a:cs typeface="Times New Roman" panose="02020603050405020304" pitchFamily="18" charset="0"/>
            </a:endParaRPr>
          </a:p>
        </p:txBody>
      </p:sp>
      <p:sp>
        <p:nvSpPr>
          <p:cNvPr id="15" name="Round Diagonal Corner Rectangle 14"/>
          <p:cNvSpPr/>
          <p:nvPr/>
        </p:nvSpPr>
        <p:spPr>
          <a:xfrm>
            <a:off x="6440104" y="4789709"/>
            <a:ext cx="5281758" cy="770709"/>
          </a:xfrm>
          <a:prstGeom prst="round2Diag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70C0"/>
                </a:solidFill>
                <a:latin typeface="UTM Androgyne" panose="02040603050506020204" pitchFamily="18" charset="0"/>
                <a:cs typeface="Times New Roman" panose="02020603050405020304" pitchFamily="18" charset="0"/>
              </a:rPr>
              <a:t>Đồi</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cát</a:t>
            </a:r>
            <a:r>
              <a:rPr lang="en-US" sz="2800" dirty="0">
                <a:solidFill>
                  <a:srgbClr val="0070C0"/>
                </a:solidFill>
                <a:latin typeface="UTM Androgyne" panose="02040603050506020204" pitchFamily="18" charset="0"/>
                <a:cs typeface="Times New Roman" panose="02020603050405020304" pitchFamily="18" charset="0"/>
              </a:rPr>
              <a:t> Nam </a:t>
            </a:r>
            <a:r>
              <a:rPr lang="en-US" sz="2800" dirty="0" err="1">
                <a:solidFill>
                  <a:srgbClr val="0070C0"/>
                </a:solidFill>
                <a:latin typeface="UTM Androgyne" panose="02040603050506020204" pitchFamily="18" charset="0"/>
                <a:cs typeface="Times New Roman" panose="02020603050405020304" pitchFamily="18" charset="0"/>
              </a:rPr>
              <a:t>Cương</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Ninh</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Thuận</a:t>
            </a:r>
            <a:endParaRPr lang="en-US" sz="2800" dirty="0">
              <a:solidFill>
                <a:srgbClr val="0070C0"/>
              </a:solidFill>
              <a:latin typeface="UTM Androgyne" panose="02040603050506020204" pitchFamily="18" charset="0"/>
              <a:cs typeface="Times New Roman" panose="02020603050405020304" pitchFamily="18" charset="0"/>
            </a:endParaRPr>
          </a:p>
        </p:txBody>
      </p:sp>
      <p:sp>
        <p:nvSpPr>
          <p:cNvPr id="16" name="Round Diagonal Corner Rectangle 15"/>
          <p:cNvSpPr/>
          <p:nvPr/>
        </p:nvSpPr>
        <p:spPr>
          <a:xfrm>
            <a:off x="6440104" y="5795545"/>
            <a:ext cx="5281758" cy="770709"/>
          </a:xfrm>
          <a:prstGeom prst="round2Diag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70C0"/>
                </a:solidFill>
                <a:latin typeface="UTM Androgyne" panose="02040603050506020204" pitchFamily="18" charset="0"/>
                <a:cs typeface="Times New Roman" panose="02020603050405020304" pitchFamily="18" charset="0"/>
              </a:rPr>
              <a:t>Mũi</a:t>
            </a:r>
            <a:r>
              <a:rPr lang="en-US" sz="2800" dirty="0">
                <a:solidFill>
                  <a:srgbClr val="0070C0"/>
                </a:solidFill>
                <a:latin typeface="UTM Androgyne" panose="02040603050506020204" pitchFamily="18" charset="0"/>
                <a:cs typeface="Times New Roman" panose="02020603050405020304" pitchFamily="18" charset="0"/>
              </a:rPr>
              <a:t> Né – </a:t>
            </a:r>
            <a:r>
              <a:rPr lang="en-US" sz="2800" dirty="0" err="1">
                <a:solidFill>
                  <a:srgbClr val="0070C0"/>
                </a:solidFill>
                <a:latin typeface="UTM Androgyne" panose="02040603050506020204" pitchFamily="18" charset="0"/>
                <a:cs typeface="Times New Roman" panose="02020603050405020304" pitchFamily="18" charset="0"/>
              </a:rPr>
              <a:t>Bình</a:t>
            </a:r>
            <a:r>
              <a:rPr lang="en-US" sz="2800" dirty="0">
                <a:solidFill>
                  <a:srgbClr val="0070C0"/>
                </a:solidFill>
                <a:latin typeface="UTM Androgyne" panose="02040603050506020204" pitchFamily="18" charset="0"/>
                <a:cs typeface="Times New Roman" panose="02020603050405020304" pitchFamily="18" charset="0"/>
              </a:rPr>
              <a:t> </a:t>
            </a:r>
            <a:r>
              <a:rPr lang="en-US" sz="2800" dirty="0" err="1">
                <a:solidFill>
                  <a:srgbClr val="0070C0"/>
                </a:solidFill>
                <a:latin typeface="UTM Androgyne" panose="02040603050506020204" pitchFamily="18" charset="0"/>
                <a:cs typeface="Times New Roman" panose="02020603050405020304" pitchFamily="18" charset="0"/>
              </a:rPr>
              <a:t>Thuận</a:t>
            </a:r>
            <a:endParaRPr lang="en-US" sz="2800" dirty="0">
              <a:solidFill>
                <a:srgbClr val="0070C0"/>
              </a:solidFill>
              <a:latin typeface="UTM Androgy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38250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4"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2" presetClass="entr" presetSubtype="4"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par>
                          <p:cTn id="45" fill="hold">
                            <p:stCondLst>
                              <p:cond delay="3000"/>
                            </p:stCondLst>
                            <p:childTnLst>
                              <p:par>
                                <p:cTn id="46" presetID="2" presetClass="entr" presetSubtype="4"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childTnLst>
                          </p:cTn>
                        </p:par>
                        <p:par>
                          <p:cTn id="50" fill="hold">
                            <p:stCondLst>
                              <p:cond delay="3500"/>
                            </p:stCondLst>
                            <p:childTnLst>
                              <p:par>
                                <p:cTn id="51" presetID="2" presetClass="entr" presetSubtype="4"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par>
                          <p:cTn id="55" fill="hold">
                            <p:stCondLst>
                              <p:cond delay="4000"/>
                            </p:stCondLst>
                            <p:childTnLst>
                              <p:par>
                                <p:cTn id="56" presetID="2" presetClass="entr" presetSubtype="4"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childTnLst>
                          </p:cTn>
                        </p:par>
                        <p:par>
                          <p:cTn id="60" fill="hold">
                            <p:stCondLst>
                              <p:cond delay="4500"/>
                            </p:stCondLst>
                            <p:childTnLst>
                              <p:par>
                                <p:cTn id="61" presetID="2" presetClass="entr" presetSubtype="4"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childTnLst>
                          </p:cTn>
                        </p:par>
                        <p:par>
                          <p:cTn id="65" fill="hold">
                            <p:stCondLst>
                              <p:cond delay="5000"/>
                            </p:stCondLst>
                            <p:childTnLst>
                              <p:par>
                                <p:cTn id="66" presetID="2" presetClass="entr" presetSubtype="4"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fill="hold"/>
                                        <p:tgtEl>
                                          <p:spTgt spid="16"/>
                                        </p:tgtEl>
                                        <p:attrNameLst>
                                          <p:attrName>ppt_x</p:attrName>
                                        </p:attrNameLst>
                                      </p:cBhvr>
                                      <p:tavLst>
                                        <p:tav tm="0">
                                          <p:val>
                                            <p:strVal val="#ppt_x"/>
                                          </p:val>
                                        </p:tav>
                                        <p:tav tm="100000">
                                          <p:val>
                                            <p:strVal val="#ppt_x"/>
                                          </p:val>
                                        </p:tav>
                                      </p:tavLst>
                                    </p:anim>
                                    <p:anim calcmode="lin" valueType="num">
                                      <p:cBhvr additive="base">
                                        <p:cTn id="6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996258" y="2106423"/>
            <a:ext cx="10068906" cy="3815387"/>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Diagonal Corner Rectangle 35"/>
          <p:cNvSpPr/>
          <p:nvPr/>
        </p:nvSpPr>
        <p:spPr>
          <a:xfrm>
            <a:off x="1148658" y="2327415"/>
            <a:ext cx="10068906" cy="3815387"/>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932296" y="819325"/>
            <a:ext cx="8289776" cy="1015663"/>
          </a:xfrm>
          <a:prstGeom prst="rect">
            <a:avLst/>
          </a:prstGeom>
          <a:noFill/>
        </p:spPr>
        <p:txBody>
          <a:bodyPr wrap="square" rtlCol="0">
            <a:spAutoFit/>
          </a:bodyPr>
          <a:lstStyle/>
          <a:p>
            <a:r>
              <a:rPr lang="en-US" sz="6000" dirty="0">
                <a:solidFill>
                  <a:srgbClr val="002060"/>
                </a:solidFill>
                <a:effectLst>
                  <a:outerShdw blurRad="50800" dist="38100" dir="2700000" algn="tl" rotWithShape="0">
                    <a:prstClr val="black">
                      <a:alpha val="40000"/>
                    </a:prstClr>
                  </a:outerShdw>
                  <a:reflection blurRad="6350" stA="55000" endA="300" endPos="45500" dir="5400000" sy="-100000" algn="bl" rotWithShape="0"/>
                </a:effectLst>
                <a:latin typeface="UVN Banh Mi" pitchFamily="2" charset="0"/>
              </a:rPr>
              <a:t>KẾT LUẬN</a:t>
            </a:r>
          </a:p>
        </p:txBody>
      </p:sp>
      <p:sp>
        <p:nvSpPr>
          <p:cNvPr id="33" name="TextBox 32"/>
          <p:cNvSpPr txBox="1"/>
          <p:nvPr/>
        </p:nvSpPr>
        <p:spPr>
          <a:xfrm>
            <a:off x="1517219" y="2556057"/>
            <a:ext cx="9096591" cy="3139321"/>
          </a:xfrm>
          <a:prstGeom prst="rect">
            <a:avLst/>
          </a:prstGeom>
          <a:noFill/>
        </p:spPr>
        <p:txBody>
          <a:bodyPr wrap="square" rtlCol="0">
            <a:spAutoFit/>
          </a:bodyPr>
          <a:lstStyle/>
          <a:p>
            <a:pPr algn="just"/>
            <a:r>
              <a:rPr lang="en-US" altLang="en-US" sz="3600" dirty="0">
                <a:solidFill>
                  <a:srgbClr val="000099"/>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Đồng</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bằng</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duyên</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hải</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miền</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Trung</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có</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nhiều</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bãi</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biển</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đẹp</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bằng</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phẳng</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phủ</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cát</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trắng</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rợp</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bóng</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dừa</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và</a:t>
            </a:r>
            <a:r>
              <a:rPr lang="en-US" altLang="en-US" sz="3600" dirty="0">
                <a:solidFill>
                  <a:schemeClr val="hlink"/>
                </a:solidFill>
                <a:latin typeface="UTM Facebook K&amp;T" panose="02040603050506020204" pitchFamily="18" charset="0"/>
              </a:rPr>
              <a:t> phi </a:t>
            </a:r>
            <a:r>
              <a:rPr lang="en-US" altLang="en-US" sz="3600" dirty="0" err="1">
                <a:solidFill>
                  <a:schemeClr val="hlink"/>
                </a:solidFill>
                <a:latin typeface="UTM Facebook K&amp;T" panose="02040603050506020204" pitchFamily="18" charset="0"/>
              </a:rPr>
              <a:t>lao</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nước</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biển</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trong</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xanh</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và</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nhiều</a:t>
            </a:r>
            <a:r>
              <a:rPr lang="en-US" altLang="en-US" sz="3600" dirty="0">
                <a:solidFill>
                  <a:schemeClr val="hlink"/>
                </a:solidFill>
                <a:latin typeface="UTM Facebook K&amp;T" panose="02040603050506020204" pitchFamily="18" charset="0"/>
              </a:rPr>
              <a:t> di </a:t>
            </a:r>
            <a:r>
              <a:rPr lang="en-US" altLang="en-US" sz="3600" dirty="0" err="1">
                <a:solidFill>
                  <a:schemeClr val="hlink"/>
                </a:solidFill>
                <a:latin typeface="UTM Facebook K&amp;T" panose="02040603050506020204" pitchFamily="18" charset="0"/>
              </a:rPr>
              <a:t>sản</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văn</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hóa</a:t>
            </a:r>
            <a:r>
              <a:rPr lang="en-US" altLang="en-US" sz="3600" dirty="0">
                <a:solidFill>
                  <a:schemeClr val="hlink"/>
                </a:solidFill>
                <a:latin typeface="UTM Facebook K&amp;T" panose="02040603050506020204" pitchFamily="18" charset="0"/>
              </a:rPr>
              <a:t>, di </a:t>
            </a:r>
            <a:r>
              <a:rPr lang="en-US" altLang="en-US" sz="3600" dirty="0" err="1">
                <a:solidFill>
                  <a:schemeClr val="hlink"/>
                </a:solidFill>
                <a:latin typeface="UTM Facebook K&amp;T" panose="02040603050506020204" pitchFamily="18" charset="0"/>
              </a:rPr>
              <a:t>tích</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lịch</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sử</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Đó</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là</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điều</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kiện</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thuận</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lợi</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cho</a:t>
            </a:r>
            <a:r>
              <a:rPr lang="en-US" altLang="en-US" sz="3600" dirty="0">
                <a:solidFill>
                  <a:schemeClr val="hlink"/>
                </a:solidFill>
                <a:latin typeface="UTM Facebook K&amp;T" panose="02040603050506020204" pitchFamily="18" charset="0"/>
              </a:rPr>
              <a:t> du </a:t>
            </a:r>
            <a:r>
              <a:rPr lang="en-US" altLang="en-US" sz="3600" dirty="0" err="1">
                <a:solidFill>
                  <a:schemeClr val="hlink"/>
                </a:solidFill>
                <a:latin typeface="UTM Facebook K&amp;T" panose="02040603050506020204" pitchFamily="18" charset="0"/>
              </a:rPr>
              <a:t>lịch</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phát</a:t>
            </a:r>
            <a:r>
              <a:rPr lang="en-US" altLang="en-US" sz="3600" dirty="0">
                <a:solidFill>
                  <a:schemeClr val="hlink"/>
                </a:solidFill>
                <a:latin typeface="UTM Facebook K&amp;T" panose="02040603050506020204" pitchFamily="18" charset="0"/>
              </a:rPr>
              <a:t> </a:t>
            </a:r>
            <a:r>
              <a:rPr lang="en-US" altLang="en-US" sz="3600" dirty="0" err="1">
                <a:solidFill>
                  <a:schemeClr val="hlink"/>
                </a:solidFill>
                <a:latin typeface="UTM Facebook K&amp;T" panose="02040603050506020204" pitchFamily="18" charset="0"/>
              </a:rPr>
              <a:t>triển</a:t>
            </a:r>
            <a:r>
              <a:rPr lang="en-US" altLang="en-US" sz="3600" dirty="0">
                <a:solidFill>
                  <a:schemeClr val="hlink"/>
                </a:solidFill>
                <a:latin typeface="UTM Facebook K&amp;T" panose="02040603050506020204" pitchFamily="18" charset="0"/>
              </a:rPr>
              <a:t>.</a:t>
            </a:r>
          </a:p>
          <a:p>
            <a:endParaRPr lang="en-US" dirty="0"/>
          </a:p>
        </p:txBody>
      </p:sp>
    </p:spTree>
    <p:extLst>
      <p:ext uri="{BB962C8B-B14F-4D97-AF65-F5344CB8AC3E}">
        <p14:creationId xmlns:p14="http://schemas.microsoft.com/office/powerpoint/2010/main" val="397821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80">
                                          <p:stCondLst>
                                            <p:cond delay="0"/>
                                          </p:stCondLst>
                                        </p:cTn>
                                        <p:tgtEl>
                                          <p:spTgt spid="33"/>
                                        </p:tgtEl>
                                      </p:cBhvr>
                                    </p:animEffect>
                                    <p:anim calcmode="lin" valueType="num">
                                      <p:cBhvr>
                                        <p:cTn id="25"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0" dur="26">
                                          <p:stCondLst>
                                            <p:cond delay="650"/>
                                          </p:stCondLst>
                                        </p:cTn>
                                        <p:tgtEl>
                                          <p:spTgt spid="33"/>
                                        </p:tgtEl>
                                      </p:cBhvr>
                                      <p:to x="100000" y="60000"/>
                                    </p:animScale>
                                    <p:animScale>
                                      <p:cBhvr>
                                        <p:cTn id="31" dur="166" decel="50000">
                                          <p:stCondLst>
                                            <p:cond delay="676"/>
                                          </p:stCondLst>
                                        </p:cTn>
                                        <p:tgtEl>
                                          <p:spTgt spid="33"/>
                                        </p:tgtEl>
                                      </p:cBhvr>
                                      <p:to x="100000" y="100000"/>
                                    </p:animScale>
                                    <p:animScale>
                                      <p:cBhvr>
                                        <p:cTn id="32" dur="26">
                                          <p:stCondLst>
                                            <p:cond delay="1312"/>
                                          </p:stCondLst>
                                        </p:cTn>
                                        <p:tgtEl>
                                          <p:spTgt spid="33"/>
                                        </p:tgtEl>
                                      </p:cBhvr>
                                      <p:to x="100000" y="80000"/>
                                    </p:animScale>
                                    <p:animScale>
                                      <p:cBhvr>
                                        <p:cTn id="33" dur="166" decel="50000">
                                          <p:stCondLst>
                                            <p:cond delay="1338"/>
                                          </p:stCondLst>
                                        </p:cTn>
                                        <p:tgtEl>
                                          <p:spTgt spid="33"/>
                                        </p:tgtEl>
                                      </p:cBhvr>
                                      <p:to x="100000" y="100000"/>
                                    </p:animScale>
                                    <p:animScale>
                                      <p:cBhvr>
                                        <p:cTn id="34" dur="26">
                                          <p:stCondLst>
                                            <p:cond delay="1642"/>
                                          </p:stCondLst>
                                        </p:cTn>
                                        <p:tgtEl>
                                          <p:spTgt spid="33"/>
                                        </p:tgtEl>
                                      </p:cBhvr>
                                      <p:to x="100000" y="90000"/>
                                    </p:animScale>
                                    <p:animScale>
                                      <p:cBhvr>
                                        <p:cTn id="35" dur="166" decel="50000">
                                          <p:stCondLst>
                                            <p:cond delay="1668"/>
                                          </p:stCondLst>
                                        </p:cTn>
                                        <p:tgtEl>
                                          <p:spTgt spid="33"/>
                                        </p:tgtEl>
                                      </p:cBhvr>
                                      <p:to x="100000" y="100000"/>
                                    </p:animScale>
                                    <p:animScale>
                                      <p:cBhvr>
                                        <p:cTn id="36" dur="26">
                                          <p:stCondLst>
                                            <p:cond delay="1808"/>
                                          </p:stCondLst>
                                        </p:cTn>
                                        <p:tgtEl>
                                          <p:spTgt spid="33"/>
                                        </p:tgtEl>
                                      </p:cBhvr>
                                      <p:to x="100000" y="95000"/>
                                    </p:animScale>
                                    <p:animScale>
                                      <p:cBhvr>
                                        <p:cTn id="37"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appy school boy waving hand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35289" y="1496242"/>
            <a:ext cx="44767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556DB85D-44CA-4C00-AE46-9DFA28F4EC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98127">
            <a:off x="4109546" y="-1500618"/>
            <a:ext cx="7273904" cy="727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612039" y="524972"/>
            <a:ext cx="4623666" cy="2308324"/>
          </a:xfrm>
          <a:prstGeom prst="rect">
            <a:avLst/>
          </a:prstGeom>
          <a:noFill/>
        </p:spPr>
        <p:txBody>
          <a:bodyPr wrap="square" rtlCol="0">
            <a:spAutoFit/>
          </a:bodyPr>
          <a:lstStyle/>
          <a:p>
            <a:pPr algn="just"/>
            <a:r>
              <a:rPr lang="en-US" altLang="en-US" sz="4800" dirty="0" err="1">
                <a:solidFill>
                  <a:schemeClr val="hlink"/>
                </a:solidFill>
                <a:latin typeface="UVN Banh Mi" pitchFamily="2" charset="0"/>
              </a:rPr>
              <a:t>Phát</a:t>
            </a:r>
            <a:r>
              <a:rPr lang="en-US" altLang="en-US" sz="4800" dirty="0">
                <a:solidFill>
                  <a:schemeClr val="hlink"/>
                </a:solidFill>
                <a:latin typeface="UVN Banh Mi" pitchFamily="2" charset="0"/>
              </a:rPr>
              <a:t> </a:t>
            </a:r>
            <a:r>
              <a:rPr lang="en-US" altLang="en-US" sz="4800" dirty="0" err="1">
                <a:solidFill>
                  <a:schemeClr val="hlink"/>
                </a:solidFill>
                <a:latin typeface="UVN Banh Mi" pitchFamily="2" charset="0"/>
              </a:rPr>
              <a:t>triển</a:t>
            </a:r>
            <a:r>
              <a:rPr lang="en-US" altLang="en-US" sz="4800" dirty="0">
                <a:solidFill>
                  <a:schemeClr val="hlink"/>
                </a:solidFill>
                <a:latin typeface="UVN Banh Mi" pitchFamily="2" charset="0"/>
              </a:rPr>
              <a:t> du </a:t>
            </a:r>
            <a:r>
              <a:rPr lang="en-US" altLang="en-US" sz="4800" dirty="0" err="1">
                <a:solidFill>
                  <a:schemeClr val="hlink"/>
                </a:solidFill>
                <a:latin typeface="UVN Banh Mi" pitchFamily="2" charset="0"/>
              </a:rPr>
              <a:t>lịch</a:t>
            </a:r>
            <a:r>
              <a:rPr lang="en-US" altLang="en-US" sz="4800" dirty="0">
                <a:solidFill>
                  <a:schemeClr val="hlink"/>
                </a:solidFill>
                <a:latin typeface="UVN Banh Mi" pitchFamily="2" charset="0"/>
              </a:rPr>
              <a:t> </a:t>
            </a:r>
            <a:r>
              <a:rPr lang="en-US" altLang="en-US" sz="4800" dirty="0" err="1">
                <a:solidFill>
                  <a:schemeClr val="hlink"/>
                </a:solidFill>
                <a:latin typeface="UVN Banh Mi" pitchFamily="2" charset="0"/>
              </a:rPr>
              <a:t>đem</a:t>
            </a:r>
            <a:r>
              <a:rPr lang="en-US" altLang="en-US" sz="4800" dirty="0">
                <a:solidFill>
                  <a:schemeClr val="hlink"/>
                </a:solidFill>
                <a:latin typeface="UVN Banh Mi" pitchFamily="2" charset="0"/>
              </a:rPr>
              <a:t> </a:t>
            </a:r>
            <a:r>
              <a:rPr lang="en-US" altLang="en-US" sz="4800" dirty="0" err="1">
                <a:solidFill>
                  <a:schemeClr val="hlink"/>
                </a:solidFill>
                <a:latin typeface="UVN Banh Mi" pitchFamily="2" charset="0"/>
              </a:rPr>
              <a:t>lại</a:t>
            </a:r>
            <a:r>
              <a:rPr lang="en-US" altLang="en-US" sz="4800" dirty="0">
                <a:solidFill>
                  <a:schemeClr val="hlink"/>
                </a:solidFill>
                <a:latin typeface="UVN Banh Mi" pitchFamily="2" charset="0"/>
              </a:rPr>
              <a:t> </a:t>
            </a:r>
            <a:r>
              <a:rPr lang="en-US" altLang="en-US" sz="4800" dirty="0" err="1">
                <a:solidFill>
                  <a:schemeClr val="hlink"/>
                </a:solidFill>
                <a:latin typeface="UVN Banh Mi" pitchFamily="2" charset="0"/>
              </a:rPr>
              <a:t>lợi</a:t>
            </a:r>
            <a:r>
              <a:rPr lang="en-US" altLang="en-US" sz="4800" dirty="0">
                <a:solidFill>
                  <a:schemeClr val="hlink"/>
                </a:solidFill>
                <a:latin typeface="UVN Banh Mi" pitchFamily="2" charset="0"/>
              </a:rPr>
              <a:t> </a:t>
            </a:r>
            <a:r>
              <a:rPr lang="en-US" altLang="en-US" sz="4800" dirty="0" err="1">
                <a:solidFill>
                  <a:schemeClr val="hlink"/>
                </a:solidFill>
                <a:latin typeface="UVN Banh Mi" pitchFamily="2" charset="0"/>
              </a:rPr>
              <a:t>ích</a:t>
            </a:r>
            <a:r>
              <a:rPr lang="en-US" altLang="en-US" sz="4800" dirty="0">
                <a:solidFill>
                  <a:schemeClr val="hlink"/>
                </a:solidFill>
                <a:latin typeface="UVN Banh Mi" pitchFamily="2" charset="0"/>
              </a:rPr>
              <a:t> </a:t>
            </a:r>
            <a:r>
              <a:rPr lang="en-US" altLang="en-US" sz="4800" dirty="0" err="1">
                <a:solidFill>
                  <a:schemeClr val="hlink"/>
                </a:solidFill>
                <a:latin typeface="UVN Banh Mi" pitchFamily="2" charset="0"/>
              </a:rPr>
              <a:t>gì</a:t>
            </a:r>
            <a:r>
              <a:rPr lang="en-US" altLang="en-US" sz="4800" dirty="0">
                <a:solidFill>
                  <a:schemeClr val="hlink"/>
                </a:solidFill>
                <a:latin typeface="UVN Banh Mi" pitchFamily="2" charset="0"/>
              </a:rPr>
              <a:t> </a:t>
            </a:r>
            <a:r>
              <a:rPr lang="en-US" altLang="en-US" sz="4800" dirty="0" err="1">
                <a:solidFill>
                  <a:schemeClr val="hlink"/>
                </a:solidFill>
                <a:latin typeface="UVN Banh Mi" pitchFamily="2" charset="0"/>
              </a:rPr>
              <a:t>cho</a:t>
            </a:r>
            <a:r>
              <a:rPr lang="en-US" altLang="en-US" sz="4800" dirty="0">
                <a:solidFill>
                  <a:schemeClr val="hlink"/>
                </a:solidFill>
                <a:latin typeface="UVN Banh Mi" pitchFamily="2" charset="0"/>
              </a:rPr>
              <a:t> </a:t>
            </a:r>
            <a:r>
              <a:rPr lang="en-US" altLang="en-US" sz="4800" dirty="0" err="1">
                <a:solidFill>
                  <a:schemeClr val="hlink"/>
                </a:solidFill>
                <a:latin typeface="UVN Banh Mi" pitchFamily="2" charset="0"/>
              </a:rPr>
              <a:t>người</a:t>
            </a:r>
            <a:r>
              <a:rPr lang="en-US" altLang="en-US" sz="4800" dirty="0">
                <a:solidFill>
                  <a:schemeClr val="hlink"/>
                </a:solidFill>
                <a:latin typeface="UVN Banh Mi" pitchFamily="2" charset="0"/>
              </a:rPr>
              <a:t> </a:t>
            </a:r>
            <a:r>
              <a:rPr lang="en-US" altLang="en-US" sz="4800" dirty="0" err="1">
                <a:solidFill>
                  <a:schemeClr val="hlink"/>
                </a:solidFill>
                <a:latin typeface="UVN Banh Mi" pitchFamily="2" charset="0"/>
              </a:rPr>
              <a:t>dân</a:t>
            </a:r>
            <a:r>
              <a:rPr lang="en-US" altLang="en-US" sz="4800" dirty="0">
                <a:solidFill>
                  <a:schemeClr val="hlink"/>
                </a:solidFill>
                <a:latin typeface="UVN Banh Mi" pitchFamily="2" charset="0"/>
              </a:rPr>
              <a:t>?</a:t>
            </a:r>
          </a:p>
        </p:txBody>
      </p:sp>
    </p:spTree>
    <p:extLst>
      <p:ext uri="{BB962C8B-B14F-4D97-AF65-F5344CB8AC3E}">
        <p14:creationId xmlns:p14="http://schemas.microsoft.com/office/powerpoint/2010/main" val="166603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2"/>
          </a:xfrm>
          <a:prstGeom prst="rect">
            <a:avLst/>
          </a:prstGeom>
        </p:spPr>
      </p:pic>
      <p:sp>
        <p:nvSpPr>
          <p:cNvPr id="5" name="TextBox 4"/>
          <p:cNvSpPr txBox="1"/>
          <p:nvPr/>
        </p:nvSpPr>
        <p:spPr>
          <a:xfrm>
            <a:off x="686810" y="2409905"/>
            <a:ext cx="11080377" cy="969496"/>
          </a:xfrm>
          <a:prstGeom prst="rect">
            <a:avLst/>
          </a:prstGeom>
          <a:no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5700" dirty="0">
                <a:solidFill>
                  <a:schemeClr val="accent2">
                    <a:lumMod val="75000"/>
                  </a:schemeClr>
                </a:solidFill>
                <a:effectLst>
                  <a:reflection blurRad="6350" stA="55000" endA="300" endPos="45500" dir="5400000" sy="-100000" algn="bl" rotWithShape="0"/>
                </a:effectLst>
                <a:latin typeface="UTM Alberta Heavy" panose="02040603050506020204" pitchFamily="18" charset="0"/>
              </a:rPr>
              <a:t>4. PHÁT TRIỂN CÔNG NGHIỆP</a:t>
            </a:r>
          </a:p>
        </p:txBody>
      </p:sp>
    </p:spTree>
    <p:extLst>
      <p:ext uri="{BB962C8B-B14F-4D97-AF65-F5344CB8AC3E}">
        <p14:creationId xmlns:p14="http://schemas.microsoft.com/office/powerpoint/2010/main" val="254931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764246" y="250327"/>
            <a:ext cx="10068906" cy="2847715"/>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916646" y="471320"/>
            <a:ext cx="10068906" cy="2913326"/>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50403" y="713609"/>
            <a:ext cx="9096591" cy="2062103"/>
          </a:xfrm>
          <a:prstGeom prst="rect">
            <a:avLst/>
          </a:prstGeom>
          <a:noFill/>
        </p:spPr>
        <p:txBody>
          <a:bodyPr wrap="square" rtlCol="0">
            <a:spAutoFit/>
          </a:bodyPr>
          <a:lstStyle/>
          <a:p>
            <a:pPr algn="just"/>
            <a:r>
              <a:rPr lang="en-US" sz="3200" dirty="0" err="1">
                <a:latin typeface="UTM Alberta Heavy" panose="02040603050506020204" pitchFamily="18" charset="0"/>
              </a:rPr>
              <a:t>Với</a:t>
            </a:r>
            <a:r>
              <a:rPr lang="en-US" sz="3200" dirty="0">
                <a:latin typeface="UTM Alberta Heavy" panose="02040603050506020204" pitchFamily="18" charset="0"/>
              </a:rPr>
              <a:t> </a:t>
            </a:r>
            <a:r>
              <a:rPr lang="en-US" sz="3200" dirty="0" err="1">
                <a:latin typeface="UTM Alberta Heavy" panose="02040603050506020204" pitchFamily="18" charset="0"/>
              </a:rPr>
              <a:t>vị</a:t>
            </a:r>
            <a:r>
              <a:rPr lang="en-US" sz="3200" dirty="0">
                <a:latin typeface="UTM Alberta Heavy" panose="02040603050506020204" pitchFamily="18" charset="0"/>
              </a:rPr>
              <a:t> </a:t>
            </a:r>
            <a:r>
              <a:rPr lang="en-US" sz="3200" dirty="0" err="1">
                <a:latin typeface="UTM Alberta Heavy" panose="02040603050506020204" pitchFamily="18" charset="0"/>
              </a:rPr>
              <a:t>trí</a:t>
            </a:r>
            <a:r>
              <a:rPr lang="en-US" sz="3200" dirty="0">
                <a:latin typeface="UTM Alberta Heavy" panose="02040603050506020204" pitchFamily="18" charset="0"/>
              </a:rPr>
              <a:t> </a:t>
            </a:r>
            <a:r>
              <a:rPr lang="en-US" sz="3200" dirty="0" err="1">
                <a:latin typeface="UTM Alberta Heavy" panose="02040603050506020204" pitchFamily="18" charset="0"/>
              </a:rPr>
              <a:t>ven</a:t>
            </a:r>
            <a:r>
              <a:rPr lang="en-US" sz="3200" dirty="0">
                <a:latin typeface="UTM Alberta Heavy" panose="02040603050506020204" pitchFamily="18" charset="0"/>
              </a:rPr>
              <a:t> </a:t>
            </a:r>
            <a:r>
              <a:rPr lang="en-US" sz="3200" dirty="0" err="1">
                <a:latin typeface="UTM Alberta Heavy" panose="02040603050506020204" pitchFamily="18" charset="0"/>
              </a:rPr>
              <a:t>biển</a:t>
            </a:r>
            <a:r>
              <a:rPr lang="en-US" sz="3200" dirty="0">
                <a:latin typeface="UTM Alberta Heavy" panose="02040603050506020204" pitchFamily="18" charset="0"/>
              </a:rPr>
              <a:t>, </a:t>
            </a:r>
            <a:r>
              <a:rPr lang="en-US" sz="3200" dirty="0" err="1">
                <a:latin typeface="UTM Alberta Heavy" panose="02040603050506020204" pitchFamily="18" charset="0"/>
              </a:rPr>
              <a:t>nghề</a:t>
            </a:r>
            <a:r>
              <a:rPr lang="en-US" sz="3200" dirty="0">
                <a:latin typeface="UTM Alberta Heavy" panose="02040603050506020204" pitchFamily="18" charset="0"/>
              </a:rPr>
              <a:t> </a:t>
            </a:r>
            <a:r>
              <a:rPr lang="en-US" sz="3200" dirty="0" err="1">
                <a:latin typeface="UTM Alberta Heavy" panose="02040603050506020204" pitchFamily="18" charset="0"/>
              </a:rPr>
              <a:t>nuôi</a:t>
            </a:r>
            <a:r>
              <a:rPr lang="en-US" sz="3200" dirty="0">
                <a:latin typeface="UTM Alberta Heavy" panose="02040603050506020204" pitchFamily="18" charset="0"/>
              </a:rPr>
              <a:t> </a:t>
            </a:r>
            <a:r>
              <a:rPr lang="en-US" sz="3200" dirty="0" err="1">
                <a:latin typeface="UTM Alberta Heavy" panose="02040603050506020204" pitchFamily="18" charset="0"/>
              </a:rPr>
              <a:t>trồng</a:t>
            </a:r>
            <a:r>
              <a:rPr lang="en-US" sz="3200" dirty="0">
                <a:latin typeface="UTM Alberta Heavy" panose="02040603050506020204" pitchFamily="18" charset="0"/>
              </a:rPr>
              <a:t> </a:t>
            </a:r>
            <a:r>
              <a:rPr lang="en-US" sz="3200" dirty="0" err="1">
                <a:latin typeface="UTM Alberta Heavy" panose="02040603050506020204" pitchFamily="18" charset="0"/>
              </a:rPr>
              <a:t>và</a:t>
            </a:r>
            <a:r>
              <a:rPr lang="en-US" sz="3200" dirty="0">
                <a:latin typeface="UTM Alberta Heavy" panose="02040603050506020204" pitchFamily="18" charset="0"/>
              </a:rPr>
              <a:t> </a:t>
            </a:r>
            <a:r>
              <a:rPr lang="en-US" sz="3200" dirty="0" err="1">
                <a:latin typeface="UTM Alberta Heavy" panose="02040603050506020204" pitchFamily="18" charset="0"/>
              </a:rPr>
              <a:t>đánh</a:t>
            </a:r>
            <a:r>
              <a:rPr lang="en-US" sz="3200" dirty="0">
                <a:latin typeface="UTM Alberta Heavy" panose="02040603050506020204" pitchFamily="18" charset="0"/>
              </a:rPr>
              <a:t> </a:t>
            </a:r>
            <a:r>
              <a:rPr lang="en-US" sz="3200" dirty="0" err="1">
                <a:latin typeface="UTM Alberta Heavy" panose="02040603050506020204" pitchFamily="18" charset="0"/>
              </a:rPr>
              <a:t>bắt</a:t>
            </a:r>
            <a:r>
              <a:rPr lang="en-US" sz="3200" dirty="0">
                <a:latin typeface="UTM Alberta Heavy" panose="02040603050506020204" pitchFamily="18" charset="0"/>
              </a:rPr>
              <a:t> </a:t>
            </a:r>
            <a:r>
              <a:rPr lang="en-US" sz="3200" dirty="0" err="1">
                <a:latin typeface="UTM Alberta Heavy" panose="02040603050506020204" pitchFamily="18" charset="0"/>
              </a:rPr>
              <a:t>thủy</a:t>
            </a:r>
            <a:r>
              <a:rPr lang="en-US" sz="3200" dirty="0">
                <a:latin typeface="UTM Alberta Heavy" panose="02040603050506020204" pitchFamily="18" charset="0"/>
              </a:rPr>
              <a:t> </a:t>
            </a:r>
            <a:r>
              <a:rPr lang="en-US" sz="3200" dirty="0" err="1">
                <a:latin typeface="UTM Alberta Heavy" panose="02040603050506020204" pitchFamily="18" charset="0"/>
              </a:rPr>
              <a:t>sản</a:t>
            </a:r>
            <a:r>
              <a:rPr lang="en-US" sz="3200" dirty="0">
                <a:latin typeface="UTM Alberta Heavy" panose="02040603050506020204" pitchFamily="18" charset="0"/>
              </a:rPr>
              <a:t> </a:t>
            </a:r>
            <a:r>
              <a:rPr lang="en-US" sz="3200" dirty="0" err="1">
                <a:latin typeface="UTM Alberta Heavy" panose="02040603050506020204" pitchFamily="18" charset="0"/>
              </a:rPr>
              <a:t>phát</a:t>
            </a:r>
            <a:r>
              <a:rPr lang="en-US" sz="3200" dirty="0">
                <a:latin typeface="UTM Alberta Heavy" panose="02040603050506020204" pitchFamily="18" charset="0"/>
              </a:rPr>
              <a:t> </a:t>
            </a:r>
            <a:r>
              <a:rPr lang="en-US" sz="3200" dirty="0" err="1">
                <a:latin typeface="UTM Alberta Heavy" panose="02040603050506020204" pitchFamily="18" charset="0"/>
              </a:rPr>
              <a:t>triển</a:t>
            </a:r>
            <a:r>
              <a:rPr lang="en-US" sz="3200" dirty="0">
                <a:latin typeface="UTM Alberta Heavy" panose="02040603050506020204" pitchFamily="18" charset="0"/>
              </a:rPr>
              <a:t> </a:t>
            </a:r>
            <a:r>
              <a:rPr lang="en-US" sz="3200" dirty="0" err="1">
                <a:latin typeface="UTM Alberta Heavy" panose="02040603050506020204" pitchFamily="18" charset="0"/>
              </a:rPr>
              <a:t>tạo</a:t>
            </a:r>
            <a:r>
              <a:rPr lang="en-US" sz="3200" dirty="0">
                <a:latin typeface="UTM Alberta Heavy" panose="02040603050506020204" pitchFamily="18" charset="0"/>
              </a:rPr>
              <a:t> </a:t>
            </a:r>
            <a:r>
              <a:rPr lang="en-US" sz="3200" dirty="0" err="1">
                <a:latin typeface="UTM Alberta Heavy" panose="02040603050506020204" pitchFamily="18" charset="0"/>
              </a:rPr>
              <a:t>điều</a:t>
            </a:r>
            <a:r>
              <a:rPr lang="en-US" sz="3200" dirty="0">
                <a:latin typeface="UTM Alberta Heavy" panose="02040603050506020204" pitchFamily="18" charset="0"/>
              </a:rPr>
              <a:t> </a:t>
            </a:r>
            <a:r>
              <a:rPr lang="en-US" sz="3200" dirty="0" err="1">
                <a:latin typeface="UTM Alberta Heavy" panose="02040603050506020204" pitchFamily="18" charset="0"/>
              </a:rPr>
              <a:t>kiện</a:t>
            </a:r>
            <a:r>
              <a:rPr lang="en-US" sz="3200" dirty="0">
                <a:latin typeface="UTM Alberta Heavy" panose="02040603050506020204" pitchFamily="18" charset="0"/>
              </a:rPr>
              <a:t> </a:t>
            </a:r>
            <a:r>
              <a:rPr lang="en-US" sz="3200" dirty="0" err="1">
                <a:latin typeface="UTM Alberta Heavy" panose="02040603050506020204" pitchFamily="18" charset="0"/>
              </a:rPr>
              <a:t>cho</a:t>
            </a:r>
            <a:r>
              <a:rPr lang="en-US" sz="3200" dirty="0">
                <a:latin typeface="UTM Alberta Heavy" panose="02040603050506020204" pitchFamily="18" charset="0"/>
              </a:rPr>
              <a:t> </a:t>
            </a:r>
            <a:r>
              <a:rPr lang="en-US" sz="3200" dirty="0" err="1">
                <a:latin typeface="UTM Alberta Heavy" panose="02040603050506020204" pitchFamily="18" charset="0"/>
              </a:rPr>
              <a:t>ngành</a:t>
            </a:r>
            <a:r>
              <a:rPr lang="en-US" sz="3200" dirty="0">
                <a:latin typeface="UTM Alberta Heavy" panose="02040603050506020204" pitchFamily="18" charset="0"/>
              </a:rPr>
              <a:t> </a:t>
            </a:r>
            <a:r>
              <a:rPr lang="en-US" sz="3200" dirty="0" err="1">
                <a:latin typeface="UTM Alberta Heavy" panose="02040603050506020204" pitchFamily="18" charset="0"/>
              </a:rPr>
              <a:t>công</a:t>
            </a:r>
            <a:r>
              <a:rPr lang="en-US" sz="3200" dirty="0">
                <a:latin typeface="UTM Alberta Heavy" panose="02040603050506020204" pitchFamily="18" charset="0"/>
              </a:rPr>
              <a:t>  </a:t>
            </a:r>
            <a:r>
              <a:rPr lang="en-US" sz="3200" dirty="0" err="1">
                <a:latin typeface="UTM Alberta Heavy" panose="02040603050506020204" pitchFamily="18" charset="0"/>
              </a:rPr>
              <a:t>nghiệp</a:t>
            </a:r>
            <a:r>
              <a:rPr lang="en-US" sz="3200" dirty="0">
                <a:latin typeface="UTM Alberta Heavy" panose="02040603050506020204" pitchFamily="18" charset="0"/>
              </a:rPr>
              <a:t> </a:t>
            </a:r>
            <a:r>
              <a:rPr lang="en-US" sz="3200" dirty="0" err="1">
                <a:latin typeface="UTM Alberta Heavy" panose="02040603050506020204" pitchFamily="18" charset="0"/>
              </a:rPr>
              <a:t>đóng</a:t>
            </a:r>
            <a:r>
              <a:rPr lang="en-US" sz="3200" dirty="0">
                <a:latin typeface="UTM Alberta Heavy" panose="02040603050506020204" pitchFamily="18" charset="0"/>
              </a:rPr>
              <a:t> </a:t>
            </a:r>
            <a:r>
              <a:rPr lang="en-US" sz="3200" dirty="0" err="1">
                <a:latin typeface="UTM Alberta Heavy" panose="02040603050506020204" pitchFamily="18" charset="0"/>
              </a:rPr>
              <a:t>tàu</a:t>
            </a:r>
            <a:r>
              <a:rPr lang="en-US" sz="3200" dirty="0">
                <a:latin typeface="UTM Alberta Heavy" panose="02040603050506020204" pitchFamily="18" charset="0"/>
              </a:rPr>
              <a:t> </a:t>
            </a:r>
            <a:r>
              <a:rPr lang="en-US" sz="3200" dirty="0" err="1">
                <a:latin typeface="UTM Alberta Heavy" panose="02040603050506020204" pitchFamily="18" charset="0"/>
              </a:rPr>
              <a:t>và</a:t>
            </a:r>
            <a:r>
              <a:rPr lang="en-US" sz="3200" dirty="0">
                <a:latin typeface="UTM Alberta Heavy" panose="02040603050506020204" pitchFamily="18" charset="0"/>
              </a:rPr>
              <a:t> </a:t>
            </a:r>
            <a:r>
              <a:rPr lang="en-US" sz="3200" dirty="0" err="1">
                <a:latin typeface="UTM Alberta Heavy" panose="02040603050506020204" pitchFamily="18" charset="0"/>
              </a:rPr>
              <a:t>sửa</a:t>
            </a:r>
            <a:r>
              <a:rPr lang="en-US" sz="3200" dirty="0">
                <a:latin typeface="UTM Alberta Heavy" panose="02040603050506020204" pitchFamily="18" charset="0"/>
              </a:rPr>
              <a:t> </a:t>
            </a:r>
            <a:r>
              <a:rPr lang="en-US" sz="3200" dirty="0" err="1">
                <a:latin typeface="UTM Alberta Heavy" panose="02040603050506020204" pitchFamily="18" charset="0"/>
              </a:rPr>
              <a:t>chữa</a:t>
            </a:r>
            <a:r>
              <a:rPr lang="en-US" sz="3200" dirty="0">
                <a:latin typeface="UTM Alberta Heavy" panose="02040603050506020204" pitchFamily="18" charset="0"/>
              </a:rPr>
              <a:t> </a:t>
            </a:r>
            <a:r>
              <a:rPr lang="en-US" sz="3200" dirty="0" err="1">
                <a:latin typeface="UTM Alberta Heavy" panose="02040603050506020204" pitchFamily="18" charset="0"/>
              </a:rPr>
              <a:t>tàu</a:t>
            </a:r>
            <a:r>
              <a:rPr lang="en-US" sz="3200" dirty="0">
                <a:latin typeface="UTM Alberta Heavy" panose="02040603050506020204" pitchFamily="18" charset="0"/>
              </a:rPr>
              <a:t> </a:t>
            </a:r>
            <a:r>
              <a:rPr lang="en-US" sz="3200" dirty="0" err="1">
                <a:latin typeface="UTM Alberta Heavy" panose="02040603050506020204" pitchFamily="18" charset="0"/>
              </a:rPr>
              <a:t>thuyền</a:t>
            </a:r>
            <a:r>
              <a:rPr lang="en-US" sz="3200" dirty="0">
                <a:latin typeface="UTM Alberta Heavy" panose="02040603050506020204" pitchFamily="18" charset="0"/>
              </a:rPr>
              <a:t> ở </a:t>
            </a:r>
            <a:r>
              <a:rPr lang="en-US" sz="3200" dirty="0" err="1">
                <a:latin typeface="UTM Alberta Heavy" panose="02040603050506020204" pitchFamily="18" charset="0"/>
              </a:rPr>
              <a:t>duyên</a:t>
            </a:r>
            <a:r>
              <a:rPr lang="en-US" sz="3200" dirty="0">
                <a:latin typeface="UTM Alberta Heavy" panose="02040603050506020204" pitchFamily="18" charset="0"/>
              </a:rPr>
              <a:t> </a:t>
            </a:r>
            <a:r>
              <a:rPr lang="en-US" sz="3200" dirty="0" err="1">
                <a:latin typeface="UTM Alberta Heavy" panose="02040603050506020204" pitchFamily="18" charset="0"/>
              </a:rPr>
              <a:t>hải</a:t>
            </a:r>
            <a:r>
              <a:rPr lang="en-US" sz="3200" dirty="0">
                <a:latin typeface="UTM Alberta Heavy" panose="02040603050506020204" pitchFamily="18" charset="0"/>
              </a:rPr>
              <a:t> </a:t>
            </a:r>
            <a:r>
              <a:rPr lang="en-US" sz="3200" dirty="0" err="1">
                <a:latin typeface="UTM Alberta Heavy" panose="02040603050506020204" pitchFamily="18" charset="0"/>
              </a:rPr>
              <a:t>miền</a:t>
            </a:r>
            <a:r>
              <a:rPr lang="en-US" sz="3200" dirty="0">
                <a:latin typeface="UTM Alberta Heavy" panose="02040603050506020204" pitchFamily="18" charset="0"/>
              </a:rPr>
              <a:t> </a:t>
            </a:r>
            <a:r>
              <a:rPr lang="en-US" sz="3200" dirty="0" err="1">
                <a:latin typeface="UTM Alberta Heavy" panose="02040603050506020204" pitchFamily="18" charset="0"/>
              </a:rPr>
              <a:t>Trung</a:t>
            </a:r>
            <a:r>
              <a:rPr lang="en-US" sz="3200" dirty="0">
                <a:latin typeface="UTM Alberta Heavy" panose="02040603050506020204" pitchFamily="18" charset="0"/>
              </a:rPr>
              <a:t> </a:t>
            </a:r>
            <a:r>
              <a:rPr lang="en-US" sz="3200" dirty="0" err="1">
                <a:latin typeface="UTM Alberta Heavy" panose="02040603050506020204" pitchFamily="18" charset="0"/>
              </a:rPr>
              <a:t>phát</a:t>
            </a:r>
            <a:r>
              <a:rPr lang="en-US" sz="3200" dirty="0">
                <a:latin typeface="UTM Alberta Heavy" panose="02040603050506020204" pitchFamily="18" charset="0"/>
              </a:rPr>
              <a:t> </a:t>
            </a:r>
            <a:r>
              <a:rPr lang="en-US" sz="3200" dirty="0" err="1">
                <a:latin typeface="UTM Alberta Heavy" panose="02040603050506020204" pitchFamily="18" charset="0"/>
              </a:rPr>
              <a:t>triển</a:t>
            </a:r>
            <a:r>
              <a:rPr lang="en-US" sz="3200" dirty="0">
                <a:latin typeface="UTM Alberta Heavy" panose="02040603050506020204" pitchFamily="18" charset="0"/>
              </a:rPr>
              <a:t>.</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9125" l="0" r="100000">
                        <a14:foregroundMark x1="42000" y1="5908" x2="89000" y2="52954"/>
                        <a14:foregroundMark x1="95200" y1="59300" x2="95200" y2="59300"/>
                        <a14:foregroundMark x1="95400" y1="66521" x2="95400" y2="66521"/>
                        <a14:foregroundMark x1="80800" y1="78556" x2="80800" y2="78556"/>
                      </a14:backgroundRemoval>
                    </a14:imgEffect>
                  </a14:imgLayer>
                </a14:imgProps>
              </a:ext>
              <a:ext uri="{28A0092B-C50C-407E-A947-70E740481C1C}">
                <a14:useLocalDpi xmlns:a14="http://schemas.microsoft.com/office/drawing/2010/main" val="0"/>
              </a:ext>
            </a:extLst>
          </a:blip>
          <a:stretch>
            <a:fillRect/>
          </a:stretch>
        </p:blipFill>
        <p:spPr>
          <a:xfrm>
            <a:off x="3130761" y="3098042"/>
            <a:ext cx="2667937" cy="243849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1228" y="1417228"/>
            <a:ext cx="5440772" cy="5440772"/>
          </a:xfrm>
          <a:prstGeom prst="rect">
            <a:avLst/>
          </a:prstGeom>
        </p:spPr>
      </p:pic>
    </p:spTree>
    <p:extLst>
      <p:ext uri="{BB962C8B-B14F-4D97-AF65-F5344CB8AC3E}">
        <p14:creationId xmlns:p14="http://schemas.microsoft.com/office/powerpoint/2010/main" val="183006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80">
                                          <p:stCondLst>
                                            <p:cond delay="0"/>
                                          </p:stCondLst>
                                        </p:cTn>
                                        <p:tgtEl>
                                          <p:spTgt spid="4"/>
                                        </p:tgtEl>
                                      </p:cBhvr>
                                    </p:animEffect>
                                    <p:anim calcmode="lin" valueType="num">
                                      <p:cBhvr>
                                        <p:cTn id="2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5" dur="26">
                                          <p:stCondLst>
                                            <p:cond delay="650"/>
                                          </p:stCondLst>
                                        </p:cTn>
                                        <p:tgtEl>
                                          <p:spTgt spid="4"/>
                                        </p:tgtEl>
                                      </p:cBhvr>
                                      <p:to x="100000" y="60000"/>
                                    </p:animScale>
                                    <p:animScale>
                                      <p:cBhvr>
                                        <p:cTn id="26" dur="166" decel="50000">
                                          <p:stCondLst>
                                            <p:cond delay="676"/>
                                          </p:stCondLst>
                                        </p:cTn>
                                        <p:tgtEl>
                                          <p:spTgt spid="4"/>
                                        </p:tgtEl>
                                      </p:cBhvr>
                                      <p:to x="100000" y="100000"/>
                                    </p:animScale>
                                    <p:animScale>
                                      <p:cBhvr>
                                        <p:cTn id="27" dur="26">
                                          <p:stCondLst>
                                            <p:cond delay="1312"/>
                                          </p:stCondLst>
                                        </p:cTn>
                                        <p:tgtEl>
                                          <p:spTgt spid="4"/>
                                        </p:tgtEl>
                                      </p:cBhvr>
                                      <p:to x="100000" y="80000"/>
                                    </p:animScale>
                                    <p:animScale>
                                      <p:cBhvr>
                                        <p:cTn id="28" dur="166" decel="50000">
                                          <p:stCondLst>
                                            <p:cond delay="1338"/>
                                          </p:stCondLst>
                                        </p:cTn>
                                        <p:tgtEl>
                                          <p:spTgt spid="4"/>
                                        </p:tgtEl>
                                      </p:cBhvr>
                                      <p:to x="100000" y="100000"/>
                                    </p:animScale>
                                    <p:animScale>
                                      <p:cBhvr>
                                        <p:cTn id="29" dur="26">
                                          <p:stCondLst>
                                            <p:cond delay="1642"/>
                                          </p:stCondLst>
                                        </p:cTn>
                                        <p:tgtEl>
                                          <p:spTgt spid="4"/>
                                        </p:tgtEl>
                                      </p:cBhvr>
                                      <p:to x="100000" y="90000"/>
                                    </p:animScale>
                                    <p:animScale>
                                      <p:cBhvr>
                                        <p:cTn id="30" dur="166" decel="50000">
                                          <p:stCondLst>
                                            <p:cond delay="1668"/>
                                          </p:stCondLst>
                                        </p:cTn>
                                        <p:tgtEl>
                                          <p:spTgt spid="4"/>
                                        </p:tgtEl>
                                      </p:cBhvr>
                                      <p:to x="100000" y="100000"/>
                                    </p:animScale>
                                    <p:animScale>
                                      <p:cBhvr>
                                        <p:cTn id="31" dur="26">
                                          <p:stCondLst>
                                            <p:cond delay="1808"/>
                                          </p:stCondLst>
                                        </p:cTn>
                                        <p:tgtEl>
                                          <p:spTgt spid="4"/>
                                        </p:tgtEl>
                                      </p:cBhvr>
                                      <p:to x="100000" y="95000"/>
                                    </p:animScale>
                                    <p:animScale>
                                      <p:cBhvr>
                                        <p:cTn id="32" dur="166" decel="50000">
                                          <p:stCondLst>
                                            <p:cond delay="1834"/>
                                          </p:stCondLst>
                                        </p:cTn>
                                        <p:tgtEl>
                                          <p:spTgt spid="4"/>
                                        </p:tgtEl>
                                      </p:cBhvr>
                                      <p:to x="100000" y="100000"/>
                                    </p:animScale>
                                  </p:childTnLst>
                                </p:cTn>
                              </p:par>
                              <p:par>
                                <p:cTn id="33" presetID="53" presetClass="entr" presetSubtype="16"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2000" fill="hold"/>
                                        <p:tgtEl>
                                          <p:spTgt spid="5"/>
                                        </p:tgtEl>
                                        <p:attrNameLst>
                                          <p:attrName>ppt_w</p:attrName>
                                        </p:attrNameLst>
                                      </p:cBhvr>
                                      <p:tavLst>
                                        <p:tav tm="0">
                                          <p:val>
                                            <p:fltVal val="0"/>
                                          </p:val>
                                        </p:tav>
                                        <p:tav tm="100000">
                                          <p:val>
                                            <p:strVal val="#ppt_w"/>
                                          </p:val>
                                        </p:tav>
                                      </p:tavLst>
                                    </p:anim>
                                    <p:anim calcmode="lin" valueType="num">
                                      <p:cBhvr>
                                        <p:cTn id="36" dur="2000" fill="hold"/>
                                        <p:tgtEl>
                                          <p:spTgt spid="5"/>
                                        </p:tgtEl>
                                        <p:attrNameLst>
                                          <p:attrName>ppt_h</p:attrName>
                                        </p:attrNameLst>
                                      </p:cBhvr>
                                      <p:tavLst>
                                        <p:tav tm="0">
                                          <p:val>
                                            <p:fltVal val="0"/>
                                          </p:val>
                                        </p:tav>
                                        <p:tav tm="100000">
                                          <p:val>
                                            <p:strVal val="#ppt_h"/>
                                          </p:val>
                                        </p:tav>
                                      </p:tavLst>
                                    </p:anim>
                                    <p:animEffect transition="in" filter="fade">
                                      <p:cBhvr>
                                        <p:cTn id="37" dur="2000"/>
                                        <p:tgtEl>
                                          <p:spTgt spid="5"/>
                                        </p:tgtEl>
                                      </p:cBhvr>
                                    </p:animEffect>
                                  </p:childTnLst>
                                </p:cTn>
                              </p:par>
                              <p:par>
                                <p:cTn id="38" presetID="2" presetClass="entr" presetSubtype="2"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1250" fill="hold"/>
                                        <p:tgtEl>
                                          <p:spTgt spid="6"/>
                                        </p:tgtEl>
                                        <p:attrNameLst>
                                          <p:attrName>ppt_x</p:attrName>
                                        </p:attrNameLst>
                                      </p:cBhvr>
                                      <p:tavLst>
                                        <p:tav tm="0">
                                          <p:val>
                                            <p:strVal val="1+#ppt_w/2"/>
                                          </p:val>
                                        </p:tav>
                                        <p:tav tm="100000">
                                          <p:val>
                                            <p:strVal val="#ppt_x"/>
                                          </p:val>
                                        </p:tav>
                                      </p:tavLst>
                                    </p:anim>
                                    <p:anim calcmode="lin" valueType="num">
                                      <p:cBhvr additive="base">
                                        <p:cTn id="41"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42699"/>
            <a:ext cx="6318913" cy="45788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913" y="2142699"/>
            <a:ext cx="5873087" cy="4715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4" name="Group 3">
            <a:extLst>
              <a:ext uri="{FF2B5EF4-FFF2-40B4-BE49-F238E27FC236}">
                <a16:creationId xmlns:a16="http://schemas.microsoft.com/office/drawing/2014/main" id="{E4B86D33-0E2C-4799-A9B4-3CFA82D34800}"/>
              </a:ext>
            </a:extLst>
          </p:cNvPr>
          <p:cNvGrpSpPr/>
          <p:nvPr/>
        </p:nvGrpSpPr>
        <p:grpSpPr>
          <a:xfrm>
            <a:off x="1060037" y="393621"/>
            <a:ext cx="9108275" cy="875913"/>
            <a:chOff x="-180829" y="2659031"/>
            <a:chExt cx="2993004" cy="2733230"/>
          </a:xfrm>
        </p:grpSpPr>
        <p:sp>
          <p:nvSpPr>
            <p:cNvPr id="5" name="TextBox 4">
              <a:extLst>
                <a:ext uri="{FF2B5EF4-FFF2-40B4-BE49-F238E27FC236}">
                  <a16:creationId xmlns:a16="http://schemas.microsoft.com/office/drawing/2014/main" id="{C153C45A-B5D6-449D-95DE-B5F4E0CA7A2A}"/>
                </a:ext>
              </a:extLst>
            </p:cNvPr>
            <p:cNvSpPr txBox="1"/>
            <p:nvPr/>
          </p:nvSpPr>
          <p:spPr>
            <a:xfrm>
              <a:off x="-180829" y="2659031"/>
              <a:ext cx="2993004" cy="273323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Times New Roman" panose="02020603050405020304" pitchFamily="18" charset="0"/>
                  <a:cs typeface="Times New Roman" panose="02020603050405020304" pitchFamily="18" charset="0"/>
                </a:rPr>
                <a:t>Nhà</a:t>
              </a:r>
              <a:r>
                <a:rPr lang="en-US" sz="4500" b="1" dirty="0">
                  <a:solidFill>
                    <a:srgbClr val="C00000"/>
                  </a:solidFill>
                  <a:latin typeface="Times New Roman" panose="02020603050405020304" pitchFamily="18" charset="0"/>
                  <a:cs typeface="Times New Roman" panose="02020603050405020304" pitchFamily="18" charset="0"/>
                </a:rPr>
                <a:t> </a:t>
              </a:r>
              <a:r>
                <a:rPr lang="en-US" sz="4500" b="1" dirty="0" err="1">
                  <a:solidFill>
                    <a:srgbClr val="C00000"/>
                  </a:solidFill>
                  <a:latin typeface="Times New Roman" panose="02020603050405020304" pitchFamily="18" charset="0"/>
                  <a:cs typeface="Times New Roman" panose="02020603050405020304" pitchFamily="18" charset="0"/>
                </a:rPr>
                <a:t>máy</a:t>
              </a:r>
              <a:r>
                <a:rPr lang="en-US" sz="4500" b="1" dirty="0">
                  <a:solidFill>
                    <a:srgbClr val="C00000"/>
                  </a:solidFill>
                  <a:latin typeface="Times New Roman" panose="02020603050405020304" pitchFamily="18" charset="0"/>
                  <a:cs typeface="Times New Roman" panose="02020603050405020304" pitchFamily="18" charset="0"/>
                </a:rPr>
                <a:t> </a:t>
              </a:r>
              <a:r>
                <a:rPr lang="en-US" sz="4500" b="1" dirty="0" err="1">
                  <a:solidFill>
                    <a:srgbClr val="C00000"/>
                  </a:solidFill>
                  <a:latin typeface="Times New Roman" panose="02020603050405020304" pitchFamily="18" charset="0"/>
                  <a:cs typeface="Times New Roman" panose="02020603050405020304" pitchFamily="18" charset="0"/>
                </a:rPr>
                <a:t>đóng</a:t>
              </a:r>
              <a:r>
                <a:rPr lang="en-US" sz="4500" b="1" dirty="0">
                  <a:solidFill>
                    <a:srgbClr val="C00000"/>
                  </a:solidFill>
                  <a:latin typeface="Times New Roman" panose="02020603050405020304" pitchFamily="18" charset="0"/>
                  <a:cs typeface="Times New Roman" panose="02020603050405020304" pitchFamily="18" charset="0"/>
                </a:rPr>
                <a:t> </a:t>
              </a:r>
              <a:r>
                <a:rPr lang="en-US" sz="4500" b="1" dirty="0" err="1">
                  <a:solidFill>
                    <a:srgbClr val="C00000"/>
                  </a:solidFill>
                  <a:latin typeface="Times New Roman" panose="02020603050405020304" pitchFamily="18" charset="0"/>
                  <a:cs typeface="Times New Roman" panose="02020603050405020304" pitchFamily="18" charset="0"/>
                </a:rPr>
                <a:t>tàu</a:t>
              </a:r>
              <a:r>
                <a:rPr lang="en-US" sz="4500" b="1" dirty="0">
                  <a:solidFill>
                    <a:srgbClr val="C00000"/>
                  </a:solidFill>
                  <a:latin typeface="Times New Roman" panose="02020603050405020304" pitchFamily="18" charset="0"/>
                  <a:cs typeface="Times New Roman" panose="02020603050405020304" pitchFamily="18" charset="0"/>
                </a:rPr>
                <a:t> Dung </a:t>
              </a:r>
              <a:r>
                <a:rPr lang="en-US" sz="4500" b="1" dirty="0" err="1">
                  <a:solidFill>
                    <a:srgbClr val="C00000"/>
                  </a:solidFill>
                  <a:latin typeface="Times New Roman" panose="02020603050405020304" pitchFamily="18" charset="0"/>
                  <a:cs typeface="Times New Roman" panose="02020603050405020304" pitchFamily="18" charset="0"/>
                </a:rPr>
                <a:t>Quất</a:t>
              </a:r>
              <a:endParaRPr lang="en-US" sz="4500" b="1" dirty="0">
                <a:solidFill>
                  <a:srgbClr val="C00000"/>
                </a:solidFill>
                <a:latin typeface="Times New Roman" panose="02020603050405020304" pitchFamily="18" charset="0"/>
                <a:cs typeface="Times New Roman" panose="02020603050405020304" pitchFamily="18" charset="0"/>
              </a:endParaRPr>
            </a:p>
          </p:txBody>
        </p:sp>
        <p:grpSp>
          <p:nvGrpSpPr>
            <p:cNvPr id="6"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7"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Tree>
    <p:extLst>
      <p:ext uri="{BB962C8B-B14F-4D97-AF65-F5344CB8AC3E}">
        <p14:creationId xmlns:p14="http://schemas.microsoft.com/office/powerpoint/2010/main" val="125875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2830" y="712823"/>
            <a:ext cx="11973636" cy="6021879"/>
          </a:xfrm>
          <a:prstGeom prst="rect">
            <a:avLst/>
          </a:prstGeom>
          <a:solidFill>
            <a:schemeClr val="bg1">
              <a:alpha val="87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4B86D33-0E2C-4799-A9B4-3CFA82D34800}"/>
              </a:ext>
            </a:extLst>
          </p:cNvPr>
          <p:cNvGrpSpPr/>
          <p:nvPr/>
        </p:nvGrpSpPr>
        <p:grpSpPr>
          <a:xfrm>
            <a:off x="286605" y="60182"/>
            <a:ext cx="11450474" cy="652641"/>
            <a:chOff x="-397639" y="2659031"/>
            <a:chExt cx="3209815" cy="2036524"/>
          </a:xfrm>
        </p:grpSpPr>
        <p:sp>
          <p:nvSpPr>
            <p:cNvPr id="3" name="TextBox 2">
              <a:extLst>
                <a:ext uri="{FF2B5EF4-FFF2-40B4-BE49-F238E27FC236}">
                  <a16:creationId xmlns:a16="http://schemas.microsoft.com/office/drawing/2014/main" id="{C153C45A-B5D6-449D-95DE-B5F4E0CA7A2A}"/>
                </a:ext>
              </a:extLst>
            </p:cNvPr>
            <p:cNvSpPr txBox="1"/>
            <p:nvPr/>
          </p:nvSpPr>
          <p:spPr>
            <a:xfrm>
              <a:off x="-397639" y="2659031"/>
              <a:ext cx="3209815" cy="2036524"/>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200" b="1" dirty="0" err="1">
                  <a:solidFill>
                    <a:srgbClr val="C00000"/>
                  </a:solidFill>
                  <a:latin typeface="Times New Roman" panose="02020603050405020304" pitchFamily="18" charset="0"/>
                  <a:cs typeface="Times New Roman" panose="02020603050405020304" pitchFamily="18" charset="0"/>
                </a:rPr>
                <a:t>Hãy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nêu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thứ</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các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việc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để</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sản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xuất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đường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từ</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cây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mía</a:t>
              </a:r>
              <a:r>
                <a:rPr lang="en-US" sz="3200" b="1" dirty="0">
                  <a:solidFill>
                    <a:srgbClr val="C00000"/>
                  </a:solidFill>
                  <a:latin typeface="Times New Roman" panose="02020603050405020304" pitchFamily="18" charset="0"/>
                  <a:cs typeface="Times New Roman" panose="02020603050405020304" pitchFamily="18" charset="0"/>
                </a:rPr>
                <a:t>.</a:t>
              </a:r>
            </a:p>
          </p:txBody>
        </p:sp>
        <p:grpSp>
          <p:nvGrpSpPr>
            <p:cNvPr id="4"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5"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pic>
        <p:nvPicPr>
          <p:cNvPr id="2050" name="Picture 2" descr="Tích cực chuẩn bị vụ thu hoạch mía - Báo Gia Lai điện tử - Tin nhanh -  Chính xá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320" y="942686"/>
            <a:ext cx="3923024" cy="26153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Mía tím được giá - Báo Khánh Hòa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56" y="962030"/>
            <a:ext cx="3430466" cy="25766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4" name="Picture 6" descr="Bên trong nhà máy mía đường gần 90 triệu USD của bầu Đứ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5778" y="942686"/>
            <a:ext cx="4064135" cy="25766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6" name="Picture 8" descr="Tổng quan về Nấu đường và Kết tinh trong Công nghệ mía đường (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8147" y="4040391"/>
            <a:ext cx="4022268" cy="251391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8" name="Picture 10" descr="Ban hành mới giải pháp sử dụng năng lượng trong sản xuất đường mí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5126" y="4040391"/>
            <a:ext cx="4005531" cy="25691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93202" y="3505105"/>
            <a:ext cx="3070746" cy="461665"/>
          </a:xfrm>
          <a:prstGeom prst="rect">
            <a:avLst/>
          </a:prstGeom>
          <a:noFill/>
        </p:spPr>
        <p:txBody>
          <a:bodyPr wrap="square" rtlCol="0">
            <a:spAutoFit/>
          </a:bodyPr>
          <a:lstStyle/>
          <a:p>
            <a:r>
              <a:rPr lang="en-US" sz="2400" dirty="0">
                <a:solidFill>
                  <a:srgbClr val="FF0000"/>
                </a:solidFill>
                <a:latin typeface="UTM Alberta Heavy" panose="02040603050506020204" pitchFamily="18" charset="0"/>
              </a:rPr>
              <a:t>a) Thu </a:t>
            </a:r>
            <a:r>
              <a:rPr lang="en-US" sz="2400" dirty="0" err="1">
                <a:solidFill>
                  <a:srgbClr val="FF0000"/>
                </a:solidFill>
                <a:latin typeface="UTM Alberta Heavy" panose="02040603050506020204" pitchFamily="18" charset="0"/>
              </a:rPr>
              <a:t>hoạch</a:t>
            </a:r>
            <a:r>
              <a:rPr lang="en-US" sz="2400" dirty="0">
                <a:solidFill>
                  <a:srgbClr val="FF0000"/>
                </a:solidFill>
                <a:latin typeface="UTM Alberta Heavy" panose="02040603050506020204" pitchFamily="18" charset="0"/>
              </a:rPr>
              <a:t> </a:t>
            </a:r>
            <a:r>
              <a:rPr lang="en-US" sz="2400" dirty="0" err="1">
                <a:solidFill>
                  <a:srgbClr val="FF0000"/>
                </a:solidFill>
                <a:latin typeface="UTM Alberta Heavy" panose="02040603050506020204" pitchFamily="18" charset="0"/>
              </a:rPr>
              <a:t>mía</a:t>
            </a:r>
            <a:endParaRPr lang="en-US" sz="2400" dirty="0">
              <a:solidFill>
                <a:srgbClr val="FF0000"/>
              </a:solidFill>
              <a:latin typeface="UTM Alberta Heavy" panose="02040603050506020204" pitchFamily="18" charset="0"/>
            </a:endParaRPr>
          </a:p>
        </p:txBody>
      </p:sp>
      <p:sp>
        <p:nvSpPr>
          <p:cNvPr id="15" name="TextBox 14"/>
          <p:cNvSpPr txBox="1"/>
          <p:nvPr/>
        </p:nvSpPr>
        <p:spPr>
          <a:xfrm>
            <a:off x="4304692" y="3492929"/>
            <a:ext cx="3070746" cy="461665"/>
          </a:xfrm>
          <a:prstGeom prst="rect">
            <a:avLst/>
          </a:prstGeom>
          <a:noFill/>
        </p:spPr>
        <p:txBody>
          <a:bodyPr wrap="square" rtlCol="0">
            <a:spAutoFit/>
          </a:bodyPr>
          <a:lstStyle/>
          <a:p>
            <a:r>
              <a:rPr lang="en-US" sz="2400" dirty="0">
                <a:solidFill>
                  <a:srgbClr val="FF0000"/>
                </a:solidFill>
                <a:latin typeface="UTM Alberta Heavy" panose="02040603050506020204" pitchFamily="18" charset="0"/>
              </a:rPr>
              <a:t>b) </a:t>
            </a:r>
            <a:r>
              <a:rPr lang="en-US" sz="2400" dirty="0" err="1">
                <a:solidFill>
                  <a:srgbClr val="FF0000"/>
                </a:solidFill>
                <a:latin typeface="UTM Alberta Heavy" panose="02040603050506020204" pitchFamily="18" charset="0"/>
              </a:rPr>
              <a:t>Vận</a:t>
            </a:r>
            <a:r>
              <a:rPr lang="en-US" sz="2400" dirty="0">
                <a:solidFill>
                  <a:srgbClr val="FF0000"/>
                </a:solidFill>
                <a:latin typeface="UTM Alberta Heavy" panose="02040603050506020204" pitchFamily="18" charset="0"/>
              </a:rPr>
              <a:t> </a:t>
            </a:r>
            <a:r>
              <a:rPr lang="en-US" sz="2400" dirty="0" err="1">
                <a:solidFill>
                  <a:srgbClr val="FF0000"/>
                </a:solidFill>
                <a:latin typeface="UTM Alberta Heavy" panose="02040603050506020204" pitchFamily="18" charset="0"/>
              </a:rPr>
              <a:t>chuyển</a:t>
            </a:r>
            <a:r>
              <a:rPr lang="en-US" sz="2400" dirty="0">
                <a:solidFill>
                  <a:srgbClr val="FF0000"/>
                </a:solidFill>
                <a:latin typeface="UTM Alberta Heavy" panose="02040603050506020204" pitchFamily="18" charset="0"/>
              </a:rPr>
              <a:t> </a:t>
            </a:r>
            <a:r>
              <a:rPr lang="en-US" sz="2400" dirty="0" err="1">
                <a:solidFill>
                  <a:srgbClr val="FF0000"/>
                </a:solidFill>
                <a:latin typeface="UTM Alberta Heavy" panose="02040603050506020204" pitchFamily="18" charset="0"/>
              </a:rPr>
              <a:t>mía</a:t>
            </a:r>
            <a:endParaRPr lang="en-US" sz="2400" dirty="0">
              <a:solidFill>
                <a:srgbClr val="FF0000"/>
              </a:solidFill>
              <a:latin typeface="UTM Alberta Heavy" panose="02040603050506020204" pitchFamily="18" charset="0"/>
            </a:endParaRPr>
          </a:p>
        </p:txBody>
      </p:sp>
      <p:sp>
        <p:nvSpPr>
          <p:cNvPr id="16" name="TextBox 15"/>
          <p:cNvSpPr txBox="1"/>
          <p:nvPr/>
        </p:nvSpPr>
        <p:spPr>
          <a:xfrm>
            <a:off x="8227716" y="3492929"/>
            <a:ext cx="3663641" cy="461665"/>
          </a:xfrm>
          <a:prstGeom prst="rect">
            <a:avLst/>
          </a:prstGeom>
          <a:noFill/>
        </p:spPr>
        <p:txBody>
          <a:bodyPr wrap="square" rtlCol="0">
            <a:spAutoFit/>
          </a:bodyPr>
          <a:lstStyle/>
          <a:p>
            <a:r>
              <a:rPr lang="en-US" sz="2400" dirty="0">
                <a:solidFill>
                  <a:srgbClr val="FF0000"/>
                </a:solidFill>
                <a:latin typeface="UTM Alberta Heavy" panose="02040603050506020204" pitchFamily="18" charset="0"/>
              </a:rPr>
              <a:t>c) </a:t>
            </a:r>
            <a:r>
              <a:rPr lang="en-US" sz="2400" dirty="0" err="1">
                <a:solidFill>
                  <a:srgbClr val="FF0000"/>
                </a:solidFill>
                <a:latin typeface="UTM Alberta Heavy" panose="02040603050506020204" pitchFamily="18" charset="0"/>
              </a:rPr>
              <a:t>Sản</a:t>
            </a:r>
            <a:r>
              <a:rPr lang="en-US" sz="2400" dirty="0">
                <a:solidFill>
                  <a:srgbClr val="FF0000"/>
                </a:solidFill>
                <a:latin typeface="UTM Alberta Heavy" panose="02040603050506020204" pitchFamily="18" charset="0"/>
              </a:rPr>
              <a:t> </a:t>
            </a:r>
            <a:r>
              <a:rPr lang="en-US" sz="2400" dirty="0" err="1">
                <a:solidFill>
                  <a:srgbClr val="FF0000"/>
                </a:solidFill>
                <a:latin typeface="UTM Alberta Heavy" panose="02040603050506020204" pitchFamily="18" charset="0"/>
              </a:rPr>
              <a:t>xuất</a:t>
            </a:r>
            <a:r>
              <a:rPr lang="en-US" sz="2400" dirty="0">
                <a:solidFill>
                  <a:srgbClr val="FF0000"/>
                </a:solidFill>
                <a:latin typeface="UTM Alberta Heavy" panose="02040603050506020204" pitchFamily="18" charset="0"/>
              </a:rPr>
              <a:t> </a:t>
            </a:r>
            <a:r>
              <a:rPr lang="en-US" sz="2400" dirty="0" err="1">
                <a:solidFill>
                  <a:srgbClr val="FF0000"/>
                </a:solidFill>
                <a:latin typeface="UTM Alberta Heavy" panose="02040603050506020204" pitchFamily="18" charset="0"/>
              </a:rPr>
              <a:t>đường</a:t>
            </a:r>
            <a:r>
              <a:rPr lang="en-US" sz="2400" dirty="0">
                <a:solidFill>
                  <a:srgbClr val="FF0000"/>
                </a:solidFill>
                <a:latin typeface="UTM Alberta Heavy" panose="02040603050506020204" pitchFamily="18" charset="0"/>
              </a:rPr>
              <a:t> </a:t>
            </a:r>
            <a:r>
              <a:rPr lang="en-US" sz="2400" dirty="0" err="1">
                <a:solidFill>
                  <a:srgbClr val="FF0000"/>
                </a:solidFill>
                <a:latin typeface="UTM Alberta Heavy" panose="02040603050506020204" pitchFamily="18" charset="0"/>
              </a:rPr>
              <a:t>thô</a:t>
            </a:r>
            <a:endParaRPr lang="en-US" sz="2400" dirty="0">
              <a:solidFill>
                <a:srgbClr val="FF0000"/>
              </a:solidFill>
              <a:latin typeface="UTM Alberta Heavy" panose="02040603050506020204" pitchFamily="18" charset="0"/>
            </a:endParaRPr>
          </a:p>
        </p:txBody>
      </p:sp>
      <p:sp>
        <p:nvSpPr>
          <p:cNvPr id="17" name="TextBox 16"/>
          <p:cNvSpPr txBox="1"/>
          <p:nvPr/>
        </p:nvSpPr>
        <p:spPr>
          <a:xfrm>
            <a:off x="668740" y="4619411"/>
            <a:ext cx="1099407" cy="1938992"/>
          </a:xfrm>
          <a:prstGeom prst="rect">
            <a:avLst/>
          </a:prstGeom>
          <a:noFill/>
        </p:spPr>
        <p:txBody>
          <a:bodyPr wrap="square" rtlCol="0">
            <a:spAutoFit/>
          </a:bodyPr>
          <a:lstStyle/>
          <a:p>
            <a:pPr algn="r"/>
            <a:r>
              <a:rPr lang="en-US" sz="2400" dirty="0">
                <a:solidFill>
                  <a:srgbClr val="FF0000"/>
                </a:solidFill>
                <a:latin typeface="UTM Alberta Heavy" panose="02040603050506020204" pitchFamily="18" charset="0"/>
              </a:rPr>
              <a:t>d) </a:t>
            </a:r>
            <a:r>
              <a:rPr lang="en-US" sz="2400" dirty="0" err="1">
                <a:solidFill>
                  <a:srgbClr val="FF0000"/>
                </a:solidFill>
                <a:latin typeface="UTM Alberta Heavy" panose="02040603050506020204" pitchFamily="18" charset="0"/>
              </a:rPr>
              <a:t>Sản</a:t>
            </a:r>
            <a:r>
              <a:rPr lang="en-US" sz="2400" dirty="0">
                <a:solidFill>
                  <a:srgbClr val="FF0000"/>
                </a:solidFill>
                <a:latin typeface="UTM Alberta Heavy" panose="02040603050506020204" pitchFamily="18" charset="0"/>
              </a:rPr>
              <a:t> </a:t>
            </a:r>
            <a:r>
              <a:rPr lang="en-US" sz="2400" dirty="0" err="1">
                <a:solidFill>
                  <a:srgbClr val="FF0000"/>
                </a:solidFill>
                <a:latin typeface="UTM Alberta Heavy" panose="02040603050506020204" pitchFamily="18" charset="0"/>
              </a:rPr>
              <a:t>xuất</a:t>
            </a:r>
            <a:r>
              <a:rPr lang="en-US" sz="2400" dirty="0">
                <a:solidFill>
                  <a:srgbClr val="FF0000"/>
                </a:solidFill>
                <a:latin typeface="UTM Alberta Heavy" panose="02040603050506020204" pitchFamily="18" charset="0"/>
              </a:rPr>
              <a:t> </a:t>
            </a:r>
            <a:r>
              <a:rPr lang="en-US" sz="2400" dirty="0" err="1">
                <a:solidFill>
                  <a:srgbClr val="FF0000"/>
                </a:solidFill>
                <a:latin typeface="UTM Alberta Heavy" panose="02040603050506020204" pitchFamily="18" charset="0"/>
              </a:rPr>
              <a:t>đường</a:t>
            </a:r>
            <a:r>
              <a:rPr lang="en-US" sz="2400" dirty="0">
                <a:solidFill>
                  <a:srgbClr val="FF0000"/>
                </a:solidFill>
                <a:latin typeface="UTM Alberta Heavy" panose="02040603050506020204" pitchFamily="18" charset="0"/>
              </a:rPr>
              <a:t> </a:t>
            </a:r>
            <a:r>
              <a:rPr lang="en-US" sz="2400" dirty="0" err="1">
                <a:solidFill>
                  <a:srgbClr val="FF0000"/>
                </a:solidFill>
                <a:latin typeface="UTM Alberta Heavy" panose="02040603050506020204" pitchFamily="18" charset="0"/>
              </a:rPr>
              <a:t>kết</a:t>
            </a:r>
            <a:r>
              <a:rPr lang="en-US" sz="2400" dirty="0">
                <a:solidFill>
                  <a:srgbClr val="FF0000"/>
                </a:solidFill>
                <a:latin typeface="UTM Alberta Heavy" panose="02040603050506020204" pitchFamily="18" charset="0"/>
              </a:rPr>
              <a:t> </a:t>
            </a:r>
            <a:r>
              <a:rPr lang="en-US" sz="2400" dirty="0" err="1">
                <a:solidFill>
                  <a:srgbClr val="FF0000"/>
                </a:solidFill>
                <a:latin typeface="UTM Alberta Heavy" panose="02040603050506020204" pitchFamily="18" charset="0"/>
              </a:rPr>
              <a:t>tinh</a:t>
            </a:r>
            <a:endParaRPr lang="en-US" sz="2400" dirty="0">
              <a:solidFill>
                <a:srgbClr val="FF0000"/>
              </a:solidFill>
              <a:latin typeface="UTM Alberta Heavy" panose="02040603050506020204" pitchFamily="18" charset="0"/>
            </a:endParaRPr>
          </a:p>
        </p:txBody>
      </p:sp>
      <p:sp>
        <p:nvSpPr>
          <p:cNvPr id="18" name="TextBox 17"/>
          <p:cNvSpPr txBox="1"/>
          <p:nvPr/>
        </p:nvSpPr>
        <p:spPr>
          <a:xfrm>
            <a:off x="10699843" y="4607235"/>
            <a:ext cx="1037236" cy="1938992"/>
          </a:xfrm>
          <a:prstGeom prst="rect">
            <a:avLst/>
          </a:prstGeom>
          <a:noFill/>
        </p:spPr>
        <p:txBody>
          <a:bodyPr wrap="square" rtlCol="0">
            <a:spAutoFit/>
          </a:bodyPr>
          <a:lstStyle/>
          <a:p>
            <a:r>
              <a:rPr lang="en-US" sz="2400" dirty="0">
                <a:solidFill>
                  <a:srgbClr val="FF0000"/>
                </a:solidFill>
                <a:latin typeface="UTM Alberta Heavy" panose="02040603050506020204" pitchFamily="18" charset="0"/>
              </a:rPr>
              <a:t>e) </a:t>
            </a:r>
            <a:r>
              <a:rPr lang="en-US" sz="2400" dirty="0" err="1">
                <a:solidFill>
                  <a:srgbClr val="FF0000"/>
                </a:solidFill>
                <a:latin typeface="UTM Alberta Heavy" panose="02040603050506020204" pitchFamily="18" charset="0"/>
              </a:rPr>
              <a:t>Đóng</a:t>
            </a:r>
            <a:r>
              <a:rPr lang="en-US" sz="2400" dirty="0">
                <a:solidFill>
                  <a:srgbClr val="FF0000"/>
                </a:solidFill>
                <a:latin typeface="UTM Alberta Heavy" panose="02040603050506020204" pitchFamily="18" charset="0"/>
              </a:rPr>
              <a:t> </a:t>
            </a:r>
            <a:r>
              <a:rPr lang="en-US" sz="2400" dirty="0" err="1">
                <a:solidFill>
                  <a:srgbClr val="FF0000"/>
                </a:solidFill>
                <a:latin typeface="UTM Alberta Heavy" panose="02040603050506020204" pitchFamily="18" charset="0"/>
              </a:rPr>
              <a:t>gói</a:t>
            </a:r>
            <a:r>
              <a:rPr lang="en-US" sz="2400" dirty="0">
                <a:solidFill>
                  <a:srgbClr val="FF0000"/>
                </a:solidFill>
                <a:latin typeface="UTM Alberta Heavy" panose="02040603050506020204" pitchFamily="18" charset="0"/>
              </a:rPr>
              <a:t> </a:t>
            </a:r>
            <a:r>
              <a:rPr lang="en-US" sz="2400" dirty="0" err="1">
                <a:solidFill>
                  <a:srgbClr val="FF0000"/>
                </a:solidFill>
                <a:latin typeface="UTM Alberta Heavy" panose="02040603050506020204" pitchFamily="18" charset="0"/>
              </a:rPr>
              <a:t>sản</a:t>
            </a:r>
            <a:r>
              <a:rPr lang="en-US" sz="2400" dirty="0">
                <a:solidFill>
                  <a:srgbClr val="FF0000"/>
                </a:solidFill>
                <a:latin typeface="UTM Alberta Heavy" panose="02040603050506020204" pitchFamily="18" charset="0"/>
              </a:rPr>
              <a:t> </a:t>
            </a:r>
            <a:r>
              <a:rPr lang="en-US" sz="2400" dirty="0" err="1">
                <a:solidFill>
                  <a:srgbClr val="FF0000"/>
                </a:solidFill>
                <a:latin typeface="UTM Alberta Heavy" panose="02040603050506020204" pitchFamily="18" charset="0"/>
              </a:rPr>
              <a:t>phẩm</a:t>
            </a:r>
            <a:endParaRPr lang="en-US" sz="2400" dirty="0">
              <a:solidFill>
                <a:srgbClr val="FF0000"/>
              </a:solidFill>
              <a:latin typeface="UTM Alberta Heavy" panose="02040603050506020204" pitchFamily="18" charset="0"/>
            </a:endParaRPr>
          </a:p>
        </p:txBody>
      </p:sp>
    </p:spTree>
    <p:extLst>
      <p:ext uri="{BB962C8B-B14F-4D97-AF65-F5344CB8AC3E}">
        <p14:creationId xmlns:p14="http://schemas.microsoft.com/office/powerpoint/2010/main" val="52098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p:cTn id="13" dur="500" fill="hold"/>
                                        <p:tgtEl>
                                          <p:spTgt spid="2052"/>
                                        </p:tgtEl>
                                        <p:attrNameLst>
                                          <p:attrName>ppt_w</p:attrName>
                                        </p:attrNameLst>
                                      </p:cBhvr>
                                      <p:tavLst>
                                        <p:tav tm="0">
                                          <p:val>
                                            <p:fltVal val="0"/>
                                          </p:val>
                                        </p:tav>
                                        <p:tav tm="100000">
                                          <p:val>
                                            <p:strVal val="#ppt_w"/>
                                          </p:val>
                                        </p:tav>
                                      </p:tavLst>
                                    </p:anim>
                                    <p:anim calcmode="lin" valueType="num">
                                      <p:cBhvr>
                                        <p:cTn id="14" dur="500" fill="hold"/>
                                        <p:tgtEl>
                                          <p:spTgt spid="2052"/>
                                        </p:tgtEl>
                                        <p:attrNameLst>
                                          <p:attrName>ppt_h</p:attrName>
                                        </p:attrNameLst>
                                      </p:cBhvr>
                                      <p:tavLst>
                                        <p:tav tm="0">
                                          <p:val>
                                            <p:fltVal val="0"/>
                                          </p:val>
                                        </p:tav>
                                        <p:tav tm="100000">
                                          <p:val>
                                            <p:strVal val="#ppt_h"/>
                                          </p:val>
                                        </p:tav>
                                      </p:tavLst>
                                    </p:anim>
                                    <p:animEffect transition="in" filter="fade">
                                      <p:cBhvr>
                                        <p:cTn id="15" dur="500"/>
                                        <p:tgtEl>
                                          <p:spTgt spid="2052"/>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p:cTn id="19" dur="500" fill="hold"/>
                                        <p:tgtEl>
                                          <p:spTgt spid="2050"/>
                                        </p:tgtEl>
                                        <p:attrNameLst>
                                          <p:attrName>ppt_w</p:attrName>
                                        </p:attrNameLst>
                                      </p:cBhvr>
                                      <p:tavLst>
                                        <p:tav tm="0">
                                          <p:val>
                                            <p:fltVal val="0"/>
                                          </p:val>
                                        </p:tav>
                                        <p:tav tm="100000">
                                          <p:val>
                                            <p:strVal val="#ppt_w"/>
                                          </p:val>
                                        </p:tav>
                                      </p:tavLst>
                                    </p:anim>
                                    <p:anim calcmode="lin" valueType="num">
                                      <p:cBhvr>
                                        <p:cTn id="20" dur="500" fill="hold"/>
                                        <p:tgtEl>
                                          <p:spTgt spid="2050"/>
                                        </p:tgtEl>
                                        <p:attrNameLst>
                                          <p:attrName>ppt_h</p:attrName>
                                        </p:attrNameLst>
                                      </p:cBhvr>
                                      <p:tavLst>
                                        <p:tav tm="0">
                                          <p:val>
                                            <p:fltVal val="0"/>
                                          </p:val>
                                        </p:tav>
                                        <p:tav tm="100000">
                                          <p:val>
                                            <p:strVal val="#ppt_h"/>
                                          </p:val>
                                        </p:tav>
                                      </p:tavLst>
                                    </p:anim>
                                    <p:animEffect transition="in" filter="fade">
                                      <p:cBhvr>
                                        <p:cTn id="21" dur="500"/>
                                        <p:tgtEl>
                                          <p:spTgt spid="2050"/>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2054"/>
                                        </p:tgtEl>
                                        <p:attrNameLst>
                                          <p:attrName>style.visibility</p:attrName>
                                        </p:attrNameLst>
                                      </p:cBhvr>
                                      <p:to>
                                        <p:strVal val="visible"/>
                                      </p:to>
                                    </p:set>
                                    <p:anim calcmode="lin" valueType="num">
                                      <p:cBhvr>
                                        <p:cTn id="25" dur="500" fill="hold"/>
                                        <p:tgtEl>
                                          <p:spTgt spid="2054"/>
                                        </p:tgtEl>
                                        <p:attrNameLst>
                                          <p:attrName>ppt_w</p:attrName>
                                        </p:attrNameLst>
                                      </p:cBhvr>
                                      <p:tavLst>
                                        <p:tav tm="0">
                                          <p:val>
                                            <p:fltVal val="0"/>
                                          </p:val>
                                        </p:tav>
                                        <p:tav tm="100000">
                                          <p:val>
                                            <p:strVal val="#ppt_w"/>
                                          </p:val>
                                        </p:tav>
                                      </p:tavLst>
                                    </p:anim>
                                    <p:anim calcmode="lin" valueType="num">
                                      <p:cBhvr>
                                        <p:cTn id="26" dur="500" fill="hold"/>
                                        <p:tgtEl>
                                          <p:spTgt spid="2054"/>
                                        </p:tgtEl>
                                        <p:attrNameLst>
                                          <p:attrName>ppt_h</p:attrName>
                                        </p:attrNameLst>
                                      </p:cBhvr>
                                      <p:tavLst>
                                        <p:tav tm="0">
                                          <p:val>
                                            <p:fltVal val="0"/>
                                          </p:val>
                                        </p:tav>
                                        <p:tav tm="100000">
                                          <p:val>
                                            <p:strVal val="#ppt_h"/>
                                          </p:val>
                                        </p:tav>
                                      </p:tavLst>
                                    </p:anim>
                                    <p:animEffect transition="in" filter="fade">
                                      <p:cBhvr>
                                        <p:cTn id="27" dur="500"/>
                                        <p:tgtEl>
                                          <p:spTgt spid="2054"/>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cBhvr>
                                        <p:cTn id="31" dur="500" fill="hold"/>
                                        <p:tgtEl>
                                          <p:spTgt spid="2056"/>
                                        </p:tgtEl>
                                        <p:attrNameLst>
                                          <p:attrName>ppt_w</p:attrName>
                                        </p:attrNameLst>
                                      </p:cBhvr>
                                      <p:tavLst>
                                        <p:tav tm="0">
                                          <p:val>
                                            <p:fltVal val="0"/>
                                          </p:val>
                                        </p:tav>
                                        <p:tav tm="100000">
                                          <p:val>
                                            <p:strVal val="#ppt_w"/>
                                          </p:val>
                                        </p:tav>
                                      </p:tavLst>
                                    </p:anim>
                                    <p:anim calcmode="lin" valueType="num">
                                      <p:cBhvr>
                                        <p:cTn id="32" dur="500" fill="hold"/>
                                        <p:tgtEl>
                                          <p:spTgt spid="2056"/>
                                        </p:tgtEl>
                                        <p:attrNameLst>
                                          <p:attrName>ppt_h</p:attrName>
                                        </p:attrNameLst>
                                      </p:cBhvr>
                                      <p:tavLst>
                                        <p:tav tm="0">
                                          <p:val>
                                            <p:fltVal val="0"/>
                                          </p:val>
                                        </p:tav>
                                        <p:tav tm="100000">
                                          <p:val>
                                            <p:strVal val="#ppt_h"/>
                                          </p:val>
                                        </p:tav>
                                      </p:tavLst>
                                    </p:anim>
                                    <p:animEffect transition="in" filter="fade">
                                      <p:cBhvr>
                                        <p:cTn id="33" dur="500"/>
                                        <p:tgtEl>
                                          <p:spTgt spid="2056"/>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058"/>
                                        </p:tgtEl>
                                        <p:attrNameLst>
                                          <p:attrName>style.visibility</p:attrName>
                                        </p:attrNameLst>
                                      </p:cBhvr>
                                      <p:to>
                                        <p:strVal val="visible"/>
                                      </p:to>
                                    </p:set>
                                    <p:anim calcmode="lin" valueType="num">
                                      <p:cBhvr>
                                        <p:cTn id="37" dur="500" fill="hold"/>
                                        <p:tgtEl>
                                          <p:spTgt spid="2058"/>
                                        </p:tgtEl>
                                        <p:attrNameLst>
                                          <p:attrName>ppt_w</p:attrName>
                                        </p:attrNameLst>
                                      </p:cBhvr>
                                      <p:tavLst>
                                        <p:tav tm="0">
                                          <p:val>
                                            <p:fltVal val="0"/>
                                          </p:val>
                                        </p:tav>
                                        <p:tav tm="100000">
                                          <p:val>
                                            <p:strVal val="#ppt_w"/>
                                          </p:val>
                                        </p:tav>
                                      </p:tavLst>
                                    </p:anim>
                                    <p:anim calcmode="lin" valueType="num">
                                      <p:cBhvr>
                                        <p:cTn id="38" dur="500" fill="hold"/>
                                        <p:tgtEl>
                                          <p:spTgt spid="2058"/>
                                        </p:tgtEl>
                                        <p:attrNameLst>
                                          <p:attrName>ppt_h</p:attrName>
                                        </p:attrNameLst>
                                      </p:cBhvr>
                                      <p:tavLst>
                                        <p:tav tm="0">
                                          <p:val>
                                            <p:fltVal val="0"/>
                                          </p:val>
                                        </p:tav>
                                        <p:tav tm="100000">
                                          <p:val>
                                            <p:strVal val="#ppt_h"/>
                                          </p:val>
                                        </p:tav>
                                      </p:tavLst>
                                    </p:anim>
                                    <p:animEffect transition="in" filter="fade">
                                      <p:cBhvr>
                                        <p:cTn id="39" dur="500"/>
                                        <p:tgtEl>
                                          <p:spTgt spid="205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8">
                                            <p:txEl>
                                              <p:pRg st="0" end="0"/>
                                            </p:txEl>
                                          </p:spTgt>
                                        </p:tgtEl>
                                        <p:attrNameLst>
                                          <p:attrName>style.visibility</p:attrName>
                                        </p:attrNameLst>
                                      </p:cBhvr>
                                      <p:to>
                                        <p:strVal val="visible"/>
                                      </p:to>
                                    </p:set>
                                    <p:animEffect transition="in" filter="fade">
                                      <p:cBhvr>
                                        <p:cTn id="6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appy school boy waving hand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35289" y="1496242"/>
            <a:ext cx="44767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556DB85D-44CA-4C00-AE46-9DFA28F4EC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98127">
            <a:off x="4109546" y="-1500618"/>
            <a:ext cx="7273904" cy="727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34665" y="859061"/>
            <a:ext cx="4623666" cy="2554545"/>
          </a:xfrm>
          <a:prstGeom prst="rect">
            <a:avLst/>
          </a:prstGeom>
          <a:noFill/>
        </p:spPr>
        <p:txBody>
          <a:bodyPr wrap="square" rtlCol="0">
            <a:spAutoFit/>
          </a:bodyPr>
          <a:lstStyle/>
          <a:p>
            <a:pPr algn="just"/>
            <a:r>
              <a:rPr lang="en-US" altLang="en-US" sz="3200" dirty="0" err="1">
                <a:solidFill>
                  <a:schemeClr val="hlink"/>
                </a:solidFill>
                <a:latin typeface="UTM Alberta Heavy" panose="02040603050506020204" pitchFamily="18" charset="0"/>
              </a:rPr>
              <a:t>Vì</a:t>
            </a:r>
            <a:r>
              <a:rPr lang="en-US" altLang="en-US" sz="3200" dirty="0">
                <a:solidFill>
                  <a:schemeClr val="hlink"/>
                </a:solidFill>
                <a:latin typeface="UTM Alberta Heavy" panose="02040603050506020204" pitchFamily="18" charset="0"/>
              </a:rPr>
              <a:t> </a:t>
            </a:r>
            <a:r>
              <a:rPr lang="en-US" altLang="en-US" sz="3200" dirty="0" err="1">
                <a:solidFill>
                  <a:schemeClr val="hlink"/>
                </a:solidFill>
                <a:latin typeface="UTM Alberta Heavy" panose="02040603050506020204" pitchFamily="18" charset="0"/>
              </a:rPr>
              <a:t>sao</a:t>
            </a:r>
            <a:r>
              <a:rPr lang="en-US" altLang="en-US" sz="3200" dirty="0">
                <a:solidFill>
                  <a:schemeClr val="hlink"/>
                </a:solidFill>
                <a:latin typeface="UTM Alberta Heavy" panose="02040603050506020204" pitchFamily="18" charset="0"/>
              </a:rPr>
              <a:t> </a:t>
            </a:r>
            <a:r>
              <a:rPr lang="en-US" altLang="en-US" sz="3200" dirty="0" err="1">
                <a:solidFill>
                  <a:schemeClr val="hlink"/>
                </a:solidFill>
                <a:latin typeface="UTM Alberta Heavy" panose="02040603050506020204" pitchFamily="18" charset="0"/>
              </a:rPr>
              <a:t>có</a:t>
            </a:r>
            <a:r>
              <a:rPr lang="en-US" altLang="en-US" sz="3200" dirty="0">
                <a:solidFill>
                  <a:schemeClr val="hlink"/>
                </a:solidFill>
                <a:latin typeface="UTM Alberta Heavy" panose="02040603050506020204" pitchFamily="18" charset="0"/>
              </a:rPr>
              <a:t> </a:t>
            </a:r>
            <a:r>
              <a:rPr lang="en-US" altLang="en-US" sz="3200" dirty="0" err="1">
                <a:solidFill>
                  <a:schemeClr val="hlink"/>
                </a:solidFill>
                <a:latin typeface="UTM Alberta Heavy" panose="02040603050506020204" pitchFamily="18" charset="0"/>
              </a:rPr>
              <a:t>thể</a:t>
            </a:r>
            <a:r>
              <a:rPr lang="en-US" altLang="en-US" sz="3200" dirty="0">
                <a:solidFill>
                  <a:schemeClr val="hlink"/>
                </a:solidFill>
                <a:latin typeface="UTM Alberta Heavy" panose="02040603050506020204" pitchFamily="18" charset="0"/>
              </a:rPr>
              <a:t> </a:t>
            </a:r>
            <a:r>
              <a:rPr lang="en-US" altLang="en-US" sz="3200" dirty="0" err="1">
                <a:solidFill>
                  <a:schemeClr val="hlink"/>
                </a:solidFill>
                <a:latin typeface="UTM Alberta Heavy" panose="02040603050506020204" pitchFamily="18" charset="0"/>
              </a:rPr>
              <a:t>xây</a:t>
            </a:r>
            <a:r>
              <a:rPr lang="en-US" altLang="en-US" sz="3200" dirty="0">
                <a:solidFill>
                  <a:schemeClr val="hlink"/>
                </a:solidFill>
                <a:latin typeface="UTM Alberta Heavy" panose="02040603050506020204" pitchFamily="18" charset="0"/>
              </a:rPr>
              <a:t> </a:t>
            </a:r>
            <a:r>
              <a:rPr lang="en-US" altLang="en-US" sz="3200" dirty="0" err="1">
                <a:solidFill>
                  <a:schemeClr val="hlink"/>
                </a:solidFill>
                <a:latin typeface="UTM Alberta Heavy" panose="02040603050506020204" pitchFamily="18" charset="0"/>
              </a:rPr>
              <a:t>dựng</a:t>
            </a:r>
            <a:r>
              <a:rPr lang="en-US" altLang="en-US" sz="3200" dirty="0">
                <a:solidFill>
                  <a:schemeClr val="hlink"/>
                </a:solidFill>
                <a:latin typeface="UTM Alberta Heavy" panose="02040603050506020204" pitchFamily="18" charset="0"/>
              </a:rPr>
              <a:t> </a:t>
            </a:r>
            <a:r>
              <a:rPr lang="en-US" altLang="en-US" sz="3200" dirty="0" err="1">
                <a:solidFill>
                  <a:schemeClr val="hlink"/>
                </a:solidFill>
                <a:latin typeface="UTM Alberta Heavy" panose="02040603050506020204" pitchFamily="18" charset="0"/>
              </a:rPr>
              <a:t>nhà</a:t>
            </a:r>
            <a:r>
              <a:rPr lang="en-US" altLang="en-US" sz="3200" dirty="0">
                <a:solidFill>
                  <a:schemeClr val="hlink"/>
                </a:solidFill>
                <a:latin typeface="UTM Alberta Heavy" panose="02040603050506020204" pitchFamily="18" charset="0"/>
              </a:rPr>
              <a:t> </a:t>
            </a:r>
            <a:r>
              <a:rPr lang="en-US" altLang="en-US" sz="3200" dirty="0" err="1">
                <a:solidFill>
                  <a:schemeClr val="hlink"/>
                </a:solidFill>
                <a:latin typeface="UTM Alberta Heavy" panose="02040603050506020204" pitchFamily="18" charset="0"/>
              </a:rPr>
              <a:t>máy</a:t>
            </a:r>
            <a:r>
              <a:rPr lang="en-US" altLang="en-US" sz="3200" dirty="0">
                <a:solidFill>
                  <a:schemeClr val="hlink"/>
                </a:solidFill>
                <a:latin typeface="UTM Alberta Heavy" panose="02040603050506020204" pitchFamily="18" charset="0"/>
              </a:rPr>
              <a:t> </a:t>
            </a:r>
            <a:r>
              <a:rPr lang="en-US" altLang="en-US" sz="3200" dirty="0" err="1">
                <a:solidFill>
                  <a:schemeClr val="hlink"/>
                </a:solidFill>
                <a:latin typeface="UTM Alberta Heavy" panose="02040603050506020204" pitchFamily="18" charset="0"/>
              </a:rPr>
              <a:t>đường</a:t>
            </a:r>
            <a:r>
              <a:rPr lang="en-US" altLang="en-US" sz="3200" dirty="0">
                <a:solidFill>
                  <a:schemeClr val="hlink"/>
                </a:solidFill>
                <a:latin typeface="UTM Alberta Heavy" panose="02040603050506020204" pitchFamily="18" charset="0"/>
              </a:rPr>
              <a:t> </a:t>
            </a:r>
            <a:r>
              <a:rPr lang="en-US" altLang="en-US" sz="3200" dirty="0" err="1">
                <a:solidFill>
                  <a:schemeClr val="hlink"/>
                </a:solidFill>
                <a:latin typeface="UTM Alberta Heavy" panose="02040603050506020204" pitchFamily="18" charset="0"/>
              </a:rPr>
              <a:t>và</a:t>
            </a:r>
            <a:r>
              <a:rPr lang="en-US" altLang="en-US" sz="3200" dirty="0">
                <a:solidFill>
                  <a:schemeClr val="hlink"/>
                </a:solidFill>
                <a:latin typeface="UTM Alberta Heavy" panose="02040603050506020204" pitchFamily="18" charset="0"/>
              </a:rPr>
              <a:t> </a:t>
            </a:r>
            <a:r>
              <a:rPr lang="en-US" altLang="en-US" sz="3200" dirty="0" err="1">
                <a:solidFill>
                  <a:schemeClr val="hlink"/>
                </a:solidFill>
                <a:latin typeface="UTM Alberta Heavy" panose="02040603050506020204" pitchFamily="18" charset="0"/>
              </a:rPr>
              <a:t>nhà</a:t>
            </a:r>
            <a:r>
              <a:rPr lang="en-US" altLang="en-US" sz="3200" dirty="0">
                <a:solidFill>
                  <a:schemeClr val="hlink"/>
                </a:solidFill>
                <a:latin typeface="UTM Alberta Heavy" panose="02040603050506020204" pitchFamily="18" charset="0"/>
              </a:rPr>
              <a:t> </a:t>
            </a:r>
            <a:r>
              <a:rPr lang="en-US" altLang="en-US" sz="3200" dirty="0" err="1">
                <a:solidFill>
                  <a:schemeClr val="hlink"/>
                </a:solidFill>
                <a:latin typeface="UTM Alberta Heavy" panose="02040603050506020204" pitchFamily="18" charset="0"/>
              </a:rPr>
              <a:t>máy</a:t>
            </a:r>
            <a:r>
              <a:rPr lang="en-US" altLang="en-US" sz="3200" dirty="0">
                <a:solidFill>
                  <a:schemeClr val="hlink"/>
                </a:solidFill>
                <a:latin typeface="UTM Alberta Heavy" panose="02040603050506020204" pitchFamily="18" charset="0"/>
              </a:rPr>
              <a:t> </a:t>
            </a:r>
            <a:r>
              <a:rPr lang="en-US" altLang="en-US" sz="3200" dirty="0" err="1">
                <a:solidFill>
                  <a:schemeClr val="hlink"/>
                </a:solidFill>
                <a:latin typeface="UTM Alberta Heavy" panose="02040603050506020204" pitchFamily="18" charset="0"/>
              </a:rPr>
              <a:t>đóng</a:t>
            </a:r>
            <a:r>
              <a:rPr lang="en-US" altLang="en-US" sz="3200" dirty="0">
                <a:solidFill>
                  <a:schemeClr val="hlink"/>
                </a:solidFill>
                <a:latin typeface="UTM Alberta Heavy" panose="02040603050506020204" pitchFamily="18" charset="0"/>
              </a:rPr>
              <a:t> </a:t>
            </a:r>
            <a:r>
              <a:rPr lang="en-US" altLang="en-US" sz="3200" dirty="0" err="1">
                <a:solidFill>
                  <a:schemeClr val="hlink"/>
                </a:solidFill>
                <a:latin typeface="UTM Alberta Heavy" panose="02040603050506020204" pitchFamily="18" charset="0"/>
              </a:rPr>
              <a:t>mới</a:t>
            </a:r>
            <a:r>
              <a:rPr lang="en-US" altLang="en-US" sz="3200" dirty="0">
                <a:solidFill>
                  <a:schemeClr val="hlink"/>
                </a:solidFill>
                <a:latin typeface="UTM Alberta Heavy" panose="02040603050506020204" pitchFamily="18" charset="0"/>
              </a:rPr>
              <a:t>, </a:t>
            </a:r>
            <a:r>
              <a:rPr lang="en-US" altLang="en-US" sz="3200" dirty="0" err="1">
                <a:solidFill>
                  <a:schemeClr val="hlink"/>
                </a:solidFill>
                <a:latin typeface="UTM Alberta Heavy" panose="02040603050506020204" pitchFamily="18" charset="0"/>
              </a:rPr>
              <a:t>sửa</a:t>
            </a:r>
            <a:r>
              <a:rPr lang="en-US" altLang="en-US" sz="3200" dirty="0">
                <a:solidFill>
                  <a:schemeClr val="hlink"/>
                </a:solidFill>
                <a:latin typeface="UTM Alberta Heavy" panose="02040603050506020204" pitchFamily="18" charset="0"/>
              </a:rPr>
              <a:t> </a:t>
            </a:r>
            <a:r>
              <a:rPr lang="en-US" altLang="en-US" sz="3200" dirty="0" err="1">
                <a:solidFill>
                  <a:schemeClr val="hlink"/>
                </a:solidFill>
                <a:latin typeface="UTM Alberta Heavy" panose="02040603050506020204" pitchFamily="18" charset="0"/>
              </a:rPr>
              <a:t>chữa</a:t>
            </a:r>
            <a:r>
              <a:rPr lang="en-US" altLang="en-US" sz="3200" dirty="0">
                <a:solidFill>
                  <a:schemeClr val="hlink"/>
                </a:solidFill>
                <a:latin typeface="UTM Alberta Heavy" panose="02040603050506020204" pitchFamily="18" charset="0"/>
              </a:rPr>
              <a:t> </a:t>
            </a:r>
            <a:r>
              <a:rPr lang="en-US" altLang="en-US" sz="3200" dirty="0" err="1">
                <a:solidFill>
                  <a:schemeClr val="hlink"/>
                </a:solidFill>
                <a:latin typeface="UTM Alberta Heavy" panose="02040603050506020204" pitchFamily="18" charset="0"/>
              </a:rPr>
              <a:t>tàu</a:t>
            </a:r>
            <a:r>
              <a:rPr lang="en-US" altLang="en-US" sz="3200" dirty="0">
                <a:solidFill>
                  <a:schemeClr val="hlink"/>
                </a:solidFill>
                <a:latin typeface="UTM Alberta Heavy" panose="02040603050506020204" pitchFamily="18" charset="0"/>
              </a:rPr>
              <a:t> </a:t>
            </a:r>
            <a:r>
              <a:rPr lang="en-US" altLang="en-US" sz="3200" dirty="0" err="1">
                <a:solidFill>
                  <a:schemeClr val="hlink"/>
                </a:solidFill>
                <a:latin typeface="UTM Alberta Heavy" panose="02040603050506020204" pitchFamily="18" charset="0"/>
              </a:rPr>
              <a:t>thuyền</a:t>
            </a:r>
            <a:r>
              <a:rPr lang="en-US" altLang="en-US" sz="3200" dirty="0">
                <a:solidFill>
                  <a:schemeClr val="hlink"/>
                </a:solidFill>
                <a:latin typeface="UTM Alberta Heavy" panose="02040603050506020204" pitchFamily="18" charset="0"/>
              </a:rPr>
              <a:t> ở </a:t>
            </a:r>
            <a:r>
              <a:rPr lang="en-US" altLang="en-US" sz="3200" dirty="0" err="1">
                <a:solidFill>
                  <a:schemeClr val="hlink"/>
                </a:solidFill>
                <a:latin typeface="UTM Alberta Heavy" panose="02040603050506020204" pitchFamily="18" charset="0"/>
              </a:rPr>
              <a:t>duyên</a:t>
            </a:r>
            <a:r>
              <a:rPr lang="en-US" altLang="en-US" sz="3200" dirty="0">
                <a:solidFill>
                  <a:schemeClr val="hlink"/>
                </a:solidFill>
                <a:latin typeface="UTM Alberta Heavy" panose="02040603050506020204" pitchFamily="18" charset="0"/>
              </a:rPr>
              <a:t> </a:t>
            </a:r>
            <a:r>
              <a:rPr lang="en-US" altLang="en-US" sz="3200" dirty="0" err="1">
                <a:solidFill>
                  <a:schemeClr val="hlink"/>
                </a:solidFill>
                <a:latin typeface="UTM Alberta Heavy" panose="02040603050506020204" pitchFamily="18" charset="0"/>
              </a:rPr>
              <a:t>hải</a:t>
            </a:r>
            <a:r>
              <a:rPr lang="en-US" altLang="en-US" sz="3200" dirty="0">
                <a:solidFill>
                  <a:schemeClr val="hlink"/>
                </a:solidFill>
                <a:latin typeface="UTM Alberta Heavy" panose="02040603050506020204" pitchFamily="18" charset="0"/>
              </a:rPr>
              <a:t> </a:t>
            </a:r>
            <a:r>
              <a:rPr lang="en-US" altLang="en-US" sz="3200" dirty="0" err="1">
                <a:solidFill>
                  <a:schemeClr val="hlink"/>
                </a:solidFill>
                <a:latin typeface="UTM Alberta Heavy" panose="02040603050506020204" pitchFamily="18" charset="0"/>
              </a:rPr>
              <a:t>miền</a:t>
            </a:r>
            <a:r>
              <a:rPr lang="en-US" altLang="en-US" sz="3200" dirty="0">
                <a:solidFill>
                  <a:schemeClr val="hlink"/>
                </a:solidFill>
                <a:latin typeface="UTM Alberta Heavy" panose="02040603050506020204" pitchFamily="18" charset="0"/>
              </a:rPr>
              <a:t> </a:t>
            </a:r>
            <a:r>
              <a:rPr lang="en-US" altLang="en-US" sz="3200" dirty="0" err="1">
                <a:solidFill>
                  <a:schemeClr val="hlink"/>
                </a:solidFill>
                <a:latin typeface="UTM Alberta Heavy" panose="02040603050506020204" pitchFamily="18" charset="0"/>
              </a:rPr>
              <a:t>Trung</a:t>
            </a:r>
            <a:r>
              <a:rPr lang="en-US" altLang="en-US" sz="3200" dirty="0">
                <a:solidFill>
                  <a:schemeClr val="hlink"/>
                </a:solidFill>
                <a:latin typeface="UTM Alberta Heavy" panose="02040603050506020204" pitchFamily="18" charset="0"/>
              </a:rPr>
              <a:t>?</a:t>
            </a:r>
          </a:p>
        </p:txBody>
      </p:sp>
    </p:spTree>
    <p:extLst>
      <p:ext uri="{BB962C8B-B14F-4D97-AF65-F5344CB8AC3E}">
        <p14:creationId xmlns:p14="http://schemas.microsoft.com/office/powerpoint/2010/main" val="106162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260235" y="650121"/>
            <a:ext cx="2544198" cy="2541508"/>
            <a:chOff x="7040336" y="352926"/>
            <a:chExt cx="2544198" cy="2541508"/>
          </a:xfrm>
        </p:grpSpPr>
        <p:sp>
          <p:nvSpPr>
            <p:cNvPr id="3" name="Oval 2"/>
            <p:cNvSpPr/>
            <p:nvPr/>
          </p:nvSpPr>
          <p:spPr>
            <a:xfrm>
              <a:off x="7044309" y="352926"/>
              <a:ext cx="2540225" cy="2541508"/>
            </a:xfrm>
            <a:prstGeom prst="ellipse">
              <a:avLst/>
            </a:prstGeom>
            <a:ln>
              <a:solidFill>
                <a:srgbClr val="FF9900"/>
              </a:solidFill>
            </a:ln>
          </p:spPr>
          <p:style>
            <a:lnRef idx="3">
              <a:schemeClr val="lt1"/>
            </a:lnRef>
            <a:fillRef idx="1">
              <a:schemeClr val="accent2"/>
            </a:fillRef>
            <a:effectRef idx="1">
              <a:schemeClr val="accent2"/>
            </a:effectRef>
            <a:fontRef idx="minor">
              <a:schemeClr val="lt1"/>
            </a:fontRef>
          </p:style>
        </p:sp>
        <p:sp>
          <p:nvSpPr>
            <p:cNvPr id="4" name="Freeform 3"/>
            <p:cNvSpPr/>
            <p:nvPr/>
          </p:nvSpPr>
          <p:spPr>
            <a:xfrm>
              <a:off x="7040336" y="402314"/>
              <a:ext cx="2371538" cy="2372044"/>
            </a:xfrm>
            <a:custGeom>
              <a:avLst/>
              <a:gdLst>
                <a:gd name="connsiteX0" fmla="*/ 0 w 2153706"/>
                <a:gd name="connsiteY0" fmla="*/ 1076739 h 2153477"/>
                <a:gd name="connsiteX1" fmla="*/ 1076853 w 2153706"/>
                <a:gd name="connsiteY1" fmla="*/ 0 h 2153477"/>
                <a:gd name="connsiteX2" fmla="*/ 2153706 w 2153706"/>
                <a:gd name="connsiteY2" fmla="*/ 1076739 h 2153477"/>
                <a:gd name="connsiteX3" fmla="*/ 1076853 w 2153706"/>
                <a:gd name="connsiteY3" fmla="*/ 2153478 h 2153477"/>
                <a:gd name="connsiteX4" fmla="*/ 0 w 2153706"/>
                <a:gd name="connsiteY4" fmla="*/ 1076739 h 215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706" h="2153477">
                  <a:moveTo>
                    <a:pt x="0" y="1076739"/>
                  </a:moveTo>
                  <a:cubicBezTo>
                    <a:pt x="0" y="482072"/>
                    <a:pt x="482124" y="0"/>
                    <a:pt x="1076853" y="0"/>
                  </a:cubicBezTo>
                  <a:cubicBezTo>
                    <a:pt x="1671582" y="0"/>
                    <a:pt x="2153706" y="482072"/>
                    <a:pt x="2153706" y="1076739"/>
                  </a:cubicBezTo>
                  <a:cubicBezTo>
                    <a:pt x="2153706" y="1671406"/>
                    <a:pt x="1671582" y="2153478"/>
                    <a:pt x="1076853" y="2153478"/>
                  </a:cubicBezTo>
                  <a:cubicBezTo>
                    <a:pt x="482124" y="2153478"/>
                    <a:pt x="0" y="1671406"/>
                    <a:pt x="0" y="1076739"/>
                  </a:cubicBezTo>
                  <a:close/>
                </a:path>
              </a:pathLst>
            </a:custGeom>
            <a:ln>
              <a:solidFill>
                <a:srgbClr val="CC66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0117" tIns="369928" rIns="370116" bIns="369927" numCol="1" spcCol="1270" anchor="ctr" anchorCtr="0">
              <a:noAutofit/>
            </a:bodyPr>
            <a:lstStyle/>
            <a:p>
              <a:pPr lvl="0" algn="ctr" defTabSz="2178050">
                <a:lnSpc>
                  <a:spcPct val="90000"/>
                </a:lnSpc>
                <a:spcBef>
                  <a:spcPct val="0"/>
                </a:spcBef>
                <a:spcAft>
                  <a:spcPct val="35000"/>
                </a:spcAft>
              </a:pPr>
              <a:endParaRPr lang="en-US" sz="4900" kern="1200"/>
            </a:p>
          </p:txBody>
        </p:sp>
      </p:grpSp>
      <p:grpSp>
        <p:nvGrpSpPr>
          <p:cNvPr id="5" name="Group 4"/>
          <p:cNvGrpSpPr/>
          <p:nvPr/>
        </p:nvGrpSpPr>
        <p:grpSpPr>
          <a:xfrm>
            <a:off x="4485052" y="582716"/>
            <a:ext cx="2534107" cy="2534918"/>
            <a:chOff x="4421972" y="355998"/>
            <a:chExt cx="2534107" cy="2534918"/>
          </a:xfrm>
        </p:grpSpPr>
        <p:sp>
          <p:nvSpPr>
            <p:cNvPr id="6" name="Teardrop 5"/>
            <p:cNvSpPr/>
            <p:nvPr/>
          </p:nvSpPr>
          <p:spPr>
            <a:xfrm rot="2700000">
              <a:off x="4421567" y="356403"/>
              <a:ext cx="2534918" cy="2534107"/>
            </a:xfrm>
            <a:prstGeom prst="teardrop">
              <a:avLst>
                <a:gd name="adj" fmla="val 100000"/>
              </a:avLst>
            </a:prstGeom>
            <a:solidFill>
              <a:srgbClr val="FFFF00"/>
            </a:solidFill>
            <a:ln>
              <a:solidFill>
                <a:srgbClr val="FFFF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6"/>
            <p:cNvSpPr/>
            <p:nvPr/>
          </p:nvSpPr>
          <p:spPr>
            <a:xfrm>
              <a:off x="4503256" y="437657"/>
              <a:ext cx="2371538" cy="2372044"/>
            </a:xfrm>
            <a:custGeom>
              <a:avLst/>
              <a:gdLst>
                <a:gd name="connsiteX0" fmla="*/ 0 w 2153706"/>
                <a:gd name="connsiteY0" fmla="*/ 1076739 h 2153477"/>
                <a:gd name="connsiteX1" fmla="*/ 1076853 w 2153706"/>
                <a:gd name="connsiteY1" fmla="*/ 0 h 2153477"/>
                <a:gd name="connsiteX2" fmla="*/ 2153706 w 2153706"/>
                <a:gd name="connsiteY2" fmla="*/ 1076739 h 2153477"/>
                <a:gd name="connsiteX3" fmla="*/ 1076853 w 2153706"/>
                <a:gd name="connsiteY3" fmla="*/ 2153478 h 2153477"/>
                <a:gd name="connsiteX4" fmla="*/ 0 w 2153706"/>
                <a:gd name="connsiteY4" fmla="*/ 1076739 h 215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706" h="2153477">
                  <a:moveTo>
                    <a:pt x="0" y="1076739"/>
                  </a:moveTo>
                  <a:cubicBezTo>
                    <a:pt x="0" y="482072"/>
                    <a:pt x="482124" y="0"/>
                    <a:pt x="1076853" y="0"/>
                  </a:cubicBezTo>
                  <a:cubicBezTo>
                    <a:pt x="1671582" y="0"/>
                    <a:pt x="2153706" y="482072"/>
                    <a:pt x="2153706" y="1076739"/>
                  </a:cubicBezTo>
                  <a:cubicBezTo>
                    <a:pt x="2153706" y="1671406"/>
                    <a:pt x="1671582" y="2153478"/>
                    <a:pt x="1076853" y="2153478"/>
                  </a:cubicBezTo>
                  <a:cubicBezTo>
                    <a:pt x="482124" y="2153478"/>
                    <a:pt x="0" y="1671406"/>
                    <a:pt x="0" y="1076739"/>
                  </a:cubicBezTo>
                  <a:close/>
                </a:path>
              </a:pathLst>
            </a:custGeom>
            <a:ln>
              <a:solidFill>
                <a:srgbClr val="FFFF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0117" tIns="369928" rIns="370116" bIns="369927" numCol="1" spcCol="1270" anchor="ctr" anchorCtr="0">
              <a:noAutofit/>
            </a:bodyPr>
            <a:lstStyle/>
            <a:p>
              <a:pPr lvl="0" algn="ctr" defTabSz="2178050">
                <a:lnSpc>
                  <a:spcPct val="90000"/>
                </a:lnSpc>
                <a:spcBef>
                  <a:spcPct val="0"/>
                </a:spcBef>
                <a:spcAft>
                  <a:spcPct val="35000"/>
                </a:spcAft>
              </a:pPr>
              <a:endParaRPr lang="en-US" sz="4900" kern="1200" dirty="0"/>
            </a:p>
          </p:txBody>
        </p:sp>
      </p:grpSp>
      <p:grpSp>
        <p:nvGrpSpPr>
          <p:cNvPr id="8" name="Group 7"/>
          <p:cNvGrpSpPr/>
          <p:nvPr/>
        </p:nvGrpSpPr>
        <p:grpSpPr>
          <a:xfrm>
            <a:off x="1583978" y="735426"/>
            <a:ext cx="2534107" cy="2534918"/>
            <a:chOff x="1796577" y="355998"/>
            <a:chExt cx="2534107" cy="2534918"/>
          </a:xfrm>
        </p:grpSpPr>
        <p:sp>
          <p:nvSpPr>
            <p:cNvPr id="9" name="Teardrop 8"/>
            <p:cNvSpPr/>
            <p:nvPr/>
          </p:nvSpPr>
          <p:spPr>
            <a:xfrm rot="2700000">
              <a:off x="1796172" y="356403"/>
              <a:ext cx="2534918" cy="2534107"/>
            </a:xfrm>
            <a:prstGeom prst="teardrop">
              <a:avLst>
                <a:gd name="adj" fmla="val 100000"/>
              </a:avLst>
            </a:prstGeom>
            <a:ln>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sp>
        <p:sp>
          <p:nvSpPr>
            <p:cNvPr id="10" name="Freeform 9"/>
            <p:cNvSpPr/>
            <p:nvPr/>
          </p:nvSpPr>
          <p:spPr>
            <a:xfrm>
              <a:off x="1877861" y="437657"/>
              <a:ext cx="2371538" cy="2372044"/>
            </a:xfrm>
            <a:custGeom>
              <a:avLst/>
              <a:gdLst>
                <a:gd name="connsiteX0" fmla="*/ 0 w 2153706"/>
                <a:gd name="connsiteY0" fmla="*/ 1076739 h 2153477"/>
                <a:gd name="connsiteX1" fmla="*/ 1076853 w 2153706"/>
                <a:gd name="connsiteY1" fmla="*/ 0 h 2153477"/>
                <a:gd name="connsiteX2" fmla="*/ 2153706 w 2153706"/>
                <a:gd name="connsiteY2" fmla="*/ 1076739 h 2153477"/>
                <a:gd name="connsiteX3" fmla="*/ 1076853 w 2153706"/>
                <a:gd name="connsiteY3" fmla="*/ 2153478 h 2153477"/>
                <a:gd name="connsiteX4" fmla="*/ 0 w 2153706"/>
                <a:gd name="connsiteY4" fmla="*/ 1076739 h 215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706" h="2153477">
                  <a:moveTo>
                    <a:pt x="0" y="1076739"/>
                  </a:moveTo>
                  <a:cubicBezTo>
                    <a:pt x="0" y="482072"/>
                    <a:pt x="482124" y="0"/>
                    <a:pt x="1076853" y="0"/>
                  </a:cubicBezTo>
                  <a:cubicBezTo>
                    <a:pt x="1671582" y="0"/>
                    <a:pt x="2153706" y="482072"/>
                    <a:pt x="2153706" y="1076739"/>
                  </a:cubicBezTo>
                  <a:cubicBezTo>
                    <a:pt x="2153706" y="1671406"/>
                    <a:pt x="1671582" y="2153478"/>
                    <a:pt x="1076853" y="2153478"/>
                  </a:cubicBezTo>
                  <a:cubicBezTo>
                    <a:pt x="482124" y="2153478"/>
                    <a:pt x="0" y="1671406"/>
                    <a:pt x="0" y="1076739"/>
                  </a:cubicBezTo>
                  <a:close/>
                </a:path>
              </a:pathLst>
            </a:custGeom>
            <a:ln>
              <a:solidFill>
                <a:schemeClr val="accent6">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0117" tIns="369928" rIns="370116" bIns="369927" numCol="1" spcCol="1270" anchor="ctr" anchorCtr="0">
              <a:noAutofit/>
            </a:bodyPr>
            <a:lstStyle/>
            <a:p>
              <a:pPr lvl="0" algn="ctr" defTabSz="2178050">
                <a:lnSpc>
                  <a:spcPct val="90000"/>
                </a:lnSpc>
                <a:spcBef>
                  <a:spcPct val="0"/>
                </a:spcBef>
                <a:spcAft>
                  <a:spcPct val="35000"/>
                </a:spcAft>
              </a:pPr>
              <a:endParaRPr lang="en-US" sz="4900" kern="1200"/>
            </a:p>
          </p:txBody>
        </p:sp>
      </p:grpSp>
      <p:sp>
        <p:nvSpPr>
          <p:cNvPr id="11" name="Rectangle 10"/>
          <p:cNvSpPr/>
          <p:nvPr/>
        </p:nvSpPr>
        <p:spPr>
          <a:xfrm>
            <a:off x="1746982" y="1182964"/>
            <a:ext cx="2114181" cy="1569660"/>
          </a:xfrm>
          <a:prstGeom prst="rect">
            <a:avLst/>
          </a:prstGeom>
        </p:spPr>
        <p:txBody>
          <a:bodyPr wrap="square">
            <a:spAutoFit/>
          </a:bodyPr>
          <a:lstStyle/>
          <a:p>
            <a:pPr algn="ctr"/>
            <a:r>
              <a:rPr lang="en-US" sz="3200" b="1" dirty="0" err="1">
                <a:solidFill>
                  <a:srgbClr val="002060"/>
                </a:solidFill>
                <a:latin typeface="UTM Aptima" panose="02040603050506020204" pitchFamily="18" charset="0"/>
                <a:cs typeface="Times New Roman" panose="02020603050405020304" pitchFamily="18" charset="0"/>
              </a:rPr>
              <a:t>Đất</a:t>
            </a:r>
            <a:r>
              <a:rPr lang="en-US" sz="3200" b="1" dirty="0">
                <a:solidFill>
                  <a:srgbClr val="002060"/>
                </a:solidFill>
                <a:latin typeface="UTM Aptima" panose="02040603050506020204" pitchFamily="18" charset="0"/>
                <a:cs typeface="Times New Roman" panose="02020603050405020304" pitchFamily="18" charset="0"/>
              </a:rPr>
              <a:t> </a:t>
            </a:r>
            <a:r>
              <a:rPr lang="en-US" sz="3200" b="1" dirty="0" err="1">
                <a:solidFill>
                  <a:srgbClr val="002060"/>
                </a:solidFill>
                <a:latin typeface="UTM Aptima" panose="02040603050506020204" pitchFamily="18" charset="0"/>
                <a:cs typeface="Times New Roman" panose="02020603050405020304" pitchFamily="18" charset="0"/>
              </a:rPr>
              <a:t>cát</a:t>
            </a:r>
            <a:r>
              <a:rPr lang="en-US" sz="3200" b="1" dirty="0">
                <a:solidFill>
                  <a:srgbClr val="002060"/>
                </a:solidFill>
                <a:latin typeface="UTM Aptima" panose="02040603050506020204" pitchFamily="18" charset="0"/>
                <a:cs typeface="Times New Roman" panose="02020603050405020304" pitchFamily="18" charset="0"/>
              </a:rPr>
              <a:t> </a:t>
            </a:r>
            <a:r>
              <a:rPr lang="en-US" sz="3200" b="1" dirty="0" err="1">
                <a:solidFill>
                  <a:srgbClr val="002060"/>
                </a:solidFill>
                <a:latin typeface="UTM Aptima" panose="02040603050506020204" pitchFamily="18" charset="0"/>
                <a:cs typeface="Times New Roman" panose="02020603050405020304" pitchFamily="18" charset="0"/>
              </a:rPr>
              <a:t>pha</a:t>
            </a:r>
            <a:r>
              <a:rPr lang="en-US" sz="3200" b="1" dirty="0">
                <a:solidFill>
                  <a:srgbClr val="002060"/>
                </a:solidFill>
                <a:latin typeface="UTM Aptima" panose="02040603050506020204" pitchFamily="18" charset="0"/>
                <a:cs typeface="Times New Roman" panose="02020603050405020304" pitchFamily="18" charset="0"/>
              </a:rPr>
              <a:t>, </a:t>
            </a:r>
            <a:r>
              <a:rPr lang="en-US" sz="3200" b="1" dirty="0" err="1">
                <a:solidFill>
                  <a:srgbClr val="002060"/>
                </a:solidFill>
                <a:latin typeface="UTM Aptima" panose="02040603050506020204" pitchFamily="18" charset="0"/>
                <a:cs typeface="Times New Roman" panose="02020603050405020304" pitchFamily="18" charset="0"/>
              </a:rPr>
              <a:t>khí</a:t>
            </a:r>
            <a:r>
              <a:rPr lang="en-US" sz="3200" b="1" dirty="0">
                <a:solidFill>
                  <a:srgbClr val="002060"/>
                </a:solidFill>
                <a:latin typeface="UTM Aptima" panose="02040603050506020204" pitchFamily="18" charset="0"/>
                <a:cs typeface="Times New Roman" panose="02020603050405020304" pitchFamily="18" charset="0"/>
              </a:rPr>
              <a:t> </a:t>
            </a:r>
            <a:r>
              <a:rPr lang="en-US" sz="3200" b="1" dirty="0" err="1">
                <a:solidFill>
                  <a:srgbClr val="002060"/>
                </a:solidFill>
                <a:latin typeface="UTM Aptima" panose="02040603050506020204" pitchFamily="18" charset="0"/>
                <a:cs typeface="Times New Roman" panose="02020603050405020304" pitchFamily="18" charset="0"/>
              </a:rPr>
              <a:t>hậu</a:t>
            </a:r>
            <a:r>
              <a:rPr lang="en-US" sz="3200" b="1" dirty="0">
                <a:solidFill>
                  <a:srgbClr val="002060"/>
                </a:solidFill>
                <a:latin typeface="UTM Aptima" panose="02040603050506020204" pitchFamily="18" charset="0"/>
                <a:cs typeface="Times New Roman" panose="02020603050405020304" pitchFamily="18" charset="0"/>
              </a:rPr>
              <a:t> </a:t>
            </a:r>
            <a:r>
              <a:rPr lang="en-US" sz="3200" b="1" dirty="0" err="1">
                <a:solidFill>
                  <a:srgbClr val="002060"/>
                </a:solidFill>
                <a:latin typeface="UTM Aptima" panose="02040603050506020204" pitchFamily="18" charset="0"/>
                <a:cs typeface="Times New Roman" panose="02020603050405020304" pitchFamily="18" charset="0"/>
              </a:rPr>
              <a:t>nóng</a:t>
            </a:r>
            <a:endParaRPr lang="en-US" sz="3200" b="1" dirty="0">
              <a:solidFill>
                <a:srgbClr val="002060"/>
              </a:solidFill>
              <a:latin typeface="UTM Aptima" panose="02040603050506020204" pitchFamily="18" charset="0"/>
              <a:cs typeface="Times New Roman" panose="02020603050405020304" pitchFamily="18" charset="0"/>
            </a:endParaRPr>
          </a:p>
        </p:txBody>
      </p:sp>
      <p:sp>
        <p:nvSpPr>
          <p:cNvPr id="12" name="Rectangle 11"/>
          <p:cNvSpPr/>
          <p:nvPr/>
        </p:nvSpPr>
        <p:spPr>
          <a:xfrm>
            <a:off x="5009210" y="1289223"/>
            <a:ext cx="1589764" cy="1077218"/>
          </a:xfrm>
          <a:prstGeom prst="rect">
            <a:avLst/>
          </a:prstGeom>
        </p:spPr>
        <p:txBody>
          <a:bodyPr wrap="square">
            <a:spAutoFit/>
          </a:bodyPr>
          <a:lstStyle/>
          <a:p>
            <a:pPr algn="ctr"/>
            <a:r>
              <a:rPr lang="en-US" sz="3200" b="1" dirty="0" err="1">
                <a:solidFill>
                  <a:srgbClr val="C00000"/>
                </a:solidFill>
                <a:latin typeface="UTM Aptima" panose="02040603050506020204" pitchFamily="18" charset="0"/>
                <a:cs typeface="Times New Roman" panose="02020603050405020304" pitchFamily="18" charset="0"/>
              </a:rPr>
              <a:t>Trồng</a:t>
            </a:r>
            <a:r>
              <a:rPr lang="en-US" sz="3200" b="1" dirty="0">
                <a:solidFill>
                  <a:srgbClr val="C00000"/>
                </a:solidFill>
                <a:latin typeface="UTM Aptima" panose="02040603050506020204" pitchFamily="18" charset="0"/>
                <a:cs typeface="Times New Roman" panose="02020603050405020304" pitchFamily="18" charset="0"/>
              </a:rPr>
              <a:t> </a:t>
            </a:r>
            <a:r>
              <a:rPr lang="en-US" sz="3200" b="1" dirty="0" err="1">
                <a:solidFill>
                  <a:srgbClr val="C00000"/>
                </a:solidFill>
                <a:latin typeface="UTM Aptima" panose="02040603050506020204" pitchFamily="18" charset="0"/>
                <a:cs typeface="Times New Roman" panose="02020603050405020304" pitchFamily="18" charset="0"/>
              </a:rPr>
              <a:t>mía</a:t>
            </a:r>
            <a:endParaRPr lang="en-US" sz="3200" b="1" dirty="0">
              <a:solidFill>
                <a:srgbClr val="C00000"/>
              </a:solidFill>
              <a:latin typeface="UTM Aptima" panose="02040603050506020204" pitchFamily="18" charset="0"/>
              <a:cs typeface="Times New Roman" panose="02020603050405020304" pitchFamily="18" charset="0"/>
            </a:endParaRPr>
          </a:p>
        </p:txBody>
      </p:sp>
      <p:sp>
        <p:nvSpPr>
          <p:cNvPr id="13" name="Rectangle 12"/>
          <p:cNvSpPr/>
          <p:nvPr/>
        </p:nvSpPr>
        <p:spPr>
          <a:xfrm>
            <a:off x="7372022" y="1279801"/>
            <a:ext cx="2173101" cy="1077218"/>
          </a:xfrm>
          <a:prstGeom prst="rect">
            <a:avLst/>
          </a:prstGeom>
        </p:spPr>
        <p:txBody>
          <a:bodyPr wrap="square">
            <a:spAutoFit/>
          </a:bodyPr>
          <a:lstStyle/>
          <a:p>
            <a:pPr algn="ctr"/>
            <a:r>
              <a:rPr lang="en-US" sz="3200" b="1" dirty="0" err="1">
                <a:latin typeface="UTM Aptima" panose="02040603050506020204" pitchFamily="18" charset="0"/>
                <a:cs typeface="Times New Roman" panose="02020603050405020304" pitchFamily="18" charset="0"/>
              </a:rPr>
              <a:t>Sản</a:t>
            </a:r>
            <a:r>
              <a:rPr lang="en-US" sz="3200" b="1" dirty="0">
                <a:latin typeface="UTM Aptima" panose="02040603050506020204" pitchFamily="18" charset="0"/>
                <a:cs typeface="Times New Roman" panose="02020603050405020304" pitchFamily="18" charset="0"/>
              </a:rPr>
              <a:t> </a:t>
            </a:r>
            <a:r>
              <a:rPr lang="en-US" sz="3200" b="1" dirty="0" err="1">
                <a:latin typeface="UTM Aptima" panose="02040603050506020204" pitchFamily="18" charset="0"/>
                <a:cs typeface="Times New Roman" panose="02020603050405020304" pitchFamily="18" charset="0"/>
              </a:rPr>
              <a:t>xuất</a:t>
            </a:r>
            <a:r>
              <a:rPr lang="en-US" sz="3200" b="1" dirty="0">
                <a:latin typeface="UTM Aptima" panose="02040603050506020204" pitchFamily="18" charset="0"/>
                <a:cs typeface="Times New Roman" panose="02020603050405020304" pitchFamily="18" charset="0"/>
              </a:rPr>
              <a:t> </a:t>
            </a:r>
            <a:r>
              <a:rPr lang="en-US" sz="3200" b="1" dirty="0" err="1">
                <a:latin typeface="UTM Aptima" panose="02040603050506020204" pitchFamily="18" charset="0"/>
                <a:cs typeface="Times New Roman" panose="02020603050405020304" pitchFamily="18" charset="0"/>
              </a:rPr>
              <a:t>đường</a:t>
            </a:r>
            <a:r>
              <a:rPr lang="en-US" sz="3200" b="1" dirty="0">
                <a:latin typeface="UTM Aptima" panose="02040603050506020204" pitchFamily="18" charset="0"/>
                <a:cs typeface="Times New Roman" panose="02020603050405020304" pitchFamily="18" charset="0"/>
              </a:rPr>
              <a:t> </a:t>
            </a:r>
            <a:r>
              <a:rPr lang="en-US" sz="3200" b="1" dirty="0" err="1">
                <a:latin typeface="UTM Aptima" panose="02040603050506020204" pitchFamily="18" charset="0"/>
                <a:cs typeface="Times New Roman" panose="02020603050405020304" pitchFamily="18" charset="0"/>
              </a:rPr>
              <a:t>mía</a:t>
            </a:r>
            <a:endParaRPr lang="en-US" sz="3200" b="1" dirty="0">
              <a:latin typeface="UTM Aptima" panose="02040603050506020204" pitchFamily="18" charset="0"/>
              <a:cs typeface="Times New Roman" panose="02020603050405020304" pitchFamily="18" charset="0"/>
            </a:endParaRPr>
          </a:p>
        </p:txBody>
      </p:sp>
      <p:grpSp>
        <p:nvGrpSpPr>
          <p:cNvPr id="14" name="Group 13"/>
          <p:cNvGrpSpPr/>
          <p:nvPr/>
        </p:nvGrpSpPr>
        <p:grpSpPr>
          <a:xfrm>
            <a:off x="7327785" y="3610969"/>
            <a:ext cx="2476648" cy="2444850"/>
            <a:chOff x="6869167" y="3330308"/>
            <a:chExt cx="2476648" cy="2444850"/>
          </a:xfrm>
        </p:grpSpPr>
        <p:sp>
          <p:nvSpPr>
            <p:cNvPr id="15" name="Oval 14"/>
            <p:cNvSpPr/>
            <p:nvPr/>
          </p:nvSpPr>
          <p:spPr>
            <a:xfrm>
              <a:off x="6873034" y="3330308"/>
              <a:ext cx="2472781" cy="2444850"/>
            </a:xfrm>
            <a:prstGeom prst="ellipse">
              <a:avLst/>
            </a:prstGeom>
            <a:solidFill>
              <a:srgbClr val="CC6600"/>
            </a:solidFill>
            <a:ln>
              <a:solidFill>
                <a:srgbClr val="CC66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reeform 15"/>
            <p:cNvSpPr/>
            <p:nvPr/>
          </p:nvSpPr>
          <p:spPr>
            <a:xfrm>
              <a:off x="6869167" y="3377817"/>
              <a:ext cx="2308572" cy="2281831"/>
            </a:xfrm>
            <a:custGeom>
              <a:avLst/>
              <a:gdLst>
                <a:gd name="connsiteX0" fmla="*/ 0 w 2153706"/>
                <a:gd name="connsiteY0" fmla="*/ 1076739 h 2153477"/>
                <a:gd name="connsiteX1" fmla="*/ 1076853 w 2153706"/>
                <a:gd name="connsiteY1" fmla="*/ 0 h 2153477"/>
                <a:gd name="connsiteX2" fmla="*/ 2153706 w 2153706"/>
                <a:gd name="connsiteY2" fmla="*/ 1076739 h 2153477"/>
                <a:gd name="connsiteX3" fmla="*/ 1076853 w 2153706"/>
                <a:gd name="connsiteY3" fmla="*/ 2153478 h 2153477"/>
                <a:gd name="connsiteX4" fmla="*/ 0 w 2153706"/>
                <a:gd name="connsiteY4" fmla="*/ 1076739 h 215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706" h="2153477">
                  <a:moveTo>
                    <a:pt x="0" y="1076739"/>
                  </a:moveTo>
                  <a:cubicBezTo>
                    <a:pt x="0" y="482072"/>
                    <a:pt x="482124" y="0"/>
                    <a:pt x="1076853" y="0"/>
                  </a:cubicBezTo>
                  <a:cubicBezTo>
                    <a:pt x="1671582" y="0"/>
                    <a:pt x="2153706" y="482072"/>
                    <a:pt x="2153706" y="1076739"/>
                  </a:cubicBezTo>
                  <a:cubicBezTo>
                    <a:pt x="2153706" y="1671406"/>
                    <a:pt x="1671582" y="2153478"/>
                    <a:pt x="1076853" y="2153478"/>
                  </a:cubicBezTo>
                  <a:cubicBezTo>
                    <a:pt x="482124" y="2153478"/>
                    <a:pt x="0" y="1671406"/>
                    <a:pt x="0" y="1076739"/>
                  </a:cubicBezTo>
                  <a:close/>
                </a:path>
              </a:pathLst>
            </a:custGeom>
            <a:ln>
              <a:solidFill>
                <a:srgbClr val="CC66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0117" tIns="369928" rIns="370116" bIns="369927" numCol="1" spcCol="1270" anchor="ctr" anchorCtr="0">
              <a:noAutofit/>
            </a:bodyPr>
            <a:lstStyle/>
            <a:p>
              <a:pPr lvl="0" algn="ctr" defTabSz="2178050">
                <a:lnSpc>
                  <a:spcPct val="90000"/>
                </a:lnSpc>
                <a:spcBef>
                  <a:spcPct val="0"/>
                </a:spcBef>
                <a:spcAft>
                  <a:spcPct val="35000"/>
                </a:spcAft>
              </a:pPr>
              <a:endParaRPr lang="en-US" sz="4900" kern="1200"/>
            </a:p>
          </p:txBody>
        </p:sp>
      </p:grpSp>
      <p:grpSp>
        <p:nvGrpSpPr>
          <p:cNvPr id="17" name="Group 16"/>
          <p:cNvGrpSpPr/>
          <p:nvPr/>
        </p:nvGrpSpPr>
        <p:grpSpPr>
          <a:xfrm>
            <a:off x="4205443" y="3378278"/>
            <a:ext cx="2817628" cy="2812499"/>
            <a:chOff x="3890392" y="3137357"/>
            <a:chExt cx="2817628" cy="2812499"/>
          </a:xfrm>
        </p:grpSpPr>
        <p:sp>
          <p:nvSpPr>
            <p:cNvPr id="18" name="Teardrop 17"/>
            <p:cNvSpPr/>
            <p:nvPr/>
          </p:nvSpPr>
          <p:spPr>
            <a:xfrm rot="2700000">
              <a:off x="3891946" y="3135803"/>
              <a:ext cx="2812499" cy="2815607"/>
            </a:xfrm>
            <a:prstGeom prst="teardrop">
              <a:avLst>
                <a:gd name="adj" fmla="val 100000"/>
              </a:avLst>
            </a:prstGeom>
            <a:solidFill>
              <a:srgbClr val="FFFF00"/>
            </a:solidFill>
            <a:ln>
              <a:solidFill>
                <a:srgbClr val="FFFF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reeform 18"/>
            <p:cNvSpPr/>
            <p:nvPr/>
          </p:nvSpPr>
          <p:spPr>
            <a:xfrm>
              <a:off x="4056412" y="3410335"/>
              <a:ext cx="2651608" cy="2283313"/>
            </a:xfrm>
            <a:custGeom>
              <a:avLst/>
              <a:gdLst>
                <a:gd name="connsiteX0" fmla="*/ 0 w 2153706"/>
                <a:gd name="connsiteY0" fmla="*/ 1076739 h 2153477"/>
                <a:gd name="connsiteX1" fmla="*/ 1076853 w 2153706"/>
                <a:gd name="connsiteY1" fmla="*/ 0 h 2153477"/>
                <a:gd name="connsiteX2" fmla="*/ 2153706 w 2153706"/>
                <a:gd name="connsiteY2" fmla="*/ 1076739 h 2153477"/>
                <a:gd name="connsiteX3" fmla="*/ 1076853 w 2153706"/>
                <a:gd name="connsiteY3" fmla="*/ 2153478 h 2153477"/>
                <a:gd name="connsiteX4" fmla="*/ 0 w 2153706"/>
                <a:gd name="connsiteY4" fmla="*/ 1076739 h 215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706" h="2153477">
                  <a:moveTo>
                    <a:pt x="0" y="1076739"/>
                  </a:moveTo>
                  <a:cubicBezTo>
                    <a:pt x="0" y="482072"/>
                    <a:pt x="482124" y="0"/>
                    <a:pt x="1076853" y="0"/>
                  </a:cubicBezTo>
                  <a:cubicBezTo>
                    <a:pt x="1671582" y="0"/>
                    <a:pt x="2153706" y="482072"/>
                    <a:pt x="2153706" y="1076739"/>
                  </a:cubicBezTo>
                  <a:cubicBezTo>
                    <a:pt x="2153706" y="1671406"/>
                    <a:pt x="1671582" y="2153478"/>
                    <a:pt x="1076853" y="2153478"/>
                  </a:cubicBezTo>
                  <a:cubicBezTo>
                    <a:pt x="482124" y="2153478"/>
                    <a:pt x="0" y="1671406"/>
                    <a:pt x="0" y="1076739"/>
                  </a:cubicBezTo>
                  <a:close/>
                </a:path>
              </a:pathLst>
            </a:custGeom>
            <a:ln>
              <a:solidFill>
                <a:srgbClr val="FFFF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0117" tIns="369928" rIns="370116" bIns="369927" numCol="1" spcCol="1270" anchor="ctr" anchorCtr="0">
              <a:noAutofit/>
            </a:bodyPr>
            <a:lstStyle/>
            <a:p>
              <a:pPr lvl="0" algn="ctr" defTabSz="2178050">
                <a:lnSpc>
                  <a:spcPct val="90000"/>
                </a:lnSpc>
                <a:spcBef>
                  <a:spcPct val="0"/>
                </a:spcBef>
                <a:spcAft>
                  <a:spcPct val="35000"/>
                </a:spcAft>
              </a:pPr>
              <a:endParaRPr lang="en-US" sz="4900" kern="1200" dirty="0"/>
            </a:p>
          </p:txBody>
        </p:sp>
      </p:grpSp>
      <p:grpSp>
        <p:nvGrpSpPr>
          <p:cNvPr id="20" name="Group 19"/>
          <p:cNvGrpSpPr/>
          <p:nvPr/>
        </p:nvGrpSpPr>
        <p:grpSpPr>
          <a:xfrm>
            <a:off x="1560313" y="3565274"/>
            <a:ext cx="2466825" cy="2438510"/>
            <a:chOff x="1764631" y="3333264"/>
            <a:chExt cx="2466825" cy="2438510"/>
          </a:xfrm>
        </p:grpSpPr>
        <p:sp>
          <p:nvSpPr>
            <p:cNvPr id="21" name="Teardrop 20"/>
            <p:cNvSpPr/>
            <p:nvPr/>
          </p:nvSpPr>
          <p:spPr>
            <a:xfrm rot="2700000">
              <a:off x="1778789" y="3319106"/>
              <a:ext cx="2438510" cy="2466825"/>
            </a:xfrm>
            <a:prstGeom prst="teardrop">
              <a:avLst>
                <a:gd name="adj" fmla="val 100000"/>
              </a:avLst>
            </a:prstGeom>
            <a:solidFill>
              <a:schemeClr val="accent6"/>
            </a:solidFill>
            <a:ln>
              <a:solidFill>
                <a:schemeClr val="accent6">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Freeform 21"/>
            <p:cNvSpPr/>
            <p:nvPr/>
          </p:nvSpPr>
          <p:spPr>
            <a:xfrm>
              <a:off x="1843758" y="3411817"/>
              <a:ext cx="2308572" cy="2281831"/>
            </a:xfrm>
            <a:custGeom>
              <a:avLst/>
              <a:gdLst>
                <a:gd name="connsiteX0" fmla="*/ 0 w 2153706"/>
                <a:gd name="connsiteY0" fmla="*/ 1076739 h 2153477"/>
                <a:gd name="connsiteX1" fmla="*/ 1076853 w 2153706"/>
                <a:gd name="connsiteY1" fmla="*/ 0 h 2153477"/>
                <a:gd name="connsiteX2" fmla="*/ 2153706 w 2153706"/>
                <a:gd name="connsiteY2" fmla="*/ 1076739 h 2153477"/>
                <a:gd name="connsiteX3" fmla="*/ 1076853 w 2153706"/>
                <a:gd name="connsiteY3" fmla="*/ 2153478 h 2153477"/>
                <a:gd name="connsiteX4" fmla="*/ 0 w 2153706"/>
                <a:gd name="connsiteY4" fmla="*/ 1076739 h 215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706" h="2153477">
                  <a:moveTo>
                    <a:pt x="0" y="1076739"/>
                  </a:moveTo>
                  <a:cubicBezTo>
                    <a:pt x="0" y="482072"/>
                    <a:pt x="482124" y="0"/>
                    <a:pt x="1076853" y="0"/>
                  </a:cubicBezTo>
                  <a:cubicBezTo>
                    <a:pt x="1671582" y="0"/>
                    <a:pt x="2153706" y="482072"/>
                    <a:pt x="2153706" y="1076739"/>
                  </a:cubicBezTo>
                  <a:cubicBezTo>
                    <a:pt x="2153706" y="1671406"/>
                    <a:pt x="1671582" y="2153478"/>
                    <a:pt x="1076853" y="2153478"/>
                  </a:cubicBezTo>
                  <a:cubicBezTo>
                    <a:pt x="482124" y="2153478"/>
                    <a:pt x="0" y="1671406"/>
                    <a:pt x="0" y="1076739"/>
                  </a:cubicBezTo>
                  <a:close/>
                </a:path>
              </a:pathLst>
            </a:custGeom>
            <a:ln>
              <a:solidFill>
                <a:srgbClr val="92D05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0117" tIns="369928" rIns="370116" bIns="369927" numCol="1" spcCol="1270" anchor="ctr" anchorCtr="0">
              <a:noAutofit/>
            </a:bodyPr>
            <a:lstStyle/>
            <a:p>
              <a:pPr lvl="0" algn="ctr" defTabSz="2178050">
                <a:lnSpc>
                  <a:spcPct val="90000"/>
                </a:lnSpc>
                <a:spcBef>
                  <a:spcPct val="0"/>
                </a:spcBef>
                <a:spcAft>
                  <a:spcPct val="35000"/>
                </a:spcAft>
              </a:pPr>
              <a:endParaRPr lang="en-US" sz="4900" kern="1200"/>
            </a:p>
          </p:txBody>
        </p:sp>
      </p:grpSp>
      <p:sp>
        <p:nvSpPr>
          <p:cNvPr id="23" name="Rectangle 22"/>
          <p:cNvSpPr/>
          <p:nvPr/>
        </p:nvSpPr>
        <p:spPr>
          <a:xfrm>
            <a:off x="7696684" y="4279318"/>
            <a:ext cx="1589764" cy="1200329"/>
          </a:xfrm>
          <a:prstGeom prst="rect">
            <a:avLst/>
          </a:prstGeom>
        </p:spPr>
        <p:txBody>
          <a:bodyPr wrap="square">
            <a:spAutoFit/>
          </a:bodyPr>
          <a:lstStyle/>
          <a:p>
            <a:pPr algn="ctr"/>
            <a:r>
              <a:rPr lang="en-US" sz="3600" b="1" dirty="0" err="1">
                <a:latin typeface="UTM Aptima" panose="02040603050506020204" pitchFamily="18" charset="0"/>
                <a:cs typeface="Times New Roman" panose="02020603050405020304" pitchFamily="18" charset="0"/>
              </a:rPr>
              <a:t>Đóng</a:t>
            </a:r>
            <a:r>
              <a:rPr lang="en-US" sz="3600" b="1" dirty="0">
                <a:latin typeface="UTM Aptima" panose="02040603050506020204" pitchFamily="18" charset="0"/>
                <a:cs typeface="Times New Roman" panose="02020603050405020304" pitchFamily="18" charset="0"/>
              </a:rPr>
              <a:t> </a:t>
            </a:r>
            <a:r>
              <a:rPr lang="en-US" sz="3600" b="1" dirty="0" err="1">
                <a:latin typeface="UTM Aptima" panose="02040603050506020204" pitchFamily="18" charset="0"/>
                <a:cs typeface="Times New Roman" panose="02020603050405020304" pitchFamily="18" charset="0"/>
              </a:rPr>
              <a:t>tàu</a:t>
            </a:r>
            <a:endParaRPr lang="en-US" sz="3600" b="1" dirty="0">
              <a:latin typeface="UTM Aptima" panose="02040603050506020204" pitchFamily="18" charset="0"/>
              <a:cs typeface="Times New Roman" panose="02020603050405020304" pitchFamily="18" charset="0"/>
            </a:endParaRPr>
          </a:p>
        </p:txBody>
      </p:sp>
      <p:sp>
        <p:nvSpPr>
          <p:cNvPr id="24" name="Rectangle 23"/>
          <p:cNvSpPr/>
          <p:nvPr/>
        </p:nvSpPr>
        <p:spPr>
          <a:xfrm>
            <a:off x="1832472" y="3903388"/>
            <a:ext cx="1921713" cy="1938992"/>
          </a:xfrm>
          <a:prstGeom prst="rect">
            <a:avLst/>
          </a:prstGeom>
        </p:spPr>
        <p:txBody>
          <a:bodyPr wrap="square">
            <a:spAutoFit/>
          </a:bodyPr>
          <a:lstStyle/>
          <a:p>
            <a:pPr algn="ctr"/>
            <a:r>
              <a:rPr lang="en-US" sz="3000" b="1" dirty="0" err="1">
                <a:solidFill>
                  <a:srgbClr val="002060"/>
                </a:solidFill>
                <a:latin typeface="UTM Aptima" panose="02040603050506020204" pitchFamily="18" charset="0"/>
                <a:cs typeface="Times New Roman" panose="02020603050405020304" pitchFamily="18" charset="0"/>
              </a:rPr>
              <a:t>Biển</a:t>
            </a:r>
            <a:r>
              <a:rPr lang="en-US" sz="3000" b="1" dirty="0">
                <a:solidFill>
                  <a:srgbClr val="002060"/>
                </a:solidFill>
                <a:latin typeface="UTM Aptima" panose="02040603050506020204" pitchFamily="18" charset="0"/>
                <a:cs typeface="Times New Roman" panose="02020603050405020304" pitchFamily="18" charset="0"/>
              </a:rPr>
              <a:t>, </a:t>
            </a:r>
            <a:r>
              <a:rPr lang="en-US" sz="3000" b="1" dirty="0" err="1">
                <a:solidFill>
                  <a:srgbClr val="002060"/>
                </a:solidFill>
                <a:latin typeface="UTM Aptima" panose="02040603050506020204" pitchFamily="18" charset="0"/>
                <a:cs typeface="Times New Roman" panose="02020603050405020304" pitchFamily="18" charset="0"/>
              </a:rPr>
              <a:t>đầm</a:t>
            </a:r>
            <a:r>
              <a:rPr lang="en-US" sz="3000" b="1" dirty="0">
                <a:solidFill>
                  <a:srgbClr val="002060"/>
                </a:solidFill>
                <a:latin typeface="UTM Aptima" panose="02040603050506020204" pitchFamily="18" charset="0"/>
                <a:cs typeface="Times New Roman" panose="02020603050405020304" pitchFamily="18" charset="0"/>
              </a:rPr>
              <a:t> </a:t>
            </a:r>
            <a:r>
              <a:rPr lang="en-US" sz="3000" b="1" dirty="0" err="1">
                <a:solidFill>
                  <a:srgbClr val="002060"/>
                </a:solidFill>
                <a:latin typeface="UTM Aptima" panose="02040603050506020204" pitchFamily="18" charset="0"/>
                <a:cs typeface="Times New Roman" panose="02020603050405020304" pitchFamily="18" charset="0"/>
              </a:rPr>
              <a:t>phá</a:t>
            </a:r>
            <a:r>
              <a:rPr lang="en-US" sz="3000" b="1" dirty="0">
                <a:solidFill>
                  <a:srgbClr val="002060"/>
                </a:solidFill>
                <a:latin typeface="UTM Aptima" panose="02040603050506020204" pitchFamily="18" charset="0"/>
                <a:cs typeface="Times New Roman" panose="02020603050405020304" pitchFamily="18" charset="0"/>
              </a:rPr>
              <a:t>, </a:t>
            </a:r>
            <a:r>
              <a:rPr lang="en-US" sz="3000" b="1" dirty="0" err="1">
                <a:solidFill>
                  <a:srgbClr val="002060"/>
                </a:solidFill>
                <a:latin typeface="UTM Aptima" panose="02040603050506020204" pitchFamily="18" charset="0"/>
                <a:cs typeface="Times New Roman" panose="02020603050405020304" pitchFamily="18" charset="0"/>
              </a:rPr>
              <a:t>sông</a:t>
            </a:r>
            <a:r>
              <a:rPr lang="en-US" sz="3000" b="1" dirty="0">
                <a:solidFill>
                  <a:srgbClr val="002060"/>
                </a:solidFill>
                <a:latin typeface="UTM Aptima" panose="02040603050506020204" pitchFamily="18" charset="0"/>
                <a:cs typeface="Times New Roman" panose="02020603050405020304" pitchFamily="18" charset="0"/>
              </a:rPr>
              <a:t> </a:t>
            </a:r>
            <a:r>
              <a:rPr lang="en-US" sz="3000" b="1" dirty="0" err="1">
                <a:solidFill>
                  <a:srgbClr val="002060"/>
                </a:solidFill>
                <a:latin typeface="UTM Aptima" panose="02040603050506020204" pitchFamily="18" charset="0"/>
                <a:cs typeface="Times New Roman" panose="02020603050405020304" pitchFamily="18" charset="0"/>
              </a:rPr>
              <a:t>nhiều</a:t>
            </a:r>
            <a:r>
              <a:rPr lang="en-US" sz="3000" b="1" dirty="0">
                <a:solidFill>
                  <a:srgbClr val="002060"/>
                </a:solidFill>
                <a:latin typeface="UTM Aptima" panose="02040603050506020204" pitchFamily="18" charset="0"/>
                <a:cs typeface="Times New Roman" panose="02020603050405020304" pitchFamily="18" charset="0"/>
              </a:rPr>
              <a:t> </a:t>
            </a:r>
            <a:r>
              <a:rPr lang="en-US" sz="3000" b="1" dirty="0" err="1">
                <a:solidFill>
                  <a:srgbClr val="002060"/>
                </a:solidFill>
                <a:latin typeface="UTM Aptima" panose="02040603050506020204" pitchFamily="18" charset="0"/>
                <a:cs typeface="Times New Roman" panose="02020603050405020304" pitchFamily="18" charset="0"/>
              </a:rPr>
              <a:t>tôm</a:t>
            </a:r>
            <a:r>
              <a:rPr lang="en-US" sz="3000" b="1" dirty="0">
                <a:solidFill>
                  <a:srgbClr val="002060"/>
                </a:solidFill>
                <a:latin typeface="UTM Aptima" panose="02040603050506020204" pitchFamily="18" charset="0"/>
                <a:cs typeface="Times New Roman" panose="02020603050405020304" pitchFamily="18" charset="0"/>
              </a:rPr>
              <a:t> </a:t>
            </a:r>
            <a:r>
              <a:rPr lang="en-US" sz="3000" b="1" dirty="0" err="1">
                <a:solidFill>
                  <a:srgbClr val="002060"/>
                </a:solidFill>
                <a:latin typeface="UTM Aptima" panose="02040603050506020204" pitchFamily="18" charset="0"/>
                <a:cs typeface="Times New Roman" panose="02020603050405020304" pitchFamily="18" charset="0"/>
              </a:rPr>
              <a:t>cá</a:t>
            </a:r>
            <a:endParaRPr lang="en-US" sz="3000" b="1" dirty="0">
              <a:solidFill>
                <a:srgbClr val="002060"/>
              </a:solidFill>
              <a:latin typeface="UTM Aptima" panose="02040603050506020204" pitchFamily="18" charset="0"/>
              <a:cs typeface="Times New Roman" panose="02020603050405020304" pitchFamily="18" charset="0"/>
            </a:endParaRPr>
          </a:p>
        </p:txBody>
      </p:sp>
      <p:sp>
        <p:nvSpPr>
          <p:cNvPr id="25" name="Rectangle 24"/>
          <p:cNvSpPr/>
          <p:nvPr/>
        </p:nvSpPr>
        <p:spPr>
          <a:xfrm>
            <a:off x="4343214" y="3960904"/>
            <a:ext cx="2683723" cy="1815882"/>
          </a:xfrm>
          <a:prstGeom prst="rect">
            <a:avLst/>
          </a:prstGeom>
        </p:spPr>
        <p:txBody>
          <a:bodyPr wrap="square">
            <a:spAutoFit/>
          </a:bodyPr>
          <a:lstStyle/>
          <a:p>
            <a:pPr algn="ctr"/>
            <a:r>
              <a:rPr lang="en-US" sz="2800" b="1" dirty="0" err="1">
                <a:solidFill>
                  <a:srgbClr val="C00000"/>
                </a:solidFill>
                <a:latin typeface="UTM Aptima" panose="02040603050506020204" pitchFamily="18" charset="0"/>
                <a:cs typeface="Times New Roman" panose="02020603050405020304" pitchFamily="18" charset="0"/>
              </a:rPr>
              <a:t>Đánh</a:t>
            </a:r>
            <a:r>
              <a:rPr lang="en-US" sz="2800" b="1" dirty="0">
                <a:solidFill>
                  <a:srgbClr val="C00000"/>
                </a:solidFill>
                <a:latin typeface="UTM Aptima" panose="02040603050506020204" pitchFamily="18" charset="0"/>
                <a:cs typeface="Times New Roman" panose="02020603050405020304" pitchFamily="18" charset="0"/>
              </a:rPr>
              <a:t> </a:t>
            </a:r>
            <a:r>
              <a:rPr lang="en-US" sz="2800" b="1" dirty="0" err="1">
                <a:solidFill>
                  <a:srgbClr val="C00000"/>
                </a:solidFill>
                <a:latin typeface="UTM Aptima" panose="02040603050506020204" pitchFamily="18" charset="0"/>
                <a:cs typeface="Times New Roman" panose="02020603050405020304" pitchFamily="18" charset="0"/>
              </a:rPr>
              <a:t>bắt</a:t>
            </a:r>
            <a:r>
              <a:rPr lang="en-US" sz="2800" b="1" dirty="0">
                <a:solidFill>
                  <a:srgbClr val="C00000"/>
                </a:solidFill>
                <a:latin typeface="UTM Aptima" panose="02040603050506020204" pitchFamily="18" charset="0"/>
                <a:cs typeface="Times New Roman" panose="02020603050405020304" pitchFamily="18" charset="0"/>
              </a:rPr>
              <a:t> </a:t>
            </a:r>
            <a:r>
              <a:rPr lang="en-US" sz="2800" b="1" dirty="0" err="1">
                <a:solidFill>
                  <a:srgbClr val="C00000"/>
                </a:solidFill>
                <a:latin typeface="UTM Aptima" panose="02040603050506020204" pitchFamily="18" charset="0"/>
                <a:cs typeface="Times New Roman" panose="02020603050405020304" pitchFamily="18" charset="0"/>
              </a:rPr>
              <a:t>thủy</a:t>
            </a:r>
            <a:r>
              <a:rPr lang="en-US" sz="2800" b="1" dirty="0">
                <a:solidFill>
                  <a:srgbClr val="C00000"/>
                </a:solidFill>
                <a:latin typeface="UTM Aptima" panose="02040603050506020204" pitchFamily="18" charset="0"/>
                <a:cs typeface="Times New Roman" panose="02020603050405020304" pitchFamily="18" charset="0"/>
              </a:rPr>
              <a:t> </a:t>
            </a:r>
            <a:r>
              <a:rPr lang="en-US" sz="2800" b="1" dirty="0" err="1">
                <a:solidFill>
                  <a:srgbClr val="C00000"/>
                </a:solidFill>
                <a:latin typeface="UTM Aptima" panose="02040603050506020204" pitchFamily="18" charset="0"/>
                <a:cs typeface="Times New Roman" panose="02020603050405020304" pitchFamily="18" charset="0"/>
              </a:rPr>
              <a:t>sản</a:t>
            </a:r>
            <a:r>
              <a:rPr lang="en-US" sz="2800" b="1" dirty="0">
                <a:solidFill>
                  <a:srgbClr val="C00000"/>
                </a:solidFill>
                <a:latin typeface="UTM Aptima" panose="02040603050506020204" pitchFamily="18" charset="0"/>
                <a:cs typeface="Times New Roman" panose="02020603050405020304" pitchFamily="18" charset="0"/>
              </a:rPr>
              <a:t>, </a:t>
            </a:r>
            <a:r>
              <a:rPr lang="en-US" sz="2800" b="1" dirty="0" err="1">
                <a:solidFill>
                  <a:srgbClr val="C00000"/>
                </a:solidFill>
                <a:latin typeface="UTM Aptima" panose="02040603050506020204" pitchFamily="18" charset="0"/>
                <a:cs typeface="Times New Roman" panose="02020603050405020304" pitchFamily="18" charset="0"/>
              </a:rPr>
              <a:t>giao</a:t>
            </a:r>
            <a:r>
              <a:rPr lang="en-US" sz="2800" b="1" dirty="0">
                <a:solidFill>
                  <a:srgbClr val="C00000"/>
                </a:solidFill>
                <a:latin typeface="UTM Aptima" panose="02040603050506020204" pitchFamily="18" charset="0"/>
                <a:cs typeface="Times New Roman" panose="02020603050405020304" pitchFamily="18" charset="0"/>
              </a:rPr>
              <a:t> </a:t>
            </a:r>
            <a:r>
              <a:rPr lang="en-US" sz="2800" b="1" dirty="0" err="1">
                <a:solidFill>
                  <a:srgbClr val="C00000"/>
                </a:solidFill>
                <a:latin typeface="UTM Aptima" panose="02040603050506020204" pitchFamily="18" charset="0"/>
                <a:cs typeface="Times New Roman" panose="02020603050405020304" pitchFamily="18" charset="0"/>
              </a:rPr>
              <a:t>thông</a:t>
            </a:r>
            <a:r>
              <a:rPr lang="en-US" sz="2800" b="1" dirty="0">
                <a:solidFill>
                  <a:srgbClr val="C00000"/>
                </a:solidFill>
                <a:latin typeface="UTM Aptima" panose="02040603050506020204" pitchFamily="18" charset="0"/>
                <a:cs typeface="Times New Roman" panose="02020603050405020304" pitchFamily="18" charset="0"/>
              </a:rPr>
              <a:t> </a:t>
            </a:r>
            <a:r>
              <a:rPr lang="en-US" sz="2800" b="1" dirty="0" err="1">
                <a:solidFill>
                  <a:srgbClr val="C00000"/>
                </a:solidFill>
                <a:latin typeface="UTM Aptima" panose="02040603050506020204" pitchFamily="18" charset="0"/>
                <a:cs typeface="Times New Roman" panose="02020603050405020304" pitchFamily="18" charset="0"/>
              </a:rPr>
              <a:t>đường</a:t>
            </a:r>
            <a:r>
              <a:rPr lang="en-US" sz="2800" b="1" dirty="0">
                <a:solidFill>
                  <a:srgbClr val="C00000"/>
                </a:solidFill>
                <a:latin typeface="UTM Aptima" panose="02040603050506020204" pitchFamily="18" charset="0"/>
                <a:cs typeface="Times New Roman" panose="02020603050405020304" pitchFamily="18" charset="0"/>
              </a:rPr>
              <a:t> </a:t>
            </a:r>
            <a:r>
              <a:rPr lang="en-US" sz="2800" b="1" dirty="0" err="1">
                <a:solidFill>
                  <a:srgbClr val="C00000"/>
                </a:solidFill>
                <a:latin typeface="UTM Aptima" panose="02040603050506020204" pitchFamily="18" charset="0"/>
                <a:cs typeface="Times New Roman" panose="02020603050405020304" pitchFamily="18" charset="0"/>
              </a:rPr>
              <a:t>thủy</a:t>
            </a:r>
            <a:r>
              <a:rPr lang="en-US" sz="2800" b="1" dirty="0">
                <a:solidFill>
                  <a:srgbClr val="C00000"/>
                </a:solidFill>
                <a:latin typeface="UTM Aptima" panose="02040603050506020204" pitchFamily="18" charset="0"/>
                <a:cs typeface="Times New Roman" panose="02020603050405020304" pitchFamily="18" charset="0"/>
              </a:rPr>
              <a:t> </a:t>
            </a:r>
            <a:r>
              <a:rPr lang="en-US" sz="2800" b="1" dirty="0" err="1">
                <a:solidFill>
                  <a:srgbClr val="C00000"/>
                </a:solidFill>
                <a:latin typeface="UTM Aptima" panose="02040603050506020204" pitchFamily="18" charset="0"/>
                <a:cs typeface="Times New Roman" panose="02020603050405020304" pitchFamily="18" charset="0"/>
              </a:rPr>
              <a:t>phát</a:t>
            </a:r>
            <a:r>
              <a:rPr lang="en-US" sz="2800" b="1" dirty="0">
                <a:solidFill>
                  <a:srgbClr val="C00000"/>
                </a:solidFill>
                <a:latin typeface="UTM Aptima" panose="02040603050506020204" pitchFamily="18" charset="0"/>
                <a:cs typeface="Times New Roman" panose="02020603050405020304" pitchFamily="18" charset="0"/>
              </a:rPr>
              <a:t> </a:t>
            </a:r>
            <a:r>
              <a:rPr lang="en-US" sz="2800" b="1" dirty="0" err="1">
                <a:solidFill>
                  <a:srgbClr val="C00000"/>
                </a:solidFill>
                <a:latin typeface="UTM Aptima" panose="02040603050506020204" pitchFamily="18" charset="0"/>
                <a:cs typeface="Times New Roman" panose="02020603050405020304" pitchFamily="18" charset="0"/>
              </a:rPr>
              <a:t>triển</a:t>
            </a:r>
            <a:endParaRPr lang="en-US" sz="2800" b="1" dirty="0">
              <a:solidFill>
                <a:srgbClr val="C00000"/>
              </a:solidFill>
              <a:latin typeface="UTM Aptima"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0921096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20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0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20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0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3" grpId="0"/>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2">
            <a:extLst>
              <a:ext uri="{FF2B5EF4-FFF2-40B4-BE49-F238E27FC236}">
                <a16:creationId xmlns:a16="http://schemas.microsoft.com/office/drawing/2014/main" id="{28773D47-8CF0-4CE9-AFB3-9F5C9DA271F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114" t="90522" b="291"/>
          <a:stretch/>
        </p:blipFill>
        <p:spPr>
          <a:xfrm>
            <a:off x="30479" y="2084990"/>
            <a:ext cx="303783" cy="5381935"/>
          </a:xfrm>
          <a:prstGeom prst="rect">
            <a:avLst/>
          </a:prstGeom>
        </p:spPr>
      </p:pic>
      <p:pic>
        <p:nvPicPr>
          <p:cNvPr id="62" name="图片 16">
            <a:extLst>
              <a:ext uri="{FF2B5EF4-FFF2-40B4-BE49-F238E27FC236}">
                <a16:creationId xmlns:a16="http://schemas.microsoft.com/office/drawing/2014/main" id="{EE71B69B-047D-4123-A671-199D1FB4BC4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2835714" y="3849711"/>
            <a:ext cx="302141" cy="5588511"/>
          </a:xfrm>
          <a:prstGeom prst="rect">
            <a:avLst/>
          </a:prstGeom>
        </p:spPr>
      </p:pic>
      <p:pic>
        <p:nvPicPr>
          <p:cNvPr id="63" name="图片 17">
            <a:extLst>
              <a:ext uri="{FF2B5EF4-FFF2-40B4-BE49-F238E27FC236}">
                <a16:creationId xmlns:a16="http://schemas.microsoft.com/office/drawing/2014/main" id="{B44E8B01-A811-441D-82B3-01D9989D8CA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114" t="90522" b="291"/>
          <a:stretch/>
        </p:blipFill>
        <p:spPr>
          <a:xfrm>
            <a:off x="11837418" y="237067"/>
            <a:ext cx="303783" cy="2840567"/>
          </a:xfrm>
          <a:prstGeom prst="rect">
            <a:avLst/>
          </a:prstGeom>
        </p:spPr>
      </p:pic>
      <p:pic>
        <p:nvPicPr>
          <p:cNvPr id="64" name="图片 18">
            <a:extLst>
              <a:ext uri="{FF2B5EF4-FFF2-40B4-BE49-F238E27FC236}">
                <a16:creationId xmlns:a16="http://schemas.microsoft.com/office/drawing/2014/main" id="{73379147-4F14-44B2-88F5-976D985995B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10036871" y="-1612065"/>
            <a:ext cx="302141" cy="3649136"/>
          </a:xfrm>
          <a:prstGeom prst="rect">
            <a:avLst/>
          </a:prstGeom>
        </p:spPr>
      </p:pic>
      <p:grpSp>
        <p:nvGrpSpPr>
          <p:cNvPr id="16" name="Group 15">
            <a:extLst>
              <a:ext uri="{FF2B5EF4-FFF2-40B4-BE49-F238E27FC236}">
                <a16:creationId xmlns:a16="http://schemas.microsoft.com/office/drawing/2014/main" id="{0AB76FC3-4F41-4DD5-B979-B5E4646A1295}"/>
              </a:ext>
            </a:extLst>
          </p:cNvPr>
          <p:cNvGrpSpPr/>
          <p:nvPr/>
        </p:nvGrpSpPr>
        <p:grpSpPr>
          <a:xfrm>
            <a:off x="528101" y="2576671"/>
            <a:ext cx="5560804" cy="1652428"/>
            <a:chOff x="-1727200" y="3008202"/>
            <a:chExt cx="3349408" cy="841596"/>
          </a:xfrm>
          <a:solidFill>
            <a:schemeClr val="bg1"/>
          </a:solidFill>
        </p:grpSpPr>
        <p:sp>
          <p:nvSpPr>
            <p:cNvPr id="6" name="Rectangle: Rounded Corners 5">
              <a:extLst>
                <a:ext uri="{FF2B5EF4-FFF2-40B4-BE49-F238E27FC236}">
                  <a16:creationId xmlns:a16="http://schemas.microsoft.com/office/drawing/2014/main" id="{8BD288CB-CEC0-4B69-BC1A-9E185E41B335}"/>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9A8C1359-22A3-45C3-BCDE-BD1C1D5B10BE}"/>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333">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A</a:t>
              </a:r>
            </a:p>
          </p:txBody>
        </p:sp>
      </p:grpSp>
      <p:sp>
        <p:nvSpPr>
          <p:cNvPr id="26" name="Rectangle: Rounded Corners 25">
            <a:extLst>
              <a:ext uri="{FF2B5EF4-FFF2-40B4-BE49-F238E27FC236}">
                <a16:creationId xmlns:a16="http://schemas.microsoft.com/office/drawing/2014/main" id="{405FA949-7A69-44AC-97BC-24969BBD328D}"/>
              </a:ext>
            </a:extLst>
          </p:cNvPr>
          <p:cNvSpPr/>
          <p:nvPr/>
        </p:nvSpPr>
        <p:spPr>
          <a:xfrm>
            <a:off x="1101553" y="378208"/>
            <a:ext cx="9962443" cy="1772080"/>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267">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pic>
        <p:nvPicPr>
          <p:cNvPr id="38" name="AmthanhThua">
            <a:hlinkClick r:id="" action="ppaction://media"/>
            <a:extLst>
              <a:ext uri="{FF2B5EF4-FFF2-40B4-BE49-F238E27FC236}">
                <a16:creationId xmlns:a16="http://schemas.microsoft.com/office/drawing/2014/main" id="{C4C6AAA4-0ED6-444F-B52D-DF1B1DDC542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5012" y="5425193"/>
            <a:ext cx="487363" cy="487363"/>
          </a:xfrm>
          <a:prstGeom prst="rect">
            <a:avLst/>
          </a:prstGeom>
        </p:spPr>
      </p:pic>
      <p:sp>
        <p:nvSpPr>
          <p:cNvPr id="39" name="TextBox 38">
            <a:extLst>
              <a:ext uri="{FF2B5EF4-FFF2-40B4-BE49-F238E27FC236}">
                <a16:creationId xmlns:a16="http://schemas.microsoft.com/office/drawing/2014/main" id="{FF673BA1-31AE-467D-B4AB-02389CA3197D}"/>
              </a:ext>
            </a:extLst>
          </p:cNvPr>
          <p:cNvSpPr txBox="1"/>
          <p:nvPr/>
        </p:nvSpPr>
        <p:spPr>
          <a:xfrm>
            <a:off x="-1835799" y="2422170"/>
            <a:ext cx="1633781" cy="646331"/>
          </a:xfrm>
          <a:prstGeom prst="rect">
            <a:avLst/>
          </a:prstGeom>
          <a:noFill/>
        </p:spPr>
        <p:txBody>
          <a:bodyPr wrap="none" rtlCol="0">
            <a:spAutoFit/>
          </a:bodyPr>
          <a:lstStyle/>
          <a:p>
            <a:pPr algn="ctr" defTabSz="914377">
              <a:defRPr/>
            </a:pPr>
            <a:r>
              <a:rPr lang="en-US" b="1" dirty="0" err="1">
                <a:solidFill>
                  <a:prstClr val="black"/>
                </a:solidFill>
                <a:latin typeface="Times New Roman" panose="02020603050405020304" pitchFamily="18" charset="0"/>
                <a:cs typeface="Times New Roman" panose="02020603050405020304" pitchFamily="18" charset="0"/>
              </a:rPr>
              <a:t>Âm</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thanh</a:t>
            </a:r>
            <a:r>
              <a:rPr lang="en-US" b="1" dirty="0">
                <a:solidFill>
                  <a:prstClr val="black"/>
                </a:solidFill>
                <a:latin typeface="Times New Roman" panose="02020603050405020304" pitchFamily="18" charset="0"/>
                <a:cs typeface="Times New Roman" panose="02020603050405020304" pitchFamily="18" charset="0"/>
              </a:rPr>
              <a:t> </a:t>
            </a:r>
          </a:p>
          <a:p>
            <a:pPr algn="ctr" defTabSz="914377">
              <a:defRPr/>
            </a:pPr>
            <a:r>
              <a:rPr lang="en-US" b="1" dirty="0" err="1">
                <a:solidFill>
                  <a:prstClr val="black"/>
                </a:solidFill>
                <a:latin typeface="Times New Roman" panose="02020603050405020304" pitchFamily="18" charset="0"/>
                <a:cs typeface="Times New Roman" panose="02020603050405020304" pitchFamily="18" charset="0"/>
              </a:rPr>
              <a:t>khi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chọn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Đúng</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4E5EA7DE-F931-4EF8-B456-B612DDD3924C}"/>
              </a:ext>
            </a:extLst>
          </p:cNvPr>
          <p:cNvSpPr txBox="1"/>
          <p:nvPr/>
        </p:nvSpPr>
        <p:spPr>
          <a:xfrm>
            <a:off x="-1683578" y="4642354"/>
            <a:ext cx="1402948" cy="646331"/>
          </a:xfrm>
          <a:prstGeom prst="rect">
            <a:avLst/>
          </a:prstGeom>
          <a:noFill/>
        </p:spPr>
        <p:txBody>
          <a:bodyPr wrap="none" rtlCol="0">
            <a:spAutoFit/>
          </a:bodyPr>
          <a:lstStyle/>
          <a:p>
            <a:pPr algn="ctr" defTabSz="914377">
              <a:defRPr/>
            </a:pPr>
            <a:r>
              <a:rPr lang="en-US" b="1" dirty="0" err="1">
                <a:solidFill>
                  <a:prstClr val="black"/>
                </a:solidFill>
                <a:latin typeface="Times New Roman" panose="02020603050405020304" pitchFamily="18" charset="0"/>
                <a:cs typeface="Times New Roman" panose="02020603050405020304" pitchFamily="18" charset="0"/>
              </a:rPr>
              <a:t>Âm</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thanh</a:t>
            </a:r>
            <a:r>
              <a:rPr lang="en-US" b="1" dirty="0">
                <a:solidFill>
                  <a:prstClr val="black"/>
                </a:solidFill>
                <a:latin typeface="Times New Roman" panose="02020603050405020304" pitchFamily="18" charset="0"/>
                <a:cs typeface="Times New Roman" panose="02020603050405020304" pitchFamily="18" charset="0"/>
              </a:rPr>
              <a:t> </a:t>
            </a:r>
          </a:p>
          <a:p>
            <a:pPr algn="ctr" defTabSz="914377">
              <a:defRPr/>
            </a:pPr>
            <a:r>
              <a:rPr lang="en-US" b="1" dirty="0" err="1">
                <a:solidFill>
                  <a:prstClr val="black"/>
                </a:solidFill>
                <a:latin typeface="Times New Roman" panose="02020603050405020304" pitchFamily="18" charset="0"/>
                <a:cs typeface="Times New Roman" panose="02020603050405020304" pitchFamily="18" charset="0"/>
              </a:rPr>
              <a:t>khi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chọn</a:t>
            </a:r>
            <a:r>
              <a:rPr lang="en-US" b="1" dirty="0">
                <a:solidFill>
                  <a:prstClr val="black"/>
                </a:solidFill>
                <a:latin typeface="Times New Roman" panose="02020603050405020304" pitchFamily="18" charset="0"/>
                <a:cs typeface="Times New Roman" panose="02020603050405020304" pitchFamily="18" charset="0"/>
              </a:rPr>
              <a:t> Sai</a:t>
            </a:r>
          </a:p>
        </p:txBody>
      </p:sp>
      <p:pic>
        <p:nvPicPr>
          <p:cNvPr id="41" name="59c3c5f047238">
            <a:hlinkClick r:id="" action="ppaction://media"/>
            <a:extLst>
              <a:ext uri="{FF2B5EF4-FFF2-40B4-BE49-F238E27FC236}">
                <a16:creationId xmlns:a16="http://schemas.microsoft.com/office/drawing/2014/main" id="{C84E17B4-0D4A-4112-9B16-70F4CFF7B8D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5012" y="2365921"/>
            <a:ext cx="487363" cy="487363"/>
          </a:xfrm>
          <a:prstGeom prst="rect">
            <a:avLst/>
          </a:prstGeom>
        </p:spPr>
      </p:pic>
      <p:pic>
        <p:nvPicPr>
          <p:cNvPr id="42" name="AmthanhThua2">
            <a:hlinkClick r:id="" action="ppaction://media"/>
            <a:extLst>
              <a:ext uri="{FF2B5EF4-FFF2-40B4-BE49-F238E27FC236}">
                <a16:creationId xmlns:a16="http://schemas.microsoft.com/office/drawing/2014/main" id="{6D2A5BE0-B98E-44F8-A016-E605722D4E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2490" y="6049113"/>
            <a:ext cx="487363" cy="487363"/>
          </a:xfrm>
          <a:prstGeom prst="rect">
            <a:avLst/>
          </a:prstGeom>
        </p:spPr>
      </p:pic>
      <p:pic>
        <p:nvPicPr>
          <p:cNvPr id="43" name="AmthanhThua3">
            <a:hlinkClick r:id="" action="ppaction://media"/>
            <a:extLst>
              <a:ext uri="{FF2B5EF4-FFF2-40B4-BE49-F238E27FC236}">
                <a16:creationId xmlns:a16="http://schemas.microsoft.com/office/drawing/2014/main" id="{2BDB949B-1269-431A-9859-22BBD20E06C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7935" y="6672985"/>
            <a:ext cx="487363" cy="487363"/>
          </a:xfrm>
          <a:prstGeom prst="rect">
            <a:avLst/>
          </a:prstGeom>
        </p:spPr>
      </p:pic>
      <p:grpSp>
        <p:nvGrpSpPr>
          <p:cNvPr id="44" name="Group 43">
            <a:extLst>
              <a:ext uri="{FF2B5EF4-FFF2-40B4-BE49-F238E27FC236}">
                <a16:creationId xmlns:a16="http://schemas.microsoft.com/office/drawing/2014/main" id="{8E1847AB-097F-48D7-8645-485CA8BEC5D4}"/>
              </a:ext>
            </a:extLst>
          </p:cNvPr>
          <p:cNvGrpSpPr/>
          <p:nvPr/>
        </p:nvGrpSpPr>
        <p:grpSpPr>
          <a:xfrm>
            <a:off x="6555934" y="2576673"/>
            <a:ext cx="5281484" cy="1652427"/>
            <a:chOff x="-1727200" y="3008202"/>
            <a:chExt cx="3349408" cy="841596"/>
          </a:xfrm>
          <a:solidFill>
            <a:schemeClr val="bg1"/>
          </a:solidFill>
        </p:grpSpPr>
        <p:sp>
          <p:nvSpPr>
            <p:cNvPr id="45" name="Rectangle: Rounded Corners 44">
              <a:extLst>
                <a:ext uri="{FF2B5EF4-FFF2-40B4-BE49-F238E27FC236}">
                  <a16:creationId xmlns:a16="http://schemas.microsoft.com/office/drawing/2014/main" id="{128FA18C-F9FA-4D46-9116-10216A147CEE}"/>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6" name="Oval 45">
              <a:extLst>
                <a:ext uri="{FF2B5EF4-FFF2-40B4-BE49-F238E27FC236}">
                  <a16:creationId xmlns:a16="http://schemas.microsoft.com/office/drawing/2014/main" id="{CB58CE3A-6FEA-4723-81FA-DF64F18F228A}"/>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333">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B</a:t>
              </a:r>
            </a:p>
          </p:txBody>
        </p:sp>
      </p:grpSp>
      <p:grpSp>
        <p:nvGrpSpPr>
          <p:cNvPr id="47" name="Group 46">
            <a:extLst>
              <a:ext uri="{FF2B5EF4-FFF2-40B4-BE49-F238E27FC236}">
                <a16:creationId xmlns:a16="http://schemas.microsoft.com/office/drawing/2014/main" id="{83148A92-7025-49F2-891A-369658A3A2D6}"/>
              </a:ext>
            </a:extLst>
          </p:cNvPr>
          <p:cNvGrpSpPr/>
          <p:nvPr/>
        </p:nvGrpSpPr>
        <p:grpSpPr>
          <a:xfrm>
            <a:off x="528101" y="4452051"/>
            <a:ext cx="5560804" cy="1514711"/>
            <a:chOff x="-1727200" y="3008202"/>
            <a:chExt cx="3349408" cy="841596"/>
          </a:xfrm>
          <a:solidFill>
            <a:schemeClr val="bg1"/>
          </a:solidFill>
        </p:grpSpPr>
        <p:sp>
          <p:nvSpPr>
            <p:cNvPr id="48" name="Rectangle: Rounded Corners 47">
              <a:extLst>
                <a:ext uri="{FF2B5EF4-FFF2-40B4-BE49-F238E27FC236}">
                  <a16:creationId xmlns:a16="http://schemas.microsoft.com/office/drawing/2014/main" id="{2A7199CE-352E-4AA4-BB8A-156B1647E020}"/>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1B4785BB-75DA-4D8A-9865-6BAFCF3A29FC}"/>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333">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C</a:t>
              </a:r>
            </a:p>
          </p:txBody>
        </p:sp>
      </p:grpSp>
      <p:grpSp>
        <p:nvGrpSpPr>
          <p:cNvPr id="50" name="Group 49">
            <a:extLst>
              <a:ext uri="{FF2B5EF4-FFF2-40B4-BE49-F238E27FC236}">
                <a16:creationId xmlns:a16="http://schemas.microsoft.com/office/drawing/2014/main" id="{337CA8F8-B353-4D52-9981-78C7031173A0}"/>
              </a:ext>
            </a:extLst>
          </p:cNvPr>
          <p:cNvGrpSpPr/>
          <p:nvPr/>
        </p:nvGrpSpPr>
        <p:grpSpPr>
          <a:xfrm>
            <a:off x="6555933" y="4419451"/>
            <a:ext cx="5270004" cy="1557069"/>
            <a:chOff x="-1727200" y="3008202"/>
            <a:chExt cx="3342127" cy="841596"/>
          </a:xfrm>
          <a:solidFill>
            <a:schemeClr val="bg1"/>
          </a:solidFill>
        </p:grpSpPr>
        <p:sp>
          <p:nvSpPr>
            <p:cNvPr id="51" name="Rectangle: Rounded Corners 50">
              <a:extLst>
                <a:ext uri="{FF2B5EF4-FFF2-40B4-BE49-F238E27FC236}">
                  <a16:creationId xmlns:a16="http://schemas.microsoft.com/office/drawing/2014/main" id="{D3CE5FF1-BEFA-4359-AFD2-358947F6CCBE}"/>
                </a:ext>
              </a:extLst>
            </p:cNvPr>
            <p:cNvSpPr/>
            <p:nvPr/>
          </p:nvSpPr>
          <p:spPr>
            <a:xfrm>
              <a:off x="-1409700" y="3008202"/>
              <a:ext cx="3024627"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52" name="Oval 51">
              <a:extLst>
                <a:ext uri="{FF2B5EF4-FFF2-40B4-BE49-F238E27FC236}">
                  <a16:creationId xmlns:a16="http://schemas.microsoft.com/office/drawing/2014/main" id="{B69F55FF-AD03-44EC-9640-03A9B1261960}"/>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333">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D</a:t>
              </a:r>
            </a:p>
          </p:txBody>
        </p:sp>
      </p:grpSp>
      <p:sp>
        <p:nvSpPr>
          <p:cNvPr id="55" name="文本框 372">
            <a:extLst>
              <a:ext uri="{FF2B5EF4-FFF2-40B4-BE49-F238E27FC236}">
                <a16:creationId xmlns:a16="http://schemas.microsoft.com/office/drawing/2014/main" id="{1384E964-A593-4624-94CE-58EB0273BA20}"/>
              </a:ext>
            </a:extLst>
          </p:cNvPr>
          <p:cNvSpPr txBox="1"/>
          <p:nvPr/>
        </p:nvSpPr>
        <p:spPr>
          <a:xfrm>
            <a:off x="1267444" y="535728"/>
            <a:ext cx="9630661" cy="1446550"/>
          </a:xfrm>
          <a:prstGeom prst="rect">
            <a:avLst/>
          </a:prstGeom>
          <a:noFill/>
        </p:spPr>
        <p:txBody>
          <a:bodyPr wrap="square" rtlCol="0">
            <a:spAutoFit/>
          </a:bodyPr>
          <a:lstStyle/>
          <a:p>
            <a:pPr algn="ctr" defTabSz="914377"/>
            <a:r>
              <a:rPr lang="en-US" altLang="zh-CN" sz="4400" b="1" spc="-20" dirty="0">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1. Ở </a:t>
            </a:r>
            <a:r>
              <a:rPr lang="en-US" altLang="zh-CN" sz="4400" b="1" spc="-20" dirty="0" err="1">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đồng</a:t>
            </a:r>
            <a:r>
              <a:rPr lang="en-US" altLang="zh-CN" sz="4400" b="1" spc="-20" dirty="0">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 </a:t>
            </a:r>
            <a:r>
              <a:rPr lang="en-US" altLang="zh-CN" sz="4400" b="1" spc="-20" dirty="0" err="1">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bằng</a:t>
            </a:r>
            <a:r>
              <a:rPr lang="en-US" altLang="zh-CN" sz="4400" b="1" spc="-20" dirty="0">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 </a:t>
            </a:r>
            <a:r>
              <a:rPr lang="en-US" altLang="zh-CN" sz="4400" b="1" spc="-20" dirty="0" err="1">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duyên</a:t>
            </a:r>
            <a:r>
              <a:rPr lang="en-US" altLang="zh-CN" sz="4400" b="1" spc="-20" dirty="0">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 </a:t>
            </a:r>
            <a:r>
              <a:rPr lang="en-US" altLang="zh-CN" sz="4400" b="1" spc="-20" dirty="0" err="1">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hải</a:t>
            </a:r>
            <a:r>
              <a:rPr lang="en-US" altLang="zh-CN" sz="4400" b="1" spc="-20" dirty="0">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 </a:t>
            </a:r>
            <a:r>
              <a:rPr lang="en-US" altLang="zh-CN" sz="4400" b="1" spc="-20" dirty="0" err="1">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miền</a:t>
            </a:r>
            <a:r>
              <a:rPr lang="en-US" altLang="zh-CN" sz="4400" b="1" spc="-20" dirty="0">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 </a:t>
            </a:r>
            <a:r>
              <a:rPr lang="en-US" altLang="zh-CN" sz="4400" b="1" spc="-20" dirty="0" err="1">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Trung</a:t>
            </a:r>
            <a:r>
              <a:rPr lang="en-US" altLang="zh-CN" sz="4400" b="1" spc="-20" dirty="0">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 </a:t>
            </a:r>
            <a:r>
              <a:rPr lang="en-US" altLang="zh-CN" sz="4400" b="1" spc="-20" dirty="0" err="1">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dân</a:t>
            </a:r>
            <a:r>
              <a:rPr lang="en-US" altLang="zh-CN" sz="4400" b="1" spc="-20" dirty="0">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 </a:t>
            </a:r>
            <a:r>
              <a:rPr lang="en-US" altLang="zh-CN" sz="4400" b="1" spc="-20" dirty="0" err="1">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cư</a:t>
            </a:r>
            <a:r>
              <a:rPr lang="en-US" altLang="zh-CN" sz="4400" b="1" spc="-20" dirty="0">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 </a:t>
            </a:r>
            <a:r>
              <a:rPr lang="en-US" altLang="zh-CN" sz="4400" b="1" spc="-20" dirty="0" err="1">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tập</a:t>
            </a:r>
            <a:r>
              <a:rPr lang="en-US" altLang="zh-CN" sz="4400" b="1" spc="-20" dirty="0">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 </a:t>
            </a:r>
            <a:r>
              <a:rPr lang="en-US" altLang="zh-CN" sz="4400" b="1" spc="-20" dirty="0" err="1">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trung</a:t>
            </a:r>
            <a:r>
              <a:rPr lang="en-US" altLang="zh-CN" sz="4400" b="1" spc="-20" dirty="0">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a:t>
            </a:r>
          </a:p>
        </p:txBody>
      </p:sp>
      <p:sp>
        <p:nvSpPr>
          <p:cNvPr id="56" name="A - 9Slide.vn">
            <a:extLst>
              <a:ext uri="{FF2B5EF4-FFF2-40B4-BE49-F238E27FC236}">
                <a16:creationId xmlns:a16="http://schemas.microsoft.com/office/drawing/2014/main" id="{F878D7F2-885F-4910-A1F6-EC78F20554F3}"/>
              </a:ext>
            </a:extLst>
          </p:cNvPr>
          <p:cNvSpPr txBox="1"/>
          <p:nvPr/>
        </p:nvSpPr>
        <p:spPr>
          <a:xfrm>
            <a:off x="1971193" y="3048508"/>
            <a:ext cx="4454580" cy="1338187"/>
          </a:xfrm>
          <a:prstGeom prst="rect">
            <a:avLst/>
          </a:prstGeom>
          <a:noFill/>
        </p:spPr>
        <p:txBody>
          <a:bodyPr wrap="square" rtlCol="0">
            <a:spAutoFit/>
          </a:bodyPr>
          <a:lstStyle/>
          <a:p>
            <a:pPr algn="just" defTabSz="914377">
              <a:lnSpc>
                <a:spcPct val="92000"/>
              </a:lnSpc>
            </a:pPr>
            <a:r>
              <a:rPr lang="en-US" sz="4400" b="1" spc="-153"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Rất</a:t>
            </a:r>
            <a:r>
              <a:rPr lang="en-US" sz="4400" b="1" spc="-153"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153"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đông</a:t>
            </a:r>
            <a:r>
              <a:rPr lang="en-US" sz="4400" b="1" spc="-153"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153"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đúc</a:t>
            </a:r>
            <a:endParaRPr lang="vi-VN" sz="4400" b="1" spc="-153"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a:p>
            <a:pPr algn="just" defTabSz="914377">
              <a:lnSpc>
                <a:spcPct val="92000"/>
              </a:lnSpc>
            </a:pPr>
            <a:endParaRPr lang="vi-VN" sz="4400" b="1" spc="-20"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7" name="B - 9Slide.vn">
            <a:extLst>
              <a:ext uri="{FF2B5EF4-FFF2-40B4-BE49-F238E27FC236}">
                <a16:creationId xmlns:a16="http://schemas.microsoft.com/office/drawing/2014/main" id="{C32766A6-0F5F-47F6-8ED0-E80EF20A3460}"/>
              </a:ext>
            </a:extLst>
          </p:cNvPr>
          <p:cNvSpPr txBox="1"/>
          <p:nvPr/>
        </p:nvSpPr>
        <p:spPr>
          <a:xfrm>
            <a:off x="7810132" y="3028373"/>
            <a:ext cx="4145152" cy="715260"/>
          </a:xfrm>
          <a:prstGeom prst="rect">
            <a:avLst/>
          </a:prstGeom>
          <a:noFill/>
        </p:spPr>
        <p:txBody>
          <a:bodyPr wrap="square" rtlCol="0">
            <a:spAutoFit/>
          </a:bodyPr>
          <a:lstStyle/>
          <a:p>
            <a:pPr algn="just" defTabSz="914377">
              <a:lnSpc>
                <a:spcPct val="92000"/>
              </a:lnSpc>
            </a:pPr>
            <a:r>
              <a:rPr lang="en-US" sz="4400" b="1" spc="-153"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Khá</a:t>
            </a:r>
            <a:r>
              <a:rPr lang="en-US" sz="4400" b="1" spc="-153"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153"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đông</a:t>
            </a:r>
            <a:r>
              <a:rPr lang="en-US" sz="4400" b="1" spc="-153"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153"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đúc</a:t>
            </a:r>
            <a:endParaRPr lang="vi-VN" sz="4400" b="1" spc="-153"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8" name="C - 9Slide.vn">
            <a:extLst>
              <a:ext uri="{FF2B5EF4-FFF2-40B4-BE49-F238E27FC236}">
                <a16:creationId xmlns:a16="http://schemas.microsoft.com/office/drawing/2014/main" id="{668A5C38-B5A2-4105-A21E-C83208A82E21}"/>
              </a:ext>
            </a:extLst>
          </p:cNvPr>
          <p:cNvSpPr txBox="1"/>
          <p:nvPr/>
        </p:nvSpPr>
        <p:spPr>
          <a:xfrm>
            <a:off x="1971193" y="4755233"/>
            <a:ext cx="4353755" cy="715260"/>
          </a:xfrm>
          <a:prstGeom prst="rect">
            <a:avLst/>
          </a:prstGeom>
          <a:noFill/>
        </p:spPr>
        <p:txBody>
          <a:bodyPr wrap="square" rtlCol="0">
            <a:spAutoFit/>
          </a:bodyPr>
          <a:lstStyle/>
          <a:p>
            <a:pPr algn="just" defTabSz="914377">
              <a:lnSpc>
                <a:spcPct val="92000"/>
              </a:lnSpc>
            </a:pPr>
            <a:r>
              <a:rPr lang="en-US" sz="4400" b="1" spc="-20"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Thưa</a:t>
            </a:r>
            <a:r>
              <a:rPr lang="en-US" sz="4400" b="1" spc="-20"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20"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thớt</a:t>
            </a:r>
            <a:endParaRPr lang="vi-VN" sz="4400" b="1" spc="-20"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9" name="D - 9Slide.vn">
            <a:extLst>
              <a:ext uri="{FF2B5EF4-FFF2-40B4-BE49-F238E27FC236}">
                <a16:creationId xmlns:a16="http://schemas.microsoft.com/office/drawing/2014/main" id="{AC999889-36AC-44AD-BBFE-7B1E1A97DC21}"/>
              </a:ext>
            </a:extLst>
          </p:cNvPr>
          <p:cNvSpPr txBox="1"/>
          <p:nvPr/>
        </p:nvSpPr>
        <p:spPr>
          <a:xfrm>
            <a:off x="8325755" y="4755233"/>
            <a:ext cx="4209364" cy="715260"/>
          </a:xfrm>
          <a:prstGeom prst="rect">
            <a:avLst/>
          </a:prstGeom>
          <a:noFill/>
        </p:spPr>
        <p:txBody>
          <a:bodyPr wrap="square" rtlCol="0">
            <a:spAutoFit/>
          </a:bodyPr>
          <a:lstStyle/>
          <a:p>
            <a:pPr algn="just" defTabSz="914377">
              <a:lnSpc>
                <a:spcPct val="92000"/>
              </a:lnSpc>
            </a:pPr>
            <a:r>
              <a:rPr lang="en-US" sz="4400" b="1" spc="-20"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Rất</a:t>
            </a:r>
            <a:r>
              <a:rPr lang="en-US" sz="4400" b="1" spc="-20"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20"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ít</a:t>
            </a:r>
            <a:endParaRPr lang="vi-VN" sz="4400" b="1" spc="-20"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pic>
        <p:nvPicPr>
          <p:cNvPr id="66" name="Picture 6" descr="Káº¿t quáº£ hÃ¬nh áº£nh cho right wrong tick icon">
            <a:extLst>
              <a:ext uri="{FF2B5EF4-FFF2-40B4-BE49-F238E27FC236}">
                <a16:creationId xmlns:a16="http://schemas.microsoft.com/office/drawing/2014/main" id="{AA41F103-CDDD-4D5C-BE47-89E74731F3C3}"/>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83808" y="3061107"/>
            <a:ext cx="647800" cy="656495"/>
          </a:xfrm>
          <a:prstGeom prst="rect">
            <a:avLst/>
          </a:prstGeom>
          <a:noFill/>
          <a:extLst>
            <a:ext uri="{909E8E84-426E-40DD-AFC4-6F175D3DCCD1}">
              <a14:hiddenFill xmlns:a14="http://schemas.microsoft.com/office/drawing/2010/main">
                <a:solidFill>
                  <a:srgbClr val="FFFFFF"/>
                </a:solidFill>
              </a14:hiddenFill>
            </a:ext>
          </a:extLst>
        </p:spPr>
      </p:pic>
      <p:pic>
        <p:nvPicPr>
          <p:cNvPr id="67" name="CẤM BUÔN BÁN, CẤM REUP2" descr="Káº¿t quáº£ hÃ¬nh áº£nh cho right wrong tick icon">
            <a:extLst>
              <a:ext uri="{FF2B5EF4-FFF2-40B4-BE49-F238E27FC236}">
                <a16:creationId xmlns:a16="http://schemas.microsoft.com/office/drawing/2014/main" id="{EC297EFB-8A2A-4D68-AC08-4240E25EC3B2}"/>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681737" y="3074689"/>
            <a:ext cx="795700" cy="69931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3" descr="Káº¿t quáº£ hÃ¬nh áº£nh cho right wrong tick icon">
            <a:extLst>
              <a:ext uri="{FF2B5EF4-FFF2-40B4-BE49-F238E27FC236}">
                <a16:creationId xmlns:a16="http://schemas.microsoft.com/office/drawing/2014/main" id="{3A764192-CE64-45BC-A3DA-33F3AEAADF73}"/>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51569" y="4736919"/>
            <a:ext cx="647800" cy="65649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4" descr="Káº¿t quáº£ hÃ¬nh áº£nh cho right wrong tick icon">
            <a:extLst>
              <a:ext uri="{FF2B5EF4-FFF2-40B4-BE49-F238E27FC236}">
                <a16:creationId xmlns:a16="http://schemas.microsoft.com/office/drawing/2014/main" id="{0C0D7226-4D70-4B2F-A37B-953A657A18FF}"/>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20679" y="4725738"/>
            <a:ext cx="647800" cy="656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9739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right)">
                                      <p:cBhvr>
                                        <p:cTn id="7" dur="500"/>
                                        <p:tgtEl>
                                          <p:spTgt spid="64"/>
                                        </p:tgtEl>
                                      </p:cBhvr>
                                    </p:animEffect>
                                  </p:childTnLst>
                                </p:cTn>
                              </p:par>
                              <p:par>
                                <p:cTn id="8" presetID="22" presetClass="entr" presetSubtype="1"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up)">
                                      <p:cBhvr>
                                        <p:cTn id="10" dur="500"/>
                                        <p:tgtEl>
                                          <p:spTgt spid="63"/>
                                        </p:tgtEl>
                                      </p:cBhvr>
                                    </p:animEffect>
                                  </p:childTnLst>
                                </p:cTn>
                              </p:par>
                              <p:par>
                                <p:cTn id="11" presetID="22" presetClass="entr" presetSubtype="4"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down)">
                                      <p:cBhvr>
                                        <p:cTn id="13" dur="500"/>
                                        <p:tgtEl>
                                          <p:spTgt spid="61"/>
                                        </p:tgtEl>
                                      </p:cBhvr>
                                    </p:animEffect>
                                  </p:childTnLst>
                                </p:cTn>
                              </p:par>
                              <p:par>
                                <p:cTn id="14" presetID="22" presetClass="entr" presetSubtype="8"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left)">
                                      <p:cBhvr>
                                        <p:cTn id="16" dur="500"/>
                                        <p:tgtEl>
                                          <p:spTgt spid="6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outVertical)">
                                      <p:cBhvr>
                                        <p:cTn id="21" dur="500"/>
                                        <p:tgtEl>
                                          <p:spTgt spid="26"/>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barn(outVertic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left)">
                                      <p:cBhvr>
                                        <p:cTn id="33" dur="500"/>
                                        <p:tgtEl>
                                          <p:spTgt spid="56"/>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500"/>
                                        <p:tgtEl>
                                          <p:spTgt spid="57"/>
                                        </p:tgtEl>
                                      </p:cBhvr>
                                    </p:animEffect>
                                  </p:childTnLst>
                                </p:cTn>
                              </p:par>
                            </p:childTnLst>
                          </p:cTn>
                        </p:par>
                        <p:par>
                          <p:cTn id="42" fill="hold">
                            <p:stCondLst>
                              <p:cond delay="2000"/>
                            </p:stCondLst>
                            <p:childTnLst>
                              <p:par>
                                <p:cTn id="43" presetID="22" presetClass="entr" presetSubtype="8" fill="hold"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wipe(left)">
                                      <p:cBhvr>
                                        <p:cTn id="45" dur="500"/>
                                        <p:tgtEl>
                                          <p:spTgt spid="47"/>
                                        </p:tgtEl>
                                      </p:cBhvr>
                                    </p:animEffect>
                                  </p:childTnLst>
                                </p:cTn>
                              </p:par>
                            </p:childTnLst>
                          </p:cTn>
                        </p:par>
                        <p:par>
                          <p:cTn id="46" fill="hold">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left)">
                                      <p:cBhvr>
                                        <p:cTn id="49" dur="500"/>
                                        <p:tgtEl>
                                          <p:spTgt spid="58"/>
                                        </p:tgtEl>
                                      </p:cBhvr>
                                    </p:animEffect>
                                  </p:childTnLst>
                                </p:cTn>
                              </p:par>
                            </p:childTnLst>
                          </p:cTn>
                        </p:par>
                        <p:par>
                          <p:cTn id="50" fill="hold">
                            <p:stCondLst>
                              <p:cond delay="3000"/>
                            </p:stCondLst>
                            <p:childTnLst>
                              <p:par>
                                <p:cTn id="51" presetID="22" presetClass="entr" presetSubtype="8" fill="hold" nodeType="after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left)">
                                      <p:cBhvr>
                                        <p:cTn id="53" dur="500"/>
                                        <p:tgtEl>
                                          <p:spTgt spid="50"/>
                                        </p:tgtEl>
                                      </p:cBhvr>
                                    </p:animEffect>
                                  </p:childTnLst>
                                </p:cTn>
                              </p:par>
                            </p:childTnLst>
                          </p:cTn>
                        </p:par>
                        <p:par>
                          <p:cTn id="54" fill="hold">
                            <p:stCondLst>
                              <p:cond delay="3500"/>
                            </p:stCondLst>
                            <p:childTnLst>
                              <p:par>
                                <p:cTn id="55" presetID="22" presetClass="entr" presetSubtype="8" fill="hold" grpId="0" nodeType="after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38"/>
                </p:tgtEl>
              </p:cMediaNode>
            </p:audio>
            <p:audio>
              <p:cMediaNode vol="80000">
                <p:cTn id="59" fill="hold" display="0">
                  <p:stCondLst>
                    <p:cond delay="indefinite"/>
                  </p:stCondLst>
                  <p:endCondLst>
                    <p:cond evt="onStopAudio" delay="0">
                      <p:tgtEl>
                        <p:sldTgt/>
                      </p:tgtEl>
                    </p:cond>
                  </p:endCondLst>
                </p:cTn>
                <p:tgtEl>
                  <p:spTgt spid="41"/>
                </p:tgtEl>
              </p:cMediaNode>
            </p:audio>
            <p:audio>
              <p:cMediaNode vol="80000">
                <p:cTn id="60" fill="hold" display="0">
                  <p:stCondLst>
                    <p:cond delay="indefinite"/>
                  </p:stCondLst>
                  <p:endCondLst>
                    <p:cond evt="onStopAudio" delay="0">
                      <p:tgtEl>
                        <p:sldTgt/>
                      </p:tgtEl>
                    </p:cond>
                  </p:endCondLst>
                </p:cTn>
                <p:tgtEl>
                  <p:spTgt spid="42"/>
                </p:tgtEl>
              </p:cMediaNode>
            </p:audio>
            <p:audio>
              <p:cMediaNode vol="80000">
                <p:cTn id="61" fill="hold" display="0">
                  <p:stCondLst>
                    <p:cond delay="indefinite"/>
                  </p:stCondLst>
                  <p:endCondLst>
                    <p:cond evt="onStopAudio" delay="0">
                      <p:tgtEl>
                        <p:sldTgt/>
                      </p:tgtEl>
                    </p:cond>
                  </p:endCondLst>
                </p:cTn>
                <p:tgtEl>
                  <p:spTgt spid="43"/>
                </p:tgtEl>
              </p:cMediaNode>
            </p:audio>
            <p:seq concurrent="1" nextAc="seek">
              <p:cTn id="62" restart="whenNotActive" fill="hold" evtFilter="cancelBubble" nodeType="interactiveSeq">
                <p:stCondLst>
                  <p:cond evt="onClick" delay="0">
                    <p:tgtEl>
                      <p:spTgt spid="56"/>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4995" fill="hold"/>
                                        <p:tgtEl>
                                          <p:spTgt spid="38"/>
                                        </p:tgtEl>
                                      </p:cBhvr>
                                    </p:cmd>
                                  </p:childTnLst>
                                </p:cTn>
                              </p:par>
                              <p:par>
                                <p:cTn id="67" presetID="1" presetClass="entr" presetSubtype="0" fill="hold"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Am-thanh-tra-loi-sai-www_nhacchuongvui_com.wav"/>
                                        </p:tgtEl>
                                      </p:cMediaNode>
                                    </p:audio>
                                  </p:subTnLst>
                                </p:cTn>
                              </p:par>
                            </p:childTnLst>
                          </p:cTn>
                        </p:par>
                        <p:par>
                          <p:cTn id="69" fill="hold">
                            <p:stCondLst>
                              <p:cond delay="4995"/>
                            </p:stCondLst>
                            <p:childTnLst>
                              <p:par>
                                <p:cTn id="70" presetID="10" presetClass="exit" presetSubtype="0" fill="hold" nodeType="afterEffect">
                                  <p:stCondLst>
                                    <p:cond delay="0"/>
                                  </p:stCondLst>
                                  <p:childTnLst>
                                    <p:animEffect transition="out" filter="fade">
                                      <p:cBhvr>
                                        <p:cTn id="71" dur="500"/>
                                        <p:tgtEl>
                                          <p:spTgt spid="66"/>
                                        </p:tgtEl>
                                      </p:cBhvr>
                                    </p:animEffect>
                                    <p:set>
                                      <p:cBhvr>
                                        <p:cTn id="72"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3" restart="whenNotActive" fill="hold" evtFilter="cancelBubble" nodeType="interactiveSeq">
                <p:stCondLst>
                  <p:cond evt="onClick" delay="0">
                    <p:tgtEl>
                      <p:spTgt spid="57"/>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4576" fill="hold"/>
                                        <p:tgtEl>
                                          <p:spTgt spid="41"/>
                                        </p:tgtEl>
                                      </p:cBhvr>
                                    </p:cmd>
                                  </p:childTnLst>
                                </p:cTn>
                              </p:par>
                              <p:par>
                                <p:cTn id="78" presetID="1" presetClass="entr" presetSubtype="0" fill="hold" nodeType="withEffect">
                                  <p:stCondLst>
                                    <p:cond delay="0"/>
                                  </p:stCondLst>
                                  <p:childTnLst>
                                    <p:set>
                                      <p:cBhvr>
                                        <p:cTn id="79"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8" name="Am-thanh-tra-loi-dung-www_nhacchuongvui_com.wav"/>
                                        </p:tgtEl>
                                      </p:cMediaNode>
                                    </p:audio>
                                  </p:subTnLst>
                                </p:cTn>
                              </p:par>
                            </p:childTnLst>
                          </p:cTn>
                        </p:par>
                      </p:childTnLst>
                    </p:cTn>
                  </p:par>
                </p:childTnLst>
              </p:cTn>
              <p:nextCondLst>
                <p:cond evt="onClick" delay="0">
                  <p:tgtEl>
                    <p:spTgt spid="57"/>
                  </p:tgtEl>
                </p:cond>
              </p:nextCondLst>
            </p:seq>
            <p:seq concurrent="1" nextAc="seek">
              <p:cTn id="80" restart="whenNotActive" fill="hold" evtFilter="cancelBubble" nodeType="interactiveSeq">
                <p:stCondLst>
                  <p:cond evt="onClick" delay="0">
                    <p:tgtEl>
                      <p:spTgt spid="58"/>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43"/>
                                        </p:tgtEl>
                                      </p:cBhvr>
                                    </p:cmd>
                                  </p:childTnLst>
                                </p:cTn>
                              </p:par>
                              <p:par>
                                <p:cTn id="85" presetID="1" presetClass="entr" presetSubtype="0"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7" name="Am-thanh-tra-loi-sai-www_nhacchuongvui_com.wav"/>
                                        </p:tgtEl>
                                      </p:cMediaNode>
                                    </p:audio>
                                  </p:subTnLst>
                                </p:cTn>
                              </p:par>
                            </p:childTnLst>
                          </p:cTn>
                        </p:par>
                        <p:par>
                          <p:cTn id="87" fill="hold">
                            <p:stCondLst>
                              <p:cond delay="4995"/>
                            </p:stCondLst>
                            <p:childTnLst>
                              <p:par>
                                <p:cTn id="88" presetID="10" presetClass="exit" presetSubtype="0" fill="hold" nodeType="afterEffect">
                                  <p:stCondLst>
                                    <p:cond delay="500"/>
                                  </p:stCondLst>
                                  <p:childTnLst>
                                    <p:animEffect transition="out" filter="fade">
                                      <p:cBhvr>
                                        <p:cTn id="89" dur="500"/>
                                        <p:tgtEl>
                                          <p:spTgt spid="69"/>
                                        </p:tgtEl>
                                      </p:cBhvr>
                                    </p:animEffect>
                                    <p:set>
                                      <p:cBhvr>
                                        <p:cTn id="90"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91" restart="whenNotActive" fill="hold" evtFilter="cancelBubble" nodeType="interactiveSeq">
                <p:stCondLst>
                  <p:cond evt="onClick" delay="0">
                    <p:tgtEl>
                      <p:spTgt spid="59"/>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clickEffect">
                                  <p:stCondLst>
                                    <p:cond delay="0"/>
                                  </p:stCondLst>
                                  <p:childTnLst>
                                    <p:cmd type="call" cmd="playFrom(0.0)">
                                      <p:cBhvr>
                                        <p:cTn id="95" dur="4995" fill="hold"/>
                                        <p:tgtEl>
                                          <p:spTgt spid="42"/>
                                        </p:tgtEl>
                                      </p:cBhvr>
                                    </p:cmd>
                                  </p:childTnLst>
                                </p:cTn>
                              </p:par>
                              <p:par>
                                <p:cTn id="96" presetID="1" presetClass="entr" presetSubtype="0" fill="hold" nodeType="withEffect">
                                  <p:stCondLst>
                                    <p:cond delay="0"/>
                                  </p:stCondLst>
                                  <p:childTnLst>
                                    <p:set>
                                      <p:cBhvr>
                                        <p:cTn id="97"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7" name="Am-thanh-tra-loi-sai-www_nhacchuongvui_com.wav"/>
                                        </p:tgtEl>
                                      </p:cMediaNode>
                                    </p:audio>
                                  </p:subTnLst>
                                </p:cTn>
                              </p:par>
                            </p:childTnLst>
                          </p:cTn>
                        </p:par>
                        <p:par>
                          <p:cTn id="98" fill="hold">
                            <p:stCondLst>
                              <p:cond delay="4995"/>
                            </p:stCondLst>
                            <p:childTnLst>
                              <p:par>
                                <p:cTn id="99" presetID="10" presetClass="exit" presetSubtype="0" fill="hold" nodeType="afterEffect">
                                  <p:stCondLst>
                                    <p:cond delay="500"/>
                                  </p:stCondLst>
                                  <p:childTnLst>
                                    <p:animEffect transition="out" filter="fade">
                                      <p:cBhvr>
                                        <p:cTn id="100" dur="500"/>
                                        <p:tgtEl>
                                          <p:spTgt spid="68"/>
                                        </p:tgtEl>
                                      </p:cBhvr>
                                    </p:animEffect>
                                    <p:set>
                                      <p:cBhvr>
                                        <p:cTn id="101"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26" grpId="0" animBg="1"/>
      <p:bldP spid="55" grpId="0"/>
      <p:bldP spid="56" grpId="0"/>
      <p:bldP spid="57" grpId="0"/>
      <p:bldP spid="58" grpId="0"/>
      <p:bldP spid="5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ảng Ngãi tập trung thu hút đầu tư phát triển công nghiệp nặng | VT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18662" cy="35032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Nhà máy Lọc dầu Dung Quất nhắm đối tác từ Nga, Trung Đô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0315" y="771175"/>
            <a:ext cx="6610867" cy="4722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Nhà máy lọc dầu Dung Quất bước đầu phát huy hiệu quả kinh t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517" y="3630304"/>
            <a:ext cx="5158853" cy="32276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ounded Rectangle 1"/>
          <p:cNvSpPr/>
          <p:nvPr/>
        </p:nvSpPr>
        <p:spPr>
          <a:xfrm>
            <a:off x="975415" y="2929573"/>
            <a:ext cx="3630305" cy="6371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UTM Alberta Heavy" panose="02040603050506020204" pitchFamily="18" charset="0"/>
              </a:rPr>
              <a:t>Khu</a:t>
            </a:r>
            <a:r>
              <a:rPr lang="en-US" sz="2000" dirty="0">
                <a:solidFill>
                  <a:srgbClr val="FF0000"/>
                </a:solidFill>
                <a:latin typeface="UTM Alberta Heavy" panose="02040603050506020204" pitchFamily="18" charset="0"/>
              </a:rPr>
              <a:t> </a:t>
            </a:r>
            <a:r>
              <a:rPr lang="en-US" sz="2000" dirty="0" err="1">
                <a:solidFill>
                  <a:srgbClr val="FF0000"/>
                </a:solidFill>
                <a:latin typeface="UTM Alberta Heavy" panose="02040603050506020204" pitchFamily="18" charset="0"/>
              </a:rPr>
              <a:t>công</a:t>
            </a:r>
            <a:r>
              <a:rPr lang="en-US" sz="2000" dirty="0">
                <a:solidFill>
                  <a:srgbClr val="FF0000"/>
                </a:solidFill>
                <a:latin typeface="UTM Alberta Heavy" panose="02040603050506020204" pitchFamily="18" charset="0"/>
              </a:rPr>
              <a:t> </a:t>
            </a:r>
            <a:r>
              <a:rPr lang="en-US" sz="2000" dirty="0" err="1">
                <a:solidFill>
                  <a:srgbClr val="FF0000"/>
                </a:solidFill>
                <a:latin typeface="UTM Alberta Heavy" panose="02040603050506020204" pitchFamily="18" charset="0"/>
              </a:rPr>
              <a:t>nghiệp</a:t>
            </a:r>
            <a:r>
              <a:rPr lang="en-US" sz="2000" dirty="0">
                <a:solidFill>
                  <a:srgbClr val="FF0000"/>
                </a:solidFill>
                <a:latin typeface="UTM Alberta Heavy" panose="02040603050506020204" pitchFamily="18" charset="0"/>
              </a:rPr>
              <a:t> Dung </a:t>
            </a:r>
            <a:r>
              <a:rPr lang="en-US" sz="2000" dirty="0" err="1">
                <a:solidFill>
                  <a:srgbClr val="FF0000"/>
                </a:solidFill>
                <a:latin typeface="UTM Alberta Heavy" panose="02040603050506020204" pitchFamily="18" charset="0"/>
              </a:rPr>
              <a:t>Quất</a:t>
            </a:r>
            <a:endParaRPr lang="en-US" sz="2000" dirty="0">
              <a:solidFill>
                <a:srgbClr val="FF0000"/>
              </a:solidFill>
              <a:latin typeface="UTM Alberta Heavy" panose="02040603050506020204" pitchFamily="18" charset="0"/>
            </a:endParaRPr>
          </a:p>
        </p:txBody>
      </p:sp>
      <p:sp>
        <p:nvSpPr>
          <p:cNvPr id="6" name="Rounded Rectangle 5"/>
          <p:cNvSpPr/>
          <p:nvPr/>
        </p:nvSpPr>
        <p:spPr>
          <a:xfrm>
            <a:off x="7065326" y="0"/>
            <a:ext cx="4173140" cy="1151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UTM Alberta Heavy" panose="02040603050506020204" pitchFamily="18" charset="0"/>
              </a:rPr>
              <a:t>Nhà</a:t>
            </a:r>
            <a:r>
              <a:rPr lang="en-US" sz="2800" dirty="0">
                <a:solidFill>
                  <a:srgbClr val="FF0000"/>
                </a:solidFill>
                <a:latin typeface="UTM Alberta Heavy" panose="02040603050506020204" pitchFamily="18" charset="0"/>
              </a:rPr>
              <a:t> </a:t>
            </a:r>
            <a:r>
              <a:rPr lang="en-US" sz="2800" dirty="0" err="1">
                <a:solidFill>
                  <a:srgbClr val="FF0000"/>
                </a:solidFill>
                <a:latin typeface="UTM Alberta Heavy" panose="02040603050506020204" pitchFamily="18" charset="0"/>
              </a:rPr>
              <a:t>máy</a:t>
            </a:r>
            <a:r>
              <a:rPr lang="en-US" sz="2800" dirty="0">
                <a:solidFill>
                  <a:srgbClr val="FF0000"/>
                </a:solidFill>
                <a:latin typeface="UTM Alberta Heavy" panose="02040603050506020204" pitchFamily="18" charset="0"/>
              </a:rPr>
              <a:t> </a:t>
            </a:r>
            <a:r>
              <a:rPr lang="en-US" sz="2800" dirty="0" err="1">
                <a:solidFill>
                  <a:srgbClr val="FF0000"/>
                </a:solidFill>
                <a:latin typeface="UTM Alberta Heavy" panose="02040603050506020204" pitchFamily="18" charset="0"/>
              </a:rPr>
              <a:t>lọc</a:t>
            </a:r>
            <a:r>
              <a:rPr lang="en-US" sz="2800" dirty="0">
                <a:solidFill>
                  <a:srgbClr val="FF0000"/>
                </a:solidFill>
                <a:latin typeface="UTM Alberta Heavy" panose="02040603050506020204" pitchFamily="18" charset="0"/>
              </a:rPr>
              <a:t> </a:t>
            </a:r>
            <a:r>
              <a:rPr lang="en-US" sz="2800" dirty="0" err="1">
                <a:solidFill>
                  <a:srgbClr val="FF0000"/>
                </a:solidFill>
                <a:latin typeface="UTM Alberta Heavy" panose="02040603050506020204" pitchFamily="18" charset="0"/>
              </a:rPr>
              <a:t>dầu</a:t>
            </a:r>
            <a:r>
              <a:rPr lang="en-US" sz="2800" dirty="0">
                <a:solidFill>
                  <a:srgbClr val="FF0000"/>
                </a:solidFill>
                <a:latin typeface="UTM Alberta Heavy" panose="02040603050506020204" pitchFamily="18" charset="0"/>
              </a:rPr>
              <a:t> Dung </a:t>
            </a:r>
            <a:r>
              <a:rPr lang="en-US" sz="2800" dirty="0" err="1">
                <a:solidFill>
                  <a:srgbClr val="FF0000"/>
                </a:solidFill>
                <a:latin typeface="UTM Alberta Heavy" panose="02040603050506020204" pitchFamily="18" charset="0"/>
              </a:rPr>
              <a:t>Quất</a:t>
            </a:r>
            <a:r>
              <a:rPr lang="en-US" sz="2800" dirty="0">
                <a:solidFill>
                  <a:srgbClr val="FF0000"/>
                </a:solidFill>
                <a:latin typeface="UTM Alberta Heavy" panose="02040603050506020204" pitchFamily="18" charset="0"/>
              </a:rPr>
              <a:t> – </a:t>
            </a:r>
            <a:r>
              <a:rPr lang="en-US" sz="2800" dirty="0" err="1">
                <a:solidFill>
                  <a:srgbClr val="FF0000"/>
                </a:solidFill>
                <a:latin typeface="UTM Alberta Heavy" panose="02040603050506020204" pitchFamily="18" charset="0"/>
              </a:rPr>
              <a:t>Quảng</a:t>
            </a:r>
            <a:r>
              <a:rPr lang="en-US" sz="2800" dirty="0">
                <a:solidFill>
                  <a:srgbClr val="FF0000"/>
                </a:solidFill>
                <a:latin typeface="UTM Alberta Heavy" panose="02040603050506020204" pitchFamily="18" charset="0"/>
              </a:rPr>
              <a:t> </a:t>
            </a:r>
            <a:r>
              <a:rPr lang="en-US" sz="2800" dirty="0" err="1">
                <a:solidFill>
                  <a:srgbClr val="FF0000"/>
                </a:solidFill>
                <a:latin typeface="UTM Alberta Heavy" panose="02040603050506020204" pitchFamily="18" charset="0"/>
              </a:rPr>
              <a:t>Ngãi</a:t>
            </a:r>
            <a:endParaRPr lang="en-US" sz="2800" dirty="0">
              <a:solidFill>
                <a:srgbClr val="FF0000"/>
              </a:solidFill>
              <a:latin typeface="UTM Alberta Heavy" panose="02040603050506020204" pitchFamily="18" charset="0"/>
            </a:endParaRPr>
          </a:p>
        </p:txBody>
      </p:sp>
      <p:sp>
        <p:nvSpPr>
          <p:cNvPr id="3" name="Rounded Rectangular Callout 2"/>
          <p:cNvSpPr/>
          <p:nvPr/>
        </p:nvSpPr>
        <p:spPr>
          <a:xfrm>
            <a:off x="6735507" y="5653584"/>
            <a:ext cx="4502959" cy="1044055"/>
          </a:xfrm>
          <a:prstGeom prst="wedgeRoundRectCallout">
            <a:avLst>
              <a:gd name="adj1" fmla="val -100389"/>
              <a:gd name="adj2" fmla="val -2527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UTM Alberta Heavy" panose="02040603050506020204" pitchFamily="18" charset="0"/>
              </a:rPr>
              <a:t>Đê</a:t>
            </a:r>
            <a:r>
              <a:rPr lang="en-US" sz="3200" dirty="0">
                <a:solidFill>
                  <a:srgbClr val="FF0000"/>
                </a:solidFill>
                <a:latin typeface="UTM Alberta Heavy" panose="02040603050506020204" pitchFamily="18" charset="0"/>
              </a:rPr>
              <a:t> </a:t>
            </a:r>
            <a:r>
              <a:rPr lang="en-US" sz="3200" dirty="0" err="1">
                <a:solidFill>
                  <a:srgbClr val="FF0000"/>
                </a:solidFill>
                <a:latin typeface="UTM Alberta Heavy" panose="02040603050506020204" pitchFamily="18" charset="0"/>
              </a:rPr>
              <a:t>chắn</a:t>
            </a:r>
            <a:r>
              <a:rPr lang="en-US" sz="3200" dirty="0">
                <a:solidFill>
                  <a:srgbClr val="FF0000"/>
                </a:solidFill>
                <a:latin typeface="UTM Alberta Heavy" panose="02040603050506020204" pitchFamily="18" charset="0"/>
              </a:rPr>
              <a:t> </a:t>
            </a:r>
            <a:r>
              <a:rPr lang="en-US" sz="3200" dirty="0" err="1">
                <a:solidFill>
                  <a:srgbClr val="FF0000"/>
                </a:solidFill>
                <a:latin typeface="UTM Alberta Heavy" panose="02040603050506020204" pitchFamily="18" charset="0"/>
              </a:rPr>
              <a:t>sóng</a:t>
            </a:r>
            <a:r>
              <a:rPr lang="en-US" sz="3200" dirty="0">
                <a:solidFill>
                  <a:srgbClr val="FF0000"/>
                </a:solidFill>
                <a:latin typeface="UTM Alberta Heavy" panose="02040603050506020204" pitchFamily="18" charset="0"/>
              </a:rPr>
              <a:t> ở </a:t>
            </a:r>
            <a:r>
              <a:rPr lang="en-US" sz="3200" dirty="0" err="1">
                <a:solidFill>
                  <a:srgbClr val="FF0000"/>
                </a:solidFill>
                <a:latin typeface="UTM Alberta Heavy" panose="02040603050506020204" pitchFamily="18" charset="0"/>
              </a:rPr>
              <a:t>khu</a:t>
            </a:r>
            <a:r>
              <a:rPr lang="en-US" sz="3200" dirty="0">
                <a:solidFill>
                  <a:srgbClr val="FF0000"/>
                </a:solidFill>
                <a:latin typeface="UTM Alberta Heavy" panose="02040603050506020204" pitchFamily="18" charset="0"/>
              </a:rPr>
              <a:t> </a:t>
            </a:r>
            <a:r>
              <a:rPr lang="en-US" sz="3200" dirty="0" err="1">
                <a:solidFill>
                  <a:srgbClr val="FF0000"/>
                </a:solidFill>
                <a:latin typeface="UTM Alberta Heavy" panose="02040603050506020204" pitchFamily="18" charset="0"/>
              </a:rPr>
              <a:t>cảng</a:t>
            </a:r>
            <a:r>
              <a:rPr lang="en-US" sz="3200" dirty="0">
                <a:solidFill>
                  <a:srgbClr val="FF0000"/>
                </a:solidFill>
                <a:latin typeface="UTM Alberta Heavy" panose="02040603050506020204" pitchFamily="18" charset="0"/>
              </a:rPr>
              <a:t> Dung </a:t>
            </a:r>
            <a:r>
              <a:rPr lang="en-US" sz="3200" dirty="0" err="1">
                <a:solidFill>
                  <a:srgbClr val="FF0000"/>
                </a:solidFill>
                <a:latin typeface="UTM Alberta Heavy" panose="02040603050506020204" pitchFamily="18" charset="0"/>
              </a:rPr>
              <a:t>Quất</a:t>
            </a:r>
            <a:endParaRPr lang="en-US" sz="3200" dirty="0">
              <a:solidFill>
                <a:srgbClr val="FF0000"/>
              </a:solidFill>
              <a:latin typeface="UTM Alberta Heavy" panose="02040603050506020204" pitchFamily="18" charset="0"/>
            </a:endParaRPr>
          </a:p>
        </p:txBody>
      </p:sp>
    </p:spTree>
    <p:extLst>
      <p:ext uri="{BB962C8B-B14F-4D97-AF65-F5344CB8AC3E}">
        <p14:creationId xmlns:p14="http://schemas.microsoft.com/office/powerpoint/2010/main" val="34450227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randombar(horizontal)">
                                      <p:cBhvr>
                                        <p:cTn id="11" dur="500"/>
                                        <p:tgtEl>
                                          <p:spTgt spid="307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randombar(horizontal)">
                                      <p:cBhvr>
                                        <p:cTn id="15" dur="500"/>
                                        <p:tgtEl>
                                          <p:spTgt spid="307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1+#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000" b="92188" l="10000" r="90000">
                        <a14:foregroundMark x1="47188" y1="62969" x2="54844" y2="62969"/>
                      </a14:backgroundRemoval>
                    </a14:imgEffect>
                  </a14:imgLayer>
                </a14:imgProps>
              </a:ext>
              <a:ext uri="{28A0092B-C50C-407E-A947-70E740481C1C}">
                <a14:useLocalDpi xmlns:a14="http://schemas.microsoft.com/office/drawing/2010/main" val="0"/>
              </a:ext>
            </a:extLst>
          </a:blip>
          <a:stretch>
            <a:fillRect/>
          </a:stretch>
        </p:blipFill>
        <p:spPr>
          <a:xfrm flipH="1">
            <a:off x="-1049811" y="1299719"/>
            <a:ext cx="6096000" cy="6096000"/>
          </a:xfrm>
          <a:prstGeom prst="rect">
            <a:avLst/>
          </a:prstGeom>
        </p:spPr>
      </p:pic>
      <p:grpSp>
        <p:nvGrpSpPr>
          <p:cNvPr id="3" name="Google Shape;2442;p12"/>
          <p:cNvGrpSpPr/>
          <p:nvPr/>
        </p:nvGrpSpPr>
        <p:grpSpPr>
          <a:xfrm>
            <a:off x="3572214" y="930778"/>
            <a:ext cx="7537063" cy="4910463"/>
            <a:chOff x="3317" y="-1457"/>
            <a:chExt cx="5418" cy="4550"/>
          </a:xfrm>
        </p:grpSpPr>
        <p:sp>
          <p:nvSpPr>
            <p:cNvPr id="4" name="Google Shape;2443;p12"/>
            <p:cNvSpPr/>
            <p:nvPr/>
          </p:nvSpPr>
          <p:spPr>
            <a:xfrm>
              <a:off x="3479" y="-1440"/>
              <a:ext cx="4726" cy="43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5" name="Google Shape;2444;p12"/>
            <p:cNvSpPr/>
            <p:nvPr/>
          </p:nvSpPr>
          <p:spPr>
            <a:xfrm>
              <a:off x="3317" y="-1457"/>
              <a:ext cx="5418" cy="4550"/>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a:effectLst>
              <a:glow rad="101600">
                <a:schemeClr val="accent5">
                  <a:satMod val="175000"/>
                  <a:alpha val="40000"/>
                </a:schemeClr>
              </a:glow>
              <a:outerShdw blurRad="50800" dist="38100" dir="2700000" algn="tl" rotWithShape="0">
                <a:prstClr val="black">
                  <a:alpha val="40000"/>
                </a:prst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6" name="Google Shape;2445;p12"/>
            <p:cNvSpPr/>
            <p:nvPr/>
          </p:nvSpPr>
          <p:spPr>
            <a:xfrm>
              <a:off x="5852" y="-1447"/>
              <a:ext cx="1054" cy="630"/>
            </a:xfrm>
            <a:custGeom>
              <a:avLst/>
              <a:gdLst/>
              <a:ahLst/>
              <a:cxnLst/>
              <a:rect l="l" t="t" r="r" b="b"/>
              <a:pathLst>
                <a:path w="1010" h="605" extrusionOk="0">
                  <a:moveTo>
                    <a:pt x="914" y="258"/>
                  </a:moveTo>
                  <a:cubicBezTo>
                    <a:pt x="897" y="257"/>
                    <a:pt x="880" y="261"/>
                    <a:pt x="865" y="268"/>
                  </a:cubicBezTo>
                  <a:cubicBezTo>
                    <a:pt x="849" y="193"/>
                    <a:pt x="785" y="134"/>
                    <a:pt x="704" y="130"/>
                  </a:cubicBezTo>
                  <a:cubicBezTo>
                    <a:pt x="682" y="128"/>
                    <a:pt x="660" y="131"/>
                    <a:pt x="640" y="138"/>
                  </a:cubicBezTo>
                  <a:cubicBezTo>
                    <a:pt x="623" y="66"/>
                    <a:pt x="561" y="10"/>
                    <a:pt x="483" y="6"/>
                  </a:cubicBezTo>
                  <a:cubicBezTo>
                    <a:pt x="389" y="0"/>
                    <a:pt x="308" y="72"/>
                    <a:pt x="302" y="167"/>
                  </a:cubicBezTo>
                  <a:cubicBezTo>
                    <a:pt x="302" y="171"/>
                    <a:pt x="302" y="175"/>
                    <a:pt x="302" y="180"/>
                  </a:cubicBezTo>
                  <a:cubicBezTo>
                    <a:pt x="241" y="179"/>
                    <a:pt x="186" y="209"/>
                    <a:pt x="152" y="255"/>
                  </a:cubicBezTo>
                  <a:cubicBezTo>
                    <a:pt x="145" y="253"/>
                    <a:pt x="137" y="252"/>
                    <a:pt x="128" y="251"/>
                  </a:cubicBezTo>
                  <a:cubicBezTo>
                    <a:pt x="64" y="248"/>
                    <a:pt x="8" y="297"/>
                    <a:pt x="4" y="362"/>
                  </a:cubicBezTo>
                  <a:cubicBezTo>
                    <a:pt x="0" y="427"/>
                    <a:pt x="50" y="482"/>
                    <a:pt x="115" y="486"/>
                  </a:cubicBezTo>
                  <a:cubicBezTo>
                    <a:pt x="130" y="487"/>
                    <a:pt x="145" y="485"/>
                    <a:pt x="159" y="480"/>
                  </a:cubicBezTo>
                  <a:cubicBezTo>
                    <a:pt x="190" y="519"/>
                    <a:pt x="237" y="544"/>
                    <a:pt x="290" y="547"/>
                  </a:cubicBezTo>
                  <a:cubicBezTo>
                    <a:pt x="319" y="549"/>
                    <a:pt x="346" y="544"/>
                    <a:pt x="370" y="534"/>
                  </a:cubicBezTo>
                  <a:cubicBezTo>
                    <a:pt x="400" y="572"/>
                    <a:pt x="445" y="597"/>
                    <a:pt x="497" y="600"/>
                  </a:cubicBezTo>
                  <a:cubicBezTo>
                    <a:pt x="569" y="605"/>
                    <a:pt x="633" y="565"/>
                    <a:pt x="663" y="504"/>
                  </a:cubicBezTo>
                  <a:cubicBezTo>
                    <a:pt x="682" y="529"/>
                    <a:pt x="712" y="546"/>
                    <a:pt x="747" y="548"/>
                  </a:cubicBezTo>
                  <a:cubicBezTo>
                    <a:pt x="808" y="552"/>
                    <a:pt x="861" y="507"/>
                    <a:pt x="867" y="446"/>
                  </a:cubicBezTo>
                  <a:cubicBezTo>
                    <a:pt x="878" y="451"/>
                    <a:pt x="890" y="454"/>
                    <a:pt x="903" y="455"/>
                  </a:cubicBezTo>
                  <a:cubicBezTo>
                    <a:pt x="957" y="458"/>
                    <a:pt x="1004" y="417"/>
                    <a:pt x="1007" y="362"/>
                  </a:cubicBezTo>
                  <a:cubicBezTo>
                    <a:pt x="1010" y="308"/>
                    <a:pt x="969" y="261"/>
                    <a:pt x="914" y="258"/>
                  </a:cubicBezTo>
                  <a:close/>
                </a:path>
              </a:pathLst>
            </a:custGeom>
            <a:solidFill>
              <a:srgbClr val="97F2F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7" name="Google Shape;2446;p12"/>
            <p:cNvSpPr/>
            <p:nvPr/>
          </p:nvSpPr>
          <p:spPr>
            <a:xfrm>
              <a:off x="5899" y="-1327"/>
              <a:ext cx="859" cy="445"/>
            </a:xfrm>
            <a:custGeom>
              <a:avLst/>
              <a:gdLst/>
              <a:ahLst/>
              <a:cxnLst/>
              <a:rect l="l" t="t" r="r" b="b"/>
              <a:pathLst>
                <a:path w="823" h="428" extrusionOk="0">
                  <a:moveTo>
                    <a:pt x="741" y="171"/>
                  </a:moveTo>
                  <a:cubicBezTo>
                    <a:pt x="722" y="168"/>
                    <a:pt x="687" y="183"/>
                    <a:pt x="680" y="198"/>
                  </a:cubicBezTo>
                  <a:cubicBezTo>
                    <a:pt x="693" y="138"/>
                    <a:pt x="649" y="87"/>
                    <a:pt x="583" y="83"/>
                  </a:cubicBezTo>
                  <a:cubicBezTo>
                    <a:pt x="565" y="82"/>
                    <a:pt x="517" y="98"/>
                    <a:pt x="507" y="109"/>
                  </a:cubicBezTo>
                  <a:cubicBezTo>
                    <a:pt x="493" y="56"/>
                    <a:pt x="466" y="0"/>
                    <a:pt x="403" y="0"/>
                  </a:cubicBezTo>
                  <a:cubicBezTo>
                    <a:pt x="329" y="0"/>
                    <a:pt x="292" y="28"/>
                    <a:pt x="275" y="100"/>
                  </a:cubicBezTo>
                  <a:cubicBezTo>
                    <a:pt x="268" y="131"/>
                    <a:pt x="278" y="155"/>
                    <a:pt x="278" y="158"/>
                  </a:cubicBezTo>
                  <a:cubicBezTo>
                    <a:pt x="225" y="112"/>
                    <a:pt x="149" y="153"/>
                    <a:pt x="135" y="196"/>
                  </a:cubicBezTo>
                  <a:cubicBezTo>
                    <a:pt x="133" y="170"/>
                    <a:pt x="110" y="164"/>
                    <a:pt x="104" y="163"/>
                  </a:cubicBezTo>
                  <a:cubicBezTo>
                    <a:pt x="51" y="160"/>
                    <a:pt x="6" y="197"/>
                    <a:pt x="3" y="245"/>
                  </a:cubicBezTo>
                  <a:cubicBezTo>
                    <a:pt x="0" y="293"/>
                    <a:pt x="41" y="335"/>
                    <a:pt x="93" y="338"/>
                  </a:cubicBezTo>
                  <a:cubicBezTo>
                    <a:pt x="106" y="338"/>
                    <a:pt x="118" y="337"/>
                    <a:pt x="129" y="334"/>
                  </a:cubicBezTo>
                  <a:cubicBezTo>
                    <a:pt x="155" y="362"/>
                    <a:pt x="193" y="382"/>
                    <a:pt x="237" y="384"/>
                  </a:cubicBezTo>
                  <a:cubicBezTo>
                    <a:pt x="260" y="386"/>
                    <a:pt x="282" y="382"/>
                    <a:pt x="302" y="375"/>
                  </a:cubicBezTo>
                  <a:cubicBezTo>
                    <a:pt x="326" y="403"/>
                    <a:pt x="363" y="422"/>
                    <a:pt x="405" y="424"/>
                  </a:cubicBezTo>
                  <a:cubicBezTo>
                    <a:pt x="464" y="428"/>
                    <a:pt x="516" y="398"/>
                    <a:pt x="540" y="354"/>
                  </a:cubicBezTo>
                  <a:cubicBezTo>
                    <a:pt x="556" y="372"/>
                    <a:pt x="581" y="385"/>
                    <a:pt x="609" y="387"/>
                  </a:cubicBezTo>
                  <a:cubicBezTo>
                    <a:pt x="659" y="390"/>
                    <a:pt x="702" y="356"/>
                    <a:pt x="707" y="311"/>
                  </a:cubicBezTo>
                  <a:cubicBezTo>
                    <a:pt x="716" y="315"/>
                    <a:pt x="725" y="318"/>
                    <a:pt x="736" y="318"/>
                  </a:cubicBezTo>
                  <a:cubicBezTo>
                    <a:pt x="780" y="321"/>
                    <a:pt x="818" y="290"/>
                    <a:pt x="820" y="249"/>
                  </a:cubicBezTo>
                  <a:cubicBezTo>
                    <a:pt x="823" y="209"/>
                    <a:pt x="785" y="177"/>
                    <a:pt x="741" y="1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8" name="Google Shape;2447;p12"/>
            <p:cNvSpPr/>
            <p:nvPr/>
          </p:nvSpPr>
          <p:spPr>
            <a:xfrm>
              <a:off x="6901" y="-490"/>
              <a:ext cx="1054" cy="629"/>
            </a:xfrm>
            <a:custGeom>
              <a:avLst/>
              <a:gdLst/>
              <a:ahLst/>
              <a:cxnLst/>
              <a:rect l="l" t="t" r="r" b="b"/>
              <a:pathLst>
                <a:path w="1010" h="604" extrusionOk="0">
                  <a:moveTo>
                    <a:pt x="914" y="257"/>
                  </a:moveTo>
                  <a:cubicBezTo>
                    <a:pt x="896" y="256"/>
                    <a:pt x="879" y="260"/>
                    <a:pt x="864" y="267"/>
                  </a:cubicBezTo>
                  <a:cubicBezTo>
                    <a:pt x="849" y="192"/>
                    <a:pt x="784" y="134"/>
                    <a:pt x="704" y="129"/>
                  </a:cubicBezTo>
                  <a:cubicBezTo>
                    <a:pt x="681" y="128"/>
                    <a:pt x="659" y="131"/>
                    <a:pt x="639" y="138"/>
                  </a:cubicBezTo>
                  <a:cubicBezTo>
                    <a:pt x="622" y="66"/>
                    <a:pt x="560" y="10"/>
                    <a:pt x="482" y="5"/>
                  </a:cubicBezTo>
                  <a:cubicBezTo>
                    <a:pt x="388" y="0"/>
                    <a:pt x="307" y="72"/>
                    <a:pt x="302" y="166"/>
                  </a:cubicBezTo>
                  <a:cubicBezTo>
                    <a:pt x="301" y="171"/>
                    <a:pt x="301" y="175"/>
                    <a:pt x="301" y="179"/>
                  </a:cubicBezTo>
                  <a:cubicBezTo>
                    <a:pt x="240" y="179"/>
                    <a:pt x="186" y="209"/>
                    <a:pt x="152" y="255"/>
                  </a:cubicBezTo>
                  <a:cubicBezTo>
                    <a:pt x="144" y="253"/>
                    <a:pt x="136" y="251"/>
                    <a:pt x="128" y="251"/>
                  </a:cubicBezTo>
                  <a:cubicBezTo>
                    <a:pt x="63" y="247"/>
                    <a:pt x="7" y="297"/>
                    <a:pt x="4" y="361"/>
                  </a:cubicBezTo>
                  <a:cubicBezTo>
                    <a:pt x="0" y="426"/>
                    <a:pt x="49" y="482"/>
                    <a:pt x="114" y="486"/>
                  </a:cubicBezTo>
                  <a:cubicBezTo>
                    <a:pt x="129" y="486"/>
                    <a:pt x="144" y="484"/>
                    <a:pt x="158" y="480"/>
                  </a:cubicBezTo>
                  <a:cubicBezTo>
                    <a:pt x="189" y="518"/>
                    <a:pt x="236" y="544"/>
                    <a:pt x="290" y="547"/>
                  </a:cubicBezTo>
                  <a:cubicBezTo>
                    <a:pt x="318" y="549"/>
                    <a:pt x="345" y="544"/>
                    <a:pt x="370" y="534"/>
                  </a:cubicBezTo>
                  <a:cubicBezTo>
                    <a:pt x="399" y="571"/>
                    <a:pt x="445" y="597"/>
                    <a:pt x="496" y="600"/>
                  </a:cubicBezTo>
                  <a:cubicBezTo>
                    <a:pt x="568" y="604"/>
                    <a:pt x="632" y="564"/>
                    <a:pt x="662" y="504"/>
                  </a:cubicBezTo>
                  <a:cubicBezTo>
                    <a:pt x="682" y="529"/>
                    <a:pt x="711" y="546"/>
                    <a:pt x="746" y="548"/>
                  </a:cubicBezTo>
                  <a:cubicBezTo>
                    <a:pt x="807" y="551"/>
                    <a:pt x="860" y="506"/>
                    <a:pt x="867" y="446"/>
                  </a:cubicBezTo>
                  <a:cubicBezTo>
                    <a:pt x="878" y="451"/>
                    <a:pt x="890" y="454"/>
                    <a:pt x="902" y="455"/>
                  </a:cubicBezTo>
                  <a:cubicBezTo>
                    <a:pt x="957" y="458"/>
                    <a:pt x="1003" y="416"/>
                    <a:pt x="1007" y="362"/>
                  </a:cubicBezTo>
                  <a:cubicBezTo>
                    <a:pt x="1010" y="307"/>
                    <a:pt x="968" y="261"/>
                    <a:pt x="914" y="257"/>
                  </a:cubicBezTo>
                  <a:close/>
                </a:path>
              </a:pathLst>
            </a:custGeom>
            <a:solidFill>
              <a:srgbClr val="97F2F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9" name="Google Shape;2448;p12"/>
            <p:cNvSpPr/>
            <p:nvPr/>
          </p:nvSpPr>
          <p:spPr>
            <a:xfrm>
              <a:off x="6947" y="-372"/>
              <a:ext cx="858" cy="446"/>
            </a:xfrm>
            <a:custGeom>
              <a:avLst/>
              <a:gdLst/>
              <a:ahLst/>
              <a:cxnLst/>
              <a:rect l="l" t="t" r="r" b="b"/>
              <a:pathLst>
                <a:path w="823" h="428" extrusionOk="0">
                  <a:moveTo>
                    <a:pt x="741" y="171"/>
                  </a:moveTo>
                  <a:cubicBezTo>
                    <a:pt x="722" y="168"/>
                    <a:pt x="688" y="184"/>
                    <a:pt x="680" y="199"/>
                  </a:cubicBezTo>
                  <a:cubicBezTo>
                    <a:pt x="693" y="138"/>
                    <a:pt x="649" y="88"/>
                    <a:pt x="583" y="84"/>
                  </a:cubicBezTo>
                  <a:cubicBezTo>
                    <a:pt x="565" y="83"/>
                    <a:pt x="517" y="99"/>
                    <a:pt x="507" y="110"/>
                  </a:cubicBezTo>
                  <a:cubicBezTo>
                    <a:pt x="493" y="56"/>
                    <a:pt x="466" y="0"/>
                    <a:pt x="403" y="0"/>
                  </a:cubicBezTo>
                  <a:cubicBezTo>
                    <a:pt x="329" y="0"/>
                    <a:pt x="292" y="29"/>
                    <a:pt x="275" y="101"/>
                  </a:cubicBezTo>
                  <a:cubicBezTo>
                    <a:pt x="268" y="131"/>
                    <a:pt x="278" y="156"/>
                    <a:pt x="278" y="159"/>
                  </a:cubicBezTo>
                  <a:cubicBezTo>
                    <a:pt x="225" y="112"/>
                    <a:pt x="149" y="154"/>
                    <a:pt x="135" y="196"/>
                  </a:cubicBezTo>
                  <a:cubicBezTo>
                    <a:pt x="134" y="171"/>
                    <a:pt x="111" y="164"/>
                    <a:pt x="104" y="164"/>
                  </a:cubicBezTo>
                  <a:cubicBezTo>
                    <a:pt x="51" y="161"/>
                    <a:pt x="6" y="197"/>
                    <a:pt x="3" y="246"/>
                  </a:cubicBezTo>
                  <a:cubicBezTo>
                    <a:pt x="0" y="294"/>
                    <a:pt x="41" y="335"/>
                    <a:pt x="94" y="338"/>
                  </a:cubicBezTo>
                  <a:cubicBezTo>
                    <a:pt x="106" y="339"/>
                    <a:pt x="118" y="338"/>
                    <a:pt x="130" y="334"/>
                  </a:cubicBezTo>
                  <a:cubicBezTo>
                    <a:pt x="155" y="363"/>
                    <a:pt x="194" y="382"/>
                    <a:pt x="237" y="385"/>
                  </a:cubicBezTo>
                  <a:cubicBezTo>
                    <a:pt x="260" y="386"/>
                    <a:pt x="282" y="383"/>
                    <a:pt x="302" y="375"/>
                  </a:cubicBezTo>
                  <a:cubicBezTo>
                    <a:pt x="327" y="403"/>
                    <a:pt x="364" y="423"/>
                    <a:pt x="406" y="425"/>
                  </a:cubicBezTo>
                  <a:cubicBezTo>
                    <a:pt x="464" y="428"/>
                    <a:pt x="516" y="399"/>
                    <a:pt x="540" y="354"/>
                  </a:cubicBezTo>
                  <a:cubicBezTo>
                    <a:pt x="556" y="373"/>
                    <a:pt x="581" y="386"/>
                    <a:pt x="609" y="387"/>
                  </a:cubicBezTo>
                  <a:cubicBezTo>
                    <a:pt x="659" y="390"/>
                    <a:pt x="702" y="357"/>
                    <a:pt x="707" y="312"/>
                  </a:cubicBezTo>
                  <a:cubicBezTo>
                    <a:pt x="716" y="316"/>
                    <a:pt x="726" y="318"/>
                    <a:pt x="736" y="319"/>
                  </a:cubicBezTo>
                  <a:cubicBezTo>
                    <a:pt x="780" y="321"/>
                    <a:pt x="818" y="291"/>
                    <a:pt x="821" y="250"/>
                  </a:cubicBezTo>
                  <a:cubicBezTo>
                    <a:pt x="823" y="210"/>
                    <a:pt x="785" y="178"/>
                    <a:pt x="741" y="1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grpSp>
      <p:sp>
        <p:nvSpPr>
          <p:cNvPr id="10" name="TextBox 9"/>
          <p:cNvSpPr txBox="1"/>
          <p:nvPr/>
        </p:nvSpPr>
        <p:spPr>
          <a:xfrm>
            <a:off x="4318292" y="2101735"/>
            <a:ext cx="5349922" cy="2800767"/>
          </a:xfrm>
          <a:prstGeom prst="rect">
            <a:avLst/>
          </a:prstGeom>
          <a:noFill/>
        </p:spPr>
        <p:txBody>
          <a:bodyPr wrap="square" rtlCol="0">
            <a:spAutoFit/>
          </a:bodyPr>
          <a:lstStyle/>
          <a:p>
            <a:pPr algn="ctr"/>
            <a:r>
              <a:rPr lang="en-US" sz="4400" dirty="0" err="1">
                <a:solidFill>
                  <a:schemeClr val="accent1">
                    <a:lumMod val="50000"/>
                  </a:schemeClr>
                </a:solidFill>
                <a:latin typeface="UVN Banh Mi" pitchFamily="2" charset="0"/>
              </a:rPr>
              <a:t>Hãy</a:t>
            </a:r>
            <a:r>
              <a:rPr lang="en-US" sz="4400" dirty="0">
                <a:solidFill>
                  <a:schemeClr val="accent1">
                    <a:lumMod val="50000"/>
                  </a:schemeClr>
                </a:solidFill>
                <a:latin typeface="UVN Banh Mi" pitchFamily="2" charset="0"/>
              </a:rPr>
              <a:t> </a:t>
            </a:r>
            <a:r>
              <a:rPr lang="en-US" sz="4400" dirty="0" err="1">
                <a:solidFill>
                  <a:schemeClr val="accent1">
                    <a:lumMod val="50000"/>
                  </a:schemeClr>
                </a:solidFill>
                <a:latin typeface="UVN Banh Mi" pitchFamily="2" charset="0"/>
              </a:rPr>
              <a:t>kể</a:t>
            </a:r>
            <a:r>
              <a:rPr lang="en-US" sz="4400" dirty="0">
                <a:solidFill>
                  <a:schemeClr val="accent1">
                    <a:lumMod val="50000"/>
                  </a:schemeClr>
                </a:solidFill>
                <a:latin typeface="UVN Banh Mi" pitchFamily="2" charset="0"/>
              </a:rPr>
              <a:t> </a:t>
            </a:r>
            <a:r>
              <a:rPr lang="en-US" sz="4400" dirty="0" err="1">
                <a:solidFill>
                  <a:schemeClr val="accent1">
                    <a:lumMod val="50000"/>
                  </a:schemeClr>
                </a:solidFill>
                <a:latin typeface="UVN Banh Mi" pitchFamily="2" charset="0"/>
              </a:rPr>
              <a:t>tên</a:t>
            </a:r>
            <a:r>
              <a:rPr lang="en-US" sz="4400" dirty="0">
                <a:solidFill>
                  <a:schemeClr val="accent1">
                    <a:lumMod val="50000"/>
                  </a:schemeClr>
                </a:solidFill>
                <a:latin typeface="UVN Banh Mi" pitchFamily="2" charset="0"/>
              </a:rPr>
              <a:t> </a:t>
            </a:r>
            <a:r>
              <a:rPr lang="en-US" sz="4400" dirty="0" err="1">
                <a:solidFill>
                  <a:schemeClr val="accent1">
                    <a:lumMod val="50000"/>
                  </a:schemeClr>
                </a:solidFill>
                <a:latin typeface="UVN Banh Mi" pitchFamily="2" charset="0"/>
              </a:rPr>
              <a:t>một</a:t>
            </a:r>
            <a:r>
              <a:rPr lang="en-US" sz="4400" dirty="0">
                <a:solidFill>
                  <a:schemeClr val="accent1">
                    <a:lumMod val="50000"/>
                  </a:schemeClr>
                </a:solidFill>
                <a:latin typeface="UVN Banh Mi" pitchFamily="2" charset="0"/>
              </a:rPr>
              <a:t> </a:t>
            </a:r>
            <a:r>
              <a:rPr lang="en-US" sz="4400" dirty="0" err="1">
                <a:solidFill>
                  <a:schemeClr val="accent1">
                    <a:lumMod val="50000"/>
                  </a:schemeClr>
                </a:solidFill>
                <a:latin typeface="UVN Banh Mi" pitchFamily="2" charset="0"/>
              </a:rPr>
              <a:t>số</a:t>
            </a:r>
            <a:r>
              <a:rPr lang="en-US" sz="4400" dirty="0">
                <a:solidFill>
                  <a:schemeClr val="accent1">
                    <a:lumMod val="50000"/>
                  </a:schemeClr>
                </a:solidFill>
                <a:latin typeface="UVN Banh Mi" pitchFamily="2" charset="0"/>
              </a:rPr>
              <a:t> </a:t>
            </a:r>
            <a:r>
              <a:rPr lang="en-US" sz="4400" dirty="0" err="1">
                <a:solidFill>
                  <a:schemeClr val="accent1">
                    <a:lumMod val="50000"/>
                  </a:schemeClr>
                </a:solidFill>
                <a:latin typeface="UVN Banh Mi" pitchFamily="2" charset="0"/>
              </a:rPr>
              <a:t>khu</a:t>
            </a:r>
            <a:r>
              <a:rPr lang="en-US" sz="4400" dirty="0">
                <a:solidFill>
                  <a:schemeClr val="accent1">
                    <a:lumMod val="50000"/>
                  </a:schemeClr>
                </a:solidFill>
                <a:latin typeface="UVN Banh Mi" pitchFamily="2" charset="0"/>
              </a:rPr>
              <a:t> </a:t>
            </a:r>
            <a:r>
              <a:rPr lang="en-US" sz="4400" dirty="0" err="1">
                <a:solidFill>
                  <a:schemeClr val="accent1">
                    <a:lumMod val="50000"/>
                  </a:schemeClr>
                </a:solidFill>
                <a:latin typeface="UVN Banh Mi" pitchFamily="2" charset="0"/>
              </a:rPr>
              <a:t>công</a:t>
            </a:r>
            <a:r>
              <a:rPr lang="en-US" sz="4400" dirty="0">
                <a:solidFill>
                  <a:schemeClr val="accent1">
                    <a:lumMod val="50000"/>
                  </a:schemeClr>
                </a:solidFill>
                <a:latin typeface="UVN Banh Mi" pitchFamily="2" charset="0"/>
              </a:rPr>
              <a:t> </a:t>
            </a:r>
            <a:r>
              <a:rPr lang="en-US" sz="4400" dirty="0" err="1">
                <a:solidFill>
                  <a:schemeClr val="accent1">
                    <a:lumMod val="50000"/>
                  </a:schemeClr>
                </a:solidFill>
                <a:latin typeface="UVN Banh Mi" pitchFamily="2" charset="0"/>
              </a:rPr>
              <a:t>nghiệp</a:t>
            </a:r>
            <a:r>
              <a:rPr lang="en-US" sz="4400" dirty="0">
                <a:solidFill>
                  <a:schemeClr val="accent1">
                    <a:lumMod val="50000"/>
                  </a:schemeClr>
                </a:solidFill>
                <a:latin typeface="UVN Banh Mi" pitchFamily="2" charset="0"/>
              </a:rPr>
              <a:t> ở </a:t>
            </a:r>
            <a:r>
              <a:rPr lang="en-US" sz="4400" dirty="0" err="1">
                <a:solidFill>
                  <a:schemeClr val="accent1">
                    <a:lumMod val="50000"/>
                  </a:schemeClr>
                </a:solidFill>
                <a:latin typeface="UVN Banh Mi" pitchFamily="2" charset="0"/>
              </a:rPr>
              <a:t>vùng</a:t>
            </a:r>
            <a:r>
              <a:rPr lang="en-US" sz="4400" dirty="0">
                <a:solidFill>
                  <a:schemeClr val="accent1">
                    <a:lumMod val="50000"/>
                  </a:schemeClr>
                </a:solidFill>
                <a:latin typeface="UVN Banh Mi" pitchFamily="2" charset="0"/>
              </a:rPr>
              <a:t> </a:t>
            </a:r>
            <a:r>
              <a:rPr lang="en-US" sz="4400" dirty="0" err="1">
                <a:solidFill>
                  <a:schemeClr val="accent1">
                    <a:lumMod val="50000"/>
                  </a:schemeClr>
                </a:solidFill>
                <a:latin typeface="UVN Banh Mi" pitchFamily="2" charset="0"/>
              </a:rPr>
              <a:t>duyên</a:t>
            </a:r>
            <a:r>
              <a:rPr lang="en-US" sz="4400" dirty="0">
                <a:solidFill>
                  <a:schemeClr val="accent1">
                    <a:lumMod val="50000"/>
                  </a:schemeClr>
                </a:solidFill>
                <a:latin typeface="UVN Banh Mi" pitchFamily="2" charset="0"/>
              </a:rPr>
              <a:t> </a:t>
            </a:r>
            <a:r>
              <a:rPr lang="en-US" sz="4400" dirty="0" err="1">
                <a:solidFill>
                  <a:schemeClr val="accent1">
                    <a:lumMod val="50000"/>
                  </a:schemeClr>
                </a:solidFill>
                <a:latin typeface="UVN Banh Mi" pitchFamily="2" charset="0"/>
              </a:rPr>
              <a:t>hải</a:t>
            </a:r>
            <a:r>
              <a:rPr lang="en-US" sz="4400" dirty="0">
                <a:solidFill>
                  <a:schemeClr val="accent1">
                    <a:lumMod val="50000"/>
                  </a:schemeClr>
                </a:solidFill>
                <a:latin typeface="UVN Banh Mi" pitchFamily="2" charset="0"/>
              </a:rPr>
              <a:t> </a:t>
            </a:r>
            <a:r>
              <a:rPr lang="en-US" sz="4400" dirty="0" err="1">
                <a:solidFill>
                  <a:schemeClr val="accent1">
                    <a:lumMod val="50000"/>
                  </a:schemeClr>
                </a:solidFill>
                <a:latin typeface="UVN Banh Mi" pitchFamily="2" charset="0"/>
              </a:rPr>
              <a:t>miền</a:t>
            </a:r>
            <a:r>
              <a:rPr lang="en-US" sz="4400" dirty="0">
                <a:solidFill>
                  <a:schemeClr val="accent1">
                    <a:lumMod val="50000"/>
                  </a:schemeClr>
                </a:solidFill>
                <a:latin typeface="UVN Banh Mi" pitchFamily="2" charset="0"/>
              </a:rPr>
              <a:t> </a:t>
            </a:r>
            <a:r>
              <a:rPr lang="en-US" sz="4400" dirty="0" err="1">
                <a:solidFill>
                  <a:schemeClr val="accent1">
                    <a:lumMod val="50000"/>
                  </a:schemeClr>
                </a:solidFill>
                <a:latin typeface="UVN Banh Mi" pitchFamily="2" charset="0"/>
              </a:rPr>
              <a:t>Trung</a:t>
            </a:r>
            <a:r>
              <a:rPr lang="en-US" sz="4400" dirty="0">
                <a:solidFill>
                  <a:schemeClr val="accent1">
                    <a:lumMod val="50000"/>
                  </a:schemeClr>
                </a:solidFill>
                <a:latin typeface="UVN Banh Mi" pitchFamily="2" charset="0"/>
              </a:rPr>
              <a:t> </a:t>
            </a:r>
            <a:r>
              <a:rPr lang="en-US" sz="4400" dirty="0" err="1">
                <a:solidFill>
                  <a:schemeClr val="accent1">
                    <a:lumMod val="50000"/>
                  </a:schemeClr>
                </a:solidFill>
                <a:latin typeface="UVN Banh Mi" pitchFamily="2" charset="0"/>
              </a:rPr>
              <a:t>mà</a:t>
            </a:r>
            <a:r>
              <a:rPr lang="en-US" sz="4400" dirty="0">
                <a:solidFill>
                  <a:schemeClr val="accent1">
                    <a:lumMod val="50000"/>
                  </a:schemeClr>
                </a:solidFill>
                <a:latin typeface="UVN Banh Mi" pitchFamily="2" charset="0"/>
              </a:rPr>
              <a:t> </a:t>
            </a:r>
            <a:r>
              <a:rPr lang="en-US" sz="4400" dirty="0" err="1">
                <a:solidFill>
                  <a:schemeClr val="accent1">
                    <a:lumMod val="50000"/>
                  </a:schemeClr>
                </a:solidFill>
                <a:latin typeface="UVN Banh Mi" pitchFamily="2" charset="0"/>
              </a:rPr>
              <a:t>em</a:t>
            </a:r>
            <a:r>
              <a:rPr lang="en-US" sz="4400" dirty="0">
                <a:solidFill>
                  <a:schemeClr val="accent1">
                    <a:lumMod val="50000"/>
                  </a:schemeClr>
                </a:solidFill>
                <a:latin typeface="UVN Banh Mi" pitchFamily="2" charset="0"/>
              </a:rPr>
              <a:t> </a:t>
            </a:r>
            <a:r>
              <a:rPr lang="en-US" sz="4400" dirty="0" err="1">
                <a:solidFill>
                  <a:schemeClr val="accent1">
                    <a:lumMod val="50000"/>
                  </a:schemeClr>
                </a:solidFill>
                <a:latin typeface="UVN Banh Mi" pitchFamily="2" charset="0"/>
              </a:rPr>
              <a:t>biết</a:t>
            </a:r>
            <a:r>
              <a:rPr lang="en-US" sz="4400" dirty="0">
                <a:solidFill>
                  <a:schemeClr val="accent1">
                    <a:lumMod val="50000"/>
                  </a:schemeClr>
                </a:solidFill>
                <a:latin typeface="UVN Banh Mi" pitchFamily="2" charset="0"/>
              </a:rPr>
              <a:t>?</a:t>
            </a:r>
          </a:p>
        </p:txBody>
      </p:sp>
    </p:spTree>
    <p:extLst>
      <p:ext uri="{BB962C8B-B14F-4D97-AF65-F5344CB8AC3E}">
        <p14:creationId xmlns:p14="http://schemas.microsoft.com/office/powerpoint/2010/main" val="416295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CN Hòa Khánh (Đà Nẵng): Thêm 5 trường hợp nghi nhiễm Covid-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587" y="7661"/>
            <a:ext cx="11567851" cy="68503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722328" y="5809250"/>
            <a:ext cx="6530854" cy="6371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1">
                    <a:lumMod val="50000"/>
                  </a:schemeClr>
                </a:solidFill>
                <a:latin typeface="UTM Alberta Heavy" panose="02040603050506020204" pitchFamily="18" charset="0"/>
              </a:rPr>
              <a:t>Khu</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công</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nghiệp</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Hòa</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Khánh</a:t>
            </a:r>
            <a:r>
              <a:rPr lang="en-US" sz="2400" dirty="0">
                <a:solidFill>
                  <a:schemeClr val="accent1">
                    <a:lumMod val="50000"/>
                  </a:schemeClr>
                </a:solidFill>
                <a:latin typeface="UTM Alberta Heavy" panose="02040603050506020204" pitchFamily="18" charset="0"/>
              </a:rPr>
              <a:t> – </a:t>
            </a:r>
            <a:r>
              <a:rPr lang="en-US" sz="2400" dirty="0" err="1">
                <a:solidFill>
                  <a:schemeClr val="accent1">
                    <a:lumMod val="50000"/>
                  </a:schemeClr>
                </a:solidFill>
                <a:latin typeface="UTM Alberta Heavy" panose="02040603050506020204" pitchFamily="18" charset="0"/>
              </a:rPr>
              <a:t>Đà</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Nẵng</a:t>
            </a:r>
            <a:endParaRPr lang="en-US" sz="2400" dirty="0">
              <a:solidFill>
                <a:schemeClr val="accent1">
                  <a:lumMod val="50000"/>
                </a:schemeClr>
              </a:solidFill>
              <a:latin typeface="UTM Alberta Heavy" panose="0204060305050602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47" y="124520"/>
            <a:ext cx="11684191" cy="6616619"/>
          </a:xfrm>
          <a:prstGeom prst="rect">
            <a:avLst/>
          </a:prstGeom>
          <a:ln>
            <a:noFill/>
          </a:ln>
          <a:effectLst>
            <a:softEdge rad="112500"/>
          </a:effectLst>
        </p:spPr>
      </p:pic>
      <p:sp>
        <p:nvSpPr>
          <p:cNvPr id="5" name="Rounded Rectangle 4"/>
          <p:cNvSpPr/>
          <p:nvPr/>
        </p:nvSpPr>
        <p:spPr>
          <a:xfrm>
            <a:off x="2722328" y="5809249"/>
            <a:ext cx="6530854" cy="6371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1">
                    <a:lumMod val="50000"/>
                  </a:schemeClr>
                </a:solidFill>
                <a:latin typeface="UTM Alberta Heavy" panose="02040603050506020204" pitchFamily="18" charset="0"/>
              </a:rPr>
              <a:t>Khu</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công</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nghiệp</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Nhơn</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Hòa</a:t>
            </a:r>
            <a:r>
              <a:rPr lang="en-US" sz="2400" dirty="0">
                <a:solidFill>
                  <a:schemeClr val="accent1">
                    <a:lumMod val="50000"/>
                  </a:schemeClr>
                </a:solidFill>
                <a:latin typeface="UTM Alberta Heavy" panose="02040603050506020204" pitchFamily="18" charset="0"/>
              </a:rPr>
              <a:t> – </a:t>
            </a:r>
            <a:r>
              <a:rPr lang="en-US" sz="2400" dirty="0" err="1">
                <a:solidFill>
                  <a:schemeClr val="accent1">
                    <a:lumMod val="50000"/>
                  </a:schemeClr>
                </a:solidFill>
                <a:latin typeface="UTM Alberta Heavy" panose="02040603050506020204" pitchFamily="18" charset="0"/>
              </a:rPr>
              <a:t>Bình</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Định</a:t>
            </a:r>
            <a:endParaRPr lang="en-US" sz="2400" dirty="0">
              <a:solidFill>
                <a:schemeClr val="accent1">
                  <a:lumMod val="50000"/>
                </a:schemeClr>
              </a:solidFill>
              <a:latin typeface="UTM Alberta Heavy" panose="020406030505060202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247" y="191913"/>
            <a:ext cx="11523257" cy="6481832"/>
          </a:xfrm>
          <a:prstGeom prst="rect">
            <a:avLst/>
          </a:prstGeom>
        </p:spPr>
      </p:pic>
      <p:sp>
        <p:nvSpPr>
          <p:cNvPr id="7" name="Rounded Rectangle 6"/>
          <p:cNvSpPr/>
          <p:nvPr/>
        </p:nvSpPr>
        <p:spPr>
          <a:xfrm>
            <a:off x="2874728" y="5961649"/>
            <a:ext cx="6530854" cy="6371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1">
                    <a:lumMod val="50000"/>
                  </a:schemeClr>
                </a:solidFill>
                <a:latin typeface="UTM Alberta Heavy" panose="02040603050506020204" pitchFamily="18" charset="0"/>
              </a:rPr>
              <a:t>Khu</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công</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nghiệp</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Hòa</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Cầm</a:t>
            </a:r>
            <a:r>
              <a:rPr lang="en-US" sz="2400" dirty="0">
                <a:solidFill>
                  <a:schemeClr val="accent1">
                    <a:lumMod val="50000"/>
                  </a:schemeClr>
                </a:solidFill>
                <a:latin typeface="UTM Alberta Heavy" panose="02040603050506020204" pitchFamily="18" charset="0"/>
              </a:rPr>
              <a:t> – </a:t>
            </a:r>
            <a:r>
              <a:rPr lang="en-US" sz="2400" dirty="0" err="1">
                <a:solidFill>
                  <a:schemeClr val="accent1">
                    <a:lumMod val="50000"/>
                  </a:schemeClr>
                </a:solidFill>
                <a:latin typeface="UTM Alberta Heavy" panose="02040603050506020204" pitchFamily="18" charset="0"/>
              </a:rPr>
              <a:t>Đà</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Nẵng</a:t>
            </a:r>
            <a:endParaRPr lang="en-US" sz="2400" dirty="0">
              <a:solidFill>
                <a:schemeClr val="accent1">
                  <a:lumMod val="50000"/>
                </a:schemeClr>
              </a:solidFill>
              <a:latin typeface="UTM Alberta Heavy" panose="020406030505060202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251" y="85411"/>
            <a:ext cx="11626548" cy="6694835"/>
          </a:xfrm>
          <a:prstGeom prst="rect">
            <a:avLst/>
          </a:prstGeom>
          <a:ln>
            <a:noFill/>
          </a:ln>
          <a:effectLst>
            <a:softEdge rad="112500"/>
          </a:effectLst>
        </p:spPr>
      </p:pic>
      <p:sp>
        <p:nvSpPr>
          <p:cNvPr id="10" name="Rounded Rectangle 9"/>
          <p:cNvSpPr/>
          <p:nvPr/>
        </p:nvSpPr>
        <p:spPr>
          <a:xfrm>
            <a:off x="2224585" y="6114049"/>
            <a:ext cx="7333397" cy="6371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1">
                    <a:lumMod val="50000"/>
                  </a:schemeClr>
                </a:solidFill>
                <a:latin typeface="UTM Alberta Heavy" panose="02040603050506020204" pitchFamily="18" charset="0"/>
              </a:rPr>
              <a:t>Khu</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công</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nghiệp</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Fomosa</a:t>
            </a:r>
            <a:r>
              <a:rPr lang="en-US" sz="2400" dirty="0">
                <a:solidFill>
                  <a:schemeClr val="accent1">
                    <a:lumMod val="50000"/>
                  </a:schemeClr>
                </a:solidFill>
                <a:latin typeface="UTM Alberta Heavy" panose="02040603050506020204" pitchFamily="18" charset="0"/>
              </a:rPr>
              <a:t> – </a:t>
            </a:r>
            <a:r>
              <a:rPr lang="en-US" sz="2400" dirty="0" err="1">
                <a:solidFill>
                  <a:schemeClr val="accent1">
                    <a:lumMod val="50000"/>
                  </a:schemeClr>
                </a:solidFill>
                <a:latin typeface="UTM Alberta Heavy" panose="02040603050506020204" pitchFamily="18" charset="0"/>
              </a:rPr>
              <a:t>Vũng</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Áng</a:t>
            </a:r>
            <a:r>
              <a:rPr lang="en-US" sz="2400" dirty="0">
                <a:solidFill>
                  <a:schemeClr val="accent1">
                    <a:lumMod val="50000"/>
                  </a:schemeClr>
                </a:solidFill>
                <a:latin typeface="UTM Alberta Heavy" panose="02040603050506020204" pitchFamily="18" charset="0"/>
              </a:rPr>
              <a:t> – </a:t>
            </a:r>
            <a:r>
              <a:rPr lang="en-US" sz="2400" dirty="0" err="1">
                <a:solidFill>
                  <a:schemeClr val="accent1">
                    <a:lumMod val="50000"/>
                  </a:schemeClr>
                </a:solidFill>
                <a:latin typeface="UTM Alberta Heavy" panose="02040603050506020204" pitchFamily="18" charset="0"/>
              </a:rPr>
              <a:t>Hà</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Tĩnh</a:t>
            </a:r>
            <a:endParaRPr lang="en-US" sz="2400" dirty="0">
              <a:solidFill>
                <a:schemeClr val="accent1">
                  <a:lumMod val="50000"/>
                </a:schemeClr>
              </a:solidFill>
              <a:latin typeface="UTM Alberta Heavy" panose="02040603050506020204" pitchFamily="18" charset="0"/>
            </a:endParaRPr>
          </a:p>
        </p:txBody>
      </p:sp>
      <p:pic>
        <p:nvPicPr>
          <p:cNvPr id="4102" name="Picture 6" descr="Khu công nghiệp Hàm Kiệm 1 - HOÀNG QUÂN GRO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779" y="46766"/>
            <a:ext cx="11684191" cy="66521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2376985" y="6266449"/>
            <a:ext cx="7333397" cy="6371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1">
                    <a:lumMod val="50000"/>
                  </a:schemeClr>
                </a:solidFill>
                <a:latin typeface="UTM Alberta Heavy" panose="02040603050506020204" pitchFamily="18" charset="0"/>
              </a:rPr>
              <a:t>Khu</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công</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nghiệp</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Hàm</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Kiệm</a:t>
            </a:r>
            <a:r>
              <a:rPr lang="en-US" sz="2400" dirty="0">
                <a:solidFill>
                  <a:schemeClr val="accent1">
                    <a:lumMod val="50000"/>
                  </a:schemeClr>
                </a:solidFill>
                <a:latin typeface="UTM Alberta Heavy" panose="02040603050506020204" pitchFamily="18" charset="0"/>
              </a:rPr>
              <a:t> 1 – </a:t>
            </a:r>
            <a:r>
              <a:rPr lang="en-US" sz="2400" dirty="0" err="1">
                <a:solidFill>
                  <a:schemeClr val="accent1">
                    <a:lumMod val="50000"/>
                  </a:schemeClr>
                </a:solidFill>
                <a:latin typeface="UTM Alberta Heavy" panose="02040603050506020204" pitchFamily="18" charset="0"/>
              </a:rPr>
              <a:t>Bình</a:t>
            </a:r>
            <a:r>
              <a:rPr lang="en-US" sz="2400" dirty="0">
                <a:solidFill>
                  <a:schemeClr val="accent1">
                    <a:lumMod val="50000"/>
                  </a:schemeClr>
                </a:solidFill>
                <a:latin typeface="UTM Alberta Heavy" panose="02040603050506020204" pitchFamily="18" charset="0"/>
              </a:rPr>
              <a:t> </a:t>
            </a:r>
            <a:r>
              <a:rPr lang="en-US" sz="2400" dirty="0" err="1">
                <a:solidFill>
                  <a:schemeClr val="accent1">
                    <a:lumMod val="50000"/>
                  </a:schemeClr>
                </a:solidFill>
                <a:latin typeface="UTM Alberta Heavy" panose="02040603050506020204" pitchFamily="18" charset="0"/>
              </a:rPr>
              <a:t>Thuận</a:t>
            </a:r>
            <a:endParaRPr lang="en-US" sz="2400" dirty="0">
              <a:solidFill>
                <a:schemeClr val="accent1">
                  <a:lumMod val="50000"/>
                </a:schemeClr>
              </a:solidFill>
              <a:latin typeface="UTM Alberta Heavy" panose="02040603050506020204" pitchFamily="18" charset="0"/>
            </a:endParaRPr>
          </a:p>
        </p:txBody>
      </p:sp>
    </p:spTree>
    <p:extLst>
      <p:ext uri="{BB962C8B-B14F-4D97-AF65-F5344CB8AC3E}">
        <p14:creationId xmlns:p14="http://schemas.microsoft.com/office/powerpoint/2010/main" val="301919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500" fill="hold"/>
                                        <p:tgtEl>
                                          <p:spTgt spid="2"/>
                                        </p:tgtEl>
                                        <p:attrNameLst>
                                          <p:attrName>ppt_w</p:attrName>
                                        </p:attrNameLst>
                                      </p:cBhvr>
                                      <p:tavLst>
                                        <p:tav tm="0">
                                          <p:val>
                                            <p:fltVal val="0"/>
                                          </p:val>
                                        </p:tav>
                                        <p:tav tm="100000">
                                          <p:val>
                                            <p:strVal val="#ppt_w"/>
                                          </p:val>
                                        </p:tav>
                                      </p:tavLst>
                                    </p:anim>
                                    <p:anim calcmode="lin" valueType="num">
                                      <p:cBhvr>
                                        <p:cTn id="13" dur="1500" fill="hold"/>
                                        <p:tgtEl>
                                          <p:spTgt spid="2"/>
                                        </p:tgtEl>
                                        <p:attrNameLst>
                                          <p:attrName>ppt_h</p:attrName>
                                        </p:attrNameLst>
                                      </p:cBhvr>
                                      <p:tavLst>
                                        <p:tav tm="0">
                                          <p:val>
                                            <p:fltVal val="0"/>
                                          </p:val>
                                        </p:tav>
                                        <p:tav tm="100000">
                                          <p:val>
                                            <p:strVal val="#ppt_h"/>
                                          </p:val>
                                        </p:tav>
                                      </p:tavLst>
                                    </p:anim>
                                    <p:animEffect transition="in" filter="fade">
                                      <p:cBhvr>
                                        <p:cTn id="14" dur="1500"/>
                                        <p:tgtEl>
                                          <p:spTgt spid="2"/>
                                        </p:tgtEl>
                                      </p:cBhvr>
                                    </p:animEffect>
                                  </p:childTnLst>
                                </p:cTn>
                              </p:par>
                            </p:childTnLst>
                          </p:cTn>
                        </p:par>
                        <p:par>
                          <p:cTn id="15" fill="hold">
                            <p:stCondLst>
                              <p:cond delay="2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Effect transition="in" filter="fade">
                                      <p:cBhvr>
                                        <p:cTn id="26" dur="1000"/>
                                        <p:tgtEl>
                                          <p:spTgt spid="4"/>
                                        </p:tgtEl>
                                      </p:cBhvr>
                                    </p:animEffect>
                                  </p:childTnLst>
                                </p:cTn>
                              </p:par>
                            </p:childTnLst>
                          </p:cTn>
                        </p:par>
                        <p:par>
                          <p:cTn id="27" fill="hold">
                            <p:stCondLst>
                              <p:cond delay="1000"/>
                            </p:stCondLst>
                            <p:childTnLst>
                              <p:par>
                                <p:cTn id="28" presetID="2" presetClass="entr" presetSubtype="4"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par>
                          <p:cTn id="39" fill="hold">
                            <p:stCondLst>
                              <p:cond delay="500"/>
                            </p:stCondLst>
                            <p:childTnLst>
                              <p:par>
                                <p:cTn id="40" presetID="2" presetClass="entr" presetSubtype="4"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4102"/>
                                        </p:tgtEl>
                                        <p:attrNameLst>
                                          <p:attrName>style.visibility</p:attrName>
                                        </p:attrNameLst>
                                      </p:cBhvr>
                                      <p:to>
                                        <p:strVal val="visible"/>
                                      </p:to>
                                    </p:set>
                                    <p:anim calcmode="lin" valueType="num">
                                      <p:cBhvr>
                                        <p:cTn id="48" dur="500" fill="hold"/>
                                        <p:tgtEl>
                                          <p:spTgt spid="4102"/>
                                        </p:tgtEl>
                                        <p:attrNameLst>
                                          <p:attrName>ppt_w</p:attrName>
                                        </p:attrNameLst>
                                      </p:cBhvr>
                                      <p:tavLst>
                                        <p:tav tm="0">
                                          <p:val>
                                            <p:fltVal val="0"/>
                                          </p:val>
                                        </p:tav>
                                        <p:tav tm="100000">
                                          <p:val>
                                            <p:strVal val="#ppt_w"/>
                                          </p:val>
                                        </p:tav>
                                      </p:tavLst>
                                    </p:anim>
                                    <p:anim calcmode="lin" valueType="num">
                                      <p:cBhvr>
                                        <p:cTn id="49" dur="500" fill="hold"/>
                                        <p:tgtEl>
                                          <p:spTgt spid="4102"/>
                                        </p:tgtEl>
                                        <p:attrNameLst>
                                          <p:attrName>ppt_h</p:attrName>
                                        </p:attrNameLst>
                                      </p:cBhvr>
                                      <p:tavLst>
                                        <p:tav tm="0">
                                          <p:val>
                                            <p:fltVal val="0"/>
                                          </p:val>
                                        </p:tav>
                                        <p:tav tm="100000">
                                          <p:val>
                                            <p:strVal val="#ppt_h"/>
                                          </p:val>
                                        </p:tav>
                                      </p:tavLst>
                                    </p:anim>
                                    <p:animEffect transition="in" filter="fade">
                                      <p:cBhvr>
                                        <p:cTn id="50" dur="500"/>
                                        <p:tgtEl>
                                          <p:spTgt spid="4102"/>
                                        </p:tgtEl>
                                      </p:cBhvr>
                                    </p:animEffect>
                                  </p:childTnLst>
                                </p:cTn>
                              </p:par>
                            </p:childTnLst>
                          </p:cTn>
                        </p:par>
                        <p:par>
                          <p:cTn id="51" fill="hold">
                            <p:stCondLst>
                              <p:cond delay="500"/>
                            </p:stCondLst>
                            <p:childTnLst>
                              <p:par>
                                <p:cTn id="52" presetID="2" presetClass="entr" presetSubtype="4"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ppt_x"/>
                                          </p:val>
                                        </p:tav>
                                        <p:tav tm="100000">
                                          <p:val>
                                            <p:strVal val="#ppt_x"/>
                                          </p:val>
                                        </p:tav>
                                      </p:tavLst>
                                    </p:anim>
                                    <p:anim calcmode="lin" valueType="num">
                                      <p:cBhvr additive="base">
                                        <p:cTn id="5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9125" l="0" r="100000">
                        <a14:foregroundMark x1="42000" y1="5908" x2="89000" y2="52954"/>
                        <a14:foregroundMark x1="95200" y1="59300" x2="95200" y2="59300"/>
                        <a14:foregroundMark x1="95400" y1="66521" x2="95400" y2="66521"/>
                        <a14:foregroundMark x1="80800" y1="78556" x2="80800" y2="78556"/>
                      </a14:backgroundRemoval>
                    </a14:imgEffect>
                  </a14:imgLayer>
                </a14:imgProps>
              </a:ext>
              <a:ext uri="{28A0092B-C50C-407E-A947-70E740481C1C}">
                <a14:useLocalDpi xmlns:a14="http://schemas.microsoft.com/office/drawing/2010/main" val="0"/>
              </a:ext>
            </a:extLst>
          </a:blip>
          <a:stretch>
            <a:fillRect/>
          </a:stretch>
        </p:blipFill>
        <p:spPr>
          <a:xfrm>
            <a:off x="2980635" y="3212905"/>
            <a:ext cx="2667937" cy="2438495"/>
          </a:xfrm>
          <a:prstGeom prst="rect">
            <a:avLst/>
          </a:prstGeom>
        </p:spPr>
      </p:pic>
      <p:sp>
        <p:nvSpPr>
          <p:cNvPr id="2" name="Round Diagonal Corner Rectangle 1"/>
          <p:cNvSpPr/>
          <p:nvPr/>
        </p:nvSpPr>
        <p:spPr>
          <a:xfrm>
            <a:off x="764246" y="426173"/>
            <a:ext cx="10068906" cy="376369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916646" y="647165"/>
            <a:ext cx="10068906" cy="3842947"/>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50403" y="643791"/>
            <a:ext cx="9096591" cy="3539430"/>
          </a:xfrm>
          <a:prstGeom prst="rect">
            <a:avLst/>
          </a:prstGeom>
          <a:noFill/>
        </p:spPr>
        <p:txBody>
          <a:bodyPr wrap="square" rtlCol="0">
            <a:spAutoFit/>
          </a:bodyPr>
          <a:lstStyle/>
          <a:p>
            <a:pPr algn="just"/>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Các</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nhà</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máy</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khu</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công</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nghiệp</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xuất</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hiện</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ngày</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càng</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nhiều</a:t>
            </a:r>
            <a:r>
              <a:rPr lang="en-US" sz="3200" dirty="0">
                <a:solidFill>
                  <a:srgbClr val="002060"/>
                </a:solidFill>
                <a:latin typeface="UTM Alberta Heavy" panose="02040603050506020204" pitchFamily="18" charset="0"/>
              </a:rPr>
              <a:t> ở </a:t>
            </a:r>
            <a:r>
              <a:rPr lang="en-US" sz="3200" dirty="0" err="1">
                <a:solidFill>
                  <a:srgbClr val="002060"/>
                </a:solidFill>
                <a:latin typeface="UTM Alberta Heavy" panose="02040603050506020204" pitchFamily="18" charset="0"/>
              </a:rPr>
              <a:t>đồng</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bằng</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duyên</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hải</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miền</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Trung</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đã</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giúp</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cho</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người</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dân</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nơi</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đây</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có</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thêm</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việc</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làm</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và</a:t>
            </a:r>
            <a:r>
              <a:rPr lang="en-US" sz="3200" dirty="0">
                <a:solidFill>
                  <a:srgbClr val="002060"/>
                </a:solidFill>
                <a:latin typeface="UTM Alberta Heavy" panose="02040603050506020204" pitchFamily="18" charset="0"/>
              </a:rPr>
              <a:t> tang </a:t>
            </a:r>
            <a:r>
              <a:rPr lang="en-US" sz="3200" dirty="0" err="1">
                <a:solidFill>
                  <a:srgbClr val="002060"/>
                </a:solidFill>
                <a:latin typeface="UTM Alberta Heavy" panose="02040603050506020204" pitchFamily="18" charset="0"/>
              </a:rPr>
              <a:t>thu</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nhập</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giúp</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nâng</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cao</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đời</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sống</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người</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dân</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góp</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phần</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thúc</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đẩy</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nền</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kinh</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tế</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khu</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vực</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duyên</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hải</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miền</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Trung</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nói</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riêng</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và</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nền</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kinh</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tế</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cả</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nước</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nói</a:t>
            </a:r>
            <a:r>
              <a:rPr lang="en-US" sz="3200" dirty="0">
                <a:solidFill>
                  <a:srgbClr val="002060"/>
                </a:solidFill>
                <a:latin typeface="UTM Alberta Heavy" panose="02040603050506020204" pitchFamily="18" charset="0"/>
              </a:rPr>
              <a:t> </a:t>
            </a:r>
            <a:r>
              <a:rPr lang="en-US" sz="3200" dirty="0" err="1">
                <a:solidFill>
                  <a:srgbClr val="002060"/>
                </a:solidFill>
                <a:latin typeface="UTM Alberta Heavy" panose="02040603050506020204" pitchFamily="18" charset="0"/>
              </a:rPr>
              <a:t>chung</a:t>
            </a:r>
            <a:r>
              <a:rPr lang="en-US" sz="3200" dirty="0">
                <a:solidFill>
                  <a:srgbClr val="002060"/>
                </a:solidFill>
                <a:latin typeface="UTM Alberta Heavy" panose="02040603050506020204" pitchFamily="18" charset="0"/>
              </a:rPr>
              <a:t>.</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8804" y="2289919"/>
            <a:ext cx="4568081" cy="4568081"/>
          </a:xfrm>
          <a:prstGeom prst="rect">
            <a:avLst/>
          </a:prstGeom>
        </p:spPr>
      </p:pic>
    </p:spTree>
    <p:extLst>
      <p:ext uri="{BB962C8B-B14F-4D97-AF65-F5344CB8AC3E}">
        <p14:creationId xmlns:p14="http://schemas.microsoft.com/office/powerpoint/2010/main" val="421825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80">
                                          <p:stCondLst>
                                            <p:cond delay="0"/>
                                          </p:stCondLst>
                                        </p:cTn>
                                        <p:tgtEl>
                                          <p:spTgt spid="4"/>
                                        </p:tgtEl>
                                      </p:cBhvr>
                                    </p:animEffect>
                                    <p:anim calcmode="lin" valueType="num">
                                      <p:cBhvr>
                                        <p:cTn id="2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5" dur="26">
                                          <p:stCondLst>
                                            <p:cond delay="650"/>
                                          </p:stCondLst>
                                        </p:cTn>
                                        <p:tgtEl>
                                          <p:spTgt spid="4"/>
                                        </p:tgtEl>
                                      </p:cBhvr>
                                      <p:to x="100000" y="60000"/>
                                    </p:animScale>
                                    <p:animScale>
                                      <p:cBhvr>
                                        <p:cTn id="26" dur="166" decel="50000">
                                          <p:stCondLst>
                                            <p:cond delay="676"/>
                                          </p:stCondLst>
                                        </p:cTn>
                                        <p:tgtEl>
                                          <p:spTgt spid="4"/>
                                        </p:tgtEl>
                                      </p:cBhvr>
                                      <p:to x="100000" y="100000"/>
                                    </p:animScale>
                                    <p:animScale>
                                      <p:cBhvr>
                                        <p:cTn id="27" dur="26">
                                          <p:stCondLst>
                                            <p:cond delay="1312"/>
                                          </p:stCondLst>
                                        </p:cTn>
                                        <p:tgtEl>
                                          <p:spTgt spid="4"/>
                                        </p:tgtEl>
                                      </p:cBhvr>
                                      <p:to x="100000" y="80000"/>
                                    </p:animScale>
                                    <p:animScale>
                                      <p:cBhvr>
                                        <p:cTn id="28" dur="166" decel="50000">
                                          <p:stCondLst>
                                            <p:cond delay="1338"/>
                                          </p:stCondLst>
                                        </p:cTn>
                                        <p:tgtEl>
                                          <p:spTgt spid="4"/>
                                        </p:tgtEl>
                                      </p:cBhvr>
                                      <p:to x="100000" y="100000"/>
                                    </p:animScale>
                                    <p:animScale>
                                      <p:cBhvr>
                                        <p:cTn id="29" dur="26">
                                          <p:stCondLst>
                                            <p:cond delay="1642"/>
                                          </p:stCondLst>
                                        </p:cTn>
                                        <p:tgtEl>
                                          <p:spTgt spid="4"/>
                                        </p:tgtEl>
                                      </p:cBhvr>
                                      <p:to x="100000" y="90000"/>
                                    </p:animScale>
                                    <p:animScale>
                                      <p:cBhvr>
                                        <p:cTn id="30" dur="166" decel="50000">
                                          <p:stCondLst>
                                            <p:cond delay="1668"/>
                                          </p:stCondLst>
                                        </p:cTn>
                                        <p:tgtEl>
                                          <p:spTgt spid="4"/>
                                        </p:tgtEl>
                                      </p:cBhvr>
                                      <p:to x="100000" y="100000"/>
                                    </p:animScale>
                                    <p:animScale>
                                      <p:cBhvr>
                                        <p:cTn id="31" dur="26">
                                          <p:stCondLst>
                                            <p:cond delay="1808"/>
                                          </p:stCondLst>
                                        </p:cTn>
                                        <p:tgtEl>
                                          <p:spTgt spid="4"/>
                                        </p:tgtEl>
                                      </p:cBhvr>
                                      <p:to x="100000" y="95000"/>
                                    </p:animScale>
                                    <p:animScale>
                                      <p:cBhvr>
                                        <p:cTn id="32" dur="166" decel="50000">
                                          <p:stCondLst>
                                            <p:cond delay="1834"/>
                                          </p:stCondLst>
                                        </p:cTn>
                                        <p:tgtEl>
                                          <p:spTgt spid="4"/>
                                        </p:tgtEl>
                                      </p:cBhvr>
                                      <p:to x="100000" y="100000"/>
                                    </p:animScale>
                                  </p:childTnLst>
                                </p:cTn>
                              </p:par>
                              <p:par>
                                <p:cTn id="33" presetID="53" presetClass="entr" presetSubtype="16"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2000" fill="hold"/>
                                        <p:tgtEl>
                                          <p:spTgt spid="5"/>
                                        </p:tgtEl>
                                        <p:attrNameLst>
                                          <p:attrName>ppt_w</p:attrName>
                                        </p:attrNameLst>
                                      </p:cBhvr>
                                      <p:tavLst>
                                        <p:tav tm="0">
                                          <p:val>
                                            <p:fltVal val="0"/>
                                          </p:val>
                                        </p:tav>
                                        <p:tav tm="100000">
                                          <p:val>
                                            <p:strVal val="#ppt_w"/>
                                          </p:val>
                                        </p:tav>
                                      </p:tavLst>
                                    </p:anim>
                                    <p:anim calcmode="lin" valueType="num">
                                      <p:cBhvr>
                                        <p:cTn id="36" dur="2000" fill="hold"/>
                                        <p:tgtEl>
                                          <p:spTgt spid="5"/>
                                        </p:tgtEl>
                                        <p:attrNameLst>
                                          <p:attrName>ppt_h</p:attrName>
                                        </p:attrNameLst>
                                      </p:cBhvr>
                                      <p:tavLst>
                                        <p:tav tm="0">
                                          <p:val>
                                            <p:fltVal val="0"/>
                                          </p:val>
                                        </p:tav>
                                        <p:tav tm="100000">
                                          <p:val>
                                            <p:strVal val="#ppt_h"/>
                                          </p:val>
                                        </p:tav>
                                      </p:tavLst>
                                    </p:anim>
                                    <p:animEffect transition="in" filter="fade">
                                      <p:cBhvr>
                                        <p:cTn id="37" dur="2000"/>
                                        <p:tgtEl>
                                          <p:spTgt spid="5"/>
                                        </p:tgtEl>
                                      </p:cBhvr>
                                    </p:animEffect>
                                  </p:childTnLst>
                                </p:cTn>
                              </p:par>
                              <p:par>
                                <p:cTn id="38" presetID="2" presetClass="entr" presetSubtype="2"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1250" fill="hold"/>
                                        <p:tgtEl>
                                          <p:spTgt spid="6"/>
                                        </p:tgtEl>
                                        <p:attrNameLst>
                                          <p:attrName>ppt_x</p:attrName>
                                        </p:attrNameLst>
                                      </p:cBhvr>
                                      <p:tavLst>
                                        <p:tav tm="0">
                                          <p:val>
                                            <p:strVal val="1+#ppt_w/2"/>
                                          </p:val>
                                        </p:tav>
                                        <p:tav tm="100000">
                                          <p:val>
                                            <p:strVal val="#ppt_x"/>
                                          </p:val>
                                        </p:tav>
                                      </p:tavLst>
                                    </p:anim>
                                    <p:anim calcmode="lin" valueType="num">
                                      <p:cBhvr additive="base">
                                        <p:cTn id="41"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ễ hội nghinh Ông - Là một lễ hội tôn vinh Ðức ngài Cá 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32" y="3056957"/>
            <a:ext cx="5484825" cy="34752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8097" y="3056957"/>
            <a:ext cx="5429250" cy="36099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4" name="Group 3">
            <a:extLst>
              <a:ext uri="{FF2B5EF4-FFF2-40B4-BE49-F238E27FC236}">
                <a16:creationId xmlns:a16="http://schemas.microsoft.com/office/drawing/2014/main" id="{E4B86D33-0E2C-4799-A9B4-3CFA82D34800}"/>
              </a:ext>
            </a:extLst>
          </p:cNvPr>
          <p:cNvGrpSpPr/>
          <p:nvPr/>
        </p:nvGrpSpPr>
        <p:grpSpPr>
          <a:xfrm>
            <a:off x="175499" y="816703"/>
            <a:ext cx="5423958" cy="1236583"/>
            <a:chOff x="-180829" y="2659031"/>
            <a:chExt cx="2993004" cy="3858678"/>
          </a:xfrm>
        </p:grpSpPr>
        <p:sp>
          <p:nvSpPr>
            <p:cNvPr id="5" name="TextBox 4">
              <a:extLst>
                <a:ext uri="{FF2B5EF4-FFF2-40B4-BE49-F238E27FC236}">
                  <a16:creationId xmlns:a16="http://schemas.microsoft.com/office/drawing/2014/main" id="{C153C45A-B5D6-449D-95DE-B5F4E0CA7A2A}"/>
                </a:ext>
              </a:extLst>
            </p:cNvPr>
            <p:cNvSpPr txBox="1"/>
            <p:nvPr/>
          </p:nvSpPr>
          <p:spPr>
            <a:xfrm>
              <a:off x="-180829" y="2659031"/>
              <a:ext cx="2993004" cy="3858678"/>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6600" b="1" dirty="0">
                  <a:solidFill>
                    <a:srgbClr val="0070C0"/>
                  </a:solidFill>
                  <a:latin typeface="UVN Banh Mi" pitchFamily="2" charset="0"/>
                  <a:cs typeface="Times New Roman" panose="02020603050405020304" pitchFamily="18" charset="0"/>
                </a:rPr>
                <a:t>5. LỄ HỘI</a:t>
              </a:r>
            </a:p>
          </p:txBody>
        </p:sp>
        <p:grpSp>
          <p:nvGrpSpPr>
            <p:cNvPr id="6"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7"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Tree>
    <p:extLst>
      <p:ext uri="{BB962C8B-B14F-4D97-AF65-F5344CB8AC3E}">
        <p14:creationId xmlns:p14="http://schemas.microsoft.com/office/powerpoint/2010/main" val="52232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87411"/>
          </a:xfrm>
          <a:prstGeom prst="rect">
            <a:avLst/>
          </a:prstGeom>
        </p:spPr>
      </p:pic>
      <p:sp>
        <p:nvSpPr>
          <p:cNvPr id="3" name="Rounded Rectangle 2"/>
          <p:cNvSpPr/>
          <p:nvPr/>
        </p:nvSpPr>
        <p:spPr>
          <a:xfrm>
            <a:off x="2882790" y="6090015"/>
            <a:ext cx="5037221" cy="609600"/>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dirty="0" err="1">
                <a:solidFill>
                  <a:srgbClr val="C00000"/>
                </a:solidFill>
                <a:latin typeface="UTM Alberta Heavy" panose="02040603050506020204" pitchFamily="18" charset="0"/>
                <a:cs typeface="Times New Roman" panose="02020603050405020304" pitchFamily="18" charset="0"/>
              </a:rPr>
              <a:t>Lễ</a:t>
            </a:r>
            <a:r>
              <a:rPr lang="en-US" sz="3200" dirty="0">
                <a:solidFill>
                  <a:srgbClr val="C00000"/>
                </a:solidFill>
                <a:latin typeface="UTM Alberta Heavy" panose="02040603050506020204" pitchFamily="18" charset="0"/>
                <a:cs typeface="Times New Roman" panose="02020603050405020304" pitchFamily="18" charset="0"/>
              </a:rPr>
              <a:t> </a:t>
            </a:r>
            <a:r>
              <a:rPr lang="en-US" sz="3200" dirty="0" err="1">
                <a:solidFill>
                  <a:srgbClr val="C00000"/>
                </a:solidFill>
                <a:latin typeface="UTM Alberta Heavy" panose="02040603050506020204" pitchFamily="18" charset="0"/>
                <a:cs typeface="Times New Roman" panose="02020603050405020304" pitchFamily="18" charset="0"/>
              </a:rPr>
              <a:t>hội</a:t>
            </a:r>
            <a:r>
              <a:rPr lang="en-US" sz="3200" dirty="0">
                <a:solidFill>
                  <a:srgbClr val="C00000"/>
                </a:solidFill>
                <a:latin typeface="UTM Alberta Heavy" panose="02040603050506020204" pitchFamily="18" charset="0"/>
                <a:cs typeface="Times New Roman" panose="02020603050405020304" pitchFamily="18" charset="0"/>
              </a:rPr>
              <a:t> </a:t>
            </a:r>
            <a:r>
              <a:rPr lang="en-US" sz="3200" dirty="0" err="1">
                <a:solidFill>
                  <a:srgbClr val="C00000"/>
                </a:solidFill>
                <a:latin typeface="UTM Alberta Heavy" panose="02040603050506020204" pitchFamily="18" charset="0"/>
                <a:cs typeface="Times New Roman" panose="02020603050405020304" pitchFamily="18" charset="0"/>
              </a:rPr>
              <a:t>Tháp</a:t>
            </a:r>
            <a:r>
              <a:rPr lang="en-US" sz="3200" dirty="0">
                <a:solidFill>
                  <a:srgbClr val="C00000"/>
                </a:solidFill>
                <a:latin typeface="UTM Alberta Heavy" panose="02040603050506020204" pitchFamily="18" charset="0"/>
                <a:cs typeface="Times New Roman" panose="02020603050405020304" pitchFamily="18" charset="0"/>
              </a:rPr>
              <a:t> </a:t>
            </a:r>
            <a:r>
              <a:rPr lang="en-US" sz="3200" dirty="0" err="1">
                <a:solidFill>
                  <a:srgbClr val="C00000"/>
                </a:solidFill>
                <a:latin typeface="UTM Alberta Heavy" panose="02040603050506020204" pitchFamily="18" charset="0"/>
                <a:cs typeface="Times New Roman" panose="02020603050405020304" pitchFamily="18" charset="0"/>
              </a:rPr>
              <a:t>Bà</a:t>
            </a:r>
            <a:r>
              <a:rPr lang="en-US" sz="3200" dirty="0">
                <a:solidFill>
                  <a:srgbClr val="C00000"/>
                </a:solidFill>
                <a:latin typeface="UTM Alberta Heavy" panose="02040603050506020204" pitchFamily="18" charset="0"/>
                <a:cs typeface="Times New Roman" panose="02020603050405020304" pitchFamily="18" charset="0"/>
              </a:rPr>
              <a:t> </a:t>
            </a:r>
            <a:r>
              <a:rPr lang="en-US" sz="3200" dirty="0" err="1">
                <a:solidFill>
                  <a:srgbClr val="C00000"/>
                </a:solidFill>
                <a:latin typeface="UTM Alberta Heavy" panose="02040603050506020204" pitchFamily="18" charset="0"/>
                <a:cs typeface="Times New Roman" panose="02020603050405020304" pitchFamily="18" charset="0"/>
              </a:rPr>
              <a:t>Pônagar</a:t>
            </a:r>
            <a:endParaRPr lang="en-US" sz="3200" dirty="0">
              <a:solidFill>
                <a:srgbClr val="C00000"/>
              </a:solidFill>
              <a:latin typeface="UTM Alberta Heavy"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50483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p:cNvGrpSpPr/>
          <p:nvPr/>
        </p:nvGrpSpPr>
        <p:grpSpPr>
          <a:xfrm>
            <a:off x="881841" y="2538483"/>
            <a:ext cx="10473096" cy="3630305"/>
            <a:chOff x="676404" y="1039661"/>
            <a:chExt cx="7766137" cy="3244240"/>
          </a:xfrm>
          <a:solidFill>
            <a:schemeClr val="bg1"/>
          </a:solidFill>
        </p:grpSpPr>
        <p:sp>
          <p:nvSpPr>
            <p:cNvPr id="3"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Người</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dân</a:t>
              </a:r>
              <a:r>
                <a:rPr lang="en-US" altLang="zh-CN" sz="4000" dirty="0">
                  <a:solidFill>
                    <a:schemeClr val="accent5">
                      <a:lumMod val="50000"/>
                    </a:schemeClr>
                  </a:solidFill>
                  <a:latin typeface="UTM Alberta Heavy" panose="02040603050506020204" pitchFamily="18" charset="0"/>
                </a:rPr>
                <a:t> ở </a:t>
              </a:r>
              <a:r>
                <a:rPr lang="en-US" altLang="zh-CN" sz="4000" dirty="0" err="1">
                  <a:solidFill>
                    <a:schemeClr val="accent5">
                      <a:lumMod val="50000"/>
                    </a:schemeClr>
                  </a:solidFill>
                  <a:latin typeface="UTM Alberta Heavy" panose="02040603050506020204" pitchFamily="18" charset="0"/>
                </a:rPr>
                <a:t>đồng</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bằng</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duyên</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hải</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miền</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Trung</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ngày</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càng</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có</a:t>
              </a:r>
              <a:r>
                <a:rPr lang="en-US" altLang="zh-CN" sz="4000" dirty="0">
                  <a:solidFill>
                    <a:schemeClr val="accent5">
                      <a:lumMod val="50000"/>
                    </a:schemeClr>
                  </a:solidFill>
                  <a:latin typeface="UTM Alberta Heavy" panose="02040603050506020204" pitchFamily="18" charset="0"/>
                </a:rPr>
                <a:t> them </a:t>
              </a:r>
              <a:r>
                <a:rPr lang="en-US" altLang="zh-CN" sz="4000" dirty="0" err="1">
                  <a:solidFill>
                    <a:schemeClr val="accent5">
                      <a:lumMod val="50000"/>
                    </a:schemeClr>
                  </a:solidFill>
                  <a:latin typeface="UTM Alberta Heavy" panose="02040603050506020204" pitchFamily="18" charset="0"/>
                </a:rPr>
                <a:t>nhiều</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hoạt</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động</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kinh</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tế</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mới</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phục</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vụ</a:t>
              </a:r>
              <a:r>
                <a:rPr lang="en-US" altLang="zh-CN" sz="4000" dirty="0">
                  <a:solidFill>
                    <a:schemeClr val="accent5">
                      <a:lumMod val="50000"/>
                    </a:schemeClr>
                  </a:solidFill>
                  <a:latin typeface="UTM Alberta Heavy" panose="02040603050506020204" pitchFamily="18" charset="0"/>
                </a:rPr>
                <a:t> du </a:t>
              </a:r>
              <a:r>
                <a:rPr lang="en-US" altLang="zh-CN" sz="4000" dirty="0" err="1">
                  <a:solidFill>
                    <a:schemeClr val="accent5">
                      <a:lumMod val="50000"/>
                    </a:schemeClr>
                  </a:solidFill>
                  <a:latin typeface="UTM Alberta Heavy" panose="02040603050506020204" pitchFamily="18" charset="0"/>
                </a:rPr>
                <a:t>lịch</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làm</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việc</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trong</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các</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nhà</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máy</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đóng</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tàu</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nhà</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máy</a:t>
              </a:r>
              <a:r>
                <a:rPr lang="en-US" altLang="zh-CN" sz="4000" dirty="0">
                  <a:solidFill>
                    <a:schemeClr val="accent5">
                      <a:lumMod val="50000"/>
                    </a:schemeClr>
                  </a:solidFill>
                  <a:latin typeface="UTM Alberta Heavy" panose="02040603050506020204" pitchFamily="18" charset="0"/>
                </a:rPr>
                <a:t> </a:t>
              </a:r>
              <a:r>
                <a:rPr lang="en-US" altLang="zh-CN" sz="4000" dirty="0" err="1">
                  <a:solidFill>
                    <a:schemeClr val="accent5">
                      <a:lumMod val="50000"/>
                    </a:schemeClr>
                  </a:solidFill>
                  <a:latin typeface="UTM Alberta Heavy" panose="02040603050506020204" pitchFamily="18" charset="0"/>
                </a:rPr>
                <a:t>đường</a:t>
              </a:r>
              <a:r>
                <a:rPr lang="en-US" altLang="zh-CN" sz="4000" dirty="0">
                  <a:solidFill>
                    <a:schemeClr val="accent5">
                      <a:lumMod val="50000"/>
                    </a:schemeClr>
                  </a:solidFill>
                  <a:latin typeface="UTM Alberta Heavy" panose="02040603050506020204" pitchFamily="18" charset="0"/>
                </a:rPr>
                <a:t>,…</a:t>
              </a:r>
              <a:endParaRPr lang="zh-CN" altLang="en-US" sz="4000" dirty="0">
                <a:solidFill>
                  <a:schemeClr val="accent5">
                    <a:lumMod val="50000"/>
                  </a:schemeClr>
                </a:solidFill>
                <a:latin typeface="UTM Alberta Heavy" panose="02040603050506020204" pitchFamily="18" charset="0"/>
              </a:endParaRPr>
            </a:p>
          </p:txBody>
        </p:sp>
      </p:grpSp>
      <p:sp>
        <p:nvSpPr>
          <p:cNvPr id="5" name="Google Shape;862;p28"/>
          <p:cNvSpPr txBox="1"/>
          <p:nvPr/>
        </p:nvSpPr>
        <p:spPr>
          <a:xfrm>
            <a:off x="3571723" y="703868"/>
            <a:ext cx="8082395"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 sz="6600" b="1" dirty="0">
                <a:ln w="6350">
                  <a:solidFill>
                    <a:srgbClr val="FFFF00"/>
                  </a:solidFill>
                </a:ln>
                <a:solidFill>
                  <a:srgbClr val="FFC000"/>
                </a:solidFill>
                <a:effectLst>
                  <a:reflection blurRad="6350" stA="55000" endA="300" endPos="45500" dir="5400000" sy="-100000" algn="bl" rotWithShape="0"/>
                </a:effectLst>
                <a:latin typeface="UVN Sach Vo" panose="02050604050505020204" pitchFamily="18" charset="0"/>
                <a:ea typeface="Pompiere"/>
                <a:cs typeface="Pompiere"/>
                <a:sym typeface="Pompiere"/>
              </a:rPr>
              <a:t>GHI NHỚ</a:t>
            </a:r>
            <a:endParaRPr sz="6600" b="1" dirty="0">
              <a:ln w="6350">
                <a:solidFill>
                  <a:srgbClr val="FFFF00"/>
                </a:solidFill>
              </a:ln>
              <a:solidFill>
                <a:srgbClr val="FFC000"/>
              </a:solidFill>
              <a:effectLst>
                <a:reflection blurRad="6350" stA="55000" endA="300" endPos="45500" dir="5400000" sy="-100000" algn="bl" rotWithShape="0"/>
              </a:effectLst>
              <a:latin typeface="UVN Sach Vo" panose="02050604050505020204" pitchFamily="18" charset="0"/>
              <a:ea typeface="Pompiere"/>
              <a:cs typeface="Pompiere"/>
              <a:sym typeface="Pompiere"/>
            </a:endParaRPr>
          </a:p>
        </p:txBody>
      </p:sp>
    </p:spTree>
    <p:extLst>
      <p:ext uri="{BB962C8B-B14F-4D97-AF65-F5344CB8AC3E}">
        <p14:creationId xmlns:p14="http://schemas.microsoft.com/office/powerpoint/2010/main" val="362601481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grpSp>
        <p:nvGrpSpPr>
          <p:cNvPr id="3" name="Google Shape;2442;p12"/>
          <p:cNvGrpSpPr/>
          <p:nvPr/>
        </p:nvGrpSpPr>
        <p:grpSpPr>
          <a:xfrm>
            <a:off x="6047991" y="418076"/>
            <a:ext cx="6529723" cy="4987187"/>
            <a:chOff x="3317" y="-1457"/>
            <a:chExt cx="5418" cy="4550"/>
          </a:xfrm>
          <a:scene3d>
            <a:camera prst="orthographicFront">
              <a:rot lat="0" lon="0" rev="0"/>
            </a:camera>
            <a:lightRig rig="glow" dir="t">
              <a:rot lat="0" lon="0" rev="4800000"/>
            </a:lightRig>
          </a:scene3d>
        </p:grpSpPr>
        <p:sp>
          <p:nvSpPr>
            <p:cNvPr id="4" name="Google Shape;2443;p12"/>
            <p:cNvSpPr/>
            <p:nvPr/>
          </p:nvSpPr>
          <p:spPr>
            <a:xfrm>
              <a:off x="3479" y="-1440"/>
              <a:ext cx="4726" cy="4320"/>
            </a:xfrm>
            <a:prstGeom prst="rect">
              <a:avLst/>
            </a:prstGeom>
            <a:noFill/>
            <a:ln>
              <a:noFill/>
            </a:ln>
            <a:effectLst>
              <a:outerShdw blurRad="190500" dist="228600" dir="2700000" algn="ctr">
                <a:srgbClr val="000000">
                  <a:alpha val="30000"/>
                </a:srgbClr>
              </a:outerShdw>
            </a:effectLst>
            <a:sp3d prstMaterial="matte">
              <a:bevelT w="127000" h="63500"/>
            </a:sp3d>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5" name="Google Shape;2444;p12"/>
            <p:cNvSpPr/>
            <p:nvPr/>
          </p:nvSpPr>
          <p:spPr>
            <a:xfrm>
              <a:off x="3317" y="-1457"/>
              <a:ext cx="5418" cy="4550"/>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6" name="Google Shape;2445;p12"/>
            <p:cNvSpPr/>
            <p:nvPr/>
          </p:nvSpPr>
          <p:spPr>
            <a:xfrm>
              <a:off x="5852" y="-1447"/>
              <a:ext cx="1054" cy="630"/>
            </a:xfrm>
            <a:custGeom>
              <a:avLst/>
              <a:gdLst/>
              <a:ahLst/>
              <a:cxnLst/>
              <a:rect l="l" t="t" r="r" b="b"/>
              <a:pathLst>
                <a:path w="1010" h="605" extrusionOk="0">
                  <a:moveTo>
                    <a:pt x="914" y="258"/>
                  </a:moveTo>
                  <a:cubicBezTo>
                    <a:pt x="897" y="257"/>
                    <a:pt x="880" y="261"/>
                    <a:pt x="865" y="268"/>
                  </a:cubicBezTo>
                  <a:cubicBezTo>
                    <a:pt x="849" y="193"/>
                    <a:pt x="785" y="134"/>
                    <a:pt x="704" y="130"/>
                  </a:cubicBezTo>
                  <a:cubicBezTo>
                    <a:pt x="682" y="128"/>
                    <a:pt x="660" y="131"/>
                    <a:pt x="640" y="138"/>
                  </a:cubicBezTo>
                  <a:cubicBezTo>
                    <a:pt x="623" y="66"/>
                    <a:pt x="561" y="10"/>
                    <a:pt x="483" y="6"/>
                  </a:cubicBezTo>
                  <a:cubicBezTo>
                    <a:pt x="389" y="0"/>
                    <a:pt x="308" y="72"/>
                    <a:pt x="302" y="167"/>
                  </a:cubicBezTo>
                  <a:cubicBezTo>
                    <a:pt x="302" y="171"/>
                    <a:pt x="302" y="175"/>
                    <a:pt x="302" y="180"/>
                  </a:cubicBezTo>
                  <a:cubicBezTo>
                    <a:pt x="241" y="179"/>
                    <a:pt x="186" y="209"/>
                    <a:pt x="152" y="255"/>
                  </a:cubicBezTo>
                  <a:cubicBezTo>
                    <a:pt x="145" y="253"/>
                    <a:pt x="137" y="252"/>
                    <a:pt x="128" y="251"/>
                  </a:cubicBezTo>
                  <a:cubicBezTo>
                    <a:pt x="64" y="248"/>
                    <a:pt x="8" y="297"/>
                    <a:pt x="4" y="362"/>
                  </a:cubicBezTo>
                  <a:cubicBezTo>
                    <a:pt x="0" y="427"/>
                    <a:pt x="50" y="482"/>
                    <a:pt x="115" y="486"/>
                  </a:cubicBezTo>
                  <a:cubicBezTo>
                    <a:pt x="130" y="487"/>
                    <a:pt x="145" y="485"/>
                    <a:pt x="159" y="480"/>
                  </a:cubicBezTo>
                  <a:cubicBezTo>
                    <a:pt x="190" y="519"/>
                    <a:pt x="237" y="544"/>
                    <a:pt x="290" y="547"/>
                  </a:cubicBezTo>
                  <a:cubicBezTo>
                    <a:pt x="319" y="549"/>
                    <a:pt x="346" y="544"/>
                    <a:pt x="370" y="534"/>
                  </a:cubicBezTo>
                  <a:cubicBezTo>
                    <a:pt x="400" y="572"/>
                    <a:pt x="445" y="597"/>
                    <a:pt x="497" y="600"/>
                  </a:cubicBezTo>
                  <a:cubicBezTo>
                    <a:pt x="569" y="605"/>
                    <a:pt x="633" y="565"/>
                    <a:pt x="663" y="504"/>
                  </a:cubicBezTo>
                  <a:cubicBezTo>
                    <a:pt x="682" y="529"/>
                    <a:pt x="712" y="546"/>
                    <a:pt x="747" y="548"/>
                  </a:cubicBezTo>
                  <a:cubicBezTo>
                    <a:pt x="808" y="552"/>
                    <a:pt x="861" y="507"/>
                    <a:pt x="867" y="446"/>
                  </a:cubicBezTo>
                  <a:cubicBezTo>
                    <a:pt x="878" y="451"/>
                    <a:pt x="890" y="454"/>
                    <a:pt x="903" y="455"/>
                  </a:cubicBezTo>
                  <a:cubicBezTo>
                    <a:pt x="957" y="458"/>
                    <a:pt x="1004" y="417"/>
                    <a:pt x="1007" y="362"/>
                  </a:cubicBezTo>
                  <a:cubicBezTo>
                    <a:pt x="1010" y="308"/>
                    <a:pt x="969" y="261"/>
                    <a:pt x="914" y="258"/>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7" name="Google Shape;2446;p12"/>
            <p:cNvSpPr/>
            <p:nvPr/>
          </p:nvSpPr>
          <p:spPr>
            <a:xfrm>
              <a:off x="5899" y="-1327"/>
              <a:ext cx="859" cy="445"/>
            </a:xfrm>
            <a:custGeom>
              <a:avLst/>
              <a:gdLst/>
              <a:ahLst/>
              <a:cxnLst/>
              <a:rect l="l" t="t" r="r" b="b"/>
              <a:pathLst>
                <a:path w="823" h="428" extrusionOk="0">
                  <a:moveTo>
                    <a:pt x="741" y="171"/>
                  </a:moveTo>
                  <a:cubicBezTo>
                    <a:pt x="722" y="168"/>
                    <a:pt x="687" y="183"/>
                    <a:pt x="680" y="198"/>
                  </a:cubicBezTo>
                  <a:cubicBezTo>
                    <a:pt x="693" y="138"/>
                    <a:pt x="649" y="87"/>
                    <a:pt x="583" y="83"/>
                  </a:cubicBezTo>
                  <a:cubicBezTo>
                    <a:pt x="565" y="82"/>
                    <a:pt x="517" y="98"/>
                    <a:pt x="507" y="109"/>
                  </a:cubicBezTo>
                  <a:cubicBezTo>
                    <a:pt x="493" y="56"/>
                    <a:pt x="466" y="0"/>
                    <a:pt x="403" y="0"/>
                  </a:cubicBezTo>
                  <a:cubicBezTo>
                    <a:pt x="329" y="0"/>
                    <a:pt x="292" y="28"/>
                    <a:pt x="275" y="100"/>
                  </a:cubicBezTo>
                  <a:cubicBezTo>
                    <a:pt x="268" y="131"/>
                    <a:pt x="278" y="155"/>
                    <a:pt x="278" y="158"/>
                  </a:cubicBezTo>
                  <a:cubicBezTo>
                    <a:pt x="225" y="112"/>
                    <a:pt x="149" y="153"/>
                    <a:pt x="135" y="196"/>
                  </a:cubicBezTo>
                  <a:cubicBezTo>
                    <a:pt x="133" y="170"/>
                    <a:pt x="110" y="164"/>
                    <a:pt x="104" y="163"/>
                  </a:cubicBezTo>
                  <a:cubicBezTo>
                    <a:pt x="51" y="160"/>
                    <a:pt x="6" y="197"/>
                    <a:pt x="3" y="245"/>
                  </a:cubicBezTo>
                  <a:cubicBezTo>
                    <a:pt x="0" y="293"/>
                    <a:pt x="41" y="335"/>
                    <a:pt x="93" y="338"/>
                  </a:cubicBezTo>
                  <a:cubicBezTo>
                    <a:pt x="106" y="338"/>
                    <a:pt x="118" y="337"/>
                    <a:pt x="129" y="334"/>
                  </a:cubicBezTo>
                  <a:cubicBezTo>
                    <a:pt x="155" y="362"/>
                    <a:pt x="193" y="382"/>
                    <a:pt x="237" y="384"/>
                  </a:cubicBezTo>
                  <a:cubicBezTo>
                    <a:pt x="260" y="386"/>
                    <a:pt x="282" y="382"/>
                    <a:pt x="302" y="375"/>
                  </a:cubicBezTo>
                  <a:cubicBezTo>
                    <a:pt x="326" y="403"/>
                    <a:pt x="363" y="422"/>
                    <a:pt x="405" y="424"/>
                  </a:cubicBezTo>
                  <a:cubicBezTo>
                    <a:pt x="464" y="428"/>
                    <a:pt x="516" y="398"/>
                    <a:pt x="540" y="354"/>
                  </a:cubicBezTo>
                  <a:cubicBezTo>
                    <a:pt x="556" y="372"/>
                    <a:pt x="581" y="385"/>
                    <a:pt x="609" y="387"/>
                  </a:cubicBezTo>
                  <a:cubicBezTo>
                    <a:pt x="659" y="390"/>
                    <a:pt x="702" y="356"/>
                    <a:pt x="707" y="311"/>
                  </a:cubicBezTo>
                  <a:cubicBezTo>
                    <a:pt x="716" y="315"/>
                    <a:pt x="725" y="318"/>
                    <a:pt x="736" y="318"/>
                  </a:cubicBezTo>
                  <a:cubicBezTo>
                    <a:pt x="780" y="321"/>
                    <a:pt x="818" y="290"/>
                    <a:pt x="820" y="249"/>
                  </a:cubicBezTo>
                  <a:cubicBezTo>
                    <a:pt x="823" y="209"/>
                    <a:pt x="785" y="177"/>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8" name="Google Shape;2447;p12"/>
            <p:cNvSpPr/>
            <p:nvPr/>
          </p:nvSpPr>
          <p:spPr>
            <a:xfrm>
              <a:off x="6901" y="-490"/>
              <a:ext cx="1054" cy="629"/>
            </a:xfrm>
            <a:custGeom>
              <a:avLst/>
              <a:gdLst/>
              <a:ahLst/>
              <a:cxnLst/>
              <a:rect l="l" t="t" r="r" b="b"/>
              <a:pathLst>
                <a:path w="1010" h="604" extrusionOk="0">
                  <a:moveTo>
                    <a:pt x="914" y="257"/>
                  </a:moveTo>
                  <a:cubicBezTo>
                    <a:pt x="896" y="256"/>
                    <a:pt x="879" y="260"/>
                    <a:pt x="864" y="267"/>
                  </a:cubicBezTo>
                  <a:cubicBezTo>
                    <a:pt x="849" y="192"/>
                    <a:pt x="784" y="134"/>
                    <a:pt x="704" y="129"/>
                  </a:cubicBezTo>
                  <a:cubicBezTo>
                    <a:pt x="681" y="128"/>
                    <a:pt x="659" y="131"/>
                    <a:pt x="639" y="138"/>
                  </a:cubicBezTo>
                  <a:cubicBezTo>
                    <a:pt x="622" y="66"/>
                    <a:pt x="560" y="10"/>
                    <a:pt x="482" y="5"/>
                  </a:cubicBezTo>
                  <a:cubicBezTo>
                    <a:pt x="388" y="0"/>
                    <a:pt x="307" y="72"/>
                    <a:pt x="302" y="166"/>
                  </a:cubicBezTo>
                  <a:cubicBezTo>
                    <a:pt x="301" y="171"/>
                    <a:pt x="301" y="175"/>
                    <a:pt x="301" y="179"/>
                  </a:cubicBezTo>
                  <a:cubicBezTo>
                    <a:pt x="240" y="179"/>
                    <a:pt x="186" y="209"/>
                    <a:pt x="152" y="255"/>
                  </a:cubicBezTo>
                  <a:cubicBezTo>
                    <a:pt x="144" y="253"/>
                    <a:pt x="136" y="251"/>
                    <a:pt x="128" y="251"/>
                  </a:cubicBezTo>
                  <a:cubicBezTo>
                    <a:pt x="63" y="247"/>
                    <a:pt x="7" y="297"/>
                    <a:pt x="4" y="361"/>
                  </a:cubicBezTo>
                  <a:cubicBezTo>
                    <a:pt x="0" y="426"/>
                    <a:pt x="49" y="482"/>
                    <a:pt x="114" y="486"/>
                  </a:cubicBezTo>
                  <a:cubicBezTo>
                    <a:pt x="129" y="486"/>
                    <a:pt x="144" y="484"/>
                    <a:pt x="158" y="480"/>
                  </a:cubicBezTo>
                  <a:cubicBezTo>
                    <a:pt x="189" y="518"/>
                    <a:pt x="236" y="544"/>
                    <a:pt x="290" y="547"/>
                  </a:cubicBezTo>
                  <a:cubicBezTo>
                    <a:pt x="318" y="549"/>
                    <a:pt x="345" y="544"/>
                    <a:pt x="370" y="534"/>
                  </a:cubicBezTo>
                  <a:cubicBezTo>
                    <a:pt x="399" y="571"/>
                    <a:pt x="445" y="597"/>
                    <a:pt x="496" y="600"/>
                  </a:cubicBezTo>
                  <a:cubicBezTo>
                    <a:pt x="568" y="604"/>
                    <a:pt x="632" y="564"/>
                    <a:pt x="662" y="504"/>
                  </a:cubicBezTo>
                  <a:cubicBezTo>
                    <a:pt x="682" y="529"/>
                    <a:pt x="711" y="546"/>
                    <a:pt x="746" y="548"/>
                  </a:cubicBezTo>
                  <a:cubicBezTo>
                    <a:pt x="807" y="551"/>
                    <a:pt x="860" y="506"/>
                    <a:pt x="867" y="446"/>
                  </a:cubicBezTo>
                  <a:cubicBezTo>
                    <a:pt x="878" y="451"/>
                    <a:pt x="890" y="454"/>
                    <a:pt x="902" y="455"/>
                  </a:cubicBezTo>
                  <a:cubicBezTo>
                    <a:pt x="957" y="458"/>
                    <a:pt x="1003" y="416"/>
                    <a:pt x="1007" y="362"/>
                  </a:cubicBezTo>
                  <a:cubicBezTo>
                    <a:pt x="1010" y="307"/>
                    <a:pt x="968" y="261"/>
                    <a:pt x="914" y="257"/>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9" name="Google Shape;2448;p12"/>
            <p:cNvSpPr/>
            <p:nvPr/>
          </p:nvSpPr>
          <p:spPr>
            <a:xfrm>
              <a:off x="6947" y="-372"/>
              <a:ext cx="858" cy="446"/>
            </a:xfrm>
            <a:custGeom>
              <a:avLst/>
              <a:gdLst/>
              <a:ahLst/>
              <a:cxnLst/>
              <a:rect l="l" t="t" r="r" b="b"/>
              <a:pathLst>
                <a:path w="823" h="428" extrusionOk="0">
                  <a:moveTo>
                    <a:pt x="741" y="171"/>
                  </a:moveTo>
                  <a:cubicBezTo>
                    <a:pt x="722" y="168"/>
                    <a:pt x="688" y="184"/>
                    <a:pt x="680" y="199"/>
                  </a:cubicBezTo>
                  <a:cubicBezTo>
                    <a:pt x="693" y="138"/>
                    <a:pt x="649" y="88"/>
                    <a:pt x="583" y="84"/>
                  </a:cubicBezTo>
                  <a:cubicBezTo>
                    <a:pt x="565" y="83"/>
                    <a:pt x="517" y="99"/>
                    <a:pt x="507" y="110"/>
                  </a:cubicBezTo>
                  <a:cubicBezTo>
                    <a:pt x="493" y="56"/>
                    <a:pt x="466" y="0"/>
                    <a:pt x="403" y="0"/>
                  </a:cubicBezTo>
                  <a:cubicBezTo>
                    <a:pt x="329" y="0"/>
                    <a:pt x="292" y="29"/>
                    <a:pt x="275" y="101"/>
                  </a:cubicBezTo>
                  <a:cubicBezTo>
                    <a:pt x="268" y="131"/>
                    <a:pt x="278" y="156"/>
                    <a:pt x="278" y="159"/>
                  </a:cubicBezTo>
                  <a:cubicBezTo>
                    <a:pt x="225" y="112"/>
                    <a:pt x="149" y="154"/>
                    <a:pt x="135" y="196"/>
                  </a:cubicBezTo>
                  <a:cubicBezTo>
                    <a:pt x="134" y="171"/>
                    <a:pt x="111" y="164"/>
                    <a:pt x="104" y="164"/>
                  </a:cubicBezTo>
                  <a:cubicBezTo>
                    <a:pt x="51" y="161"/>
                    <a:pt x="6" y="197"/>
                    <a:pt x="3" y="246"/>
                  </a:cubicBezTo>
                  <a:cubicBezTo>
                    <a:pt x="0" y="294"/>
                    <a:pt x="41" y="335"/>
                    <a:pt x="94" y="338"/>
                  </a:cubicBezTo>
                  <a:cubicBezTo>
                    <a:pt x="106" y="339"/>
                    <a:pt x="118" y="338"/>
                    <a:pt x="130" y="334"/>
                  </a:cubicBezTo>
                  <a:cubicBezTo>
                    <a:pt x="155" y="363"/>
                    <a:pt x="194" y="382"/>
                    <a:pt x="237" y="385"/>
                  </a:cubicBezTo>
                  <a:cubicBezTo>
                    <a:pt x="260" y="386"/>
                    <a:pt x="282" y="383"/>
                    <a:pt x="302" y="375"/>
                  </a:cubicBezTo>
                  <a:cubicBezTo>
                    <a:pt x="327" y="403"/>
                    <a:pt x="364" y="423"/>
                    <a:pt x="406" y="425"/>
                  </a:cubicBezTo>
                  <a:cubicBezTo>
                    <a:pt x="464" y="428"/>
                    <a:pt x="516" y="399"/>
                    <a:pt x="540" y="354"/>
                  </a:cubicBezTo>
                  <a:cubicBezTo>
                    <a:pt x="556" y="373"/>
                    <a:pt x="581" y="386"/>
                    <a:pt x="609" y="387"/>
                  </a:cubicBezTo>
                  <a:cubicBezTo>
                    <a:pt x="659" y="390"/>
                    <a:pt x="702" y="357"/>
                    <a:pt x="707" y="312"/>
                  </a:cubicBezTo>
                  <a:cubicBezTo>
                    <a:pt x="716" y="316"/>
                    <a:pt x="726" y="318"/>
                    <a:pt x="736" y="319"/>
                  </a:cubicBezTo>
                  <a:cubicBezTo>
                    <a:pt x="780" y="321"/>
                    <a:pt x="818" y="291"/>
                    <a:pt x="821" y="250"/>
                  </a:cubicBezTo>
                  <a:cubicBezTo>
                    <a:pt x="823" y="210"/>
                    <a:pt x="785" y="178"/>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grpSp>
      <p:sp>
        <p:nvSpPr>
          <p:cNvPr id="10" name="TextBox 9"/>
          <p:cNvSpPr txBox="1"/>
          <p:nvPr/>
        </p:nvSpPr>
        <p:spPr>
          <a:xfrm>
            <a:off x="7066354" y="1935056"/>
            <a:ext cx="4049486" cy="2308324"/>
          </a:xfrm>
          <a:prstGeom prst="rect">
            <a:avLst/>
          </a:prstGeom>
          <a:noFill/>
        </p:spPr>
        <p:txBody>
          <a:bodyPr wrap="square" rtlCol="0">
            <a:spAutoFit/>
          </a:bodyPr>
          <a:lstStyle/>
          <a:p>
            <a:pPr algn="ctr"/>
            <a:r>
              <a:rPr lang="en-US" altLang="en-US" sz="7200" b="1" dirty="0">
                <a:solidFill>
                  <a:schemeClr val="accent2">
                    <a:lumMod val="60000"/>
                    <a:lumOff val="40000"/>
                  </a:schemeClr>
                </a:solidFill>
                <a:effectLst>
                  <a:outerShdw blurRad="50800" dist="38100" dir="2700000" algn="tl" rotWithShape="0">
                    <a:prstClr val="black">
                      <a:alpha val="40000"/>
                    </a:prstClr>
                  </a:outerShdw>
                  <a:reflection blurRad="6350" stA="55000" endA="300" endPos="45500" dir="5400000" sy="-100000" algn="bl" rotWithShape="0"/>
                </a:effectLst>
                <a:latin typeface="UTM Cancel" panose="02040603050506020204" pitchFamily="18" charset="0"/>
                <a:cs typeface="Times New Roman" panose="02020603050405020304" pitchFamily="18" charset="0"/>
              </a:rPr>
              <a:t>TẠM BIỆT CÁC EM !</a:t>
            </a:r>
          </a:p>
        </p:txBody>
      </p:sp>
      <p:pic>
        <p:nvPicPr>
          <p:cNvPr id="11"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0197" y="2540183"/>
            <a:ext cx="5099912" cy="4317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08340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2">
            <a:extLst>
              <a:ext uri="{FF2B5EF4-FFF2-40B4-BE49-F238E27FC236}">
                <a16:creationId xmlns:a16="http://schemas.microsoft.com/office/drawing/2014/main" id="{28773D47-8CF0-4CE9-AFB3-9F5C9DA271F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114" t="90522" b="291"/>
          <a:stretch/>
        </p:blipFill>
        <p:spPr>
          <a:xfrm>
            <a:off x="30479" y="2084990"/>
            <a:ext cx="303783" cy="5381935"/>
          </a:xfrm>
          <a:prstGeom prst="rect">
            <a:avLst/>
          </a:prstGeom>
        </p:spPr>
      </p:pic>
      <p:pic>
        <p:nvPicPr>
          <p:cNvPr id="62" name="图片 16">
            <a:extLst>
              <a:ext uri="{FF2B5EF4-FFF2-40B4-BE49-F238E27FC236}">
                <a16:creationId xmlns:a16="http://schemas.microsoft.com/office/drawing/2014/main" id="{EE71B69B-047D-4123-A671-199D1FB4BC4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2835714" y="3849711"/>
            <a:ext cx="302141" cy="5588511"/>
          </a:xfrm>
          <a:prstGeom prst="rect">
            <a:avLst/>
          </a:prstGeom>
        </p:spPr>
      </p:pic>
      <p:pic>
        <p:nvPicPr>
          <p:cNvPr id="63" name="图片 17">
            <a:extLst>
              <a:ext uri="{FF2B5EF4-FFF2-40B4-BE49-F238E27FC236}">
                <a16:creationId xmlns:a16="http://schemas.microsoft.com/office/drawing/2014/main" id="{B44E8B01-A811-441D-82B3-01D9989D8CA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114" t="90522" b="291"/>
          <a:stretch/>
        </p:blipFill>
        <p:spPr>
          <a:xfrm>
            <a:off x="11837418" y="237067"/>
            <a:ext cx="303783" cy="2840567"/>
          </a:xfrm>
          <a:prstGeom prst="rect">
            <a:avLst/>
          </a:prstGeom>
        </p:spPr>
      </p:pic>
      <p:pic>
        <p:nvPicPr>
          <p:cNvPr id="64" name="图片 18">
            <a:extLst>
              <a:ext uri="{FF2B5EF4-FFF2-40B4-BE49-F238E27FC236}">
                <a16:creationId xmlns:a16="http://schemas.microsoft.com/office/drawing/2014/main" id="{73379147-4F14-44B2-88F5-976D985995B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10036871" y="-1612065"/>
            <a:ext cx="302141" cy="3649136"/>
          </a:xfrm>
          <a:prstGeom prst="rect">
            <a:avLst/>
          </a:prstGeom>
        </p:spPr>
      </p:pic>
      <p:grpSp>
        <p:nvGrpSpPr>
          <p:cNvPr id="16" name="Group 15">
            <a:extLst>
              <a:ext uri="{FF2B5EF4-FFF2-40B4-BE49-F238E27FC236}">
                <a16:creationId xmlns:a16="http://schemas.microsoft.com/office/drawing/2014/main" id="{0AB76FC3-4F41-4DD5-B979-B5E4646A1295}"/>
              </a:ext>
            </a:extLst>
          </p:cNvPr>
          <p:cNvGrpSpPr/>
          <p:nvPr/>
        </p:nvGrpSpPr>
        <p:grpSpPr>
          <a:xfrm>
            <a:off x="6369065" y="2379617"/>
            <a:ext cx="5560804" cy="1652428"/>
            <a:chOff x="-1727200" y="3008202"/>
            <a:chExt cx="3349408" cy="841596"/>
          </a:xfrm>
          <a:solidFill>
            <a:schemeClr val="bg1"/>
          </a:solidFill>
        </p:grpSpPr>
        <p:sp>
          <p:nvSpPr>
            <p:cNvPr id="6" name="Rectangle: Rounded Corners 5">
              <a:extLst>
                <a:ext uri="{FF2B5EF4-FFF2-40B4-BE49-F238E27FC236}">
                  <a16:creationId xmlns:a16="http://schemas.microsoft.com/office/drawing/2014/main" id="{8BD288CB-CEC0-4B69-BC1A-9E185E41B335}"/>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9A8C1359-22A3-45C3-BCDE-BD1C1D5B10BE}"/>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333" dirty="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B</a:t>
              </a:r>
            </a:p>
          </p:txBody>
        </p:sp>
      </p:grpSp>
      <p:sp>
        <p:nvSpPr>
          <p:cNvPr id="26" name="Rectangle: Rounded Corners 25">
            <a:extLst>
              <a:ext uri="{FF2B5EF4-FFF2-40B4-BE49-F238E27FC236}">
                <a16:creationId xmlns:a16="http://schemas.microsoft.com/office/drawing/2014/main" id="{405FA949-7A69-44AC-97BC-24969BBD328D}"/>
              </a:ext>
            </a:extLst>
          </p:cNvPr>
          <p:cNvSpPr/>
          <p:nvPr/>
        </p:nvSpPr>
        <p:spPr>
          <a:xfrm>
            <a:off x="1101553" y="378208"/>
            <a:ext cx="9962443" cy="1772080"/>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267">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pic>
        <p:nvPicPr>
          <p:cNvPr id="38" name="AmthanhThua">
            <a:hlinkClick r:id="" action="ppaction://media"/>
            <a:extLst>
              <a:ext uri="{FF2B5EF4-FFF2-40B4-BE49-F238E27FC236}">
                <a16:creationId xmlns:a16="http://schemas.microsoft.com/office/drawing/2014/main" id="{C4C6AAA4-0ED6-444F-B52D-DF1B1DDC542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5012" y="5425193"/>
            <a:ext cx="487363" cy="487363"/>
          </a:xfrm>
          <a:prstGeom prst="rect">
            <a:avLst/>
          </a:prstGeom>
        </p:spPr>
      </p:pic>
      <p:sp>
        <p:nvSpPr>
          <p:cNvPr id="39" name="TextBox 38">
            <a:extLst>
              <a:ext uri="{FF2B5EF4-FFF2-40B4-BE49-F238E27FC236}">
                <a16:creationId xmlns:a16="http://schemas.microsoft.com/office/drawing/2014/main" id="{FF673BA1-31AE-467D-B4AB-02389CA3197D}"/>
              </a:ext>
            </a:extLst>
          </p:cNvPr>
          <p:cNvSpPr txBox="1"/>
          <p:nvPr/>
        </p:nvSpPr>
        <p:spPr>
          <a:xfrm>
            <a:off x="-1835799" y="2422170"/>
            <a:ext cx="1633781" cy="646331"/>
          </a:xfrm>
          <a:prstGeom prst="rect">
            <a:avLst/>
          </a:prstGeom>
          <a:noFill/>
        </p:spPr>
        <p:txBody>
          <a:bodyPr wrap="none" rtlCol="0">
            <a:spAutoFit/>
          </a:bodyPr>
          <a:lstStyle/>
          <a:p>
            <a:pPr algn="ctr" defTabSz="914377">
              <a:defRPr/>
            </a:pPr>
            <a:r>
              <a:rPr lang="en-US" b="1" dirty="0" err="1">
                <a:solidFill>
                  <a:prstClr val="black"/>
                </a:solidFill>
                <a:latin typeface="Times New Roman" panose="02020603050405020304" pitchFamily="18" charset="0"/>
                <a:cs typeface="Times New Roman" panose="02020603050405020304" pitchFamily="18" charset="0"/>
              </a:rPr>
              <a:t>Âm</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thanh</a:t>
            </a:r>
            <a:r>
              <a:rPr lang="en-US" b="1" dirty="0">
                <a:solidFill>
                  <a:prstClr val="black"/>
                </a:solidFill>
                <a:latin typeface="Times New Roman" panose="02020603050405020304" pitchFamily="18" charset="0"/>
                <a:cs typeface="Times New Roman" panose="02020603050405020304" pitchFamily="18" charset="0"/>
              </a:rPr>
              <a:t> </a:t>
            </a:r>
          </a:p>
          <a:p>
            <a:pPr algn="ctr" defTabSz="914377">
              <a:defRPr/>
            </a:pPr>
            <a:r>
              <a:rPr lang="en-US" b="1" dirty="0" err="1">
                <a:solidFill>
                  <a:prstClr val="black"/>
                </a:solidFill>
                <a:latin typeface="Times New Roman" panose="02020603050405020304" pitchFamily="18" charset="0"/>
                <a:cs typeface="Times New Roman" panose="02020603050405020304" pitchFamily="18" charset="0"/>
              </a:rPr>
              <a:t>khi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chọn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Đúng</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4E5EA7DE-F931-4EF8-B456-B612DDD3924C}"/>
              </a:ext>
            </a:extLst>
          </p:cNvPr>
          <p:cNvSpPr txBox="1"/>
          <p:nvPr/>
        </p:nvSpPr>
        <p:spPr>
          <a:xfrm>
            <a:off x="-1683578" y="4642354"/>
            <a:ext cx="1402948" cy="646331"/>
          </a:xfrm>
          <a:prstGeom prst="rect">
            <a:avLst/>
          </a:prstGeom>
          <a:noFill/>
        </p:spPr>
        <p:txBody>
          <a:bodyPr wrap="none" rtlCol="0">
            <a:spAutoFit/>
          </a:bodyPr>
          <a:lstStyle/>
          <a:p>
            <a:pPr algn="ctr" defTabSz="914377">
              <a:defRPr/>
            </a:pPr>
            <a:r>
              <a:rPr lang="en-US" b="1" dirty="0" err="1">
                <a:solidFill>
                  <a:prstClr val="black"/>
                </a:solidFill>
                <a:latin typeface="Times New Roman" panose="02020603050405020304" pitchFamily="18" charset="0"/>
                <a:cs typeface="Times New Roman" panose="02020603050405020304" pitchFamily="18" charset="0"/>
              </a:rPr>
              <a:t>Âm</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thanh</a:t>
            </a:r>
            <a:r>
              <a:rPr lang="en-US" b="1" dirty="0">
                <a:solidFill>
                  <a:prstClr val="black"/>
                </a:solidFill>
                <a:latin typeface="Times New Roman" panose="02020603050405020304" pitchFamily="18" charset="0"/>
                <a:cs typeface="Times New Roman" panose="02020603050405020304" pitchFamily="18" charset="0"/>
              </a:rPr>
              <a:t> </a:t>
            </a:r>
          </a:p>
          <a:p>
            <a:pPr algn="ctr" defTabSz="914377">
              <a:defRPr/>
            </a:pPr>
            <a:r>
              <a:rPr lang="en-US" b="1" dirty="0" err="1">
                <a:solidFill>
                  <a:prstClr val="black"/>
                </a:solidFill>
                <a:latin typeface="Times New Roman" panose="02020603050405020304" pitchFamily="18" charset="0"/>
                <a:cs typeface="Times New Roman" panose="02020603050405020304" pitchFamily="18" charset="0"/>
              </a:rPr>
              <a:t>khi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chọn</a:t>
            </a:r>
            <a:r>
              <a:rPr lang="en-US" b="1" dirty="0">
                <a:solidFill>
                  <a:prstClr val="black"/>
                </a:solidFill>
                <a:latin typeface="Times New Roman" panose="02020603050405020304" pitchFamily="18" charset="0"/>
                <a:cs typeface="Times New Roman" panose="02020603050405020304" pitchFamily="18" charset="0"/>
              </a:rPr>
              <a:t> Sai</a:t>
            </a:r>
          </a:p>
        </p:txBody>
      </p:sp>
      <p:pic>
        <p:nvPicPr>
          <p:cNvPr id="41" name="59c3c5f047238">
            <a:hlinkClick r:id="" action="ppaction://media"/>
            <a:extLst>
              <a:ext uri="{FF2B5EF4-FFF2-40B4-BE49-F238E27FC236}">
                <a16:creationId xmlns:a16="http://schemas.microsoft.com/office/drawing/2014/main" id="{C84E17B4-0D4A-4112-9B16-70F4CFF7B8D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5012" y="2365921"/>
            <a:ext cx="487363" cy="487363"/>
          </a:xfrm>
          <a:prstGeom prst="rect">
            <a:avLst/>
          </a:prstGeom>
        </p:spPr>
      </p:pic>
      <p:pic>
        <p:nvPicPr>
          <p:cNvPr id="42" name="AmthanhThua2">
            <a:hlinkClick r:id="" action="ppaction://media"/>
            <a:extLst>
              <a:ext uri="{FF2B5EF4-FFF2-40B4-BE49-F238E27FC236}">
                <a16:creationId xmlns:a16="http://schemas.microsoft.com/office/drawing/2014/main" id="{6D2A5BE0-B98E-44F8-A016-E605722D4E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2490" y="6049113"/>
            <a:ext cx="487363" cy="487363"/>
          </a:xfrm>
          <a:prstGeom prst="rect">
            <a:avLst/>
          </a:prstGeom>
        </p:spPr>
      </p:pic>
      <p:pic>
        <p:nvPicPr>
          <p:cNvPr id="43" name="AmthanhThua3">
            <a:hlinkClick r:id="" action="ppaction://media"/>
            <a:extLst>
              <a:ext uri="{FF2B5EF4-FFF2-40B4-BE49-F238E27FC236}">
                <a16:creationId xmlns:a16="http://schemas.microsoft.com/office/drawing/2014/main" id="{2BDB949B-1269-431A-9859-22BBD20E06C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7935" y="6672985"/>
            <a:ext cx="487363" cy="487363"/>
          </a:xfrm>
          <a:prstGeom prst="rect">
            <a:avLst/>
          </a:prstGeom>
        </p:spPr>
      </p:pic>
      <p:grpSp>
        <p:nvGrpSpPr>
          <p:cNvPr id="44" name="Group 43">
            <a:extLst>
              <a:ext uri="{FF2B5EF4-FFF2-40B4-BE49-F238E27FC236}">
                <a16:creationId xmlns:a16="http://schemas.microsoft.com/office/drawing/2014/main" id="{8E1847AB-097F-48D7-8645-485CA8BEC5D4}"/>
              </a:ext>
            </a:extLst>
          </p:cNvPr>
          <p:cNvGrpSpPr/>
          <p:nvPr/>
        </p:nvGrpSpPr>
        <p:grpSpPr>
          <a:xfrm>
            <a:off x="683424" y="2404963"/>
            <a:ext cx="5281484" cy="1652427"/>
            <a:chOff x="-1727200" y="3008202"/>
            <a:chExt cx="3349408" cy="841596"/>
          </a:xfrm>
          <a:solidFill>
            <a:schemeClr val="bg1"/>
          </a:solidFill>
        </p:grpSpPr>
        <p:sp>
          <p:nvSpPr>
            <p:cNvPr id="45" name="Rectangle: Rounded Corners 44">
              <a:extLst>
                <a:ext uri="{FF2B5EF4-FFF2-40B4-BE49-F238E27FC236}">
                  <a16:creationId xmlns:a16="http://schemas.microsoft.com/office/drawing/2014/main" id="{128FA18C-F9FA-4D46-9116-10216A147CEE}"/>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6" name="Oval 45">
              <a:extLst>
                <a:ext uri="{FF2B5EF4-FFF2-40B4-BE49-F238E27FC236}">
                  <a16:creationId xmlns:a16="http://schemas.microsoft.com/office/drawing/2014/main" id="{CB58CE3A-6FEA-4723-81FA-DF64F18F228A}"/>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333" dirty="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A</a:t>
              </a:r>
            </a:p>
          </p:txBody>
        </p:sp>
      </p:grpSp>
      <p:grpSp>
        <p:nvGrpSpPr>
          <p:cNvPr id="47" name="Group 46">
            <a:extLst>
              <a:ext uri="{FF2B5EF4-FFF2-40B4-BE49-F238E27FC236}">
                <a16:creationId xmlns:a16="http://schemas.microsoft.com/office/drawing/2014/main" id="{83148A92-7025-49F2-891A-369658A3A2D6}"/>
              </a:ext>
            </a:extLst>
          </p:cNvPr>
          <p:cNvGrpSpPr/>
          <p:nvPr/>
        </p:nvGrpSpPr>
        <p:grpSpPr>
          <a:xfrm>
            <a:off x="528101" y="4452051"/>
            <a:ext cx="5560804" cy="1514711"/>
            <a:chOff x="-1727200" y="3008202"/>
            <a:chExt cx="3349408" cy="841596"/>
          </a:xfrm>
          <a:solidFill>
            <a:schemeClr val="bg1"/>
          </a:solidFill>
        </p:grpSpPr>
        <p:sp>
          <p:nvSpPr>
            <p:cNvPr id="48" name="Rectangle: Rounded Corners 47">
              <a:extLst>
                <a:ext uri="{FF2B5EF4-FFF2-40B4-BE49-F238E27FC236}">
                  <a16:creationId xmlns:a16="http://schemas.microsoft.com/office/drawing/2014/main" id="{2A7199CE-352E-4AA4-BB8A-156B1647E020}"/>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1B4785BB-75DA-4D8A-9865-6BAFCF3A29FC}"/>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333">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C</a:t>
              </a:r>
            </a:p>
          </p:txBody>
        </p:sp>
      </p:grpSp>
      <p:grpSp>
        <p:nvGrpSpPr>
          <p:cNvPr id="50" name="Group 49">
            <a:extLst>
              <a:ext uri="{FF2B5EF4-FFF2-40B4-BE49-F238E27FC236}">
                <a16:creationId xmlns:a16="http://schemas.microsoft.com/office/drawing/2014/main" id="{337CA8F8-B353-4D52-9981-78C7031173A0}"/>
              </a:ext>
            </a:extLst>
          </p:cNvPr>
          <p:cNvGrpSpPr/>
          <p:nvPr/>
        </p:nvGrpSpPr>
        <p:grpSpPr>
          <a:xfrm>
            <a:off x="6555933" y="4419451"/>
            <a:ext cx="5270004" cy="1557069"/>
            <a:chOff x="-1727200" y="3008202"/>
            <a:chExt cx="3342127" cy="841596"/>
          </a:xfrm>
          <a:solidFill>
            <a:schemeClr val="bg1"/>
          </a:solidFill>
        </p:grpSpPr>
        <p:sp>
          <p:nvSpPr>
            <p:cNvPr id="51" name="Rectangle: Rounded Corners 50">
              <a:extLst>
                <a:ext uri="{FF2B5EF4-FFF2-40B4-BE49-F238E27FC236}">
                  <a16:creationId xmlns:a16="http://schemas.microsoft.com/office/drawing/2014/main" id="{D3CE5FF1-BEFA-4359-AFD2-358947F6CCBE}"/>
                </a:ext>
              </a:extLst>
            </p:cNvPr>
            <p:cNvSpPr/>
            <p:nvPr/>
          </p:nvSpPr>
          <p:spPr>
            <a:xfrm>
              <a:off x="-1409700" y="3008202"/>
              <a:ext cx="3024627"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52" name="Oval 51">
              <a:extLst>
                <a:ext uri="{FF2B5EF4-FFF2-40B4-BE49-F238E27FC236}">
                  <a16:creationId xmlns:a16="http://schemas.microsoft.com/office/drawing/2014/main" id="{B69F55FF-AD03-44EC-9640-03A9B1261960}"/>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333">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D</a:t>
              </a:r>
            </a:p>
          </p:txBody>
        </p:sp>
      </p:grpSp>
      <p:sp>
        <p:nvSpPr>
          <p:cNvPr id="55" name="文本框 372">
            <a:extLst>
              <a:ext uri="{FF2B5EF4-FFF2-40B4-BE49-F238E27FC236}">
                <a16:creationId xmlns:a16="http://schemas.microsoft.com/office/drawing/2014/main" id="{1384E964-A593-4624-94CE-58EB0273BA20}"/>
              </a:ext>
            </a:extLst>
          </p:cNvPr>
          <p:cNvSpPr txBox="1"/>
          <p:nvPr/>
        </p:nvSpPr>
        <p:spPr>
          <a:xfrm>
            <a:off x="1267444" y="535728"/>
            <a:ext cx="9630661" cy="1323439"/>
          </a:xfrm>
          <a:prstGeom prst="rect">
            <a:avLst/>
          </a:prstGeom>
          <a:noFill/>
        </p:spPr>
        <p:txBody>
          <a:bodyPr wrap="square" rtlCol="0">
            <a:spAutoFit/>
          </a:bodyPr>
          <a:lstStyle/>
          <a:p>
            <a:pPr algn="ctr" defTabSz="914377"/>
            <a:r>
              <a:rPr lang="en-US" altLang="en-US" sz="3600" b="1" spc="-20" dirty="0">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2. </a:t>
            </a:r>
            <a:r>
              <a:rPr lang="en-US" altLang="en-US" sz="3600" dirty="0">
                <a:solidFill>
                  <a:srgbClr val="0070C0"/>
                </a:solidFill>
                <a:latin typeface="UTM Alexander" panose="02040603050506020204" pitchFamily="18" charset="0"/>
              </a:rPr>
              <a:t>Ở </a:t>
            </a:r>
            <a:r>
              <a:rPr lang="en-US" altLang="en-US" sz="3600" dirty="0" err="1">
                <a:solidFill>
                  <a:srgbClr val="0070C0"/>
                </a:solidFill>
                <a:latin typeface="UTM Alexander" panose="02040603050506020204" pitchFamily="18" charset="0"/>
              </a:rPr>
              <a:t>đồng</a:t>
            </a:r>
            <a:r>
              <a:rPr lang="en-US" altLang="en-US" sz="3600" dirty="0">
                <a:solidFill>
                  <a:srgbClr val="0070C0"/>
                </a:solidFill>
                <a:latin typeface="UTM Alexander" panose="02040603050506020204" pitchFamily="18" charset="0"/>
              </a:rPr>
              <a:t> </a:t>
            </a:r>
            <a:r>
              <a:rPr lang="en-US" altLang="en-US" sz="3600" dirty="0" err="1">
                <a:solidFill>
                  <a:srgbClr val="0070C0"/>
                </a:solidFill>
                <a:latin typeface="UTM Alexander" panose="02040603050506020204" pitchFamily="18" charset="0"/>
              </a:rPr>
              <a:t>bằng</a:t>
            </a:r>
            <a:r>
              <a:rPr lang="en-US" altLang="en-US" sz="3600" dirty="0">
                <a:solidFill>
                  <a:srgbClr val="0070C0"/>
                </a:solidFill>
                <a:latin typeface="UTM Alexander" panose="02040603050506020204" pitchFamily="18" charset="0"/>
              </a:rPr>
              <a:t> </a:t>
            </a:r>
            <a:r>
              <a:rPr lang="en-US" altLang="en-US" sz="3600" dirty="0" err="1">
                <a:solidFill>
                  <a:srgbClr val="0070C0"/>
                </a:solidFill>
                <a:latin typeface="UTM Alexander" panose="02040603050506020204" pitchFamily="18" charset="0"/>
              </a:rPr>
              <a:t>duyên</a:t>
            </a:r>
            <a:r>
              <a:rPr lang="en-US" altLang="en-US" sz="3600" dirty="0">
                <a:solidFill>
                  <a:srgbClr val="0070C0"/>
                </a:solidFill>
                <a:latin typeface="UTM Alexander" panose="02040603050506020204" pitchFamily="18" charset="0"/>
              </a:rPr>
              <a:t> </a:t>
            </a:r>
            <a:r>
              <a:rPr lang="en-US" altLang="en-US" sz="3600" dirty="0" err="1">
                <a:solidFill>
                  <a:srgbClr val="0070C0"/>
                </a:solidFill>
                <a:latin typeface="UTM Alexander" panose="02040603050506020204" pitchFamily="18" charset="0"/>
              </a:rPr>
              <a:t>hải</a:t>
            </a:r>
            <a:r>
              <a:rPr lang="en-US" altLang="en-US" sz="3600" dirty="0">
                <a:solidFill>
                  <a:srgbClr val="0070C0"/>
                </a:solidFill>
                <a:latin typeface="UTM Alexander" panose="02040603050506020204" pitchFamily="18" charset="0"/>
              </a:rPr>
              <a:t> </a:t>
            </a:r>
            <a:r>
              <a:rPr lang="en-US" altLang="en-US" sz="3600" dirty="0" err="1">
                <a:solidFill>
                  <a:srgbClr val="0070C0"/>
                </a:solidFill>
                <a:latin typeface="UTM Alexander" panose="02040603050506020204" pitchFamily="18" charset="0"/>
              </a:rPr>
              <a:t>miền</a:t>
            </a:r>
            <a:r>
              <a:rPr lang="en-US" altLang="en-US" sz="3600" dirty="0">
                <a:solidFill>
                  <a:srgbClr val="0070C0"/>
                </a:solidFill>
                <a:latin typeface="UTM Alexander" panose="02040603050506020204" pitchFamily="18" charset="0"/>
              </a:rPr>
              <a:t> </a:t>
            </a:r>
            <a:r>
              <a:rPr lang="en-US" altLang="en-US" sz="3600" dirty="0" err="1">
                <a:solidFill>
                  <a:srgbClr val="0070C0"/>
                </a:solidFill>
                <a:latin typeface="UTM Alexander" panose="02040603050506020204" pitchFamily="18" charset="0"/>
              </a:rPr>
              <a:t>Trung</a:t>
            </a:r>
            <a:r>
              <a:rPr lang="en-US" altLang="en-US" sz="3600" dirty="0">
                <a:solidFill>
                  <a:srgbClr val="0070C0"/>
                </a:solidFill>
                <a:latin typeface="UTM Alexander" panose="02040603050506020204" pitchFamily="18" charset="0"/>
              </a:rPr>
              <a:t>, </a:t>
            </a:r>
            <a:r>
              <a:rPr lang="en-US" altLang="en-US" sz="3600" dirty="0" err="1">
                <a:solidFill>
                  <a:srgbClr val="0070C0"/>
                </a:solidFill>
                <a:latin typeface="UTM Alexander" panose="02040603050506020204" pitchFamily="18" charset="0"/>
              </a:rPr>
              <a:t>dân</a:t>
            </a:r>
            <a:r>
              <a:rPr lang="en-US" altLang="en-US" sz="3600" dirty="0">
                <a:solidFill>
                  <a:srgbClr val="0070C0"/>
                </a:solidFill>
                <a:latin typeface="UTM Alexander" panose="02040603050506020204" pitchFamily="18" charset="0"/>
              </a:rPr>
              <a:t> </a:t>
            </a:r>
            <a:r>
              <a:rPr lang="en-US" altLang="en-US" sz="3600" dirty="0" err="1">
                <a:solidFill>
                  <a:srgbClr val="0070C0"/>
                </a:solidFill>
                <a:latin typeface="UTM Alexander" panose="02040603050506020204" pitchFamily="18" charset="0"/>
              </a:rPr>
              <a:t>cư</a:t>
            </a:r>
            <a:r>
              <a:rPr lang="en-US" altLang="en-US" sz="3600" dirty="0">
                <a:solidFill>
                  <a:srgbClr val="0070C0"/>
                </a:solidFill>
                <a:latin typeface="UTM Alexander" panose="02040603050506020204" pitchFamily="18" charset="0"/>
              </a:rPr>
              <a:t> </a:t>
            </a:r>
            <a:r>
              <a:rPr lang="en-US" altLang="en-US" sz="3600" dirty="0" err="1">
                <a:solidFill>
                  <a:srgbClr val="0070C0"/>
                </a:solidFill>
                <a:latin typeface="UTM Alexander" panose="02040603050506020204" pitchFamily="18" charset="0"/>
              </a:rPr>
              <a:t>tập</a:t>
            </a:r>
            <a:r>
              <a:rPr lang="en-US" altLang="en-US" sz="3600" dirty="0">
                <a:solidFill>
                  <a:srgbClr val="0070C0"/>
                </a:solidFill>
                <a:latin typeface="UTM Alexander" panose="02040603050506020204" pitchFamily="18" charset="0"/>
              </a:rPr>
              <a:t> </a:t>
            </a:r>
            <a:r>
              <a:rPr lang="en-US" altLang="en-US" sz="3600" dirty="0" err="1">
                <a:solidFill>
                  <a:srgbClr val="0070C0"/>
                </a:solidFill>
                <a:latin typeface="UTM Alexander" panose="02040603050506020204" pitchFamily="18" charset="0"/>
              </a:rPr>
              <a:t>trung</a:t>
            </a:r>
            <a:r>
              <a:rPr lang="en-US" altLang="en-US" sz="3600" dirty="0">
                <a:solidFill>
                  <a:srgbClr val="0070C0"/>
                </a:solidFill>
                <a:latin typeface="UTM Alexander" panose="02040603050506020204" pitchFamily="18" charset="0"/>
              </a:rPr>
              <a:t> </a:t>
            </a:r>
            <a:r>
              <a:rPr lang="en-US" altLang="en-US" sz="3600" dirty="0" err="1">
                <a:solidFill>
                  <a:srgbClr val="0070C0"/>
                </a:solidFill>
                <a:latin typeface="UTM Alexander" panose="02040603050506020204" pitchFamily="18" charset="0"/>
              </a:rPr>
              <a:t>khá</a:t>
            </a:r>
            <a:r>
              <a:rPr lang="en-US" altLang="en-US" sz="3600" dirty="0">
                <a:solidFill>
                  <a:srgbClr val="0070C0"/>
                </a:solidFill>
                <a:latin typeface="UTM Alexander" panose="02040603050506020204" pitchFamily="18" charset="0"/>
              </a:rPr>
              <a:t> </a:t>
            </a:r>
            <a:r>
              <a:rPr lang="en-US" altLang="en-US" sz="3600" dirty="0" err="1">
                <a:solidFill>
                  <a:srgbClr val="0070C0"/>
                </a:solidFill>
                <a:latin typeface="UTM Alexander" panose="02040603050506020204" pitchFamily="18" charset="0"/>
              </a:rPr>
              <a:t>đông</a:t>
            </a:r>
            <a:r>
              <a:rPr lang="en-US" altLang="en-US" sz="3600" dirty="0">
                <a:solidFill>
                  <a:srgbClr val="0070C0"/>
                </a:solidFill>
                <a:latin typeface="UTM Alexander" panose="02040603050506020204" pitchFamily="18" charset="0"/>
              </a:rPr>
              <a:t> </a:t>
            </a:r>
            <a:r>
              <a:rPr lang="en-US" altLang="en-US" sz="3600" dirty="0" err="1">
                <a:solidFill>
                  <a:srgbClr val="0070C0"/>
                </a:solidFill>
                <a:latin typeface="UTM Alexander" panose="02040603050506020204" pitchFamily="18" charset="0"/>
              </a:rPr>
              <a:t>đúc</a:t>
            </a:r>
            <a:r>
              <a:rPr lang="en-US" altLang="en-US" sz="3600" dirty="0">
                <a:solidFill>
                  <a:srgbClr val="0070C0"/>
                </a:solidFill>
                <a:latin typeface="UTM Alexander" panose="02040603050506020204" pitchFamily="18" charset="0"/>
              </a:rPr>
              <a:t> do </a:t>
            </a:r>
            <a:r>
              <a:rPr lang="en-US" altLang="en-US" sz="3600" dirty="0" err="1">
                <a:solidFill>
                  <a:srgbClr val="0070C0"/>
                </a:solidFill>
                <a:latin typeface="UTM Alexander" panose="02040603050506020204" pitchFamily="18" charset="0"/>
              </a:rPr>
              <a:t>có</a:t>
            </a:r>
            <a:r>
              <a:rPr lang="en-US" altLang="en-US" sz="3600" dirty="0">
                <a:solidFill>
                  <a:srgbClr val="0070C0"/>
                </a:solidFill>
                <a:latin typeface="UTM Alexander" panose="02040603050506020204" pitchFamily="18" charset="0"/>
              </a:rPr>
              <a:t> </a:t>
            </a:r>
            <a:r>
              <a:rPr lang="en-US" altLang="en-US" sz="3600" dirty="0" err="1">
                <a:solidFill>
                  <a:srgbClr val="0070C0"/>
                </a:solidFill>
                <a:latin typeface="UTM Alexander" panose="02040603050506020204" pitchFamily="18" charset="0"/>
              </a:rPr>
              <a:t>thuận</a:t>
            </a:r>
            <a:r>
              <a:rPr lang="en-US" altLang="en-US" sz="3600" dirty="0">
                <a:solidFill>
                  <a:srgbClr val="0070C0"/>
                </a:solidFill>
                <a:latin typeface="UTM Alexander" panose="02040603050506020204" pitchFamily="18" charset="0"/>
              </a:rPr>
              <a:t> </a:t>
            </a:r>
            <a:r>
              <a:rPr lang="en-US" altLang="en-US" sz="3600" dirty="0" err="1">
                <a:solidFill>
                  <a:srgbClr val="0070C0"/>
                </a:solidFill>
                <a:latin typeface="UTM Alexander" panose="02040603050506020204" pitchFamily="18" charset="0"/>
              </a:rPr>
              <a:t>lợi</a:t>
            </a:r>
            <a:r>
              <a:rPr lang="en-US" altLang="en-US" sz="3600" dirty="0">
                <a:solidFill>
                  <a:srgbClr val="0070C0"/>
                </a:solidFill>
                <a:latin typeface="UTM Alexander" panose="02040603050506020204" pitchFamily="18" charset="0"/>
              </a:rPr>
              <a:t> </a:t>
            </a:r>
            <a:r>
              <a:rPr lang="en-US" altLang="en-US" sz="3600" dirty="0" err="1">
                <a:solidFill>
                  <a:srgbClr val="0070C0"/>
                </a:solidFill>
                <a:latin typeface="UTM Alexander" panose="02040603050506020204" pitchFamily="18" charset="0"/>
              </a:rPr>
              <a:t>trong</a:t>
            </a:r>
            <a:r>
              <a:rPr lang="en-US" altLang="zh-CN" sz="4400" b="1" spc="-20" dirty="0">
                <a:solidFill>
                  <a:srgbClr val="0070C0"/>
                </a:solidFill>
                <a:latin typeface="Times New Roman" panose="02020603050405020304" pitchFamily="18" charset="0"/>
                <a:ea typeface="字魂67号-勾玉行书" panose="00000500000000000000" pitchFamily="2" charset="-122"/>
                <a:cs typeface="Times New Roman" panose="02020603050405020304" pitchFamily="18" charset="0"/>
              </a:rPr>
              <a:t>:</a:t>
            </a:r>
          </a:p>
        </p:txBody>
      </p:sp>
      <p:sp>
        <p:nvSpPr>
          <p:cNvPr id="56" name="A - 9Slide.vn">
            <a:extLst>
              <a:ext uri="{FF2B5EF4-FFF2-40B4-BE49-F238E27FC236}">
                <a16:creationId xmlns:a16="http://schemas.microsoft.com/office/drawing/2014/main" id="{F878D7F2-885F-4910-A1F6-EC78F20554F3}"/>
              </a:ext>
            </a:extLst>
          </p:cNvPr>
          <p:cNvSpPr txBox="1"/>
          <p:nvPr/>
        </p:nvSpPr>
        <p:spPr>
          <a:xfrm>
            <a:off x="7812157" y="2900440"/>
            <a:ext cx="4454580" cy="1338187"/>
          </a:xfrm>
          <a:prstGeom prst="rect">
            <a:avLst/>
          </a:prstGeom>
          <a:noFill/>
        </p:spPr>
        <p:txBody>
          <a:bodyPr wrap="square" rtlCol="0">
            <a:spAutoFit/>
          </a:bodyPr>
          <a:lstStyle/>
          <a:p>
            <a:pPr algn="just" defTabSz="914377">
              <a:lnSpc>
                <a:spcPct val="92000"/>
              </a:lnSpc>
            </a:pPr>
            <a:r>
              <a:rPr lang="en-US" sz="4400" b="1" spc="-153"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Việc</a:t>
            </a:r>
            <a:r>
              <a:rPr lang="en-US" sz="4400" b="1" spc="-153"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153"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đi</a:t>
            </a:r>
            <a:r>
              <a:rPr lang="en-US" sz="4400" b="1" spc="-153"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153"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lại</a:t>
            </a:r>
            <a:endParaRPr lang="vi-VN" sz="4400" b="1" spc="-153"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a:p>
            <a:pPr algn="just" defTabSz="914377">
              <a:lnSpc>
                <a:spcPct val="92000"/>
              </a:lnSpc>
            </a:pPr>
            <a:endParaRPr lang="vi-VN" sz="4400" b="1" spc="-20"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7" name="B - 9Slide.vn">
            <a:extLst>
              <a:ext uri="{FF2B5EF4-FFF2-40B4-BE49-F238E27FC236}">
                <a16:creationId xmlns:a16="http://schemas.microsoft.com/office/drawing/2014/main" id="{C32766A6-0F5F-47F6-8ED0-E80EF20A3460}"/>
              </a:ext>
            </a:extLst>
          </p:cNvPr>
          <p:cNvSpPr txBox="1"/>
          <p:nvPr/>
        </p:nvSpPr>
        <p:spPr>
          <a:xfrm>
            <a:off x="1765930" y="2544949"/>
            <a:ext cx="4145152" cy="1338187"/>
          </a:xfrm>
          <a:prstGeom prst="rect">
            <a:avLst/>
          </a:prstGeom>
          <a:noFill/>
        </p:spPr>
        <p:txBody>
          <a:bodyPr wrap="square" rtlCol="0">
            <a:spAutoFit/>
          </a:bodyPr>
          <a:lstStyle/>
          <a:p>
            <a:pPr algn="ctr" defTabSz="914377">
              <a:lnSpc>
                <a:spcPct val="92000"/>
              </a:lnSpc>
            </a:pPr>
            <a:r>
              <a:rPr lang="en-US" sz="4400" b="1" spc="-153"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Sinh</a:t>
            </a:r>
            <a:r>
              <a:rPr lang="en-US" sz="4400" b="1" spc="-153"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153"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hoạt</a:t>
            </a:r>
            <a:r>
              <a:rPr lang="en-US" sz="4400" b="1" spc="-153"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153"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và</a:t>
            </a:r>
            <a:r>
              <a:rPr lang="en-US" sz="4400" b="1" spc="-153"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153"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sản</a:t>
            </a:r>
            <a:r>
              <a:rPr lang="en-US" sz="4400" b="1" spc="-153"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153"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xuất</a:t>
            </a:r>
            <a:endParaRPr lang="vi-VN" sz="4400" b="1" spc="-153"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8" name="C - 9Slide.vn">
            <a:extLst>
              <a:ext uri="{FF2B5EF4-FFF2-40B4-BE49-F238E27FC236}">
                <a16:creationId xmlns:a16="http://schemas.microsoft.com/office/drawing/2014/main" id="{668A5C38-B5A2-4105-A21E-C83208A82E21}"/>
              </a:ext>
            </a:extLst>
          </p:cNvPr>
          <p:cNvSpPr txBox="1"/>
          <p:nvPr/>
        </p:nvSpPr>
        <p:spPr>
          <a:xfrm>
            <a:off x="1937984" y="4777590"/>
            <a:ext cx="4353755" cy="715260"/>
          </a:xfrm>
          <a:prstGeom prst="rect">
            <a:avLst/>
          </a:prstGeom>
          <a:noFill/>
        </p:spPr>
        <p:txBody>
          <a:bodyPr wrap="square" rtlCol="0">
            <a:spAutoFit/>
          </a:bodyPr>
          <a:lstStyle/>
          <a:p>
            <a:pPr algn="just" defTabSz="914377">
              <a:lnSpc>
                <a:spcPct val="92000"/>
              </a:lnSpc>
            </a:pPr>
            <a:r>
              <a:rPr lang="en-US" sz="4400" b="1" spc="-20"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Việc</a:t>
            </a:r>
            <a:r>
              <a:rPr lang="en-US" sz="4400" b="1" spc="-20"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20"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chăn</a:t>
            </a:r>
            <a:r>
              <a:rPr lang="en-US" sz="4400" b="1" spc="-20"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20"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nuôi</a:t>
            </a:r>
            <a:endParaRPr lang="vi-VN" sz="4400" b="1" spc="-20"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9" name="D - 9Slide.vn">
            <a:extLst>
              <a:ext uri="{FF2B5EF4-FFF2-40B4-BE49-F238E27FC236}">
                <a16:creationId xmlns:a16="http://schemas.microsoft.com/office/drawing/2014/main" id="{AC999889-36AC-44AD-BBFE-7B1E1A97DC21}"/>
              </a:ext>
            </a:extLst>
          </p:cNvPr>
          <p:cNvSpPr txBox="1"/>
          <p:nvPr/>
        </p:nvSpPr>
        <p:spPr>
          <a:xfrm>
            <a:off x="7336576" y="4626033"/>
            <a:ext cx="4209364" cy="1338187"/>
          </a:xfrm>
          <a:prstGeom prst="rect">
            <a:avLst/>
          </a:prstGeom>
          <a:noFill/>
        </p:spPr>
        <p:txBody>
          <a:bodyPr wrap="square" rtlCol="0">
            <a:spAutoFit/>
          </a:bodyPr>
          <a:lstStyle/>
          <a:p>
            <a:pPr algn="ctr" defTabSz="914377">
              <a:lnSpc>
                <a:spcPct val="92000"/>
              </a:lnSpc>
            </a:pPr>
            <a:r>
              <a:rPr lang="en-US" sz="4400" b="1" spc="-20"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Việc</a:t>
            </a:r>
            <a:r>
              <a:rPr lang="en-US" sz="4400" b="1" spc="-20"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20"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đánh</a:t>
            </a:r>
            <a:r>
              <a:rPr lang="en-US" sz="4400" b="1" spc="-20"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20"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bắt</a:t>
            </a:r>
            <a:r>
              <a:rPr lang="en-US" sz="4400" b="1" spc="-20"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20"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hải</a:t>
            </a:r>
            <a:r>
              <a:rPr lang="en-US" sz="4400" b="1" spc="-20"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20"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sản</a:t>
            </a:r>
            <a:endParaRPr lang="vi-VN" sz="4400" b="1" spc="-20"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pic>
        <p:nvPicPr>
          <p:cNvPr id="66" name="Picture 6" descr="Káº¿t quáº£ hÃ¬nh áº£nh cho right wrong tick icon">
            <a:extLst>
              <a:ext uri="{FF2B5EF4-FFF2-40B4-BE49-F238E27FC236}">
                <a16:creationId xmlns:a16="http://schemas.microsoft.com/office/drawing/2014/main" id="{AA41F103-CDDD-4D5C-BE47-89E74731F3C3}"/>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608331" y="2900440"/>
            <a:ext cx="647800" cy="656495"/>
          </a:xfrm>
          <a:prstGeom prst="rect">
            <a:avLst/>
          </a:prstGeom>
          <a:noFill/>
          <a:extLst>
            <a:ext uri="{909E8E84-426E-40DD-AFC4-6F175D3DCCD1}">
              <a14:hiddenFill xmlns:a14="http://schemas.microsoft.com/office/drawing/2010/main">
                <a:solidFill>
                  <a:srgbClr val="FFFFFF"/>
                </a:solidFill>
              </a14:hiddenFill>
            </a:ext>
          </a:extLst>
        </p:spPr>
      </p:pic>
      <p:pic>
        <p:nvPicPr>
          <p:cNvPr id="67" name="CẤM BUÔN BÁN, CẤM REUP2" descr="Káº¿t quáº£ hÃ¬nh áº£nh cho right wrong tick icon">
            <a:extLst>
              <a:ext uri="{FF2B5EF4-FFF2-40B4-BE49-F238E27FC236}">
                <a16:creationId xmlns:a16="http://schemas.microsoft.com/office/drawing/2014/main" id="{EC297EFB-8A2A-4D68-AC08-4240E25EC3B2}"/>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4218" y="2939482"/>
            <a:ext cx="795700" cy="69931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3" descr="Káº¿t quáº£ hÃ¬nh áº£nh cho right wrong tick icon">
            <a:extLst>
              <a:ext uri="{FF2B5EF4-FFF2-40B4-BE49-F238E27FC236}">
                <a16:creationId xmlns:a16="http://schemas.microsoft.com/office/drawing/2014/main" id="{3A764192-CE64-45BC-A3DA-33F3AEAADF73}"/>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51569" y="4736919"/>
            <a:ext cx="647800" cy="65649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4" descr="Káº¿t quáº£ hÃ¬nh áº£nh cho right wrong tick icon">
            <a:extLst>
              <a:ext uri="{FF2B5EF4-FFF2-40B4-BE49-F238E27FC236}">
                <a16:creationId xmlns:a16="http://schemas.microsoft.com/office/drawing/2014/main" id="{0C0D7226-4D70-4B2F-A37B-953A657A18FF}"/>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20679" y="4725738"/>
            <a:ext cx="647800" cy="656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5509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right)">
                                      <p:cBhvr>
                                        <p:cTn id="7" dur="500"/>
                                        <p:tgtEl>
                                          <p:spTgt spid="64"/>
                                        </p:tgtEl>
                                      </p:cBhvr>
                                    </p:animEffect>
                                  </p:childTnLst>
                                </p:cTn>
                              </p:par>
                              <p:par>
                                <p:cTn id="8" presetID="22" presetClass="entr" presetSubtype="1"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up)">
                                      <p:cBhvr>
                                        <p:cTn id="10" dur="500"/>
                                        <p:tgtEl>
                                          <p:spTgt spid="63"/>
                                        </p:tgtEl>
                                      </p:cBhvr>
                                    </p:animEffect>
                                  </p:childTnLst>
                                </p:cTn>
                              </p:par>
                              <p:par>
                                <p:cTn id="11" presetID="22" presetClass="entr" presetSubtype="4"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down)">
                                      <p:cBhvr>
                                        <p:cTn id="13" dur="500"/>
                                        <p:tgtEl>
                                          <p:spTgt spid="61"/>
                                        </p:tgtEl>
                                      </p:cBhvr>
                                    </p:animEffect>
                                  </p:childTnLst>
                                </p:cTn>
                              </p:par>
                              <p:par>
                                <p:cTn id="14" presetID="22" presetClass="entr" presetSubtype="8"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left)">
                                      <p:cBhvr>
                                        <p:cTn id="16" dur="500"/>
                                        <p:tgtEl>
                                          <p:spTgt spid="6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outVertical)">
                                      <p:cBhvr>
                                        <p:cTn id="21" dur="500"/>
                                        <p:tgtEl>
                                          <p:spTgt spid="26"/>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barn(outVertic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left)">
                                      <p:cBhvr>
                                        <p:cTn id="33" dur="500"/>
                                        <p:tgtEl>
                                          <p:spTgt spid="56"/>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500"/>
                                        <p:tgtEl>
                                          <p:spTgt spid="57"/>
                                        </p:tgtEl>
                                      </p:cBhvr>
                                    </p:animEffect>
                                  </p:childTnLst>
                                </p:cTn>
                              </p:par>
                            </p:childTnLst>
                          </p:cTn>
                        </p:par>
                        <p:par>
                          <p:cTn id="42" fill="hold">
                            <p:stCondLst>
                              <p:cond delay="2000"/>
                            </p:stCondLst>
                            <p:childTnLst>
                              <p:par>
                                <p:cTn id="43" presetID="22" presetClass="entr" presetSubtype="8" fill="hold"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wipe(left)">
                                      <p:cBhvr>
                                        <p:cTn id="45" dur="500"/>
                                        <p:tgtEl>
                                          <p:spTgt spid="47"/>
                                        </p:tgtEl>
                                      </p:cBhvr>
                                    </p:animEffect>
                                  </p:childTnLst>
                                </p:cTn>
                              </p:par>
                            </p:childTnLst>
                          </p:cTn>
                        </p:par>
                        <p:par>
                          <p:cTn id="46" fill="hold">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left)">
                                      <p:cBhvr>
                                        <p:cTn id="49" dur="500"/>
                                        <p:tgtEl>
                                          <p:spTgt spid="58"/>
                                        </p:tgtEl>
                                      </p:cBhvr>
                                    </p:animEffect>
                                  </p:childTnLst>
                                </p:cTn>
                              </p:par>
                            </p:childTnLst>
                          </p:cTn>
                        </p:par>
                        <p:par>
                          <p:cTn id="50" fill="hold">
                            <p:stCondLst>
                              <p:cond delay="3000"/>
                            </p:stCondLst>
                            <p:childTnLst>
                              <p:par>
                                <p:cTn id="51" presetID="22" presetClass="entr" presetSubtype="8" fill="hold" nodeType="after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left)">
                                      <p:cBhvr>
                                        <p:cTn id="53" dur="500"/>
                                        <p:tgtEl>
                                          <p:spTgt spid="50"/>
                                        </p:tgtEl>
                                      </p:cBhvr>
                                    </p:animEffect>
                                  </p:childTnLst>
                                </p:cTn>
                              </p:par>
                            </p:childTnLst>
                          </p:cTn>
                        </p:par>
                        <p:par>
                          <p:cTn id="54" fill="hold">
                            <p:stCondLst>
                              <p:cond delay="3500"/>
                            </p:stCondLst>
                            <p:childTnLst>
                              <p:par>
                                <p:cTn id="55" presetID="22" presetClass="entr" presetSubtype="8" fill="hold" grpId="0" nodeType="after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38"/>
                </p:tgtEl>
              </p:cMediaNode>
            </p:audio>
            <p:audio>
              <p:cMediaNode vol="80000">
                <p:cTn id="59" fill="hold" display="0">
                  <p:stCondLst>
                    <p:cond delay="indefinite"/>
                  </p:stCondLst>
                  <p:endCondLst>
                    <p:cond evt="onStopAudio" delay="0">
                      <p:tgtEl>
                        <p:sldTgt/>
                      </p:tgtEl>
                    </p:cond>
                  </p:endCondLst>
                </p:cTn>
                <p:tgtEl>
                  <p:spTgt spid="41"/>
                </p:tgtEl>
              </p:cMediaNode>
            </p:audio>
            <p:audio>
              <p:cMediaNode vol="80000">
                <p:cTn id="60" fill="hold" display="0">
                  <p:stCondLst>
                    <p:cond delay="indefinite"/>
                  </p:stCondLst>
                  <p:endCondLst>
                    <p:cond evt="onStopAudio" delay="0">
                      <p:tgtEl>
                        <p:sldTgt/>
                      </p:tgtEl>
                    </p:cond>
                  </p:endCondLst>
                </p:cTn>
                <p:tgtEl>
                  <p:spTgt spid="42"/>
                </p:tgtEl>
              </p:cMediaNode>
            </p:audio>
            <p:audio>
              <p:cMediaNode vol="80000">
                <p:cTn id="61" fill="hold" display="0">
                  <p:stCondLst>
                    <p:cond delay="indefinite"/>
                  </p:stCondLst>
                  <p:endCondLst>
                    <p:cond evt="onStopAudio" delay="0">
                      <p:tgtEl>
                        <p:sldTgt/>
                      </p:tgtEl>
                    </p:cond>
                  </p:endCondLst>
                </p:cTn>
                <p:tgtEl>
                  <p:spTgt spid="43"/>
                </p:tgtEl>
              </p:cMediaNode>
            </p:audio>
            <p:seq concurrent="1" nextAc="seek">
              <p:cTn id="62" restart="whenNotActive" fill="hold" evtFilter="cancelBubble" nodeType="interactiveSeq">
                <p:stCondLst>
                  <p:cond evt="onClick" delay="0">
                    <p:tgtEl>
                      <p:spTgt spid="56"/>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4995" fill="hold"/>
                                        <p:tgtEl>
                                          <p:spTgt spid="38"/>
                                        </p:tgtEl>
                                      </p:cBhvr>
                                    </p:cmd>
                                  </p:childTnLst>
                                </p:cTn>
                              </p:par>
                              <p:par>
                                <p:cTn id="67" presetID="1" presetClass="entr" presetSubtype="0" fill="hold"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Am-thanh-tra-loi-sai-www_nhacchuongvui_com.wav"/>
                                        </p:tgtEl>
                                      </p:cMediaNode>
                                    </p:audio>
                                  </p:subTnLst>
                                </p:cTn>
                              </p:par>
                            </p:childTnLst>
                          </p:cTn>
                        </p:par>
                        <p:par>
                          <p:cTn id="69" fill="hold">
                            <p:stCondLst>
                              <p:cond delay="4995"/>
                            </p:stCondLst>
                            <p:childTnLst>
                              <p:par>
                                <p:cTn id="70" presetID="10" presetClass="exit" presetSubtype="0" fill="hold" nodeType="afterEffect">
                                  <p:stCondLst>
                                    <p:cond delay="0"/>
                                  </p:stCondLst>
                                  <p:childTnLst>
                                    <p:animEffect transition="out" filter="fade">
                                      <p:cBhvr>
                                        <p:cTn id="71" dur="500"/>
                                        <p:tgtEl>
                                          <p:spTgt spid="66"/>
                                        </p:tgtEl>
                                      </p:cBhvr>
                                    </p:animEffect>
                                    <p:set>
                                      <p:cBhvr>
                                        <p:cTn id="72"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3" restart="whenNotActive" fill="hold" evtFilter="cancelBubble" nodeType="interactiveSeq">
                <p:stCondLst>
                  <p:cond evt="onClick" delay="0">
                    <p:tgtEl>
                      <p:spTgt spid="57"/>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4576" fill="hold"/>
                                        <p:tgtEl>
                                          <p:spTgt spid="41"/>
                                        </p:tgtEl>
                                      </p:cBhvr>
                                    </p:cmd>
                                  </p:childTnLst>
                                </p:cTn>
                              </p:par>
                              <p:par>
                                <p:cTn id="78" presetID="1" presetClass="entr" presetSubtype="0" fill="hold" nodeType="withEffect">
                                  <p:stCondLst>
                                    <p:cond delay="0"/>
                                  </p:stCondLst>
                                  <p:childTnLst>
                                    <p:set>
                                      <p:cBhvr>
                                        <p:cTn id="79"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8" name="Am-thanh-tra-loi-dung-www_nhacchuongvui_com.wav"/>
                                        </p:tgtEl>
                                      </p:cMediaNode>
                                    </p:audio>
                                  </p:subTnLst>
                                </p:cTn>
                              </p:par>
                            </p:childTnLst>
                          </p:cTn>
                        </p:par>
                      </p:childTnLst>
                    </p:cTn>
                  </p:par>
                </p:childTnLst>
              </p:cTn>
              <p:nextCondLst>
                <p:cond evt="onClick" delay="0">
                  <p:tgtEl>
                    <p:spTgt spid="57"/>
                  </p:tgtEl>
                </p:cond>
              </p:nextCondLst>
            </p:seq>
            <p:seq concurrent="1" nextAc="seek">
              <p:cTn id="80" restart="whenNotActive" fill="hold" evtFilter="cancelBubble" nodeType="interactiveSeq">
                <p:stCondLst>
                  <p:cond evt="onClick" delay="0">
                    <p:tgtEl>
                      <p:spTgt spid="58"/>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43"/>
                                        </p:tgtEl>
                                      </p:cBhvr>
                                    </p:cmd>
                                  </p:childTnLst>
                                </p:cTn>
                              </p:par>
                              <p:par>
                                <p:cTn id="85" presetID="1" presetClass="entr" presetSubtype="0"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7" name="Am-thanh-tra-loi-sai-www_nhacchuongvui_com.wav"/>
                                        </p:tgtEl>
                                      </p:cMediaNode>
                                    </p:audio>
                                  </p:subTnLst>
                                </p:cTn>
                              </p:par>
                            </p:childTnLst>
                          </p:cTn>
                        </p:par>
                        <p:par>
                          <p:cTn id="87" fill="hold">
                            <p:stCondLst>
                              <p:cond delay="4995"/>
                            </p:stCondLst>
                            <p:childTnLst>
                              <p:par>
                                <p:cTn id="88" presetID="10" presetClass="exit" presetSubtype="0" fill="hold" nodeType="afterEffect">
                                  <p:stCondLst>
                                    <p:cond delay="500"/>
                                  </p:stCondLst>
                                  <p:childTnLst>
                                    <p:animEffect transition="out" filter="fade">
                                      <p:cBhvr>
                                        <p:cTn id="89" dur="500"/>
                                        <p:tgtEl>
                                          <p:spTgt spid="69"/>
                                        </p:tgtEl>
                                      </p:cBhvr>
                                    </p:animEffect>
                                    <p:set>
                                      <p:cBhvr>
                                        <p:cTn id="90"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91" restart="whenNotActive" fill="hold" evtFilter="cancelBubble" nodeType="interactiveSeq">
                <p:stCondLst>
                  <p:cond evt="onClick" delay="0">
                    <p:tgtEl>
                      <p:spTgt spid="59"/>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clickEffect">
                                  <p:stCondLst>
                                    <p:cond delay="0"/>
                                  </p:stCondLst>
                                  <p:childTnLst>
                                    <p:cmd type="call" cmd="playFrom(0.0)">
                                      <p:cBhvr>
                                        <p:cTn id="95" dur="4995" fill="hold"/>
                                        <p:tgtEl>
                                          <p:spTgt spid="42"/>
                                        </p:tgtEl>
                                      </p:cBhvr>
                                    </p:cmd>
                                  </p:childTnLst>
                                </p:cTn>
                              </p:par>
                              <p:par>
                                <p:cTn id="96" presetID="1" presetClass="entr" presetSubtype="0" fill="hold" nodeType="withEffect">
                                  <p:stCondLst>
                                    <p:cond delay="0"/>
                                  </p:stCondLst>
                                  <p:childTnLst>
                                    <p:set>
                                      <p:cBhvr>
                                        <p:cTn id="97"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7" name="Am-thanh-tra-loi-sai-www_nhacchuongvui_com.wav"/>
                                        </p:tgtEl>
                                      </p:cMediaNode>
                                    </p:audio>
                                  </p:subTnLst>
                                </p:cTn>
                              </p:par>
                            </p:childTnLst>
                          </p:cTn>
                        </p:par>
                        <p:par>
                          <p:cTn id="98" fill="hold">
                            <p:stCondLst>
                              <p:cond delay="4995"/>
                            </p:stCondLst>
                            <p:childTnLst>
                              <p:par>
                                <p:cTn id="99" presetID="10" presetClass="exit" presetSubtype="0" fill="hold" nodeType="afterEffect">
                                  <p:stCondLst>
                                    <p:cond delay="500"/>
                                  </p:stCondLst>
                                  <p:childTnLst>
                                    <p:animEffect transition="out" filter="fade">
                                      <p:cBhvr>
                                        <p:cTn id="100" dur="500"/>
                                        <p:tgtEl>
                                          <p:spTgt spid="68"/>
                                        </p:tgtEl>
                                      </p:cBhvr>
                                    </p:animEffect>
                                    <p:set>
                                      <p:cBhvr>
                                        <p:cTn id="101"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26" grpId="0" animBg="1"/>
      <p:bldP spid="55" grpId="0"/>
      <p:bldP spid="56" grpId="0"/>
      <p:bldP spid="57" grpId="0"/>
      <p:bldP spid="58" grpId="0"/>
      <p:bldP spid="5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2">
            <a:extLst>
              <a:ext uri="{FF2B5EF4-FFF2-40B4-BE49-F238E27FC236}">
                <a16:creationId xmlns:a16="http://schemas.microsoft.com/office/drawing/2014/main" id="{28773D47-8CF0-4CE9-AFB3-9F5C9DA271F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114" t="90522" b="291"/>
          <a:stretch/>
        </p:blipFill>
        <p:spPr>
          <a:xfrm>
            <a:off x="30479" y="2084990"/>
            <a:ext cx="303783" cy="5381935"/>
          </a:xfrm>
          <a:prstGeom prst="rect">
            <a:avLst/>
          </a:prstGeom>
        </p:spPr>
      </p:pic>
      <p:pic>
        <p:nvPicPr>
          <p:cNvPr id="62" name="图片 16">
            <a:extLst>
              <a:ext uri="{FF2B5EF4-FFF2-40B4-BE49-F238E27FC236}">
                <a16:creationId xmlns:a16="http://schemas.microsoft.com/office/drawing/2014/main" id="{EE71B69B-047D-4123-A671-199D1FB4BC4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2835714" y="3849711"/>
            <a:ext cx="302141" cy="5588511"/>
          </a:xfrm>
          <a:prstGeom prst="rect">
            <a:avLst/>
          </a:prstGeom>
        </p:spPr>
      </p:pic>
      <p:pic>
        <p:nvPicPr>
          <p:cNvPr id="63" name="图片 17">
            <a:extLst>
              <a:ext uri="{FF2B5EF4-FFF2-40B4-BE49-F238E27FC236}">
                <a16:creationId xmlns:a16="http://schemas.microsoft.com/office/drawing/2014/main" id="{B44E8B01-A811-441D-82B3-01D9989D8CA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114" t="90522" b="291"/>
          <a:stretch/>
        </p:blipFill>
        <p:spPr>
          <a:xfrm>
            <a:off x="11837418" y="237067"/>
            <a:ext cx="303783" cy="2840567"/>
          </a:xfrm>
          <a:prstGeom prst="rect">
            <a:avLst/>
          </a:prstGeom>
        </p:spPr>
      </p:pic>
      <p:pic>
        <p:nvPicPr>
          <p:cNvPr id="64" name="图片 18">
            <a:extLst>
              <a:ext uri="{FF2B5EF4-FFF2-40B4-BE49-F238E27FC236}">
                <a16:creationId xmlns:a16="http://schemas.microsoft.com/office/drawing/2014/main" id="{73379147-4F14-44B2-88F5-976D985995B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10036871" y="-1612065"/>
            <a:ext cx="302141" cy="3649136"/>
          </a:xfrm>
          <a:prstGeom prst="rect">
            <a:avLst/>
          </a:prstGeom>
        </p:spPr>
      </p:pic>
      <p:grpSp>
        <p:nvGrpSpPr>
          <p:cNvPr id="16" name="Group 15">
            <a:extLst>
              <a:ext uri="{FF2B5EF4-FFF2-40B4-BE49-F238E27FC236}">
                <a16:creationId xmlns:a16="http://schemas.microsoft.com/office/drawing/2014/main" id="{0AB76FC3-4F41-4DD5-B979-B5E4646A1295}"/>
              </a:ext>
            </a:extLst>
          </p:cNvPr>
          <p:cNvGrpSpPr/>
          <p:nvPr/>
        </p:nvGrpSpPr>
        <p:grpSpPr>
          <a:xfrm>
            <a:off x="528101" y="2576671"/>
            <a:ext cx="5560804" cy="1652428"/>
            <a:chOff x="-1727200" y="3008202"/>
            <a:chExt cx="3349408" cy="841596"/>
          </a:xfrm>
          <a:solidFill>
            <a:schemeClr val="bg1"/>
          </a:solidFill>
        </p:grpSpPr>
        <p:sp>
          <p:nvSpPr>
            <p:cNvPr id="6" name="Rectangle: Rounded Corners 5">
              <a:extLst>
                <a:ext uri="{FF2B5EF4-FFF2-40B4-BE49-F238E27FC236}">
                  <a16:creationId xmlns:a16="http://schemas.microsoft.com/office/drawing/2014/main" id="{8BD288CB-CEC0-4B69-BC1A-9E185E41B335}"/>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9A8C1359-22A3-45C3-BCDE-BD1C1D5B10BE}"/>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333">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A</a:t>
              </a:r>
            </a:p>
          </p:txBody>
        </p:sp>
      </p:grpSp>
      <p:sp>
        <p:nvSpPr>
          <p:cNvPr id="26" name="Rectangle: Rounded Corners 25">
            <a:extLst>
              <a:ext uri="{FF2B5EF4-FFF2-40B4-BE49-F238E27FC236}">
                <a16:creationId xmlns:a16="http://schemas.microsoft.com/office/drawing/2014/main" id="{405FA949-7A69-44AC-97BC-24969BBD328D}"/>
              </a:ext>
            </a:extLst>
          </p:cNvPr>
          <p:cNvSpPr/>
          <p:nvPr/>
        </p:nvSpPr>
        <p:spPr>
          <a:xfrm>
            <a:off x="1101553" y="378208"/>
            <a:ext cx="9962443" cy="1772080"/>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267">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pic>
        <p:nvPicPr>
          <p:cNvPr id="38" name="AmthanhThua">
            <a:hlinkClick r:id="" action="ppaction://media"/>
            <a:extLst>
              <a:ext uri="{FF2B5EF4-FFF2-40B4-BE49-F238E27FC236}">
                <a16:creationId xmlns:a16="http://schemas.microsoft.com/office/drawing/2014/main" id="{C4C6AAA4-0ED6-444F-B52D-DF1B1DDC542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5012" y="5425193"/>
            <a:ext cx="487363" cy="487363"/>
          </a:xfrm>
          <a:prstGeom prst="rect">
            <a:avLst/>
          </a:prstGeom>
        </p:spPr>
      </p:pic>
      <p:sp>
        <p:nvSpPr>
          <p:cNvPr id="39" name="TextBox 38">
            <a:extLst>
              <a:ext uri="{FF2B5EF4-FFF2-40B4-BE49-F238E27FC236}">
                <a16:creationId xmlns:a16="http://schemas.microsoft.com/office/drawing/2014/main" id="{FF673BA1-31AE-467D-B4AB-02389CA3197D}"/>
              </a:ext>
            </a:extLst>
          </p:cNvPr>
          <p:cNvSpPr txBox="1"/>
          <p:nvPr/>
        </p:nvSpPr>
        <p:spPr>
          <a:xfrm>
            <a:off x="-1835799" y="2422170"/>
            <a:ext cx="1633781" cy="646331"/>
          </a:xfrm>
          <a:prstGeom prst="rect">
            <a:avLst/>
          </a:prstGeom>
          <a:noFill/>
        </p:spPr>
        <p:txBody>
          <a:bodyPr wrap="none" rtlCol="0">
            <a:spAutoFit/>
          </a:bodyPr>
          <a:lstStyle/>
          <a:p>
            <a:pPr algn="ctr" defTabSz="914377">
              <a:defRPr/>
            </a:pPr>
            <a:r>
              <a:rPr lang="en-US" b="1" dirty="0" err="1">
                <a:solidFill>
                  <a:prstClr val="black"/>
                </a:solidFill>
                <a:latin typeface="Times New Roman" panose="02020603050405020304" pitchFamily="18" charset="0"/>
                <a:cs typeface="Times New Roman" panose="02020603050405020304" pitchFamily="18" charset="0"/>
              </a:rPr>
              <a:t>Âm</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thanh</a:t>
            </a:r>
            <a:r>
              <a:rPr lang="en-US" b="1" dirty="0">
                <a:solidFill>
                  <a:prstClr val="black"/>
                </a:solidFill>
                <a:latin typeface="Times New Roman" panose="02020603050405020304" pitchFamily="18" charset="0"/>
                <a:cs typeface="Times New Roman" panose="02020603050405020304" pitchFamily="18" charset="0"/>
              </a:rPr>
              <a:t> </a:t>
            </a:r>
          </a:p>
          <a:p>
            <a:pPr algn="ctr" defTabSz="914377">
              <a:defRPr/>
            </a:pPr>
            <a:r>
              <a:rPr lang="en-US" b="1" dirty="0" err="1">
                <a:solidFill>
                  <a:prstClr val="black"/>
                </a:solidFill>
                <a:latin typeface="Times New Roman" panose="02020603050405020304" pitchFamily="18" charset="0"/>
                <a:cs typeface="Times New Roman" panose="02020603050405020304" pitchFamily="18" charset="0"/>
              </a:rPr>
              <a:t>khi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chọn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Đúng</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4E5EA7DE-F931-4EF8-B456-B612DDD3924C}"/>
              </a:ext>
            </a:extLst>
          </p:cNvPr>
          <p:cNvSpPr txBox="1"/>
          <p:nvPr/>
        </p:nvSpPr>
        <p:spPr>
          <a:xfrm>
            <a:off x="-1683578" y="4642354"/>
            <a:ext cx="1402948" cy="646331"/>
          </a:xfrm>
          <a:prstGeom prst="rect">
            <a:avLst/>
          </a:prstGeom>
          <a:noFill/>
        </p:spPr>
        <p:txBody>
          <a:bodyPr wrap="none" rtlCol="0">
            <a:spAutoFit/>
          </a:bodyPr>
          <a:lstStyle/>
          <a:p>
            <a:pPr algn="ctr" defTabSz="914377">
              <a:defRPr/>
            </a:pPr>
            <a:r>
              <a:rPr lang="en-US" b="1" dirty="0" err="1">
                <a:solidFill>
                  <a:prstClr val="black"/>
                </a:solidFill>
                <a:latin typeface="Times New Roman" panose="02020603050405020304" pitchFamily="18" charset="0"/>
                <a:cs typeface="Times New Roman" panose="02020603050405020304" pitchFamily="18" charset="0"/>
              </a:rPr>
              <a:t>Âm</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thanh</a:t>
            </a:r>
            <a:r>
              <a:rPr lang="en-US" b="1" dirty="0">
                <a:solidFill>
                  <a:prstClr val="black"/>
                </a:solidFill>
                <a:latin typeface="Times New Roman" panose="02020603050405020304" pitchFamily="18" charset="0"/>
                <a:cs typeface="Times New Roman" panose="02020603050405020304" pitchFamily="18" charset="0"/>
              </a:rPr>
              <a:t> </a:t>
            </a:r>
          </a:p>
          <a:p>
            <a:pPr algn="ctr" defTabSz="914377">
              <a:defRPr/>
            </a:pPr>
            <a:r>
              <a:rPr lang="en-US" b="1" dirty="0" err="1">
                <a:solidFill>
                  <a:prstClr val="black"/>
                </a:solidFill>
                <a:latin typeface="Times New Roman" panose="02020603050405020304" pitchFamily="18" charset="0"/>
                <a:cs typeface="Times New Roman" panose="02020603050405020304" pitchFamily="18" charset="0"/>
              </a:rPr>
              <a:t>khi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chọn</a:t>
            </a:r>
            <a:r>
              <a:rPr lang="en-US" b="1" dirty="0">
                <a:solidFill>
                  <a:prstClr val="black"/>
                </a:solidFill>
                <a:latin typeface="Times New Roman" panose="02020603050405020304" pitchFamily="18" charset="0"/>
                <a:cs typeface="Times New Roman" panose="02020603050405020304" pitchFamily="18" charset="0"/>
              </a:rPr>
              <a:t> Sai</a:t>
            </a:r>
          </a:p>
        </p:txBody>
      </p:sp>
      <p:pic>
        <p:nvPicPr>
          <p:cNvPr id="41" name="59c3c5f047238">
            <a:hlinkClick r:id="" action="ppaction://media"/>
            <a:extLst>
              <a:ext uri="{FF2B5EF4-FFF2-40B4-BE49-F238E27FC236}">
                <a16:creationId xmlns:a16="http://schemas.microsoft.com/office/drawing/2014/main" id="{C84E17B4-0D4A-4112-9B16-70F4CFF7B8D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5012" y="2365921"/>
            <a:ext cx="487363" cy="487363"/>
          </a:xfrm>
          <a:prstGeom prst="rect">
            <a:avLst/>
          </a:prstGeom>
        </p:spPr>
      </p:pic>
      <p:pic>
        <p:nvPicPr>
          <p:cNvPr id="42" name="AmthanhThua2">
            <a:hlinkClick r:id="" action="ppaction://media"/>
            <a:extLst>
              <a:ext uri="{FF2B5EF4-FFF2-40B4-BE49-F238E27FC236}">
                <a16:creationId xmlns:a16="http://schemas.microsoft.com/office/drawing/2014/main" id="{6D2A5BE0-B98E-44F8-A016-E605722D4E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2490" y="6049113"/>
            <a:ext cx="487363" cy="487363"/>
          </a:xfrm>
          <a:prstGeom prst="rect">
            <a:avLst/>
          </a:prstGeom>
        </p:spPr>
      </p:pic>
      <p:pic>
        <p:nvPicPr>
          <p:cNvPr id="43" name="AmthanhThua3">
            <a:hlinkClick r:id="" action="ppaction://media"/>
            <a:extLst>
              <a:ext uri="{FF2B5EF4-FFF2-40B4-BE49-F238E27FC236}">
                <a16:creationId xmlns:a16="http://schemas.microsoft.com/office/drawing/2014/main" id="{2BDB949B-1269-431A-9859-22BBD20E06C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7935" y="6672985"/>
            <a:ext cx="487363" cy="487363"/>
          </a:xfrm>
          <a:prstGeom prst="rect">
            <a:avLst/>
          </a:prstGeom>
        </p:spPr>
      </p:pic>
      <p:grpSp>
        <p:nvGrpSpPr>
          <p:cNvPr id="44" name="Group 43">
            <a:extLst>
              <a:ext uri="{FF2B5EF4-FFF2-40B4-BE49-F238E27FC236}">
                <a16:creationId xmlns:a16="http://schemas.microsoft.com/office/drawing/2014/main" id="{8E1847AB-097F-48D7-8645-485CA8BEC5D4}"/>
              </a:ext>
            </a:extLst>
          </p:cNvPr>
          <p:cNvGrpSpPr/>
          <p:nvPr/>
        </p:nvGrpSpPr>
        <p:grpSpPr>
          <a:xfrm>
            <a:off x="6555934" y="2576673"/>
            <a:ext cx="5281484" cy="1652427"/>
            <a:chOff x="-1727200" y="3008202"/>
            <a:chExt cx="3349408" cy="841596"/>
          </a:xfrm>
          <a:solidFill>
            <a:schemeClr val="bg1"/>
          </a:solidFill>
        </p:grpSpPr>
        <p:sp>
          <p:nvSpPr>
            <p:cNvPr id="45" name="Rectangle: Rounded Corners 44">
              <a:extLst>
                <a:ext uri="{FF2B5EF4-FFF2-40B4-BE49-F238E27FC236}">
                  <a16:creationId xmlns:a16="http://schemas.microsoft.com/office/drawing/2014/main" id="{128FA18C-F9FA-4D46-9116-10216A147CEE}"/>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6" name="Oval 45">
              <a:extLst>
                <a:ext uri="{FF2B5EF4-FFF2-40B4-BE49-F238E27FC236}">
                  <a16:creationId xmlns:a16="http://schemas.microsoft.com/office/drawing/2014/main" id="{CB58CE3A-6FEA-4723-81FA-DF64F18F228A}"/>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333">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B</a:t>
              </a:r>
            </a:p>
          </p:txBody>
        </p:sp>
      </p:grpSp>
      <p:grpSp>
        <p:nvGrpSpPr>
          <p:cNvPr id="47" name="Group 46">
            <a:extLst>
              <a:ext uri="{FF2B5EF4-FFF2-40B4-BE49-F238E27FC236}">
                <a16:creationId xmlns:a16="http://schemas.microsoft.com/office/drawing/2014/main" id="{83148A92-7025-49F2-891A-369658A3A2D6}"/>
              </a:ext>
            </a:extLst>
          </p:cNvPr>
          <p:cNvGrpSpPr/>
          <p:nvPr/>
        </p:nvGrpSpPr>
        <p:grpSpPr>
          <a:xfrm>
            <a:off x="528101" y="4452051"/>
            <a:ext cx="5560804" cy="1514711"/>
            <a:chOff x="-1727200" y="3008202"/>
            <a:chExt cx="3349408" cy="841596"/>
          </a:xfrm>
          <a:solidFill>
            <a:schemeClr val="bg1"/>
          </a:solidFill>
        </p:grpSpPr>
        <p:sp>
          <p:nvSpPr>
            <p:cNvPr id="48" name="Rectangle: Rounded Corners 47">
              <a:extLst>
                <a:ext uri="{FF2B5EF4-FFF2-40B4-BE49-F238E27FC236}">
                  <a16:creationId xmlns:a16="http://schemas.microsoft.com/office/drawing/2014/main" id="{2A7199CE-352E-4AA4-BB8A-156B1647E020}"/>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1B4785BB-75DA-4D8A-9865-6BAFCF3A29FC}"/>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333">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C</a:t>
              </a:r>
            </a:p>
          </p:txBody>
        </p:sp>
      </p:grpSp>
      <p:grpSp>
        <p:nvGrpSpPr>
          <p:cNvPr id="50" name="Group 49">
            <a:extLst>
              <a:ext uri="{FF2B5EF4-FFF2-40B4-BE49-F238E27FC236}">
                <a16:creationId xmlns:a16="http://schemas.microsoft.com/office/drawing/2014/main" id="{337CA8F8-B353-4D52-9981-78C7031173A0}"/>
              </a:ext>
            </a:extLst>
          </p:cNvPr>
          <p:cNvGrpSpPr/>
          <p:nvPr/>
        </p:nvGrpSpPr>
        <p:grpSpPr>
          <a:xfrm>
            <a:off x="6555933" y="4419451"/>
            <a:ext cx="5270004" cy="1557069"/>
            <a:chOff x="-1727200" y="3008202"/>
            <a:chExt cx="3342127" cy="841596"/>
          </a:xfrm>
          <a:solidFill>
            <a:schemeClr val="bg1"/>
          </a:solidFill>
        </p:grpSpPr>
        <p:sp>
          <p:nvSpPr>
            <p:cNvPr id="51" name="Rectangle: Rounded Corners 50">
              <a:extLst>
                <a:ext uri="{FF2B5EF4-FFF2-40B4-BE49-F238E27FC236}">
                  <a16:creationId xmlns:a16="http://schemas.microsoft.com/office/drawing/2014/main" id="{D3CE5FF1-BEFA-4359-AFD2-358947F6CCBE}"/>
                </a:ext>
              </a:extLst>
            </p:cNvPr>
            <p:cNvSpPr/>
            <p:nvPr/>
          </p:nvSpPr>
          <p:spPr>
            <a:xfrm>
              <a:off x="-1409700" y="3008202"/>
              <a:ext cx="3024627"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52" name="Oval 51">
              <a:extLst>
                <a:ext uri="{FF2B5EF4-FFF2-40B4-BE49-F238E27FC236}">
                  <a16:creationId xmlns:a16="http://schemas.microsoft.com/office/drawing/2014/main" id="{B69F55FF-AD03-44EC-9640-03A9B1261960}"/>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333">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D</a:t>
              </a:r>
            </a:p>
          </p:txBody>
        </p:sp>
      </p:grpSp>
      <p:sp>
        <p:nvSpPr>
          <p:cNvPr id="55" name="文本框 372">
            <a:extLst>
              <a:ext uri="{FF2B5EF4-FFF2-40B4-BE49-F238E27FC236}">
                <a16:creationId xmlns:a16="http://schemas.microsoft.com/office/drawing/2014/main" id="{1384E964-A593-4624-94CE-58EB0273BA20}"/>
              </a:ext>
            </a:extLst>
          </p:cNvPr>
          <p:cNvSpPr txBox="1"/>
          <p:nvPr/>
        </p:nvSpPr>
        <p:spPr>
          <a:xfrm>
            <a:off x="1267444" y="535728"/>
            <a:ext cx="9630661" cy="2123658"/>
          </a:xfrm>
          <a:prstGeom prst="rect">
            <a:avLst/>
          </a:prstGeom>
          <a:noFill/>
        </p:spPr>
        <p:txBody>
          <a:bodyPr wrap="square" rtlCol="0">
            <a:spAutoFit/>
          </a:bodyPr>
          <a:lstStyle/>
          <a:p>
            <a:pPr algn="ctr" defTabSz="914377"/>
            <a:r>
              <a:rPr lang="en-US" altLang="zh-CN" sz="4400" b="1" spc="-20" dirty="0">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rPr>
              <a:t>3. </a:t>
            </a:r>
            <a:r>
              <a:rPr lang="en-US" altLang="en-US" sz="4400" dirty="0">
                <a:solidFill>
                  <a:srgbClr val="0070C0"/>
                </a:solidFill>
                <a:latin typeface="UTM Alexander" panose="02040603050506020204" pitchFamily="18" charset="0"/>
              </a:rPr>
              <a:t>Ở </a:t>
            </a:r>
            <a:r>
              <a:rPr lang="en-US" altLang="en-US" sz="4400" dirty="0" err="1">
                <a:solidFill>
                  <a:srgbClr val="0070C0"/>
                </a:solidFill>
                <a:latin typeface="UTM Alexander" panose="02040603050506020204" pitchFamily="18" charset="0"/>
              </a:rPr>
              <a:t>đồng</a:t>
            </a:r>
            <a:r>
              <a:rPr lang="en-US" altLang="en-US" sz="4400" dirty="0">
                <a:solidFill>
                  <a:srgbClr val="0070C0"/>
                </a:solidFill>
                <a:latin typeface="UTM Alexander" panose="02040603050506020204" pitchFamily="18" charset="0"/>
              </a:rPr>
              <a:t> </a:t>
            </a:r>
            <a:r>
              <a:rPr lang="en-US" altLang="en-US" sz="4400" dirty="0" err="1">
                <a:solidFill>
                  <a:srgbClr val="0070C0"/>
                </a:solidFill>
                <a:latin typeface="UTM Alexander" panose="02040603050506020204" pitchFamily="18" charset="0"/>
              </a:rPr>
              <a:t>bằng</a:t>
            </a:r>
            <a:r>
              <a:rPr lang="en-US" altLang="en-US" sz="4400" dirty="0">
                <a:solidFill>
                  <a:srgbClr val="0070C0"/>
                </a:solidFill>
                <a:latin typeface="UTM Alexander" panose="02040603050506020204" pitchFamily="18" charset="0"/>
              </a:rPr>
              <a:t> </a:t>
            </a:r>
            <a:r>
              <a:rPr lang="en-US" altLang="en-US" sz="4400" dirty="0" err="1">
                <a:solidFill>
                  <a:srgbClr val="0070C0"/>
                </a:solidFill>
                <a:latin typeface="UTM Alexander" panose="02040603050506020204" pitchFamily="18" charset="0"/>
              </a:rPr>
              <a:t>duyên</a:t>
            </a:r>
            <a:r>
              <a:rPr lang="en-US" altLang="en-US" sz="4400" dirty="0">
                <a:solidFill>
                  <a:srgbClr val="0070C0"/>
                </a:solidFill>
                <a:latin typeface="UTM Alexander" panose="02040603050506020204" pitchFamily="18" charset="0"/>
              </a:rPr>
              <a:t> </a:t>
            </a:r>
            <a:r>
              <a:rPr lang="en-US" altLang="en-US" sz="4400" dirty="0" err="1">
                <a:solidFill>
                  <a:srgbClr val="0070C0"/>
                </a:solidFill>
                <a:latin typeface="UTM Alexander" panose="02040603050506020204" pitchFamily="18" charset="0"/>
              </a:rPr>
              <a:t>hải</a:t>
            </a:r>
            <a:r>
              <a:rPr lang="en-US" altLang="en-US" sz="4400" dirty="0">
                <a:solidFill>
                  <a:srgbClr val="0070C0"/>
                </a:solidFill>
                <a:latin typeface="UTM Alexander" panose="02040603050506020204" pitchFamily="18" charset="0"/>
              </a:rPr>
              <a:t> </a:t>
            </a:r>
            <a:r>
              <a:rPr lang="en-US" altLang="en-US" sz="4400" dirty="0" err="1">
                <a:solidFill>
                  <a:srgbClr val="0070C0"/>
                </a:solidFill>
                <a:latin typeface="UTM Alexander" panose="02040603050506020204" pitchFamily="18" charset="0"/>
              </a:rPr>
              <a:t>miền</a:t>
            </a:r>
            <a:r>
              <a:rPr lang="en-US" altLang="en-US" sz="4400" dirty="0">
                <a:solidFill>
                  <a:srgbClr val="0070C0"/>
                </a:solidFill>
                <a:latin typeface="UTM Alexander" panose="02040603050506020204" pitchFamily="18" charset="0"/>
              </a:rPr>
              <a:t> </a:t>
            </a:r>
            <a:r>
              <a:rPr lang="en-US" altLang="en-US" sz="4400" dirty="0" err="1">
                <a:solidFill>
                  <a:srgbClr val="0070C0"/>
                </a:solidFill>
                <a:latin typeface="UTM Alexander" panose="02040603050506020204" pitchFamily="18" charset="0"/>
              </a:rPr>
              <a:t>Trung</a:t>
            </a:r>
            <a:r>
              <a:rPr lang="en-US" altLang="en-US" sz="4400" dirty="0">
                <a:solidFill>
                  <a:srgbClr val="0070C0"/>
                </a:solidFill>
                <a:latin typeface="UTM Alexander" panose="02040603050506020204" pitchFamily="18" charset="0"/>
              </a:rPr>
              <a:t>, </a:t>
            </a:r>
            <a:r>
              <a:rPr lang="en-US" altLang="en-US" sz="4400" dirty="0" err="1">
                <a:solidFill>
                  <a:srgbClr val="0070C0"/>
                </a:solidFill>
                <a:latin typeface="UTM Alexander" panose="02040603050506020204" pitchFamily="18" charset="0"/>
              </a:rPr>
              <a:t>dân</a:t>
            </a:r>
            <a:r>
              <a:rPr lang="en-US" altLang="en-US" sz="4400" dirty="0">
                <a:solidFill>
                  <a:srgbClr val="0070C0"/>
                </a:solidFill>
                <a:latin typeface="UTM Alexander" panose="02040603050506020204" pitchFamily="18" charset="0"/>
              </a:rPr>
              <a:t> </a:t>
            </a:r>
            <a:r>
              <a:rPr lang="en-US" altLang="en-US" sz="4400" dirty="0" err="1">
                <a:solidFill>
                  <a:srgbClr val="0070C0"/>
                </a:solidFill>
                <a:latin typeface="UTM Alexander" panose="02040603050506020204" pitchFamily="18" charset="0"/>
              </a:rPr>
              <a:t>tộc</a:t>
            </a:r>
            <a:r>
              <a:rPr lang="en-US" altLang="en-US" sz="4400" dirty="0">
                <a:solidFill>
                  <a:srgbClr val="0070C0"/>
                </a:solidFill>
                <a:latin typeface="UTM Alexander" panose="02040603050506020204" pitchFamily="18" charset="0"/>
              </a:rPr>
              <a:t> </a:t>
            </a:r>
            <a:r>
              <a:rPr lang="en-US" altLang="en-US" sz="4400" dirty="0" err="1">
                <a:solidFill>
                  <a:srgbClr val="0070C0"/>
                </a:solidFill>
                <a:latin typeface="UTM Alexander" panose="02040603050506020204" pitchFamily="18" charset="0"/>
              </a:rPr>
              <a:t>sinh</a:t>
            </a:r>
            <a:r>
              <a:rPr lang="en-US" altLang="en-US" sz="4400" dirty="0">
                <a:solidFill>
                  <a:srgbClr val="0070C0"/>
                </a:solidFill>
                <a:latin typeface="UTM Alexander" panose="02040603050506020204" pitchFamily="18" charset="0"/>
              </a:rPr>
              <a:t> </a:t>
            </a:r>
            <a:r>
              <a:rPr lang="en-US" altLang="en-US" sz="4400" dirty="0" err="1">
                <a:solidFill>
                  <a:srgbClr val="0070C0"/>
                </a:solidFill>
                <a:latin typeface="UTM Alexander" panose="02040603050506020204" pitchFamily="18" charset="0"/>
              </a:rPr>
              <a:t>sống</a:t>
            </a:r>
            <a:r>
              <a:rPr lang="en-US" altLang="en-US" sz="4400" dirty="0">
                <a:solidFill>
                  <a:srgbClr val="0070C0"/>
                </a:solidFill>
                <a:latin typeface="UTM Alexander" panose="02040603050506020204" pitchFamily="18" charset="0"/>
              </a:rPr>
              <a:t> </a:t>
            </a:r>
            <a:r>
              <a:rPr lang="en-US" altLang="en-US" sz="4400" dirty="0" err="1">
                <a:solidFill>
                  <a:srgbClr val="0070C0"/>
                </a:solidFill>
                <a:latin typeface="UTM Alexander" panose="02040603050506020204" pitchFamily="18" charset="0"/>
              </a:rPr>
              <a:t>chủ</a:t>
            </a:r>
            <a:r>
              <a:rPr lang="en-US" altLang="en-US" sz="4400" dirty="0">
                <a:solidFill>
                  <a:srgbClr val="0070C0"/>
                </a:solidFill>
                <a:latin typeface="UTM Alexander" panose="02040603050506020204" pitchFamily="18" charset="0"/>
              </a:rPr>
              <a:t> </a:t>
            </a:r>
            <a:r>
              <a:rPr lang="en-US" altLang="en-US" sz="4400" dirty="0" err="1">
                <a:solidFill>
                  <a:srgbClr val="0070C0"/>
                </a:solidFill>
                <a:latin typeface="UTM Alexander" panose="02040603050506020204" pitchFamily="18" charset="0"/>
              </a:rPr>
              <a:t>yếu</a:t>
            </a:r>
            <a:r>
              <a:rPr lang="en-US" altLang="en-US" sz="4400" dirty="0">
                <a:solidFill>
                  <a:srgbClr val="0070C0"/>
                </a:solidFill>
                <a:latin typeface="UTM Alexander" panose="02040603050506020204" pitchFamily="18" charset="0"/>
              </a:rPr>
              <a:t> </a:t>
            </a:r>
            <a:r>
              <a:rPr lang="en-US" altLang="en-US" sz="4400" dirty="0" err="1">
                <a:solidFill>
                  <a:srgbClr val="0070C0"/>
                </a:solidFill>
                <a:latin typeface="UTM Alexander" panose="02040603050506020204" pitchFamily="18" charset="0"/>
              </a:rPr>
              <a:t>là</a:t>
            </a:r>
            <a:r>
              <a:rPr lang="en-US" altLang="en-US" sz="4400" dirty="0">
                <a:solidFill>
                  <a:srgbClr val="0070C0"/>
                </a:solidFill>
                <a:latin typeface="UTM Alexander" panose="02040603050506020204" pitchFamily="18" charset="0"/>
              </a:rPr>
              <a:t>:</a:t>
            </a:r>
          </a:p>
          <a:p>
            <a:pPr algn="ctr" defTabSz="914377"/>
            <a:endParaRPr lang="en-US" altLang="zh-CN" sz="4400" b="1" spc="-20" dirty="0">
              <a:solidFill>
                <a:srgbClr val="0070C0"/>
              </a:solidFill>
              <a:latin typeface="UTM Alexander" panose="02040603050506020204" pitchFamily="18" charset="0"/>
              <a:ea typeface="字魂67号-勾玉行书" panose="00000500000000000000" pitchFamily="2" charset="-122"/>
              <a:cs typeface="Times New Roman" panose="02020603050405020304" pitchFamily="18" charset="0"/>
            </a:endParaRPr>
          </a:p>
        </p:txBody>
      </p:sp>
      <p:sp>
        <p:nvSpPr>
          <p:cNvPr id="56" name="A - 9Slide.vn">
            <a:extLst>
              <a:ext uri="{FF2B5EF4-FFF2-40B4-BE49-F238E27FC236}">
                <a16:creationId xmlns:a16="http://schemas.microsoft.com/office/drawing/2014/main" id="{F878D7F2-885F-4910-A1F6-EC78F20554F3}"/>
              </a:ext>
            </a:extLst>
          </p:cNvPr>
          <p:cNvSpPr txBox="1"/>
          <p:nvPr/>
        </p:nvSpPr>
        <p:spPr>
          <a:xfrm>
            <a:off x="1971193" y="3048508"/>
            <a:ext cx="4454580" cy="1338187"/>
          </a:xfrm>
          <a:prstGeom prst="rect">
            <a:avLst/>
          </a:prstGeom>
          <a:noFill/>
        </p:spPr>
        <p:txBody>
          <a:bodyPr wrap="square" rtlCol="0">
            <a:spAutoFit/>
          </a:bodyPr>
          <a:lstStyle/>
          <a:p>
            <a:pPr algn="just" defTabSz="914377">
              <a:lnSpc>
                <a:spcPct val="92000"/>
              </a:lnSpc>
            </a:pPr>
            <a:r>
              <a:rPr lang="en-US" sz="4400" b="1" spc="-153"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Người</a:t>
            </a:r>
            <a:r>
              <a:rPr lang="en-US" sz="4400" b="1" spc="-153"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153"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Kinh</a:t>
            </a:r>
            <a:endParaRPr lang="vi-VN" sz="4400" b="1" spc="-153"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a:p>
            <a:pPr algn="just" defTabSz="914377">
              <a:lnSpc>
                <a:spcPct val="92000"/>
              </a:lnSpc>
            </a:pPr>
            <a:endParaRPr lang="vi-VN" sz="4400" b="1" spc="-20"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7" name="B - 9Slide.vn">
            <a:extLst>
              <a:ext uri="{FF2B5EF4-FFF2-40B4-BE49-F238E27FC236}">
                <a16:creationId xmlns:a16="http://schemas.microsoft.com/office/drawing/2014/main" id="{C32766A6-0F5F-47F6-8ED0-E80EF20A3460}"/>
              </a:ext>
            </a:extLst>
          </p:cNvPr>
          <p:cNvSpPr txBox="1"/>
          <p:nvPr/>
        </p:nvSpPr>
        <p:spPr>
          <a:xfrm>
            <a:off x="7393449" y="2816906"/>
            <a:ext cx="4145152" cy="1338187"/>
          </a:xfrm>
          <a:prstGeom prst="rect">
            <a:avLst/>
          </a:prstGeom>
          <a:noFill/>
        </p:spPr>
        <p:txBody>
          <a:bodyPr wrap="square" rtlCol="0">
            <a:spAutoFit/>
          </a:bodyPr>
          <a:lstStyle/>
          <a:p>
            <a:pPr algn="ctr" defTabSz="914377">
              <a:lnSpc>
                <a:spcPct val="92000"/>
              </a:lnSpc>
            </a:pPr>
            <a:r>
              <a:rPr lang="en-US" sz="4400" b="1" spc="-153"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Người</a:t>
            </a:r>
            <a:r>
              <a:rPr lang="en-US" sz="4400" b="1" spc="-153"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153"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Kinh</a:t>
            </a:r>
            <a:r>
              <a:rPr lang="en-US" sz="4400" b="1" spc="-153"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153"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và</a:t>
            </a:r>
            <a:r>
              <a:rPr lang="en-US" sz="4400" b="1" spc="-153"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153"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Chăm</a:t>
            </a:r>
            <a:endParaRPr lang="vi-VN" sz="4400" b="1" spc="-153"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8" name="C - 9Slide.vn">
            <a:extLst>
              <a:ext uri="{FF2B5EF4-FFF2-40B4-BE49-F238E27FC236}">
                <a16:creationId xmlns:a16="http://schemas.microsoft.com/office/drawing/2014/main" id="{668A5C38-B5A2-4105-A21E-C83208A82E21}"/>
              </a:ext>
            </a:extLst>
          </p:cNvPr>
          <p:cNvSpPr txBox="1"/>
          <p:nvPr/>
        </p:nvSpPr>
        <p:spPr>
          <a:xfrm>
            <a:off x="1971193" y="4755233"/>
            <a:ext cx="4353755" cy="715260"/>
          </a:xfrm>
          <a:prstGeom prst="rect">
            <a:avLst/>
          </a:prstGeom>
          <a:noFill/>
        </p:spPr>
        <p:txBody>
          <a:bodyPr wrap="square" rtlCol="0">
            <a:spAutoFit/>
          </a:bodyPr>
          <a:lstStyle/>
          <a:p>
            <a:pPr algn="just" defTabSz="914377">
              <a:lnSpc>
                <a:spcPct val="92000"/>
              </a:lnSpc>
            </a:pPr>
            <a:r>
              <a:rPr lang="en-US" sz="4400" b="1" spc="-20"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Người</a:t>
            </a:r>
            <a:r>
              <a:rPr lang="en-US" sz="4400" b="1" spc="-20"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20"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Chăm</a:t>
            </a:r>
            <a:endParaRPr lang="vi-VN" sz="4400" b="1" spc="-20"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9" name="D - 9Slide.vn">
            <a:extLst>
              <a:ext uri="{FF2B5EF4-FFF2-40B4-BE49-F238E27FC236}">
                <a16:creationId xmlns:a16="http://schemas.microsoft.com/office/drawing/2014/main" id="{AC999889-36AC-44AD-BBFE-7B1E1A97DC21}"/>
              </a:ext>
            </a:extLst>
          </p:cNvPr>
          <p:cNvSpPr txBox="1"/>
          <p:nvPr/>
        </p:nvSpPr>
        <p:spPr>
          <a:xfrm>
            <a:off x="7136746" y="4840355"/>
            <a:ext cx="4879815" cy="715260"/>
          </a:xfrm>
          <a:prstGeom prst="rect">
            <a:avLst/>
          </a:prstGeom>
          <a:noFill/>
        </p:spPr>
        <p:txBody>
          <a:bodyPr wrap="square" rtlCol="0">
            <a:spAutoFit/>
          </a:bodyPr>
          <a:lstStyle/>
          <a:p>
            <a:pPr algn="ctr" defTabSz="914377">
              <a:lnSpc>
                <a:spcPct val="92000"/>
              </a:lnSpc>
            </a:pPr>
            <a:r>
              <a:rPr lang="en-US" sz="4400" b="1" spc="-20"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Các</a:t>
            </a:r>
            <a:r>
              <a:rPr lang="en-US" sz="4400" b="1" spc="-20"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20"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dân</a:t>
            </a:r>
            <a:r>
              <a:rPr lang="en-US" sz="4400" b="1" spc="-20"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20"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tộc</a:t>
            </a:r>
            <a:r>
              <a:rPr lang="en-US" sz="4400" b="1" spc="-20"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4400" b="1" spc="-20"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khác</a:t>
            </a:r>
            <a:endParaRPr lang="vi-VN" sz="4400" b="1" spc="-20"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pic>
        <p:nvPicPr>
          <p:cNvPr id="66" name="Picture 6" descr="Káº¿t quáº£ hÃ¬nh áº£nh cho right wrong tick icon">
            <a:extLst>
              <a:ext uri="{FF2B5EF4-FFF2-40B4-BE49-F238E27FC236}">
                <a16:creationId xmlns:a16="http://schemas.microsoft.com/office/drawing/2014/main" id="{AA41F103-CDDD-4D5C-BE47-89E74731F3C3}"/>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83808" y="3061107"/>
            <a:ext cx="647800" cy="656495"/>
          </a:xfrm>
          <a:prstGeom prst="rect">
            <a:avLst/>
          </a:prstGeom>
          <a:noFill/>
          <a:extLst>
            <a:ext uri="{909E8E84-426E-40DD-AFC4-6F175D3DCCD1}">
              <a14:hiddenFill xmlns:a14="http://schemas.microsoft.com/office/drawing/2010/main">
                <a:solidFill>
                  <a:srgbClr val="FFFFFF"/>
                </a:solidFill>
              </a14:hiddenFill>
            </a:ext>
          </a:extLst>
        </p:spPr>
      </p:pic>
      <p:pic>
        <p:nvPicPr>
          <p:cNvPr id="67" name="CẤM BUÔN BÁN, CẤM REUP2" descr="Káº¿t quáº£ hÃ¬nh áº£nh cho right wrong tick icon">
            <a:extLst>
              <a:ext uri="{FF2B5EF4-FFF2-40B4-BE49-F238E27FC236}">
                <a16:creationId xmlns:a16="http://schemas.microsoft.com/office/drawing/2014/main" id="{EC297EFB-8A2A-4D68-AC08-4240E25EC3B2}"/>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681737" y="3074689"/>
            <a:ext cx="795700" cy="69931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3" descr="Káº¿t quáº£ hÃ¬nh áº£nh cho right wrong tick icon">
            <a:extLst>
              <a:ext uri="{FF2B5EF4-FFF2-40B4-BE49-F238E27FC236}">
                <a16:creationId xmlns:a16="http://schemas.microsoft.com/office/drawing/2014/main" id="{3A764192-CE64-45BC-A3DA-33F3AEAADF73}"/>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51569" y="4736919"/>
            <a:ext cx="647800" cy="65649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4" descr="Káº¿t quáº£ hÃ¬nh áº£nh cho right wrong tick icon">
            <a:extLst>
              <a:ext uri="{FF2B5EF4-FFF2-40B4-BE49-F238E27FC236}">
                <a16:creationId xmlns:a16="http://schemas.microsoft.com/office/drawing/2014/main" id="{0C0D7226-4D70-4B2F-A37B-953A657A18FF}"/>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20679" y="4725738"/>
            <a:ext cx="647800" cy="656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7119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right)">
                                      <p:cBhvr>
                                        <p:cTn id="7" dur="500"/>
                                        <p:tgtEl>
                                          <p:spTgt spid="64"/>
                                        </p:tgtEl>
                                      </p:cBhvr>
                                    </p:animEffect>
                                  </p:childTnLst>
                                </p:cTn>
                              </p:par>
                              <p:par>
                                <p:cTn id="8" presetID="22" presetClass="entr" presetSubtype="1"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up)">
                                      <p:cBhvr>
                                        <p:cTn id="10" dur="500"/>
                                        <p:tgtEl>
                                          <p:spTgt spid="63"/>
                                        </p:tgtEl>
                                      </p:cBhvr>
                                    </p:animEffect>
                                  </p:childTnLst>
                                </p:cTn>
                              </p:par>
                              <p:par>
                                <p:cTn id="11" presetID="22" presetClass="entr" presetSubtype="4"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down)">
                                      <p:cBhvr>
                                        <p:cTn id="13" dur="500"/>
                                        <p:tgtEl>
                                          <p:spTgt spid="61"/>
                                        </p:tgtEl>
                                      </p:cBhvr>
                                    </p:animEffect>
                                  </p:childTnLst>
                                </p:cTn>
                              </p:par>
                              <p:par>
                                <p:cTn id="14" presetID="22" presetClass="entr" presetSubtype="8"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left)">
                                      <p:cBhvr>
                                        <p:cTn id="16" dur="500"/>
                                        <p:tgtEl>
                                          <p:spTgt spid="6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outVertical)">
                                      <p:cBhvr>
                                        <p:cTn id="21" dur="500"/>
                                        <p:tgtEl>
                                          <p:spTgt spid="26"/>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barn(outVertic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left)">
                                      <p:cBhvr>
                                        <p:cTn id="33" dur="500"/>
                                        <p:tgtEl>
                                          <p:spTgt spid="56"/>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500"/>
                                        <p:tgtEl>
                                          <p:spTgt spid="57"/>
                                        </p:tgtEl>
                                      </p:cBhvr>
                                    </p:animEffect>
                                  </p:childTnLst>
                                </p:cTn>
                              </p:par>
                            </p:childTnLst>
                          </p:cTn>
                        </p:par>
                        <p:par>
                          <p:cTn id="42" fill="hold">
                            <p:stCondLst>
                              <p:cond delay="2000"/>
                            </p:stCondLst>
                            <p:childTnLst>
                              <p:par>
                                <p:cTn id="43" presetID="22" presetClass="entr" presetSubtype="8" fill="hold"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wipe(left)">
                                      <p:cBhvr>
                                        <p:cTn id="45" dur="500"/>
                                        <p:tgtEl>
                                          <p:spTgt spid="47"/>
                                        </p:tgtEl>
                                      </p:cBhvr>
                                    </p:animEffect>
                                  </p:childTnLst>
                                </p:cTn>
                              </p:par>
                            </p:childTnLst>
                          </p:cTn>
                        </p:par>
                        <p:par>
                          <p:cTn id="46" fill="hold">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left)">
                                      <p:cBhvr>
                                        <p:cTn id="49" dur="500"/>
                                        <p:tgtEl>
                                          <p:spTgt spid="58"/>
                                        </p:tgtEl>
                                      </p:cBhvr>
                                    </p:animEffect>
                                  </p:childTnLst>
                                </p:cTn>
                              </p:par>
                            </p:childTnLst>
                          </p:cTn>
                        </p:par>
                        <p:par>
                          <p:cTn id="50" fill="hold">
                            <p:stCondLst>
                              <p:cond delay="3000"/>
                            </p:stCondLst>
                            <p:childTnLst>
                              <p:par>
                                <p:cTn id="51" presetID="22" presetClass="entr" presetSubtype="8" fill="hold" nodeType="after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left)">
                                      <p:cBhvr>
                                        <p:cTn id="53" dur="500"/>
                                        <p:tgtEl>
                                          <p:spTgt spid="50"/>
                                        </p:tgtEl>
                                      </p:cBhvr>
                                    </p:animEffect>
                                  </p:childTnLst>
                                </p:cTn>
                              </p:par>
                            </p:childTnLst>
                          </p:cTn>
                        </p:par>
                        <p:par>
                          <p:cTn id="54" fill="hold">
                            <p:stCondLst>
                              <p:cond delay="3500"/>
                            </p:stCondLst>
                            <p:childTnLst>
                              <p:par>
                                <p:cTn id="55" presetID="22" presetClass="entr" presetSubtype="8" fill="hold" grpId="0" nodeType="after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38"/>
                </p:tgtEl>
              </p:cMediaNode>
            </p:audio>
            <p:audio>
              <p:cMediaNode vol="80000">
                <p:cTn id="59" fill="hold" display="0">
                  <p:stCondLst>
                    <p:cond delay="indefinite"/>
                  </p:stCondLst>
                  <p:endCondLst>
                    <p:cond evt="onStopAudio" delay="0">
                      <p:tgtEl>
                        <p:sldTgt/>
                      </p:tgtEl>
                    </p:cond>
                  </p:endCondLst>
                </p:cTn>
                <p:tgtEl>
                  <p:spTgt spid="41"/>
                </p:tgtEl>
              </p:cMediaNode>
            </p:audio>
            <p:audio>
              <p:cMediaNode vol="80000">
                <p:cTn id="60" fill="hold" display="0">
                  <p:stCondLst>
                    <p:cond delay="indefinite"/>
                  </p:stCondLst>
                  <p:endCondLst>
                    <p:cond evt="onStopAudio" delay="0">
                      <p:tgtEl>
                        <p:sldTgt/>
                      </p:tgtEl>
                    </p:cond>
                  </p:endCondLst>
                </p:cTn>
                <p:tgtEl>
                  <p:spTgt spid="42"/>
                </p:tgtEl>
              </p:cMediaNode>
            </p:audio>
            <p:audio>
              <p:cMediaNode vol="80000">
                <p:cTn id="61" fill="hold" display="0">
                  <p:stCondLst>
                    <p:cond delay="indefinite"/>
                  </p:stCondLst>
                  <p:endCondLst>
                    <p:cond evt="onStopAudio" delay="0">
                      <p:tgtEl>
                        <p:sldTgt/>
                      </p:tgtEl>
                    </p:cond>
                  </p:endCondLst>
                </p:cTn>
                <p:tgtEl>
                  <p:spTgt spid="43"/>
                </p:tgtEl>
              </p:cMediaNode>
            </p:audio>
            <p:seq concurrent="1" nextAc="seek">
              <p:cTn id="62" restart="whenNotActive" fill="hold" evtFilter="cancelBubble" nodeType="interactiveSeq">
                <p:stCondLst>
                  <p:cond evt="onClick" delay="0">
                    <p:tgtEl>
                      <p:spTgt spid="56"/>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4995" fill="hold"/>
                                        <p:tgtEl>
                                          <p:spTgt spid="38"/>
                                        </p:tgtEl>
                                      </p:cBhvr>
                                    </p:cmd>
                                  </p:childTnLst>
                                </p:cTn>
                              </p:par>
                              <p:par>
                                <p:cTn id="67" presetID="1" presetClass="entr" presetSubtype="0" fill="hold"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Am-thanh-tra-loi-sai-www_nhacchuongvui_com.wav"/>
                                        </p:tgtEl>
                                      </p:cMediaNode>
                                    </p:audio>
                                  </p:subTnLst>
                                </p:cTn>
                              </p:par>
                            </p:childTnLst>
                          </p:cTn>
                        </p:par>
                        <p:par>
                          <p:cTn id="69" fill="hold">
                            <p:stCondLst>
                              <p:cond delay="4995"/>
                            </p:stCondLst>
                            <p:childTnLst>
                              <p:par>
                                <p:cTn id="70" presetID="10" presetClass="exit" presetSubtype="0" fill="hold" nodeType="afterEffect">
                                  <p:stCondLst>
                                    <p:cond delay="0"/>
                                  </p:stCondLst>
                                  <p:childTnLst>
                                    <p:animEffect transition="out" filter="fade">
                                      <p:cBhvr>
                                        <p:cTn id="71" dur="500"/>
                                        <p:tgtEl>
                                          <p:spTgt spid="66"/>
                                        </p:tgtEl>
                                      </p:cBhvr>
                                    </p:animEffect>
                                    <p:set>
                                      <p:cBhvr>
                                        <p:cTn id="72"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3" restart="whenNotActive" fill="hold" evtFilter="cancelBubble" nodeType="interactiveSeq">
                <p:stCondLst>
                  <p:cond evt="onClick" delay="0">
                    <p:tgtEl>
                      <p:spTgt spid="57"/>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4576" fill="hold"/>
                                        <p:tgtEl>
                                          <p:spTgt spid="41"/>
                                        </p:tgtEl>
                                      </p:cBhvr>
                                    </p:cmd>
                                  </p:childTnLst>
                                </p:cTn>
                              </p:par>
                              <p:par>
                                <p:cTn id="78" presetID="1" presetClass="entr" presetSubtype="0" fill="hold" nodeType="withEffect">
                                  <p:stCondLst>
                                    <p:cond delay="0"/>
                                  </p:stCondLst>
                                  <p:childTnLst>
                                    <p:set>
                                      <p:cBhvr>
                                        <p:cTn id="79"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8" name="Am-thanh-tra-loi-dung-www_nhacchuongvui_com.wav"/>
                                        </p:tgtEl>
                                      </p:cMediaNode>
                                    </p:audio>
                                  </p:subTnLst>
                                </p:cTn>
                              </p:par>
                            </p:childTnLst>
                          </p:cTn>
                        </p:par>
                      </p:childTnLst>
                    </p:cTn>
                  </p:par>
                </p:childTnLst>
              </p:cTn>
              <p:nextCondLst>
                <p:cond evt="onClick" delay="0">
                  <p:tgtEl>
                    <p:spTgt spid="57"/>
                  </p:tgtEl>
                </p:cond>
              </p:nextCondLst>
            </p:seq>
            <p:seq concurrent="1" nextAc="seek">
              <p:cTn id="80" restart="whenNotActive" fill="hold" evtFilter="cancelBubble" nodeType="interactiveSeq">
                <p:stCondLst>
                  <p:cond evt="onClick" delay="0">
                    <p:tgtEl>
                      <p:spTgt spid="58"/>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43"/>
                                        </p:tgtEl>
                                      </p:cBhvr>
                                    </p:cmd>
                                  </p:childTnLst>
                                </p:cTn>
                              </p:par>
                              <p:par>
                                <p:cTn id="85" presetID="1" presetClass="entr" presetSubtype="0"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7" name="Am-thanh-tra-loi-sai-www_nhacchuongvui_com.wav"/>
                                        </p:tgtEl>
                                      </p:cMediaNode>
                                    </p:audio>
                                  </p:subTnLst>
                                </p:cTn>
                              </p:par>
                            </p:childTnLst>
                          </p:cTn>
                        </p:par>
                        <p:par>
                          <p:cTn id="87" fill="hold">
                            <p:stCondLst>
                              <p:cond delay="4995"/>
                            </p:stCondLst>
                            <p:childTnLst>
                              <p:par>
                                <p:cTn id="88" presetID="10" presetClass="exit" presetSubtype="0" fill="hold" nodeType="afterEffect">
                                  <p:stCondLst>
                                    <p:cond delay="500"/>
                                  </p:stCondLst>
                                  <p:childTnLst>
                                    <p:animEffect transition="out" filter="fade">
                                      <p:cBhvr>
                                        <p:cTn id="89" dur="500"/>
                                        <p:tgtEl>
                                          <p:spTgt spid="69"/>
                                        </p:tgtEl>
                                      </p:cBhvr>
                                    </p:animEffect>
                                    <p:set>
                                      <p:cBhvr>
                                        <p:cTn id="90"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91" restart="whenNotActive" fill="hold" evtFilter="cancelBubble" nodeType="interactiveSeq">
                <p:stCondLst>
                  <p:cond evt="onClick" delay="0">
                    <p:tgtEl>
                      <p:spTgt spid="59"/>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clickEffect">
                                  <p:stCondLst>
                                    <p:cond delay="0"/>
                                  </p:stCondLst>
                                  <p:childTnLst>
                                    <p:cmd type="call" cmd="playFrom(0.0)">
                                      <p:cBhvr>
                                        <p:cTn id="95" dur="4995" fill="hold"/>
                                        <p:tgtEl>
                                          <p:spTgt spid="42"/>
                                        </p:tgtEl>
                                      </p:cBhvr>
                                    </p:cmd>
                                  </p:childTnLst>
                                </p:cTn>
                              </p:par>
                              <p:par>
                                <p:cTn id="96" presetID="1" presetClass="entr" presetSubtype="0" fill="hold" nodeType="withEffect">
                                  <p:stCondLst>
                                    <p:cond delay="0"/>
                                  </p:stCondLst>
                                  <p:childTnLst>
                                    <p:set>
                                      <p:cBhvr>
                                        <p:cTn id="97"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7" name="Am-thanh-tra-loi-sai-www_nhacchuongvui_com.wav"/>
                                        </p:tgtEl>
                                      </p:cMediaNode>
                                    </p:audio>
                                  </p:subTnLst>
                                </p:cTn>
                              </p:par>
                            </p:childTnLst>
                          </p:cTn>
                        </p:par>
                        <p:par>
                          <p:cTn id="98" fill="hold">
                            <p:stCondLst>
                              <p:cond delay="4995"/>
                            </p:stCondLst>
                            <p:childTnLst>
                              <p:par>
                                <p:cTn id="99" presetID="10" presetClass="exit" presetSubtype="0" fill="hold" nodeType="afterEffect">
                                  <p:stCondLst>
                                    <p:cond delay="500"/>
                                  </p:stCondLst>
                                  <p:childTnLst>
                                    <p:animEffect transition="out" filter="fade">
                                      <p:cBhvr>
                                        <p:cTn id="100" dur="500"/>
                                        <p:tgtEl>
                                          <p:spTgt spid="68"/>
                                        </p:tgtEl>
                                      </p:cBhvr>
                                    </p:animEffect>
                                    <p:set>
                                      <p:cBhvr>
                                        <p:cTn id="101"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26" grpId="0" animBg="1"/>
      <p:bldP spid="55" grpId="0"/>
      <p:bldP spid="56" grpId="0"/>
      <p:bldP spid="57" grpId="0"/>
      <p:bldP spid="58" grpId="0"/>
      <p:bldP spid="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3649"/>
            <a:ext cx="12192000" cy="6858387"/>
          </a:xfrm>
        </p:spPr>
      </p:pic>
      <p:pic>
        <p:nvPicPr>
          <p:cNvPr id="5" name="Picture 4" descr="A stack of books&#10;&#10;Description automatically generated with medium confidence">
            <a:extLst>
              <a:ext uri="{FF2B5EF4-FFF2-40B4-BE49-F238E27FC236}">
                <a16:creationId xmlns:a16="http://schemas.microsoft.com/office/drawing/2014/main" id="{F3BA17C1-3646-4C92-A8C4-5DBE7D71A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 y="1145284"/>
            <a:ext cx="3263537" cy="3510148"/>
          </a:xfrm>
          <a:prstGeom prst="rect">
            <a:avLst/>
          </a:prstGeom>
        </p:spPr>
      </p:pic>
      <p:pic>
        <p:nvPicPr>
          <p:cNvPr id="6" name="图片 4">
            <a:extLst>
              <a:ext uri="{FF2B5EF4-FFF2-40B4-BE49-F238E27FC236}">
                <a16:creationId xmlns:a16="http://schemas.microsoft.com/office/drawing/2014/main" id="{3F17623B-EEA7-443C-A12A-23684EFC5D5A}"/>
              </a:ext>
            </a:extLst>
          </p:cNvPr>
          <p:cNvPicPr>
            <a:picLocks noChangeAspect="1"/>
          </p:cNvPicPr>
          <p:nvPr/>
        </p:nvPicPr>
        <p:blipFill>
          <a:blip r:embed="rId4"/>
          <a:stretch>
            <a:fillRect/>
          </a:stretch>
        </p:blipFill>
        <p:spPr>
          <a:xfrm flipH="1">
            <a:off x="851263" y="4250722"/>
            <a:ext cx="2037644" cy="2607278"/>
          </a:xfrm>
          <a:prstGeom prst="rect">
            <a:avLst/>
          </a:prstGeom>
        </p:spPr>
      </p:pic>
      <p:grpSp>
        <p:nvGrpSpPr>
          <p:cNvPr id="7"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8"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2" name="Group 11">
            <a:extLst>
              <a:ext uri="{FF2B5EF4-FFF2-40B4-BE49-F238E27FC236}">
                <a16:creationId xmlns:a16="http://schemas.microsoft.com/office/drawing/2014/main" id="{08E8F528-DBCA-452E-B5DC-787BAC312512}"/>
              </a:ext>
            </a:extLst>
          </p:cNvPr>
          <p:cNvGrpSpPr/>
          <p:nvPr/>
        </p:nvGrpSpPr>
        <p:grpSpPr>
          <a:xfrm>
            <a:off x="9399618" y="5732512"/>
            <a:ext cx="1773983" cy="1138235"/>
            <a:chOff x="10301233" y="5703249"/>
            <a:chExt cx="1773983" cy="1138235"/>
          </a:xfrm>
        </p:grpSpPr>
        <p:grpSp>
          <p:nvGrpSpPr>
            <p:cNvPr id="13"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45"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4"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22"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23"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24"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9"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40"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1"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42"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grpSp>
          <p:nvGrpSpPr>
            <p:cNvPr id="15"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6"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nvGrpSpPr>
          <p:cNvPr id="51"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52"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3"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69"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4"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62"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63"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pic>
        <p:nvPicPr>
          <p:cNvPr id="75" name="图片 13">
            <a:extLst>
              <a:ext uri="{FF2B5EF4-FFF2-40B4-BE49-F238E27FC236}">
                <a16:creationId xmlns:a16="http://schemas.microsoft.com/office/drawing/2014/main" id="{82465F51-44EE-4360-9CC0-7B5969B470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59361">
            <a:off x="6898106" y="2785893"/>
            <a:ext cx="1157855" cy="1504518"/>
          </a:xfrm>
          <a:prstGeom prst="rect">
            <a:avLst/>
          </a:prstGeom>
        </p:spPr>
      </p:pic>
      <p:pic>
        <p:nvPicPr>
          <p:cNvPr id="76" name="图片 13">
            <a:extLst>
              <a:ext uri="{FF2B5EF4-FFF2-40B4-BE49-F238E27FC236}">
                <a16:creationId xmlns:a16="http://schemas.microsoft.com/office/drawing/2014/main" id="{82465F51-44EE-4360-9CC0-7B5969B47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75437">
            <a:off x="11130145" y="3101137"/>
            <a:ext cx="668358" cy="868466"/>
          </a:xfrm>
          <a:prstGeom prst="rect">
            <a:avLst/>
          </a:prstGeom>
        </p:spPr>
      </p:pic>
      <p:pic>
        <p:nvPicPr>
          <p:cNvPr id="77" name="Picture 76" descr="Icon&#10;&#10;Description automatically generated">
            <a:extLst>
              <a:ext uri="{FF2B5EF4-FFF2-40B4-BE49-F238E27FC236}">
                <a16:creationId xmlns:a16="http://schemas.microsoft.com/office/drawing/2014/main" id="{DBD8D211-F9FA-435D-BC5F-C73B832A9F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129" y="142638"/>
            <a:ext cx="2009095" cy="2005292"/>
          </a:xfrm>
          <a:prstGeom prst="rect">
            <a:avLst/>
          </a:prstGeom>
        </p:spPr>
      </p:pic>
      <p:sp>
        <p:nvSpPr>
          <p:cNvPr id="3" name="TextBox 2"/>
          <p:cNvSpPr txBox="1"/>
          <p:nvPr/>
        </p:nvSpPr>
        <p:spPr>
          <a:xfrm rot="21216474">
            <a:off x="2159426" y="2880520"/>
            <a:ext cx="1815737" cy="338554"/>
          </a:xfrm>
          <a:prstGeom prst="rect">
            <a:avLst/>
          </a:prstGeom>
          <a:noFill/>
        </p:spPr>
        <p:txBody>
          <a:bodyPr wrap="square" rtlCol="0">
            <a:spAutoFit/>
          </a:bodyPr>
          <a:lstStyle/>
          <a:p>
            <a:r>
              <a:rPr lang="en-US" sz="1600" b="1" dirty="0">
                <a:solidFill>
                  <a:srgbClr val="FFC000"/>
                </a:solidFill>
                <a:latin typeface="#9Slide03 AmpleSoft Bold" panose="02000000000000000000" pitchFamily="2" charset="0"/>
              </a:rPr>
              <a:t>MĂNG NON</a:t>
            </a:r>
          </a:p>
        </p:txBody>
      </p:sp>
      <p:pic>
        <p:nvPicPr>
          <p:cNvPr id="78"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a:off x="3132750" y="3611705"/>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Cartoon boy surfing in big wave Premium Vecto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723" b="95545" l="6390" r="64377"/>
                    </a14:imgEffect>
                  </a14:imgLayer>
                </a14:imgProps>
              </a:ext>
              <a:ext uri="{28A0092B-C50C-407E-A947-70E740481C1C}">
                <a14:useLocalDpi xmlns:a14="http://schemas.microsoft.com/office/drawing/2010/main" val="0"/>
              </a:ext>
            </a:extLst>
          </a:blip>
          <a:srcRect/>
          <a:stretch>
            <a:fillRect/>
          </a:stretch>
        </p:blipFill>
        <p:spPr bwMode="auto">
          <a:xfrm>
            <a:off x="4521138" y="3497611"/>
            <a:ext cx="2061267" cy="13302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Cartoon little boy with glasses carrying surfboard Premium Vecto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04118" y="3248983"/>
            <a:ext cx="3946162" cy="2860908"/>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组合 226">
            <a:extLst>
              <a:ext uri="{FF2B5EF4-FFF2-40B4-BE49-F238E27FC236}">
                <a16:creationId xmlns:a16="http://schemas.microsoft.com/office/drawing/2014/main" id="{6AADC884-BF35-43D0-BEE5-73EFDB3037DA}"/>
              </a:ext>
            </a:extLst>
          </p:cNvPr>
          <p:cNvGrpSpPr/>
          <p:nvPr/>
        </p:nvGrpSpPr>
        <p:grpSpPr>
          <a:xfrm>
            <a:off x="6789833" y="309104"/>
            <a:ext cx="2507043" cy="1415410"/>
            <a:chOff x="8726219" y="-661205"/>
            <a:chExt cx="2154936" cy="1322409"/>
          </a:xfrm>
        </p:grpSpPr>
        <p:sp>
          <p:nvSpPr>
            <p:cNvPr id="82"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84" name="TextBox 83"/>
          <p:cNvSpPr txBox="1"/>
          <p:nvPr/>
        </p:nvSpPr>
        <p:spPr>
          <a:xfrm>
            <a:off x="10104851" y="156352"/>
            <a:ext cx="1945467" cy="830997"/>
          </a:xfrm>
          <a:prstGeom prst="rect">
            <a:avLst/>
          </a:prstGeom>
          <a:noFill/>
        </p:spPr>
        <p:txBody>
          <a:bodyPr wrap="square" rtlCol="0">
            <a:spAutoFit/>
          </a:bodyPr>
          <a:lstStyle/>
          <a:p>
            <a:r>
              <a:rPr lang="en-US" sz="4800" b="1" dirty="0" err="1">
                <a:solidFill>
                  <a:srgbClr val="FF3399"/>
                </a:solidFill>
                <a:effectLst>
                  <a:outerShdw blurRad="50800" dist="38100" dir="2700000" algn="tl" rotWithShape="0">
                    <a:prstClr val="black">
                      <a:alpha val="40000"/>
                    </a:prstClr>
                  </a:outerShdw>
                  <a:reflection blurRad="6350" stA="55000" endA="300" endPos="45500" dir="5400000" sy="-100000" algn="bl" rotWithShape="0"/>
                </a:effectLst>
                <a:latin typeface="UTM Edwardian" panose="02040603050506020204" pitchFamily="18" charset="0"/>
              </a:rPr>
              <a:t>Địa</a:t>
            </a:r>
            <a:r>
              <a:rPr lang="en-US" sz="4800" b="1" dirty="0">
                <a:solidFill>
                  <a:srgbClr val="FF3399"/>
                </a:solidFill>
                <a:effectLst>
                  <a:outerShdw blurRad="50800" dist="38100" dir="2700000" algn="tl" rotWithShape="0">
                    <a:prstClr val="black">
                      <a:alpha val="40000"/>
                    </a:prstClr>
                  </a:outerShdw>
                  <a:reflection blurRad="6350" stA="55000" endA="300" endPos="45500" dir="5400000" sy="-100000" algn="bl" rotWithShape="0"/>
                </a:effectLst>
                <a:latin typeface="UTM Edwardian" panose="02040603050506020204" pitchFamily="18" charset="0"/>
              </a:rPr>
              <a:t> </a:t>
            </a:r>
            <a:r>
              <a:rPr lang="en-US" sz="4800" b="1" dirty="0" err="1">
                <a:solidFill>
                  <a:srgbClr val="FF3399"/>
                </a:solidFill>
                <a:effectLst>
                  <a:outerShdw blurRad="50800" dist="38100" dir="2700000" algn="tl" rotWithShape="0">
                    <a:prstClr val="black">
                      <a:alpha val="40000"/>
                    </a:prstClr>
                  </a:outerShdw>
                  <a:reflection blurRad="6350" stA="55000" endA="300" endPos="45500" dir="5400000" sy="-100000" algn="bl" rotWithShape="0"/>
                </a:effectLst>
                <a:latin typeface="UTM Edwardian" panose="02040603050506020204" pitchFamily="18" charset="0"/>
              </a:rPr>
              <a:t>lí</a:t>
            </a:r>
            <a:r>
              <a:rPr lang="en-US" sz="4800" b="1" dirty="0">
                <a:solidFill>
                  <a:srgbClr val="FF3399"/>
                </a:solidFill>
                <a:effectLst>
                  <a:outerShdw blurRad="50800" dist="38100" dir="2700000" algn="tl" rotWithShape="0">
                    <a:prstClr val="black">
                      <a:alpha val="40000"/>
                    </a:prstClr>
                  </a:outerShdw>
                  <a:reflection blurRad="6350" stA="55000" endA="300" endPos="45500" dir="5400000" sy="-100000" algn="bl" rotWithShape="0"/>
                </a:effectLst>
                <a:latin typeface="UTM Edwardian" panose="02040603050506020204" pitchFamily="18" charset="0"/>
              </a:rPr>
              <a:t> 4</a:t>
            </a:r>
          </a:p>
        </p:txBody>
      </p:sp>
      <p:sp>
        <p:nvSpPr>
          <p:cNvPr id="85" name="Google Shape;862;p28">
            <a:extLst>
              <a:ext uri="{FF2B5EF4-FFF2-40B4-BE49-F238E27FC236}">
                <a16:creationId xmlns:a16="http://schemas.microsoft.com/office/drawing/2014/main" id="{E8C3BF62-63EF-4F08-B45C-565EF40774A2}"/>
              </a:ext>
            </a:extLst>
          </p:cNvPr>
          <p:cNvSpPr txBox="1"/>
          <p:nvPr/>
        </p:nvSpPr>
        <p:spPr>
          <a:xfrm>
            <a:off x="857725" y="1779558"/>
            <a:ext cx="9495512"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 sz="6600" b="1" dirty="0">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 </a:t>
            </a:r>
            <a:r>
              <a:rPr lang="en" sz="6600" b="1" dirty="0">
                <a:ln>
                  <a:solidFill>
                    <a:srgbClr val="00FFFF"/>
                  </a:solidFill>
                </a:ln>
                <a:solidFill>
                  <a:schemeClr val="bg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ở đồng bằng duyên hải</a:t>
            </a:r>
            <a:endParaRPr sz="6600" b="1" dirty="0">
              <a:ln>
                <a:solidFill>
                  <a:srgbClr val="00FFFF"/>
                </a:solidFill>
              </a:ln>
              <a:solidFill>
                <a:schemeClr val="bg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endParaRPr>
          </a:p>
        </p:txBody>
      </p:sp>
      <p:sp>
        <p:nvSpPr>
          <p:cNvPr id="86" name="TextBox 85"/>
          <p:cNvSpPr txBox="1"/>
          <p:nvPr/>
        </p:nvSpPr>
        <p:spPr>
          <a:xfrm>
            <a:off x="4413142" y="3194446"/>
            <a:ext cx="5921829" cy="1323439"/>
          </a:xfrm>
          <a:prstGeom prst="rect">
            <a:avLst/>
          </a:prstGeom>
          <a:noFill/>
        </p:spPr>
        <p:txBody>
          <a:bodyPr wrap="square" rtlCol="0">
            <a:spAutoFit/>
          </a:bodyPr>
          <a:lstStyle/>
          <a:p>
            <a:r>
              <a:rPr lang="en-US" sz="8000" b="1" i="0" dirty="0" err="1">
                <a:ln>
                  <a:noFill/>
                </a:ln>
                <a:solidFill>
                  <a:srgbClr val="FFFF00"/>
                </a:solidFill>
                <a:effectLst>
                  <a:outerShdw blurRad="38100" dist="38100" dir="2700000" algn="tl">
                    <a:srgbClr val="000000">
                      <a:alpha val="43137"/>
                    </a:srgbClr>
                  </a:outerShdw>
                </a:effectLst>
                <a:latin typeface="#9Slide06 SVNFresh Script" pitchFamily="2" charset="0"/>
              </a:rPr>
              <a:t>Miền</a:t>
            </a:r>
            <a:r>
              <a:rPr lang="en-US" sz="8000" b="1" i="0" dirty="0">
                <a:ln>
                  <a:noFill/>
                </a:ln>
                <a:solidFill>
                  <a:srgbClr val="FFFF00"/>
                </a:solidFill>
                <a:effectLst>
                  <a:outerShdw blurRad="38100" dist="38100" dir="2700000" algn="tl">
                    <a:srgbClr val="000000">
                      <a:alpha val="43137"/>
                    </a:srgbClr>
                  </a:outerShdw>
                </a:effectLst>
                <a:latin typeface="#9Slide06 SVNFresh Script" pitchFamily="2" charset="0"/>
              </a:rPr>
              <a:t> </a:t>
            </a:r>
            <a:r>
              <a:rPr lang="en-US" sz="8000" b="1" i="0" dirty="0" err="1">
                <a:ln>
                  <a:noFill/>
                </a:ln>
                <a:solidFill>
                  <a:srgbClr val="FFFF00"/>
                </a:solidFill>
                <a:effectLst>
                  <a:outerShdw blurRad="38100" dist="38100" dir="2700000" algn="tl">
                    <a:srgbClr val="000000">
                      <a:alpha val="43137"/>
                    </a:srgbClr>
                  </a:outerShdw>
                </a:effectLst>
                <a:latin typeface="#9Slide06 SVNFresh Script" pitchFamily="2" charset="0"/>
              </a:rPr>
              <a:t>Trung</a:t>
            </a:r>
            <a:endParaRPr lang="en-US" sz="8000" dirty="0">
              <a:solidFill>
                <a:srgbClr val="FFFF00"/>
              </a:solidFill>
            </a:endParaRPr>
          </a:p>
        </p:txBody>
      </p:sp>
      <p:sp>
        <p:nvSpPr>
          <p:cNvPr id="87" name="TextBox 86"/>
          <p:cNvSpPr txBox="1"/>
          <p:nvPr/>
        </p:nvSpPr>
        <p:spPr>
          <a:xfrm>
            <a:off x="1695994" y="838493"/>
            <a:ext cx="9724572" cy="707886"/>
          </a:xfrm>
          <a:prstGeom prst="rect">
            <a:avLst/>
          </a:prstGeom>
          <a:noFill/>
        </p:spPr>
        <p:txBody>
          <a:bodyPr wrap="square" rtlCol="0">
            <a:spAutoFit/>
          </a:bodyPr>
          <a:lstStyle/>
          <a:p>
            <a:pPr algn="ctr"/>
            <a:r>
              <a:rPr lang="en-US" sz="4000" dirty="0">
                <a:solidFill>
                  <a:srgbClr val="002060"/>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NGƯỜI DÂN VÀ HOẠT ĐỘNG SẢN XUẤT</a:t>
            </a:r>
          </a:p>
        </p:txBody>
      </p:sp>
      <p:sp>
        <p:nvSpPr>
          <p:cNvPr id="88" name="TextBox 87"/>
          <p:cNvSpPr txBox="1"/>
          <p:nvPr/>
        </p:nvSpPr>
        <p:spPr>
          <a:xfrm>
            <a:off x="8836424" y="3032312"/>
            <a:ext cx="2683152" cy="461665"/>
          </a:xfrm>
          <a:prstGeom prst="rect">
            <a:avLst/>
          </a:prstGeom>
          <a:noFill/>
        </p:spPr>
        <p:txBody>
          <a:bodyPr wrap="square" rtlCol="0">
            <a:spAutoFit/>
          </a:bodyPr>
          <a:lstStyle/>
          <a:p>
            <a:r>
              <a:rPr lang="en-US" sz="2400" b="1" dirty="0">
                <a:latin typeface="UTM Soraya" panose="02040603050506020204" pitchFamily="18" charset="0"/>
              </a:rPr>
              <a:t>( </a:t>
            </a:r>
            <a:r>
              <a:rPr lang="en-US" sz="2400" b="1" dirty="0" err="1">
                <a:latin typeface="UTM Soraya" panose="02040603050506020204" pitchFamily="18" charset="0"/>
              </a:rPr>
              <a:t>tiếp</a:t>
            </a:r>
            <a:r>
              <a:rPr lang="en-US" sz="2400" b="1" dirty="0">
                <a:latin typeface="UTM Soraya" panose="02040603050506020204" pitchFamily="18" charset="0"/>
              </a:rPr>
              <a:t> </a:t>
            </a:r>
            <a:r>
              <a:rPr lang="en-US" sz="2400" b="1" dirty="0" err="1">
                <a:latin typeface="UTM Soraya" panose="02040603050506020204" pitchFamily="18" charset="0"/>
              </a:rPr>
              <a:t>theo</a:t>
            </a:r>
            <a:r>
              <a:rPr lang="en-US" sz="2400" b="1" dirty="0">
                <a:latin typeface="UTM Soraya" panose="02040603050506020204" pitchFamily="18" charset="0"/>
              </a:rPr>
              <a:t>)</a:t>
            </a:r>
          </a:p>
        </p:txBody>
      </p:sp>
      <p:pic>
        <p:nvPicPr>
          <p:cNvPr id="89" name="Picture 8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11093" y="4803022"/>
            <a:ext cx="1191764" cy="2064373"/>
          </a:xfrm>
          <a:prstGeom prst="rect">
            <a:avLst/>
          </a:prstGeom>
        </p:spPr>
      </p:pic>
    </p:spTree>
    <p:extLst>
      <p:ext uri="{BB962C8B-B14F-4D97-AF65-F5344CB8AC3E}">
        <p14:creationId xmlns:p14="http://schemas.microsoft.com/office/powerpoint/2010/main" val="204389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wipe(down)">
                                      <p:cBhvr>
                                        <p:cTn id="11" dur="500"/>
                                        <p:tgtEl>
                                          <p:spTgt spid="75"/>
                                        </p:tgtEl>
                                      </p:cBhvr>
                                    </p:animEffect>
                                  </p:childTnLst>
                                </p:cTn>
                              </p:par>
                              <p:par>
                                <p:cTn id="12" presetID="22" presetClass="entr" presetSubtype="4" fill="hold" nodeType="with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cTn>
                              </p:par>
                              <p:par>
                                <p:cTn id="15" presetID="42" presetClass="entr" presetSubtype="0"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1000"/>
                                        <p:tgtEl>
                                          <p:spTgt spid="77"/>
                                        </p:tgtEl>
                                      </p:cBhvr>
                                    </p:animEffect>
                                    <p:anim calcmode="lin" valueType="num">
                                      <p:cBhvr>
                                        <p:cTn id="18" dur="1000" fill="hold"/>
                                        <p:tgtEl>
                                          <p:spTgt spid="77"/>
                                        </p:tgtEl>
                                        <p:attrNameLst>
                                          <p:attrName>ppt_x</p:attrName>
                                        </p:attrNameLst>
                                      </p:cBhvr>
                                      <p:tavLst>
                                        <p:tav tm="0">
                                          <p:val>
                                            <p:strVal val="#ppt_x"/>
                                          </p:val>
                                        </p:tav>
                                        <p:tav tm="100000">
                                          <p:val>
                                            <p:strVal val="#ppt_x"/>
                                          </p:val>
                                        </p:tav>
                                      </p:tavLst>
                                    </p:anim>
                                    <p:anim calcmode="lin" valueType="num">
                                      <p:cBhvr>
                                        <p:cTn id="19" dur="1000" fill="hold"/>
                                        <p:tgtEl>
                                          <p:spTgt spid="7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1000"/>
                                        <p:tgtEl>
                                          <p:spTgt spid="81"/>
                                        </p:tgtEl>
                                      </p:cBhvr>
                                    </p:animEffect>
                                    <p:anim calcmode="lin" valueType="num">
                                      <p:cBhvr>
                                        <p:cTn id="23" dur="1000" fill="hold"/>
                                        <p:tgtEl>
                                          <p:spTgt spid="81"/>
                                        </p:tgtEl>
                                        <p:attrNameLst>
                                          <p:attrName>ppt_x</p:attrName>
                                        </p:attrNameLst>
                                      </p:cBhvr>
                                      <p:tavLst>
                                        <p:tav tm="0">
                                          <p:val>
                                            <p:strVal val="#ppt_x"/>
                                          </p:val>
                                        </p:tav>
                                        <p:tav tm="100000">
                                          <p:val>
                                            <p:strVal val="#ppt_x"/>
                                          </p:val>
                                        </p:tav>
                                      </p:tavLst>
                                    </p:anim>
                                    <p:anim calcmode="lin" valueType="num">
                                      <p:cBhvr>
                                        <p:cTn id="24" dur="1000" fill="hold"/>
                                        <p:tgtEl>
                                          <p:spTgt spid="81"/>
                                        </p:tgtEl>
                                        <p:attrNameLst>
                                          <p:attrName>ppt_y</p:attrName>
                                        </p:attrNameLst>
                                      </p:cBhvr>
                                      <p:tavLst>
                                        <p:tav tm="0">
                                          <p:val>
                                            <p:strVal val="#ppt_y+.1"/>
                                          </p:val>
                                        </p:tav>
                                        <p:tav tm="100000">
                                          <p:val>
                                            <p:strVal val="#ppt_y"/>
                                          </p:val>
                                        </p:tav>
                                      </p:tavLst>
                                    </p:anim>
                                  </p:childTnLst>
                                </p:cTn>
                              </p:par>
                              <p:par>
                                <p:cTn id="25" presetID="53" presetClass="entr" presetSubtype="16" fill="hold" grpId="0" nodeType="withEffect">
                                  <p:stCondLst>
                                    <p:cond delay="0"/>
                                  </p:stCondLst>
                                  <p:childTnLst>
                                    <p:set>
                                      <p:cBhvr>
                                        <p:cTn id="26" dur="1" fill="hold">
                                          <p:stCondLst>
                                            <p:cond delay="0"/>
                                          </p:stCondLst>
                                        </p:cTn>
                                        <p:tgtEl>
                                          <p:spTgt spid="84"/>
                                        </p:tgtEl>
                                        <p:attrNameLst>
                                          <p:attrName>style.visibility</p:attrName>
                                        </p:attrNameLst>
                                      </p:cBhvr>
                                      <p:to>
                                        <p:strVal val="visible"/>
                                      </p:to>
                                    </p:set>
                                    <p:anim calcmode="lin" valueType="num">
                                      <p:cBhvr>
                                        <p:cTn id="27" dur="500" fill="hold"/>
                                        <p:tgtEl>
                                          <p:spTgt spid="84"/>
                                        </p:tgtEl>
                                        <p:attrNameLst>
                                          <p:attrName>ppt_w</p:attrName>
                                        </p:attrNameLst>
                                      </p:cBhvr>
                                      <p:tavLst>
                                        <p:tav tm="0">
                                          <p:val>
                                            <p:fltVal val="0"/>
                                          </p:val>
                                        </p:tav>
                                        <p:tav tm="100000">
                                          <p:val>
                                            <p:strVal val="#ppt_w"/>
                                          </p:val>
                                        </p:tav>
                                      </p:tavLst>
                                    </p:anim>
                                    <p:anim calcmode="lin" valueType="num">
                                      <p:cBhvr>
                                        <p:cTn id="28" dur="500" fill="hold"/>
                                        <p:tgtEl>
                                          <p:spTgt spid="84"/>
                                        </p:tgtEl>
                                        <p:attrNameLst>
                                          <p:attrName>ppt_h</p:attrName>
                                        </p:attrNameLst>
                                      </p:cBhvr>
                                      <p:tavLst>
                                        <p:tav tm="0">
                                          <p:val>
                                            <p:fltVal val="0"/>
                                          </p:val>
                                        </p:tav>
                                        <p:tav tm="100000">
                                          <p:val>
                                            <p:strVal val="#ppt_h"/>
                                          </p:val>
                                        </p:tav>
                                      </p:tavLst>
                                    </p:anim>
                                    <p:animEffect transition="in" filter="fade">
                                      <p:cBhvr>
                                        <p:cTn id="29" dur="500"/>
                                        <p:tgtEl>
                                          <p:spTgt spid="84"/>
                                        </p:tgtEl>
                                      </p:cBhvr>
                                    </p:animEffect>
                                  </p:childTnLst>
                                </p:cTn>
                              </p:par>
                              <p:par>
                                <p:cTn id="30" presetID="2" presetClass="entr" presetSubtype="2" fill="hold" nodeType="withEffect">
                                  <p:stCondLst>
                                    <p:cond delay="0"/>
                                  </p:stCondLst>
                                  <p:childTnLst>
                                    <p:set>
                                      <p:cBhvr>
                                        <p:cTn id="31" dur="1" fill="hold">
                                          <p:stCondLst>
                                            <p:cond delay="0"/>
                                          </p:stCondLst>
                                        </p:cTn>
                                        <p:tgtEl>
                                          <p:spTgt spid="80"/>
                                        </p:tgtEl>
                                        <p:attrNameLst>
                                          <p:attrName>style.visibility</p:attrName>
                                        </p:attrNameLst>
                                      </p:cBhvr>
                                      <p:to>
                                        <p:strVal val="visible"/>
                                      </p:to>
                                    </p:set>
                                    <p:anim calcmode="lin" valueType="num">
                                      <p:cBhvr additive="base">
                                        <p:cTn id="32" dur="500" fill="hold"/>
                                        <p:tgtEl>
                                          <p:spTgt spid="80"/>
                                        </p:tgtEl>
                                        <p:attrNameLst>
                                          <p:attrName>ppt_x</p:attrName>
                                        </p:attrNameLst>
                                      </p:cBhvr>
                                      <p:tavLst>
                                        <p:tav tm="0">
                                          <p:val>
                                            <p:strVal val="1+#ppt_w/2"/>
                                          </p:val>
                                        </p:tav>
                                        <p:tav tm="100000">
                                          <p:val>
                                            <p:strVal val="#ppt_x"/>
                                          </p:val>
                                        </p:tav>
                                      </p:tavLst>
                                    </p:anim>
                                    <p:anim calcmode="lin" valueType="num">
                                      <p:cBhvr additive="base">
                                        <p:cTn id="33" dur="500" fill="hold"/>
                                        <p:tgtEl>
                                          <p:spTgt spid="80"/>
                                        </p:tgtEl>
                                        <p:attrNameLst>
                                          <p:attrName>ppt_y</p:attrName>
                                        </p:attrNameLst>
                                      </p:cBhvr>
                                      <p:tavLst>
                                        <p:tav tm="0">
                                          <p:val>
                                            <p:strVal val="#ppt_y"/>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79"/>
                                        </p:tgtEl>
                                        <p:attrNameLst>
                                          <p:attrName>style.visibility</p:attrName>
                                        </p:attrNameLst>
                                      </p:cBhvr>
                                      <p:to>
                                        <p:strVal val="visible"/>
                                      </p:to>
                                    </p:set>
                                    <p:anim calcmode="lin" valueType="num">
                                      <p:cBhvr>
                                        <p:cTn id="36" dur="500" fill="hold"/>
                                        <p:tgtEl>
                                          <p:spTgt spid="79"/>
                                        </p:tgtEl>
                                        <p:attrNameLst>
                                          <p:attrName>ppt_w</p:attrName>
                                        </p:attrNameLst>
                                      </p:cBhvr>
                                      <p:tavLst>
                                        <p:tav tm="0">
                                          <p:val>
                                            <p:fltVal val="0"/>
                                          </p:val>
                                        </p:tav>
                                        <p:tav tm="100000">
                                          <p:val>
                                            <p:strVal val="#ppt_w"/>
                                          </p:val>
                                        </p:tav>
                                      </p:tavLst>
                                    </p:anim>
                                    <p:anim calcmode="lin" valueType="num">
                                      <p:cBhvr>
                                        <p:cTn id="37" dur="500" fill="hold"/>
                                        <p:tgtEl>
                                          <p:spTgt spid="79"/>
                                        </p:tgtEl>
                                        <p:attrNameLst>
                                          <p:attrName>ppt_h</p:attrName>
                                        </p:attrNameLst>
                                      </p:cBhvr>
                                      <p:tavLst>
                                        <p:tav tm="0">
                                          <p:val>
                                            <p:fltVal val="0"/>
                                          </p:val>
                                        </p:tav>
                                        <p:tav tm="100000">
                                          <p:val>
                                            <p:strVal val="#ppt_h"/>
                                          </p:val>
                                        </p:tav>
                                      </p:tavLst>
                                    </p:anim>
                                    <p:animEffect transition="in" filter="fade">
                                      <p:cBhvr>
                                        <p:cTn id="38" dur="500"/>
                                        <p:tgtEl>
                                          <p:spTgt spid="79"/>
                                        </p:tgtEl>
                                      </p:cBhvr>
                                    </p:animEffect>
                                  </p:childTnLst>
                                </p:cTn>
                              </p:par>
                            </p:childTnLst>
                          </p:cTn>
                        </p:par>
                        <p:par>
                          <p:cTn id="39" fill="hold">
                            <p:stCondLst>
                              <p:cond delay="1000"/>
                            </p:stCondLst>
                            <p:childTnLst>
                              <p:par>
                                <p:cTn id="40" presetID="31" presetClass="entr" presetSubtype="0" fill="hold" grpId="0" nodeType="afterEffect">
                                  <p:stCondLst>
                                    <p:cond delay="0"/>
                                  </p:stCondLst>
                                  <p:childTnLst>
                                    <p:set>
                                      <p:cBhvr>
                                        <p:cTn id="41" dur="1" fill="hold">
                                          <p:stCondLst>
                                            <p:cond delay="0"/>
                                          </p:stCondLst>
                                        </p:cTn>
                                        <p:tgtEl>
                                          <p:spTgt spid="87"/>
                                        </p:tgtEl>
                                        <p:attrNameLst>
                                          <p:attrName>style.visibility</p:attrName>
                                        </p:attrNameLst>
                                      </p:cBhvr>
                                      <p:to>
                                        <p:strVal val="visible"/>
                                      </p:to>
                                    </p:set>
                                    <p:anim calcmode="lin" valueType="num">
                                      <p:cBhvr>
                                        <p:cTn id="42" dur="1000" fill="hold"/>
                                        <p:tgtEl>
                                          <p:spTgt spid="87"/>
                                        </p:tgtEl>
                                        <p:attrNameLst>
                                          <p:attrName>ppt_w</p:attrName>
                                        </p:attrNameLst>
                                      </p:cBhvr>
                                      <p:tavLst>
                                        <p:tav tm="0">
                                          <p:val>
                                            <p:fltVal val="0"/>
                                          </p:val>
                                        </p:tav>
                                        <p:tav tm="100000">
                                          <p:val>
                                            <p:strVal val="#ppt_w"/>
                                          </p:val>
                                        </p:tav>
                                      </p:tavLst>
                                    </p:anim>
                                    <p:anim calcmode="lin" valueType="num">
                                      <p:cBhvr>
                                        <p:cTn id="43" dur="1000" fill="hold"/>
                                        <p:tgtEl>
                                          <p:spTgt spid="87"/>
                                        </p:tgtEl>
                                        <p:attrNameLst>
                                          <p:attrName>ppt_h</p:attrName>
                                        </p:attrNameLst>
                                      </p:cBhvr>
                                      <p:tavLst>
                                        <p:tav tm="0">
                                          <p:val>
                                            <p:fltVal val="0"/>
                                          </p:val>
                                        </p:tav>
                                        <p:tav tm="100000">
                                          <p:val>
                                            <p:strVal val="#ppt_h"/>
                                          </p:val>
                                        </p:tav>
                                      </p:tavLst>
                                    </p:anim>
                                    <p:anim calcmode="lin" valueType="num">
                                      <p:cBhvr>
                                        <p:cTn id="44" dur="1000" fill="hold"/>
                                        <p:tgtEl>
                                          <p:spTgt spid="87"/>
                                        </p:tgtEl>
                                        <p:attrNameLst>
                                          <p:attrName>style.rotation</p:attrName>
                                        </p:attrNameLst>
                                      </p:cBhvr>
                                      <p:tavLst>
                                        <p:tav tm="0">
                                          <p:val>
                                            <p:fltVal val="90"/>
                                          </p:val>
                                        </p:tav>
                                        <p:tav tm="100000">
                                          <p:val>
                                            <p:fltVal val="0"/>
                                          </p:val>
                                        </p:tav>
                                      </p:tavLst>
                                    </p:anim>
                                    <p:animEffect transition="in" filter="fade">
                                      <p:cBhvr>
                                        <p:cTn id="45" dur="1000"/>
                                        <p:tgtEl>
                                          <p:spTgt spid="87"/>
                                        </p:tgtEl>
                                      </p:cBhvr>
                                    </p:animEffect>
                                  </p:childTnLst>
                                </p:cTn>
                              </p:par>
                            </p:childTnLst>
                          </p:cTn>
                        </p:par>
                        <p:par>
                          <p:cTn id="46" fill="hold">
                            <p:stCondLst>
                              <p:cond delay="2000"/>
                            </p:stCondLst>
                            <p:childTnLst>
                              <p:par>
                                <p:cTn id="47" presetID="31" presetClass="entr" presetSubtype="0" fill="hold" grpId="0" nodeType="afterEffect">
                                  <p:stCondLst>
                                    <p:cond delay="0"/>
                                  </p:stCondLst>
                                  <p:childTnLst>
                                    <p:set>
                                      <p:cBhvr>
                                        <p:cTn id="48" dur="1" fill="hold">
                                          <p:stCondLst>
                                            <p:cond delay="0"/>
                                          </p:stCondLst>
                                        </p:cTn>
                                        <p:tgtEl>
                                          <p:spTgt spid="85"/>
                                        </p:tgtEl>
                                        <p:attrNameLst>
                                          <p:attrName>style.visibility</p:attrName>
                                        </p:attrNameLst>
                                      </p:cBhvr>
                                      <p:to>
                                        <p:strVal val="visible"/>
                                      </p:to>
                                    </p:set>
                                    <p:anim calcmode="lin" valueType="num">
                                      <p:cBhvr>
                                        <p:cTn id="49" dur="1000" fill="hold"/>
                                        <p:tgtEl>
                                          <p:spTgt spid="85"/>
                                        </p:tgtEl>
                                        <p:attrNameLst>
                                          <p:attrName>ppt_w</p:attrName>
                                        </p:attrNameLst>
                                      </p:cBhvr>
                                      <p:tavLst>
                                        <p:tav tm="0">
                                          <p:val>
                                            <p:fltVal val="0"/>
                                          </p:val>
                                        </p:tav>
                                        <p:tav tm="100000">
                                          <p:val>
                                            <p:strVal val="#ppt_w"/>
                                          </p:val>
                                        </p:tav>
                                      </p:tavLst>
                                    </p:anim>
                                    <p:anim calcmode="lin" valueType="num">
                                      <p:cBhvr>
                                        <p:cTn id="50" dur="1000" fill="hold"/>
                                        <p:tgtEl>
                                          <p:spTgt spid="85"/>
                                        </p:tgtEl>
                                        <p:attrNameLst>
                                          <p:attrName>ppt_h</p:attrName>
                                        </p:attrNameLst>
                                      </p:cBhvr>
                                      <p:tavLst>
                                        <p:tav tm="0">
                                          <p:val>
                                            <p:fltVal val="0"/>
                                          </p:val>
                                        </p:tav>
                                        <p:tav tm="100000">
                                          <p:val>
                                            <p:strVal val="#ppt_h"/>
                                          </p:val>
                                        </p:tav>
                                      </p:tavLst>
                                    </p:anim>
                                    <p:anim calcmode="lin" valueType="num">
                                      <p:cBhvr>
                                        <p:cTn id="51" dur="1000" fill="hold"/>
                                        <p:tgtEl>
                                          <p:spTgt spid="85"/>
                                        </p:tgtEl>
                                        <p:attrNameLst>
                                          <p:attrName>style.rotation</p:attrName>
                                        </p:attrNameLst>
                                      </p:cBhvr>
                                      <p:tavLst>
                                        <p:tav tm="0">
                                          <p:val>
                                            <p:fltVal val="90"/>
                                          </p:val>
                                        </p:tav>
                                        <p:tav tm="100000">
                                          <p:val>
                                            <p:fltVal val="0"/>
                                          </p:val>
                                        </p:tav>
                                      </p:tavLst>
                                    </p:anim>
                                    <p:animEffect transition="in" filter="fade">
                                      <p:cBhvr>
                                        <p:cTn id="52" dur="1000"/>
                                        <p:tgtEl>
                                          <p:spTgt spid="85"/>
                                        </p:tgtEl>
                                      </p:cBhvr>
                                    </p:animEffect>
                                  </p:childTnLst>
                                </p:cTn>
                              </p:par>
                            </p:childTnLst>
                          </p:cTn>
                        </p:par>
                        <p:par>
                          <p:cTn id="53" fill="hold">
                            <p:stCondLst>
                              <p:cond delay="3000"/>
                            </p:stCondLst>
                            <p:childTnLst>
                              <p:par>
                                <p:cTn id="54" presetID="31" presetClass="entr" presetSubtype="0" fill="hold" grpId="0" nodeType="afterEffect">
                                  <p:stCondLst>
                                    <p:cond delay="0"/>
                                  </p:stCondLst>
                                  <p:childTnLst>
                                    <p:set>
                                      <p:cBhvr>
                                        <p:cTn id="55" dur="1" fill="hold">
                                          <p:stCondLst>
                                            <p:cond delay="0"/>
                                          </p:stCondLst>
                                        </p:cTn>
                                        <p:tgtEl>
                                          <p:spTgt spid="86"/>
                                        </p:tgtEl>
                                        <p:attrNameLst>
                                          <p:attrName>style.visibility</p:attrName>
                                        </p:attrNameLst>
                                      </p:cBhvr>
                                      <p:to>
                                        <p:strVal val="visible"/>
                                      </p:to>
                                    </p:set>
                                    <p:anim calcmode="lin" valueType="num">
                                      <p:cBhvr>
                                        <p:cTn id="56" dur="1000" fill="hold"/>
                                        <p:tgtEl>
                                          <p:spTgt spid="86"/>
                                        </p:tgtEl>
                                        <p:attrNameLst>
                                          <p:attrName>ppt_w</p:attrName>
                                        </p:attrNameLst>
                                      </p:cBhvr>
                                      <p:tavLst>
                                        <p:tav tm="0">
                                          <p:val>
                                            <p:fltVal val="0"/>
                                          </p:val>
                                        </p:tav>
                                        <p:tav tm="100000">
                                          <p:val>
                                            <p:strVal val="#ppt_w"/>
                                          </p:val>
                                        </p:tav>
                                      </p:tavLst>
                                    </p:anim>
                                    <p:anim calcmode="lin" valueType="num">
                                      <p:cBhvr>
                                        <p:cTn id="57" dur="1000" fill="hold"/>
                                        <p:tgtEl>
                                          <p:spTgt spid="86"/>
                                        </p:tgtEl>
                                        <p:attrNameLst>
                                          <p:attrName>ppt_h</p:attrName>
                                        </p:attrNameLst>
                                      </p:cBhvr>
                                      <p:tavLst>
                                        <p:tav tm="0">
                                          <p:val>
                                            <p:fltVal val="0"/>
                                          </p:val>
                                        </p:tav>
                                        <p:tav tm="100000">
                                          <p:val>
                                            <p:strVal val="#ppt_h"/>
                                          </p:val>
                                        </p:tav>
                                      </p:tavLst>
                                    </p:anim>
                                    <p:anim calcmode="lin" valueType="num">
                                      <p:cBhvr>
                                        <p:cTn id="58" dur="1000" fill="hold"/>
                                        <p:tgtEl>
                                          <p:spTgt spid="86"/>
                                        </p:tgtEl>
                                        <p:attrNameLst>
                                          <p:attrName>style.rotation</p:attrName>
                                        </p:attrNameLst>
                                      </p:cBhvr>
                                      <p:tavLst>
                                        <p:tav tm="0">
                                          <p:val>
                                            <p:fltVal val="90"/>
                                          </p:val>
                                        </p:tav>
                                        <p:tav tm="100000">
                                          <p:val>
                                            <p:fltVal val="0"/>
                                          </p:val>
                                        </p:tav>
                                      </p:tavLst>
                                    </p:anim>
                                    <p:animEffect transition="in" filter="fade">
                                      <p:cBhvr>
                                        <p:cTn id="59" dur="1000"/>
                                        <p:tgtEl>
                                          <p:spTgt spid="86"/>
                                        </p:tgtEl>
                                      </p:cBhvr>
                                    </p:animEffect>
                                  </p:childTnLst>
                                </p:cTn>
                              </p:par>
                            </p:childTnLst>
                          </p:cTn>
                        </p:par>
                        <p:par>
                          <p:cTn id="60" fill="hold">
                            <p:stCondLst>
                              <p:cond delay="4000"/>
                            </p:stCondLst>
                            <p:childTnLst>
                              <p:par>
                                <p:cTn id="61" presetID="53" presetClass="entr" presetSubtype="16" fill="hold" grpId="0" nodeType="afterEffect">
                                  <p:stCondLst>
                                    <p:cond delay="0"/>
                                  </p:stCondLst>
                                  <p:childTnLst>
                                    <p:set>
                                      <p:cBhvr>
                                        <p:cTn id="62" dur="1" fill="hold">
                                          <p:stCondLst>
                                            <p:cond delay="0"/>
                                          </p:stCondLst>
                                        </p:cTn>
                                        <p:tgtEl>
                                          <p:spTgt spid="88"/>
                                        </p:tgtEl>
                                        <p:attrNameLst>
                                          <p:attrName>style.visibility</p:attrName>
                                        </p:attrNameLst>
                                      </p:cBhvr>
                                      <p:to>
                                        <p:strVal val="visible"/>
                                      </p:to>
                                    </p:set>
                                    <p:anim calcmode="lin" valueType="num">
                                      <p:cBhvr>
                                        <p:cTn id="63" dur="500" fill="hold"/>
                                        <p:tgtEl>
                                          <p:spTgt spid="88"/>
                                        </p:tgtEl>
                                        <p:attrNameLst>
                                          <p:attrName>ppt_w</p:attrName>
                                        </p:attrNameLst>
                                      </p:cBhvr>
                                      <p:tavLst>
                                        <p:tav tm="0">
                                          <p:val>
                                            <p:fltVal val="0"/>
                                          </p:val>
                                        </p:tav>
                                        <p:tav tm="100000">
                                          <p:val>
                                            <p:strVal val="#ppt_w"/>
                                          </p:val>
                                        </p:tav>
                                      </p:tavLst>
                                    </p:anim>
                                    <p:anim calcmode="lin" valueType="num">
                                      <p:cBhvr>
                                        <p:cTn id="64" dur="500" fill="hold"/>
                                        <p:tgtEl>
                                          <p:spTgt spid="88"/>
                                        </p:tgtEl>
                                        <p:attrNameLst>
                                          <p:attrName>ppt_h</p:attrName>
                                        </p:attrNameLst>
                                      </p:cBhvr>
                                      <p:tavLst>
                                        <p:tav tm="0">
                                          <p:val>
                                            <p:fltVal val="0"/>
                                          </p:val>
                                        </p:tav>
                                        <p:tav tm="100000">
                                          <p:val>
                                            <p:strVal val="#ppt_h"/>
                                          </p:val>
                                        </p:tav>
                                      </p:tavLst>
                                    </p:anim>
                                    <p:animEffect transition="in" filter="fade">
                                      <p:cBhvr>
                                        <p:cTn id="65"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p:bldP spid="86" grpId="0"/>
      <p:bldP spid="87" grpId="0"/>
      <p:bldP spid="8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3;p4"/>
          <p:cNvSpPr/>
          <p:nvPr/>
        </p:nvSpPr>
        <p:spPr>
          <a:xfrm>
            <a:off x="427348" y="1405025"/>
            <a:ext cx="3576300" cy="51537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62;p28"/>
          <p:cNvSpPr txBox="1"/>
          <p:nvPr/>
        </p:nvSpPr>
        <p:spPr>
          <a:xfrm>
            <a:off x="2261538" y="-33110"/>
            <a:ext cx="8752826"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 sz="6600" b="1" dirty="0">
                <a:ln w="6350">
                  <a:solidFill>
                    <a:srgbClr val="00FFFF"/>
                  </a:solidFill>
                </a:ln>
                <a:solidFill>
                  <a:srgbClr val="FFFF00"/>
                </a:solidFill>
                <a:effectLst>
                  <a:reflection blurRad="6350" stA="55000" endA="300" endPos="45500" dir="5400000" sy="-100000" algn="bl" rotWithShape="0"/>
                </a:effectLst>
                <a:latin typeface="UVN Sach Vo" panose="02050604050505020204" pitchFamily="18" charset="0"/>
                <a:ea typeface="Pompiere"/>
                <a:cs typeface="Pompiere"/>
                <a:sym typeface="Pompiere"/>
              </a:rPr>
              <a:t>YÊU CẦU CẦN ĐẠT</a:t>
            </a:r>
            <a:endParaRPr sz="6600" b="1" dirty="0">
              <a:ln w="6350">
                <a:solidFill>
                  <a:srgbClr val="00FFFF"/>
                </a:solidFill>
              </a:ln>
              <a:solidFill>
                <a:srgbClr val="FFFF00"/>
              </a:solidFill>
              <a:effectLst>
                <a:reflection blurRad="6350" stA="55000" endA="300" endPos="45500" dir="5400000" sy="-100000" algn="bl" rotWithShape="0"/>
              </a:effectLst>
              <a:latin typeface="UVN Sach Vo" panose="02050604050505020204" pitchFamily="18" charset="0"/>
              <a:ea typeface="Pompiere"/>
              <a:cs typeface="Pompiere"/>
              <a:sym typeface="Pompiere"/>
            </a:endParaRPr>
          </a:p>
        </p:txBody>
      </p:sp>
      <p:sp>
        <p:nvSpPr>
          <p:cNvPr id="9" name="Google Shape;54;p4"/>
          <p:cNvSpPr/>
          <p:nvPr/>
        </p:nvSpPr>
        <p:spPr>
          <a:xfrm>
            <a:off x="427471" y="1405025"/>
            <a:ext cx="3576300" cy="5153700"/>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5;p4"/>
          <p:cNvSpPr/>
          <p:nvPr/>
        </p:nvSpPr>
        <p:spPr>
          <a:xfrm>
            <a:off x="4194668" y="1405000"/>
            <a:ext cx="7207623" cy="3358656"/>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p4"/>
          <p:cNvSpPr/>
          <p:nvPr/>
        </p:nvSpPr>
        <p:spPr>
          <a:xfrm>
            <a:off x="4147006" y="1405012"/>
            <a:ext cx="7587794" cy="3548597"/>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6;p4"/>
          <p:cNvSpPr/>
          <p:nvPr/>
        </p:nvSpPr>
        <p:spPr>
          <a:xfrm>
            <a:off x="4214014" y="5132474"/>
            <a:ext cx="7375911" cy="142625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p4"/>
          <p:cNvSpPr/>
          <p:nvPr/>
        </p:nvSpPr>
        <p:spPr>
          <a:xfrm>
            <a:off x="4175180" y="5137360"/>
            <a:ext cx="7414745" cy="142137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60;p4"/>
          <p:cNvGrpSpPr/>
          <p:nvPr/>
        </p:nvGrpSpPr>
        <p:grpSpPr>
          <a:xfrm>
            <a:off x="236328" y="5714143"/>
            <a:ext cx="435283" cy="1050406"/>
            <a:chOff x="4028392" y="3097874"/>
            <a:chExt cx="1270158" cy="3065088"/>
          </a:xfrm>
        </p:grpSpPr>
        <p:sp>
          <p:nvSpPr>
            <p:cNvPr id="17"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3" name="Google Shape;67;p4"/>
          <p:cNvGrpSpPr/>
          <p:nvPr/>
        </p:nvGrpSpPr>
        <p:grpSpPr>
          <a:xfrm rot="1181915" flipH="1">
            <a:off x="545666" y="5997688"/>
            <a:ext cx="435283" cy="1050406"/>
            <a:chOff x="4028392" y="3097874"/>
            <a:chExt cx="1270158" cy="3065088"/>
          </a:xfrm>
        </p:grpSpPr>
        <p:sp>
          <p:nvSpPr>
            <p:cNvPr id="24"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0" name="Google Shape;105;p4"/>
          <p:cNvGrpSpPr/>
          <p:nvPr/>
        </p:nvGrpSpPr>
        <p:grpSpPr>
          <a:xfrm>
            <a:off x="8278720" y="5641914"/>
            <a:ext cx="778382" cy="1138235"/>
            <a:chOff x="4610438" y="3689854"/>
            <a:chExt cx="2773002" cy="4054987"/>
          </a:xfrm>
        </p:grpSpPr>
        <p:sp>
          <p:nvSpPr>
            <p:cNvPr id="31" name="Google Shape;106;p4"/>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2" name="Google Shape;107;p4"/>
            <p:cNvGrpSpPr/>
            <p:nvPr/>
          </p:nvGrpSpPr>
          <p:grpSpPr>
            <a:xfrm>
              <a:off x="4610438" y="3689854"/>
              <a:ext cx="2773002" cy="4054987"/>
              <a:chOff x="4768606" y="1356086"/>
              <a:chExt cx="2773002" cy="4054987"/>
            </a:xfrm>
          </p:grpSpPr>
          <p:sp>
            <p:nvSpPr>
              <p:cNvPr id="33" name="Google Shape;108;p4"/>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 name="Google Shape;109;p4"/>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 name="Google Shape;110;p4"/>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 name="Google Shape;111;p4"/>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 name="Google Shape;112;p4"/>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 name="Google Shape;113;p4"/>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 name="Google Shape;114;p4"/>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 name="Google Shape;115;p4"/>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 name="Google Shape;116;p4"/>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 name="Google Shape;117;p4"/>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 name="Google Shape;118;p4"/>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 name="Google Shape;119;p4"/>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 name="Google Shape;120;p4"/>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 name="Google Shape;121;p4"/>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 name="Google Shape;122;p4"/>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8" name="Google Shape;123;p4"/>
              <p:cNvGrpSpPr/>
              <p:nvPr/>
            </p:nvGrpSpPr>
            <p:grpSpPr>
              <a:xfrm>
                <a:off x="6306235" y="1356086"/>
                <a:ext cx="1235373" cy="1660293"/>
                <a:chOff x="6306235" y="1356086"/>
                <a:chExt cx="1235373" cy="1660293"/>
              </a:xfrm>
            </p:grpSpPr>
            <p:sp>
              <p:nvSpPr>
                <p:cNvPr id="49" name="Google Shape;124;p4"/>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50" name="Google Shape;125;p4"/>
                <p:cNvGrpSpPr/>
                <p:nvPr/>
              </p:nvGrpSpPr>
              <p:grpSpPr>
                <a:xfrm>
                  <a:off x="6306235" y="1356086"/>
                  <a:ext cx="1235373" cy="1647158"/>
                  <a:chOff x="6306235" y="1356086"/>
                  <a:chExt cx="1235373" cy="1647158"/>
                </a:xfrm>
              </p:grpSpPr>
              <p:sp>
                <p:nvSpPr>
                  <p:cNvPr id="51" name="Google Shape;126;p4"/>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 name="Google Shape;127;p4"/>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 name="Google Shape;128;p4"/>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sp>
        <p:nvSpPr>
          <p:cNvPr id="54" name="TextBox 53"/>
          <p:cNvSpPr txBox="1"/>
          <p:nvPr/>
        </p:nvSpPr>
        <p:spPr>
          <a:xfrm>
            <a:off x="637837" y="1616658"/>
            <a:ext cx="3118900" cy="4708981"/>
          </a:xfrm>
          <a:prstGeom prst="rect">
            <a:avLst/>
          </a:prstGeom>
          <a:noFill/>
        </p:spPr>
        <p:txBody>
          <a:bodyPr wrap="square" rtlCol="0">
            <a:spAutoFit/>
          </a:bodyPr>
          <a:lstStyle/>
          <a:p>
            <a:pPr algn="just"/>
            <a:r>
              <a:rPr lang="nl-NL" sz="2000" dirty="0">
                <a:solidFill>
                  <a:schemeClr val="accent5">
                    <a:lumMod val="50000"/>
                  </a:schemeClr>
                </a:solidFill>
                <a:latin typeface="UTM Aptima" panose="02040603050506020204" pitchFamily="18" charset="0"/>
              </a:rPr>
              <a:t>- Nêu được một số đặc điểm tiêu biểu về HĐSX của người dân ở đồng bằng duyên hải miền Trung:</a:t>
            </a:r>
            <a:endParaRPr lang="en-US" sz="2000" dirty="0">
              <a:solidFill>
                <a:schemeClr val="accent5">
                  <a:lumMod val="50000"/>
                </a:schemeClr>
              </a:solidFill>
              <a:latin typeface="UTM Aptima" panose="02040603050506020204" pitchFamily="18" charset="0"/>
            </a:endParaRPr>
          </a:p>
          <a:p>
            <a:pPr algn="just"/>
            <a:r>
              <a:rPr lang="nl-NL" sz="2000" dirty="0">
                <a:solidFill>
                  <a:schemeClr val="accent5">
                    <a:lumMod val="50000"/>
                  </a:schemeClr>
                </a:solidFill>
                <a:latin typeface="UTM Aptima" panose="02040603050506020204" pitchFamily="18" charset="0"/>
              </a:rPr>
              <a:t>  + Hoạt động du lịch ở đồng bằng duyên hải miền Trung rất phát triển.</a:t>
            </a:r>
            <a:endParaRPr lang="en-US" sz="2000" dirty="0">
              <a:solidFill>
                <a:schemeClr val="accent5">
                  <a:lumMod val="50000"/>
                </a:schemeClr>
              </a:solidFill>
              <a:latin typeface="UTM Aptima" panose="02040603050506020204" pitchFamily="18" charset="0"/>
            </a:endParaRPr>
          </a:p>
          <a:p>
            <a:pPr algn="just"/>
            <a:r>
              <a:rPr lang="nl-NL" sz="2000" dirty="0">
                <a:solidFill>
                  <a:schemeClr val="accent5">
                    <a:lumMod val="50000"/>
                  </a:schemeClr>
                </a:solidFill>
                <a:latin typeface="UTM Aptima" panose="02040603050506020204" pitchFamily="18" charset="0"/>
              </a:rPr>
              <a:t>  + Các nhà máy, khu công nghiệp phát triển ngày càng nhiều ở đồng bằng duyên hải miền Trung: nhà máy đường, nhà máy đóng mới, sửa chữa tàu thuyền.</a:t>
            </a:r>
            <a:endParaRPr lang="en-US" sz="2000" dirty="0">
              <a:solidFill>
                <a:schemeClr val="accent5">
                  <a:lumMod val="50000"/>
                </a:schemeClr>
              </a:solidFill>
              <a:latin typeface="UTM Aptima" panose="02040603050506020204" pitchFamily="18" charset="0"/>
            </a:endParaRPr>
          </a:p>
        </p:txBody>
      </p:sp>
      <p:sp>
        <p:nvSpPr>
          <p:cNvPr id="55" name="TextBox 54"/>
          <p:cNvSpPr txBox="1"/>
          <p:nvPr/>
        </p:nvSpPr>
        <p:spPr>
          <a:xfrm>
            <a:off x="4431553" y="1648570"/>
            <a:ext cx="6970738" cy="3108543"/>
          </a:xfrm>
          <a:prstGeom prst="rect">
            <a:avLst/>
          </a:prstGeom>
          <a:noFill/>
        </p:spPr>
        <p:txBody>
          <a:bodyPr wrap="square" rtlCol="0">
            <a:spAutoFit/>
          </a:bodyPr>
          <a:lstStyle/>
          <a:p>
            <a:pPr algn="just"/>
            <a:r>
              <a:rPr lang="nl-NL" sz="2000" dirty="0">
                <a:solidFill>
                  <a:schemeClr val="accent2">
                    <a:lumMod val="75000"/>
                  </a:schemeClr>
                </a:solidFill>
                <a:latin typeface="UTM Aptima" panose="02040603050506020204" pitchFamily="18" charset="0"/>
              </a:rPr>
              <a:t>- </a:t>
            </a:r>
            <a:r>
              <a:rPr lang="nl-NL" sz="2800" dirty="0">
                <a:solidFill>
                  <a:schemeClr val="accent2">
                    <a:lumMod val="75000"/>
                  </a:schemeClr>
                </a:solidFill>
                <a:latin typeface="UTM Aptima" panose="02040603050506020204" pitchFamily="18" charset="0"/>
              </a:rPr>
              <a:t>Giải thích vì sao có thể xây dựng nhà máy đường và nhà máy đóng mới, sửa chữa tàu thuyền ở duyên hải miền Trung: trồng nhiều mía, nghề đánh cá trên biển.</a:t>
            </a:r>
            <a:endParaRPr lang="en-US" sz="2800" dirty="0">
              <a:solidFill>
                <a:schemeClr val="accent2">
                  <a:lumMod val="75000"/>
                </a:schemeClr>
              </a:solidFill>
              <a:latin typeface="UTM Aptima" panose="02040603050506020204" pitchFamily="18" charset="0"/>
            </a:endParaRPr>
          </a:p>
          <a:p>
            <a:pPr algn="just"/>
            <a:r>
              <a:rPr lang="nl-NL" sz="2800" dirty="0">
                <a:solidFill>
                  <a:schemeClr val="accent2">
                    <a:lumMod val="75000"/>
                  </a:schemeClr>
                </a:solidFill>
                <a:latin typeface="UTM Aptima" panose="02040603050506020204" pitchFamily="18" charset="0"/>
              </a:rPr>
              <a:t>- Giải thích những nguyên nhân khiến ngành du lịch ở đây rất phát triển: cảnh đẹp, nhiều di sản văn hóa.</a:t>
            </a:r>
            <a:endParaRPr lang="en-US" sz="2800" dirty="0">
              <a:solidFill>
                <a:schemeClr val="accent2">
                  <a:lumMod val="75000"/>
                </a:schemeClr>
              </a:solidFill>
              <a:latin typeface="UTM Aptima" panose="02040603050506020204" pitchFamily="18" charset="0"/>
            </a:endParaRPr>
          </a:p>
        </p:txBody>
      </p:sp>
      <p:sp>
        <p:nvSpPr>
          <p:cNvPr id="57" name="TextBox 56">
            <a:extLst>
              <a:ext uri="{FF2B5EF4-FFF2-40B4-BE49-F238E27FC236}">
                <a16:creationId xmlns:a16="http://schemas.microsoft.com/office/drawing/2014/main" id="{4CBED325-D36B-487B-AF89-E6C87160F408}"/>
              </a:ext>
            </a:extLst>
          </p:cNvPr>
          <p:cNvSpPr txBox="1"/>
          <p:nvPr/>
        </p:nvSpPr>
        <p:spPr>
          <a:xfrm>
            <a:off x="4395248" y="5332190"/>
            <a:ext cx="7194677" cy="954107"/>
          </a:xfrm>
          <a:prstGeom prst="rect">
            <a:avLst/>
          </a:prstGeom>
          <a:noFill/>
        </p:spPr>
        <p:txBody>
          <a:bodyPr wrap="square">
            <a:spAutoFit/>
          </a:bodyPr>
          <a:lstStyle/>
          <a:p>
            <a:r>
              <a:rPr lang="nl-NL" sz="2000" dirty="0">
                <a:solidFill>
                  <a:schemeClr val="accent6">
                    <a:lumMod val="50000"/>
                  </a:schemeClr>
                </a:solidFill>
                <a:latin typeface="UTM Aptima" panose="02040603050506020204" pitchFamily="18" charset="0"/>
              </a:rPr>
              <a:t>- </a:t>
            </a:r>
            <a:r>
              <a:rPr lang="nl-NL" sz="2800" dirty="0">
                <a:solidFill>
                  <a:schemeClr val="accent6">
                    <a:lumMod val="50000"/>
                  </a:schemeClr>
                </a:solidFill>
                <a:latin typeface="UTM Aptima" panose="02040603050506020204" pitchFamily="18" charset="0"/>
              </a:rPr>
              <a:t>Yêu thích cảnh đẹp của quê hương đất nước và biết bảo vệ, giữ gìn  cảnh quan môi trường.</a:t>
            </a:r>
            <a:endParaRPr lang="en-US" sz="2800" dirty="0">
              <a:solidFill>
                <a:schemeClr val="accent6">
                  <a:lumMod val="50000"/>
                </a:schemeClr>
              </a:solidFill>
              <a:latin typeface="UTM Aptima" panose="02040603050506020204" pitchFamily="18" charset="0"/>
            </a:endParaRPr>
          </a:p>
        </p:txBody>
      </p:sp>
    </p:spTree>
    <p:extLst>
      <p:ext uri="{BB962C8B-B14F-4D97-AF65-F5344CB8AC3E}">
        <p14:creationId xmlns:p14="http://schemas.microsoft.com/office/powerpoint/2010/main" val="112222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1000"/>
                                        <p:tgtEl>
                                          <p:spTgt spid="8"/>
                                        </p:tgtEl>
                                      </p:cBhvr>
                                    </p:animEffect>
                                  </p:childTnLst>
                                </p:cTn>
                              </p:par>
                              <p:par>
                                <p:cTn id="8" presetID="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 calcmode="lin" valueType="num">
                                      <p:cBhvr additive="base">
                                        <p:cTn id="10" dur="1000" fill="hold"/>
                                        <p:tgtEl>
                                          <p:spTgt spid="57"/>
                                        </p:tgtEl>
                                        <p:attrNameLst>
                                          <p:attrName>ppt_x</p:attrName>
                                        </p:attrNameLst>
                                      </p:cBhvr>
                                      <p:tavLst>
                                        <p:tav tm="0">
                                          <p:val>
                                            <p:strVal val="#ppt_x"/>
                                          </p:val>
                                        </p:tav>
                                        <p:tav tm="100000">
                                          <p:val>
                                            <p:strVal val="#ppt_x"/>
                                          </p:val>
                                        </p:tav>
                                      </p:tavLst>
                                    </p:anim>
                                    <p:anim calcmode="lin" valueType="num">
                                      <p:cBhvr additive="base">
                                        <p:cTn id="11" dur="1000" fill="hold"/>
                                        <p:tgtEl>
                                          <p:spTgt spid="57"/>
                                        </p:tgtEl>
                                        <p:attrNameLst>
                                          <p:attrName>ppt_y</p:attrName>
                                        </p:attrNameLst>
                                      </p:cBhvr>
                                      <p:tavLst>
                                        <p:tav tm="0">
                                          <p:val>
                                            <p:strVal val="0-#ppt_h/2"/>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1000" fill="hold"/>
                                        <p:tgtEl>
                                          <p:spTgt spid="54"/>
                                        </p:tgtEl>
                                        <p:attrNameLst>
                                          <p:attrName>ppt_x</p:attrName>
                                        </p:attrNameLst>
                                      </p:cBhvr>
                                      <p:tavLst>
                                        <p:tav tm="0">
                                          <p:val>
                                            <p:strVal val="0-#ppt_w/2"/>
                                          </p:val>
                                        </p:tav>
                                        <p:tav tm="100000">
                                          <p:val>
                                            <p:strVal val="#ppt_x"/>
                                          </p:val>
                                        </p:tav>
                                      </p:tavLst>
                                    </p:anim>
                                    <p:anim calcmode="lin" valueType="num">
                                      <p:cBhvr additive="base">
                                        <p:cTn id="15" dur="1000" fill="hold"/>
                                        <p:tgtEl>
                                          <p:spTgt spid="54"/>
                                        </p:tgtEl>
                                        <p:attrNameLst>
                                          <p:attrName>ppt_y</p:attrName>
                                        </p:attrNameLst>
                                      </p:cBhvr>
                                      <p:tavLst>
                                        <p:tav tm="0">
                                          <p:val>
                                            <p:strVal val="#ppt_y"/>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 calcmode="lin" valueType="num">
                                      <p:cBhvr additive="base">
                                        <p:cTn id="18" dur="1000" fill="hold"/>
                                        <p:tgtEl>
                                          <p:spTgt spid="55"/>
                                        </p:tgtEl>
                                        <p:attrNameLst>
                                          <p:attrName>ppt_x</p:attrName>
                                        </p:attrNameLst>
                                      </p:cBhvr>
                                      <p:tavLst>
                                        <p:tav tm="0">
                                          <p:val>
                                            <p:strVal val="#ppt_x"/>
                                          </p:val>
                                        </p:tav>
                                        <p:tav tm="100000">
                                          <p:val>
                                            <p:strVal val="#ppt_x"/>
                                          </p:val>
                                        </p:tav>
                                      </p:tavLst>
                                    </p:anim>
                                    <p:anim calcmode="lin" valueType="num">
                                      <p:cBhvr additive="base">
                                        <p:cTn id="19" dur="10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4" grpId="0"/>
      <p:bldP spid="55" grpId="0"/>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156412" y="1542914"/>
            <a:ext cx="8442176" cy="1015663"/>
          </a:xfrm>
          <a:prstGeom prst="rect">
            <a:avLst/>
          </a:prstGeom>
          <a:noFill/>
        </p:spPr>
        <p:txBody>
          <a:bodyPr wrap="square" rtlCol="0">
            <a:spAutoFit/>
          </a:bodyPr>
          <a:lstStyle/>
          <a:p>
            <a:r>
              <a:rPr lang="en-US" sz="6000" dirty="0">
                <a:solidFill>
                  <a:srgbClr val="002060"/>
                </a:solidFill>
                <a:latin typeface="UVN Banh Mi" pitchFamily="2" charset="0"/>
              </a:rPr>
              <a:t>3. HOẠT ĐỘNG DU LỊCH</a:t>
            </a: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952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a:off x="3297850" y="3548205"/>
            <a:ext cx="2000538" cy="200053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00795" y="109183"/>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Cartoon little boy with glasses carrying surfboar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341075" y="4530843"/>
            <a:ext cx="3946162" cy="254672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a:hlinkClick r:id="rId6" action="ppaction://hlinksldjump" highlightClick="1"/>
          </p:cNvPr>
          <p:cNvSpPr>
            <a:spLocks noChangeArrowheads="1"/>
          </p:cNvSpPr>
          <p:nvPr/>
        </p:nvSpPr>
        <p:spPr bwMode="auto">
          <a:xfrm>
            <a:off x="10712356" y="6017461"/>
            <a:ext cx="447646" cy="255432"/>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a:p>
        </p:txBody>
      </p:sp>
      <p:pic>
        <p:nvPicPr>
          <p:cNvPr id="5" name="Picture 14" descr="Picture 168"/>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6802142" y="280385"/>
            <a:ext cx="5036023" cy="6535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48194" y="109183"/>
            <a:ext cx="5346581" cy="982638"/>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2060"/>
                </a:solidFill>
                <a:latin typeface="UVN Banh Mi" pitchFamily="2" charset="0"/>
              </a:rPr>
              <a:t>   3. </a:t>
            </a:r>
            <a:r>
              <a:rPr lang="en-US" sz="4000" dirty="0" err="1">
                <a:solidFill>
                  <a:srgbClr val="002060"/>
                </a:solidFill>
                <a:latin typeface="UVN Banh Mi" pitchFamily="2" charset="0"/>
              </a:rPr>
              <a:t>Hoạt</a:t>
            </a:r>
            <a:r>
              <a:rPr lang="en-US" sz="4000" dirty="0">
                <a:solidFill>
                  <a:srgbClr val="002060"/>
                </a:solidFill>
                <a:latin typeface="UVN Banh Mi" pitchFamily="2" charset="0"/>
              </a:rPr>
              <a:t> </a:t>
            </a:r>
            <a:r>
              <a:rPr lang="en-US" sz="4000" dirty="0" err="1">
                <a:solidFill>
                  <a:srgbClr val="002060"/>
                </a:solidFill>
                <a:latin typeface="UVN Banh Mi" pitchFamily="2" charset="0"/>
              </a:rPr>
              <a:t>động</a:t>
            </a:r>
            <a:r>
              <a:rPr lang="en-US" sz="4000" dirty="0">
                <a:solidFill>
                  <a:srgbClr val="002060"/>
                </a:solidFill>
                <a:latin typeface="UVN Banh Mi" pitchFamily="2" charset="0"/>
              </a:rPr>
              <a:t> du </a:t>
            </a:r>
            <a:r>
              <a:rPr lang="en-US" sz="4000" dirty="0" err="1">
                <a:solidFill>
                  <a:srgbClr val="002060"/>
                </a:solidFill>
                <a:latin typeface="UVN Banh Mi" pitchFamily="2" charset="0"/>
              </a:rPr>
              <a:t>lịch</a:t>
            </a:r>
            <a:endParaRPr lang="en-US" sz="4000" dirty="0">
              <a:solidFill>
                <a:srgbClr val="002060"/>
              </a:solidFill>
              <a:latin typeface="UVN Banh Mi" pitchFamily="2" charset="0"/>
            </a:endParaRPr>
          </a:p>
        </p:txBody>
      </p:sp>
      <p:sp>
        <p:nvSpPr>
          <p:cNvPr id="8" name="TextBox 7"/>
          <p:cNvSpPr txBox="1"/>
          <p:nvPr/>
        </p:nvSpPr>
        <p:spPr>
          <a:xfrm>
            <a:off x="595205" y="1613429"/>
            <a:ext cx="5076967" cy="2554545"/>
          </a:xfrm>
          <a:prstGeom prst="rect">
            <a:avLst/>
          </a:prstGeom>
          <a:noFill/>
        </p:spPr>
        <p:txBody>
          <a:bodyPr wrap="square" rtlCol="0">
            <a:spAutoFit/>
          </a:bodyPr>
          <a:lstStyle/>
          <a:p>
            <a:r>
              <a:rPr lang="en-US" altLang="en-US" sz="4000" dirty="0" err="1">
                <a:latin typeface="UTM Alexander" panose="02040603050506020204" pitchFamily="18" charset="0"/>
              </a:rPr>
              <a:t>Em</a:t>
            </a:r>
            <a:r>
              <a:rPr lang="en-US" altLang="en-US" sz="4000" dirty="0">
                <a:latin typeface="UTM Alexander" panose="02040603050506020204" pitchFamily="18" charset="0"/>
              </a:rPr>
              <a:t> </a:t>
            </a:r>
            <a:r>
              <a:rPr lang="en-US" altLang="en-US" sz="4000" dirty="0" err="1">
                <a:latin typeface="UTM Alexander" panose="02040603050506020204" pitchFamily="18" charset="0"/>
              </a:rPr>
              <a:t>hãy</a:t>
            </a:r>
            <a:r>
              <a:rPr lang="en-US" altLang="en-US" sz="4000" dirty="0">
                <a:latin typeface="UTM Alexander" panose="02040603050506020204" pitchFamily="18" charset="0"/>
              </a:rPr>
              <a:t> </a:t>
            </a:r>
            <a:r>
              <a:rPr lang="en-US" altLang="en-US" sz="4000" dirty="0" err="1">
                <a:latin typeface="UTM Alexander" panose="02040603050506020204" pitchFamily="18" charset="0"/>
              </a:rPr>
              <a:t>chỉ</a:t>
            </a:r>
            <a:r>
              <a:rPr lang="en-US" altLang="en-US" sz="4000" dirty="0">
                <a:latin typeface="UTM Alexander" panose="02040603050506020204" pitchFamily="18" charset="0"/>
              </a:rPr>
              <a:t> </a:t>
            </a:r>
            <a:r>
              <a:rPr lang="en-US" altLang="en-US" sz="4000" dirty="0" err="1">
                <a:latin typeface="UTM Alexander" panose="02040603050506020204" pitchFamily="18" charset="0"/>
              </a:rPr>
              <a:t>vị</a:t>
            </a:r>
            <a:r>
              <a:rPr lang="en-US" altLang="en-US" sz="4000" dirty="0">
                <a:latin typeface="UTM Alexander" panose="02040603050506020204" pitchFamily="18" charset="0"/>
              </a:rPr>
              <a:t> </a:t>
            </a:r>
            <a:r>
              <a:rPr lang="en-US" altLang="en-US" sz="4000" dirty="0" err="1">
                <a:latin typeface="UTM Alexander" panose="02040603050506020204" pitchFamily="18" charset="0"/>
              </a:rPr>
              <a:t>trí</a:t>
            </a:r>
            <a:r>
              <a:rPr lang="en-US" altLang="en-US" sz="4000" dirty="0">
                <a:latin typeface="UTM Alexander" panose="02040603050506020204" pitchFamily="18" charset="0"/>
              </a:rPr>
              <a:t> </a:t>
            </a:r>
            <a:r>
              <a:rPr lang="en-US" altLang="en-US" sz="4000" dirty="0" err="1">
                <a:latin typeface="UTM Alexander" panose="02040603050506020204" pitchFamily="18" charset="0"/>
              </a:rPr>
              <a:t>của</a:t>
            </a:r>
            <a:r>
              <a:rPr lang="en-US" altLang="en-US" sz="4000" dirty="0">
                <a:latin typeface="UTM Alexander" panose="02040603050506020204" pitchFamily="18" charset="0"/>
              </a:rPr>
              <a:t> </a:t>
            </a:r>
            <a:r>
              <a:rPr lang="en-US" altLang="en-US" sz="4000" dirty="0" err="1">
                <a:latin typeface="UTM Alexander" panose="02040603050506020204" pitchFamily="18" charset="0"/>
              </a:rPr>
              <a:t>đồng</a:t>
            </a:r>
            <a:r>
              <a:rPr lang="en-US" altLang="en-US" sz="4000" dirty="0">
                <a:latin typeface="UTM Alexander" panose="02040603050506020204" pitchFamily="18" charset="0"/>
              </a:rPr>
              <a:t> </a:t>
            </a:r>
            <a:r>
              <a:rPr lang="en-US" altLang="en-US" sz="4000" dirty="0" err="1">
                <a:latin typeface="UTM Alexander" panose="02040603050506020204" pitchFamily="18" charset="0"/>
              </a:rPr>
              <a:t>bằng</a:t>
            </a:r>
            <a:r>
              <a:rPr lang="en-US" altLang="en-US" sz="4000" dirty="0">
                <a:latin typeface="UTM Alexander" panose="02040603050506020204" pitchFamily="18" charset="0"/>
              </a:rPr>
              <a:t> </a:t>
            </a:r>
            <a:r>
              <a:rPr lang="en-US" altLang="en-US" sz="4000" dirty="0" err="1">
                <a:latin typeface="UTM Alexander" panose="02040603050506020204" pitchFamily="18" charset="0"/>
              </a:rPr>
              <a:t>duyên</a:t>
            </a:r>
            <a:r>
              <a:rPr lang="en-US" altLang="en-US" sz="4000" dirty="0">
                <a:latin typeface="UTM Alexander" panose="02040603050506020204" pitchFamily="18" charset="0"/>
              </a:rPr>
              <a:t> </a:t>
            </a:r>
            <a:r>
              <a:rPr lang="en-US" altLang="en-US" sz="4000" dirty="0" err="1">
                <a:latin typeface="UTM Alexander" panose="02040603050506020204" pitchFamily="18" charset="0"/>
              </a:rPr>
              <a:t>hải</a:t>
            </a:r>
            <a:r>
              <a:rPr lang="en-US" altLang="en-US" sz="4000" dirty="0">
                <a:latin typeface="UTM Alexander" panose="02040603050506020204" pitchFamily="18" charset="0"/>
              </a:rPr>
              <a:t> </a:t>
            </a:r>
            <a:r>
              <a:rPr lang="en-US" altLang="en-US" sz="4000" dirty="0" err="1">
                <a:latin typeface="UTM Alexander" panose="02040603050506020204" pitchFamily="18" charset="0"/>
              </a:rPr>
              <a:t>miền</a:t>
            </a:r>
            <a:r>
              <a:rPr lang="en-US" altLang="en-US" sz="4000" dirty="0">
                <a:latin typeface="UTM Alexander" panose="02040603050506020204" pitchFamily="18" charset="0"/>
              </a:rPr>
              <a:t> </a:t>
            </a:r>
            <a:r>
              <a:rPr lang="en-US" altLang="en-US" sz="4000" dirty="0" err="1">
                <a:latin typeface="UTM Alexander" panose="02040603050506020204" pitchFamily="18" charset="0"/>
              </a:rPr>
              <a:t>Trung</a:t>
            </a:r>
            <a:r>
              <a:rPr lang="en-US" altLang="en-US" sz="4000" dirty="0">
                <a:latin typeface="UTM Alexander" panose="02040603050506020204" pitchFamily="18" charset="0"/>
              </a:rPr>
              <a:t> </a:t>
            </a:r>
            <a:r>
              <a:rPr lang="en-US" altLang="en-US" sz="4000" dirty="0" err="1">
                <a:latin typeface="UTM Alexander" panose="02040603050506020204" pitchFamily="18" charset="0"/>
              </a:rPr>
              <a:t>trên</a:t>
            </a:r>
            <a:r>
              <a:rPr lang="en-US" altLang="en-US" sz="4000" dirty="0">
                <a:latin typeface="UTM Alexander" panose="02040603050506020204" pitchFamily="18" charset="0"/>
              </a:rPr>
              <a:t> </a:t>
            </a:r>
            <a:r>
              <a:rPr lang="en-US" altLang="en-US" sz="4000" dirty="0" err="1">
                <a:latin typeface="UTM Alexander" panose="02040603050506020204" pitchFamily="18" charset="0"/>
              </a:rPr>
              <a:t>lược</a:t>
            </a:r>
            <a:r>
              <a:rPr lang="en-US" altLang="en-US" sz="4000" dirty="0">
                <a:latin typeface="UTM Alexander" panose="02040603050506020204" pitchFamily="18" charset="0"/>
              </a:rPr>
              <a:t> </a:t>
            </a:r>
            <a:r>
              <a:rPr lang="en-US" altLang="en-US" sz="4000" dirty="0" err="1">
                <a:latin typeface="UTM Alexander" panose="02040603050506020204" pitchFamily="18" charset="0"/>
              </a:rPr>
              <a:t>đồ</a:t>
            </a:r>
            <a:r>
              <a:rPr lang="en-US" altLang="en-US" sz="4000" dirty="0">
                <a:latin typeface="UTM Alexander" panose="02040603050506020204" pitchFamily="18" charset="0"/>
              </a:rPr>
              <a:t>?</a:t>
            </a:r>
          </a:p>
        </p:txBody>
      </p:sp>
      <p:sp>
        <p:nvSpPr>
          <p:cNvPr id="10" name="Freeform 23"/>
          <p:cNvSpPr>
            <a:spLocks/>
          </p:cNvSpPr>
          <p:nvPr/>
        </p:nvSpPr>
        <p:spPr bwMode="auto">
          <a:xfrm>
            <a:off x="8054460" y="817749"/>
            <a:ext cx="2454322" cy="5514810"/>
          </a:xfrm>
          <a:custGeom>
            <a:avLst/>
            <a:gdLst>
              <a:gd name="T0" fmla="*/ 2147483647 w 1299"/>
              <a:gd name="T1" fmla="*/ 0 h 2937"/>
              <a:gd name="T2" fmla="*/ 2147483647 w 1299"/>
              <a:gd name="T3" fmla="*/ 2147483647 h 2937"/>
              <a:gd name="T4" fmla="*/ 2147483647 w 1299"/>
              <a:gd name="T5" fmla="*/ 2147483647 h 2937"/>
              <a:gd name="T6" fmla="*/ 2147483647 w 1299"/>
              <a:gd name="T7" fmla="*/ 2147483647 h 2937"/>
              <a:gd name="T8" fmla="*/ 2147483647 w 1299"/>
              <a:gd name="T9" fmla="*/ 2147483647 h 2937"/>
              <a:gd name="T10" fmla="*/ 2147483647 w 1299"/>
              <a:gd name="T11" fmla="*/ 2147483647 h 2937"/>
              <a:gd name="T12" fmla="*/ 2147483647 w 1299"/>
              <a:gd name="T13" fmla="*/ 2147483647 h 2937"/>
              <a:gd name="T14" fmla="*/ 2147483647 w 1299"/>
              <a:gd name="T15" fmla="*/ 2147483647 h 2937"/>
              <a:gd name="T16" fmla="*/ 2147483647 w 1299"/>
              <a:gd name="T17" fmla="*/ 2147483647 h 2937"/>
              <a:gd name="T18" fmla="*/ 2147483647 w 1299"/>
              <a:gd name="T19" fmla="*/ 2147483647 h 2937"/>
              <a:gd name="T20" fmla="*/ 2147483647 w 1299"/>
              <a:gd name="T21" fmla="*/ 2147483647 h 2937"/>
              <a:gd name="T22" fmla="*/ 2147483647 w 1299"/>
              <a:gd name="T23" fmla="*/ 2147483647 h 2937"/>
              <a:gd name="T24" fmla="*/ 2147483647 w 1299"/>
              <a:gd name="T25" fmla="*/ 2147483647 h 2937"/>
              <a:gd name="T26" fmla="*/ 2147483647 w 1299"/>
              <a:gd name="T27" fmla="*/ 2147483647 h 2937"/>
              <a:gd name="T28" fmla="*/ 2147483647 w 1299"/>
              <a:gd name="T29" fmla="*/ 2147483647 h 2937"/>
              <a:gd name="T30" fmla="*/ 2147483647 w 1299"/>
              <a:gd name="T31" fmla="*/ 2147483647 h 2937"/>
              <a:gd name="T32" fmla="*/ 2147483647 w 1299"/>
              <a:gd name="T33" fmla="*/ 2147483647 h 2937"/>
              <a:gd name="T34" fmla="*/ 2147483647 w 1299"/>
              <a:gd name="T35" fmla="*/ 2147483647 h 2937"/>
              <a:gd name="T36" fmla="*/ 2147483647 w 1299"/>
              <a:gd name="T37" fmla="*/ 2147483647 h 2937"/>
              <a:gd name="T38" fmla="*/ 2147483647 w 1299"/>
              <a:gd name="T39" fmla="*/ 2147483647 h 2937"/>
              <a:gd name="T40" fmla="*/ 2147483647 w 1299"/>
              <a:gd name="T41" fmla="*/ 2147483647 h 2937"/>
              <a:gd name="T42" fmla="*/ 2147483647 w 1299"/>
              <a:gd name="T43" fmla="*/ 2147483647 h 2937"/>
              <a:gd name="T44" fmla="*/ 2147483647 w 1299"/>
              <a:gd name="T45" fmla="*/ 2147483647 h 2937"/>
              <a:gd name="T46" fmla="*/ 2147483647 w 1299"/>
              <a:gd name="T47" fmla="*/ 2147483647 h 2937"/>
              <a:gd name="T48" fmla="*/ 2147483647 w 1299"/>
              <a:gd name="T49" fmla="*/ 2147483647 h 2937"/>
              <a:gd name="T50" fmla="*/ 2147483647 w 1299"/>
              <a:gd name="T51" fmla="*/ 2147483647 h 2937"/>
              <a:gd name="T52" fmla="*/ 2147483647 w 1299"/>
              <a:gd name="T53" fmla="*/ 2147483647 h 2937"/>
              <a:gd name="T54" fmla="*/ 2147483647 w 1299"/>
              <a:gd name="T55" fmla="*/ 2147483647 h 2937"/>
              <a:gd name="T56" fmla="*/ 2147483647 w 1299"/>
              <a:gd name="T57" fmla="*/ 2147483647 h 2937"/>
              <a:gd name="T58" fmla="*/ 2147483647 w 1299"/>
              <a:gd name="T59" fmla="*/ 2147483647 h 2937"/>
              <a:gd name="T60" fmla="*/ 2147483647 w 1299"/>
              <a:gd name="T61" fmla="*/ 2147483647 h 2937"/>
              <a:gd name="T62" fmla="*/ 2147483647 w 1299"/>
              <a:gd name="T63" fmla="*/ 2147483647 h 2937"/>
              <a:gd name="T64" fmla="*/ 2147483647 w 1299"/>
              <a:gd name="T65" fmla="*/ 2147483647 h 2937"/>
              <a:gd name="T66" fmla="*/ 2147483647 w 1299"/>
              <a:gd name="T67" fmla="*/ 2147483647 h 2937"/>
              <a:gd name="T68" fmla="*/ 2147483647 w 1299"/>
              <a:gd name="T69" fmla="*/ 2147483647 h 2937"/>
              <a:gd name="T70" fmla="*/ 2147483647 w 1299"/>
              <a:gd name="T71" fmla="*/ 2147483647 h 2937"/>
              <a:gd name="T72" fmla="*/ 2147483647 w 1299"/>
              <a:gd name="T73" fmla="*/ 2147483647 h 29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99"/>
              <a:gd name="T112" fmla="*/ 0 h 2937"/>
              <a:gd name="T113" fmla="*/ 1299 w 1299"/>
              <a:gd name="T114" fmla="*/ 2937 h 29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99" h="2937">
                <a:moveTo>
                  <a:pt x="221" y="0"/>
                </a:moveTo>
                <a:cubicBezTo>
                  <a:pt x="181" y="27"/>
                  <a:pt x="148" y="59"/>
                  <a:pt x="108" y="85"/>
                </a:cubicBezTo>
                <a:cubicBezTo>
                  <a:pt x="91" y="140"/>
                  <a:pt x="124" y="188"/>
                  <a:pt x="61" y="208"/>
                </a:cubicBezTo>
                <a:cubicBezTo>
                  <a:pt x="48" y="227"/>
                  <a:pt x="36" y="246"/>
                  <a:pt x="23" y="265"/>
                </a:cubicBezTo>
                <a:cubicBezTo>
                  <a:pt x="0" y="299"/>
                  <a:pt x="26" y="348"/>
                  <a:pt x="33" y="388"/>
                </a:cubicBezTo>
                <a:cubicBezTo>
                  <a:pt x="38" y="416"/>
                  <a:pt x="62" y="420"/>
                  <a:pt x="80" y="435"/>
                </a:cubicBezTo>
                <a:cubicBezTo>
                  <a:pt x="163" y="504"/>
                  <a:pt x="60" y="424"/>
                  <a:pt x="127" y="491"/>
                </a:cubicBezTo>
                <a:cubicBezTo>
                  <a:pt x="180" y="544"/>
                  <a:pt x="131" y="470"/>
                  <a:pt x="184" y="539"/>
                </a:cubicBezTo>
                <a:cubicBezTo>
                  <a:pt x="276" y="658"/>
                  <a:pt x="156" y="530"/>
                  <a:pt x="278" y="652"/>
                </a:cubicBezTo>
                <a:cubicBezTo>
                  <a:pt x="287" y="661"/>
                  <a:pt x="306" y="680"/>
                  <a:pt x="306" y="680"/>
                </a:cubicBezTo>
                <a:cubicBezTo>
                  <a:pt x="309" y="690"/>
                  <a:pt x="311" y="700"/>
                  <a:pt x="316" y="709"/>
                </a:cubicBezTo>
                <a:cubicBezTo>
                  <a:pt x="321" y="719"/>
                  <a:pt x="331" y="727"/>
                  <a:pt x="335" y="737"/>
                </a:cubicBezTo>
                <a:cubicBezTo>
                  <a:pt x="356" y="786"/>
                  <a:pt x="333" y="789"/>
                  <a:pt x="382" y="822"/>
                </a:cubicBezTo>
                <a:cubicBezTo>
                  <a:pt x="404" y="854"/>
                  <a:pt x="425" y="876"/>
                  <a:pt x="457" y="898"/>
                </a:cubicBezTo>
                <a:cubicBezTo>
                  <a:pt x="479" y="930"/>
                  <a:pt x="501" y="951"/>
                  <a:pt x="533" y="973"/>
                </a:cubicBezTo>
                <a:cubicBezTo>
                  <a:pt x="556" y="1006"/>
                  <a:pt x="570" y="1027"/>
                  <a:pt x="609" y="1039"/>
                </a:cubicBezTo>
                <a:cubicBezTo>
                  <a:pt x="649" y="1066"/>
                  <a:pt x="671" y="1106"/>
                  <a:pt x="712" y="1134"/>
                </a:cubicBezTo>
                <a:cubicBezTo>
                  <a:pt x="734" y="1166"/>
                  <a:pt x="756" y="1187"/>
                  <a:pt x="788" y="1209"/>
                </a:cubicBezTo>
                <a:cubicBezTo>
                  <a:pt x="818" y="1253"/>
                  <a:pt x="796" y="1233"/>
                  <a:pt x="863" y="1256"/>
                </a:cubicBezTo>
                <a:cubicBezTo>
                  <a:pt x="873" y="1259"/>
                  <a:pt x="892" y="1266"/>
                  <a:pt x="892" y="1266"/>
                </a:cubicBezTo>
                <a:cubicBezTo>
                  <a:pt x="919" y="1293"/>
                  <a:pt x="940" y="1324"/>
                  <a:pt x="967" y="1351"/>
                </a:cubicBezTo>
                <a:cubicBezTo>
                  <a:pt x="975" y="1359"/>
                  <a:pt x="987" y="1363"/>
                  <a:pt x="996" y="1370"/>
                </a:cubicBezTo>
                <a:cubicBezTo>
                  <a:pt x="1079" y="1439"/>
                  <a:pt x="976" y="1359"/>
                  <a:pt x="1043" y="1426"/>
                </a:cubicBezTo>
                <a:cubicBezTo>
                  <a:pt x="1061" y="1444"/>
                  <a:pt x="1082" y="1456"/>
                  <a:pt x="1100" y="1474"/>
                </a:cubicBezTo>
                <a:cubicBezTo>
                  <a:pt x="1103" y="1496"/>
                  <a:pt x="1104" y="1518"/>
                  <a:pt x="1109" y="1540"/>
                </a:cubicBezTo>
                <a:cubicBezTo>
                  <a:pt x="1124" y="1603"/>
                  <a:pt x="1159" y="1630"/>
                  <a:pt x="1194" y="1681"/>
                </a:cubicBezTo>
                <a:cubicBezTo>
                  <a:pt x="1201" y="1784"/>
                  <a:pt x="1212" y="1844"/>
                  <a:pt x="1241" y="1936"/>
                </a:cubicBezTo>
                <a:cubicBezTo>
                  <a:pt x="1244" y="2049"/>
                  <a:pt x="1245" y="2163"/>
                  <a:pt x="1251" y="2276"/>
                </a:cubicBezTo>
                <a:cubicBezTo>
                  <a:pt x="1256" y="2367"/>
                  <a:pt x="1299" y="2253"/>
                  <a:pt x="1251" y="2427"/>
                </a:cubicBezTo>
                <a:cubicBezTo>
                  <a:pt x="1245" y="2449"/>
                  <a:pt x="1232" y="2471"/>
                  <a:pt x="1213" y="2484"/>
                </a:cubicBezTo>
                <a:cubicBezTo>
                  <a:pt x="1194" y="2497"/>
                  <a:pt x="1156" y="2522"/>
                  <a:pt x="1156" y="2522"/>
                </a:cubicBezTo>
                <a:cubicBezTo>
                  <a:pt x="1132" y="2557"/>
                  <a:pt x="1130" y="2605"/>
                  <a:pt x="1100" y="2635"/>
                </a:cubicBezTo>
                <a:cubicBezTo>
                  <a:pt x="1020" y="2715"/>
                  <a:pt x="1125" y="2584"/>
                  <a:pt x="1043" y="2682"/>
                </a:cubicBezTo>
                <a:cubicBezTo>
                  <a:pt x="1020" y="2709"/>
                  <a:pt x="1031" y="2714"/>
                  <a:pt x="996" y="2729"/>
                </a:cubicBezTo>
                <a:cubicBezTo>
                  <a:pt x="936" y="2755"/>
                  <a:pt x="872" y="2760"/>
                  <a:pt x="816" y="2795"/>
                </a:cubicBezTo>
                <a:cubicBezTo>
                  <a:pt x="788" y="2838"/>
                  <a:pt x="728" y="2879"/>
                  <a:pt x="684" y="2909"/>
                </a:cubicBezTo>
                <a:cubicBezTo>
                  <a:pt x="678" y="2918"/>
                  <a:pt x="665" y="2937"/>
                  <a:pt x="665" y="2937"/>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 name="Text Box 26"/>
          <p:cNvSpPr txBox="1">
            <a:spLocks noChangeArrowheads="1"/>
          </p:cNvSpPr>
          <p:nvPr/>
        </p:nvSpPr>
        <p:spPr bwMode="auto">
          <a:xfrm>
            <a:off x="1442863" y="1416969"/>
            <a:ext cx="507696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just" eaLnBrk="1" hangingPunct="1">
              <a:spcBef>
                <a:spcPct val="50000"/>
              </a:spcBef>
            </a:pPr>
            <a:r>
              <a:rPr lang="en-US" altLang="en-US" sz="4000" b="0" dirty="0">
                <a:latin typeface="UTM Alexander" panose="02040603050506020204" pitchFamily="18" charset="0"/>
              </a:rPr>
              <a:t>    </a:t>
            </a:r>
            <a:r>
              <a:rPr lang="en-US" altLang="en-US" sz="4000" b="0" dirty="0" err="1">
                <a:latin typeface="UTM Alexander" panose="02040603050506020204" pitchFamily="18" charset="0"/>
              </a:rPr>
              <a:t>Các</a:t>
            </a:r>
            <a:r>
              <a:rPr lang="en-US" altLang="en-US" sz="4000" b="0" dirty="0">
                <a:latin typeface="UTM Alexander" panose="02040603050506020204" pitchFamily="18" charset="0"/>
              </a:rPr>
              <a:t> </a:t>
            </a:r>
            <a:r>
              <a:rPr lang="en-US" altLang="en-US" sz="4000" b="0" dirty="0" err="1">
                <a:latin typeface="UTM Alexander" panose="02040603050506020204" pitchFamily="18" charset="0"/>
              </a:rPr>
              <a:t>dải</a:t>
            </a:r>
            <a:r>
              <a:rPr lang="en-US" altLang="en-US" sz="4000" b="0" dirty="0">
                <a:latin typeface="UTM Alexander" panose="02040603050506020204" pitchFamily="18" charset="0"/>
              </a:rPr>
              <a:t> </a:t>
            </a:r>
            <a:r>
              <a:rPr lang="en-US" altLang="en-US" sz="4000" b="0" dirty="0" err="1">
                <a:latin typeface="UTM Alexander" panose="02040603050506020204" pitchFamily="18" charset="0"/>
              </a:rPr>
              <a:t>đồng</a:t>
            </a:r>
            <a:r>
              <a:rPr lang="en-US" altLang="en-US" sz="4000" b="0" dirty="0">
                <a:latin typeface="UTM Alexander" panose="02040603050506020204" pitchFamily="18" charset="0"/>
              </a:rPr>
              <a:t> </a:t>
            </a:r>
            <a:r>
              <a:rPr lang="en-US" altLang="en-US" sz="4000" b="0" dirty="0" err="1">
                <a:latin typeface="UTM Alexander" panose="02040603050506020204" pitchFamily="18" charset="0"/>
              </a:rPr>
              <a:t>bằng</a:t>
            </a:r>
            <a:r>
              <a:rPr lang="en-US" altLang="en-US" sz="4000" b="0" dirty="0">
                <a:latin typeface="UTM Alexander" panose="02040603050506020204" pitchFamily="18" charset="0"/>
              </a:rPr>
              <a:t> </a:t>
            </a:r>
            <a:r>
              <a:rPr lang="en-US" altLang="en-US" sz="4000" b="0" dirty="0" err="1">
                <a:latin typeface="UTM Alexander" panose="02040603050506020204" pitchFamily="18" charset="0"/>
              </a:rPr>
              <a:t>duyên</a:t>
            </a:r>
            <a:r>
              <a:rPr lang="en-US" altLang="en-US" sz="4000" b="0" dirty="0">
                <a:latin typeface="UTM Alexander" panose="02040603050506020204" pitchFamily="18" charset="0"/>
              </a:rPr>
              <a:t> </a:t>
            </a:r>
            <a:r>
              <a:rPr lang="en-US" altLang="en-US" sz="4000" b="0" dirty="0" err="1">
                <a:latin typeface="UTM Alexander" panose="02040603050506020204" pitchFamily="18" charset="0"/>
              </a:rPr>
              <a:t>hải</a:t>
            </a:r>
            <a:r>
              <a:rPr lang="en-US" altLang="en-US" sz="4000" b="0" dirty="0">
                <a:latin typeface="UTM Alexander" panose="02040603050506020204" pitchFamily="18" charset="0"/>
              </a:rPr>
              <a:t> </a:t>
            </a:r>
            <a:r>
              <a:rPr lang="en-US" altLang="en-US" sz="4000" b="0" dirty="0" err="1">
                <a:latin typeface="UTM Alexander" panose="02040603050506020204" pitchFamily="18" charset="0"/>
              </a:rPr>
              <a:t>miền</a:t>
            </a:r>
            <a:r>
              <a:rPr lang="en-US" altLang="en-US" sz="4000" b="0" dirty="0">
                <a:latin typeface="UTM Alexander" panose="02040603050506020204" pitchFamily="18" charset="0"/>
              </a:rPr>
              <a:t> </a:t>
            </a:r>
            <a:r>
              <a:rPr lang="en-US" altLang="en-US" sz="4000" b="0" dirty="0" err="1">
                <a:latin typeface="UTM Alexander" panose="02040603050506020204" pitchFamily="18" charset="0"/>
              </a:rPr>
              <a:t>Trung</a:t>
            </a:r>
            <a:r>
              <a:rPr lang="en-US" altLang="en-US" sz="4000" b="0" dirty="0">
                <a:latin typeface="UTM Alexander" panose="02040603050506020204" pitchFamily="18" charset="0"/>
              </a:rPr>
              <a:t> </a:t>
            </a:r>
            <a:r>
              <a:rPr lang="en-US" altLang="en-US" sz="4000" b="0" dirty="0" err="1">
                <a:latin typeface="UTM Alexander" panose="02040603050506020204" pitchFamily="18" charset="0"/>
              </a:rPr>
              <a:t>nằm</a:t>
            </a:r>
            <a:r>
              <a:rPr lang="en-US" altLang="en-US" sz="4000" b="0" dirty="0">
                <a:latin typeface="UTM Alexander" panose="02040603050506020204" pitchFamily="18" charset="0"/>
              </a:rPr>
              <a:t> ở </a:t>
            </a:r>
            <a:r>
              <a:rPr lang="en-US" altLang="en-US" sz="4000" b="0" dirty="0" err="1">
                <a:latin typeface="UTM Alexander" panose="02040603050506020204" pitchFamily="18" charset="0"/>
              </a:rPr>
              <a:t>vị</a:t>
            </a:r>
            <a:r>
              <a:rPr lang="en-US" altLang="en-US" sz="4000" b="0" dirty="0">
                <a:latin typeface="UTM Alexander" panose="02040603050506020204" pitchFamily="18" charset="0"/>
              </a:rPr>
              <a:t> </a:t>
            </a:r>
            <a:r>
              <a:rPr lang="en-US" altLang="en-US" sz="4000" b="0" dirty="0" err="1">
                <a:latin typeface="UTM Alexander" panose="02040603050506020204" pitchFamily="18" charset="0"/>
              </a:rPr>
              <a:t>trí</a:t>
            </a:r>
            <a:r>
              <a:rPr lang="en-US" altLang="en-US" sz="4000" b="0" dirty="0">
                <a:latin typeface="UTM Alexander" panose="02040603050506020204" pitchFamily="18" charset="0"/>
              </a:rPr>
              <a:t> </a:t>
            </a:r>
            <a:r>
              <a:rPr lang="en-US" altLang="en-US" sz="4000" b="0" dirty="0" err="1">
                <a:latin typeface="UTM Alexander" panose="02040603050506020204" pitchFamily="18" charset="0"/>
              </a:rPr>
              <a:t>nào</a:t>
            </a:r>
            <a:r>
              <a:rPr lang="en-US" altLang="en-US" sz="4000" b="0" dirty="0">
                <a:latin typeface="UTM Alexander" panose="02040603050506020204" pitchFamily="18" charset="0"/>
              </a:rPr>
              <a:t> so </a:t>
            </a:r>
            <a:r>
              <a:rPr lang="en-US" altLang="en-US" sz="4000" b="0" dirty="0" err="1">
                <a:latin typeface="UTM Alexander" panose="02040603050506020204" pitchFamily="18" charset="0"/>
              </a:rPr>
              <a:t>với</a:t>
            </a:r>
            <a:r>
              <a:rPr lang="en-US" altLang="en-US" sz="4000" b="0" dirty="0">
                <a:latin typeface="UTM Alexander" panose="02040603050506020204" pitchFamily="18" charset="0"/>
              </a:rPr>
              <a:t> </a:t>
            </a:r>
            <a:r>
              <a:rPr lang="en-US" altLang="en-US" sz="4000" b="0" dirty="0" err="1">
                <a:latin typeface="UTM Alexander" panose="02040603050506020204" pitchFamily="18" charset="0"/>
              </a:rPr>
              <a:t>biển</a:t>
            </a:r>
            <a:r>
              <a:rPr lang="en-US" altLang="en-US" sz="4000" b="0" dirty="0">
                <a:latin typeface="UTM Alexander" panose="02040603050506020204" pitchFamily="18" charset="0"/>
              </a:rPr>
              <a:t>? </a:t>
            </a:r>
            <a:r>
              <a:rPr lang="en-US" altLang="en-US" sz="4000" b="0" dirty="0" err="1">
                <a:latin typeface="UTM Alexander" panose="02040603050506020204" pitchFamily="18" charset="0"/>
              </a:rPr>
              <a:t>Vị</a:t>
            </a:r>
            <a:r>
              <a:rPr lang="en-US" altLang="en-US" sz="4000" b="0" dirty="0">
                <a:latin typeface="UTM Alexander" panose="02040603050506020204" pitchFamily="18" charset="0"/>
              </a:rPr>
              <a:t> </a:t>
            </a:r>
            <a:r>
              <a:rPr lang="en-US" altLang="en-US" sz="4000" b="0" dirty="0" err="1">
                <a:latin typeface="UTM Alexander" panose="02040603050506020204" pitchFamily="18" charset="0"/>
              </a:rPr>
              <a:t>trí</a:t>
            </a:r>
            <a:r>
              <a:rPr lang="en-US" altLang="en-US" sz="4000" b="0" dirty="0">
                <a:latin typeface="UTM Alexander" panose="02040603050506020204" pitchFamily="18" charset="0"/>
              </a:rPr>
              <a:t> </a:t>
            </a:r>
            <a:r>
              <a:rPr lang="en-US" altLang="en-US" sz="4000" b="0" dirty="0" err="1">
                <a:latin typeface="UTM Alexander" panose="02040603050506020204" pitchFamily="18" charset="0"/>
              </a:rPr>
              <a:t>này</a:t>
            </a:r>
            <a:r>
              <a:rPr lang="en-US" altLang="en-US" sz="4000" b="0" dirty="0">
                <a:latin typeface="UTM Alexander" panose="02040603050506020204" pitchFamily="18" charset="0"/>
              </a:rPr>
              <a:t> </a:t>
            </a:r>
            <a:r>
              <a:rPr lang="en-US" altLang="en-US" sz="4000" b="0" dirty="0" err="1">
                <a:latin typeface="UTM Alexander" panose="02040603050506020204" pitchFamily="18" charset="0"/>
              </a:rPr>
              <a:t>có</a:t>
            </a:r>
            <a:r>
              <a:rPr lang="en-US" altLang="en-US" sz="4000" b="0" dirty="0">
                <a:latin typeface="UTM Alexander" panose="02040603050506020204" pitchFamily="18" charset="0"/>
              </a:rPr>
              <a:t> </a:t>
            </a:r>
            <a:r>
              <a:rPr lang="en-US" altLang="en-US" sz="4000" b="0" dirty="0" err="1">
                <a:latin typeface="UTM Alexander" panose="02040603050506020204" pitchFamily="18" charset="0"/>
              </a:rPr>
              <a:t>thuận</a:t>
            </a:r>
            <a:r>
              <a:rPr lang="en-US" altLang="en-US" sz="4000" b="0" dirty="0">
                <a:latin typeface="UTM Alexander" panose="02040603050506020204" pitchFamily="18" charset="0"/>
              </a:rPr>
              <a:t> </a:t>
            </a:r>
            <a:r>
              <a:rPr lang="en-US" altLang="en-US" sz="4000" b="0" dirty="0" err="1">
                <a:latin typeface="UTM Alexander" panose="02040603050506020204" pitchFamily="18" charset="0"/>
              </a:rPr>
              <a:t>lợi</a:t>
            </a:r>
            <a:r>
              <a:rPr lang="en-US" altLang="en-US" sz="4000" b="0" dirty="0">
                <a:latin typeface="UTM Alexander" panose="02040603050506020204" pitchFamily="18" charset="0"/>
              </a:rPr>
              <a:t> </a:t>
            </a:r>
            <a:r>
              <a:rPr lang="en-US" altLang="en-US" sz="4000" b="0" dirty="0" err="1">
                <a:latin typeface="UTM Alexander" panose="02040603050506020204" pitchFamily="18" charset="0"/>
              </a:rPr>
              <a:t>gì</a:t>
            </a:r>
            <a:r>
              <a:rPr lang="en-US" altLang="en-US" sz="4000" b="0" dirty="0">
                <a:latin typeface="UTM Alexander" panose="02040603050506020204" pitchFamily="18" charset="0"/>
              </a:rPr>
              <a:t> </a:t>
            </a:r>
            <a:r>
              <a:rPr lang="en-US" altLang="en-US" sz="4000" b="0" dirty="0" err="1">
                <a:latin typeface="UTM Alexander" panose="02040603050506020204" pitchFamily="18" charset="0"/>
              </a:rPr>
              <a:t>về</a:t>
            </a:r>
            <a:r>
              <a:rPr lang="en-US" altLang="en-US" sz="4000" b="0" dirty="0">
                <a:latin typeface="UTM Alexander" panose="02040603050506020204" pitchFamily="18" charset="0"/>
              </a:rPr>
              <a:t> du </a:t>
            </a:r>
            <a:r>
              <a:rPr lang="en-US" altLang="en-US" sz="4000" b="0" dirty="0" err="1">
                <a:latin typeface="UTM Alexander" panose="02040603050506020204" pitchFamily="18" charset="0"/>
              </a:rPr>
              <a:t>lịch</a:t>
            </a:r>
            <a:r>
              <a:rPr lang="en-US" altLang="en-US" sz="4000" b="0" dirty="0">
                <a:latin typeface="UTM Alexander" panose="02040603050506020204" pitchFamily="18" charset="0"/>
              </a:rPr>
              <a:t>?</a:t>
            </a:r>
          </a:p>
        </p:txBody>
      </p:sp>
    </p:spTree>
    <p:extLst>
      <p:ext uri="{BB962C8B-B14F-4D97-AF65-F5344CB8AC3E}">
        <p14:creationId xmlns:p14="http://schemas.microsoft.com/office/powerpoint/2010/main" val="419270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0-#ppt_w/2"/>
                                          </p:val>
                                        </p:tav>
                                        <p:tav tm="100000">
                                          <p:val>
                                            <p:strVal val="#ppt_x"/>
                                          </p:val>
                                        </p:tav>
                                      </p:tavLst>
                                    </p:anim>
                                    <p:anim calcmode="lin" valueType="num">
                                      <p:cBhvr additive="base">
                                        <p:cTn id="14"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4)">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4" dur="500"/>
                                        <p:tgtEl>
                                          <p:spTgt spid="8">
                                            <p:txEl>
                                              <p:pRg st="0" end="0"/>
                                            </p:txEl>
                                          </p:spTgt>
                                        </p:tgtEl>
                                        <p:attrNameLst>
                                          <p:attrName>ppt_y</p:attrName>
                                        </p:attrNameLst>
                                      </p:cBhvr>
                                      <p:tavLst>
                                        <p:tav tm="0">
                                          <p:val>
                                            <p:strVal val="ppt_y"/>
                                          </p:val>
                                        </p:tav>
                                        <p:tav tm="100000">
                                          <p:val>
                                            <p:strVal val="1+ppt_h/2"/>
                                          </p:val>
                                        </p:tav>
                                      </p:tavLst>
                                    </p:anim>
                                    <p:set>
                                      <p:cBhvr>
                                        <p:cTn id="35" dur="1" fill="hold">
                                          <p:stCondLst>
                                            <p:cond delay="499"/>
                                          </p:stCondLst>
                                        </p:cTn>
                                        <p:tgtEl>
                                          <p:spTgt spid="8">
                                            <p:txEl>
                                              <p:pRg st="0" end="0"/>
                                            </p:txEl>
                                          </p:spTgt>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blinds(horizontal)">
                                      <p:cBhvr>
                                        <p:cTn id="40" dur="500"/>
                                        <p:tgtEl>
                                          <p:spTgt spid="1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0" nodeType="clickEffect">
                                  <p:stCondLst>
                                    <p:cond delay="0"/>
                                  </p:stCondLst>
                                  <p:childTnLst>
                                    <p:animEffect transition="out" filter="blinds(horizontal)">
                                      <p:cBhvr>
                                        <p:cTn id="44" dur="500"/>
                                        <p:tgtEl>
                                          <p:spTgt spid="11">
                                            <p:txEl>
                                              <p:pRg st="0" end="0"/>
                                            </p:txEl>
                                          </p:spTgt>
                                        </p:tgtEl>
                                      </p:cBhvr>
                                    </p:animEffect>
                                    <p:set>
                                      <p:cBhvr>
                                        <p:cTn id="45" dur="1" fill="hold">
                                          <p:stCondLst>
                                            <p:cond delay="499"/>
                                          </p:stCondLst>
                                        </p:cTn>
                                        <p:tgtEl>
                                          <p:spTgt spid="11">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999482" cy="6858000"/>
          </a:xfrm>
          <a:prstGeom prst="rect">
            <a:avLst/>
          </a:prstGeom>
        </p:spPr>
      </p:pic>
      <p:sp>
        <p:nvSpPr>
          <p:cNvPr id="8" name="Rounded Rectangle 7"/>
          <p:cNvSpPr/>
          <p:nvPr/>
        </p:nvSpPr>
        <p:spPr>
          <a:xfrm>
            <a:off x="2192396" y="867743"/>
            <a:ext cx="3754834" cy="64545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Cửa</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Lò</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Nghệ</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An</a:t>
            </a:r>
          </a:p>
        </p:txBody>
      </p:sp>
      <p:sp>
        <p:nvSpPr>
          <p:cNvPr id="9" name="Rounded Rectangle 8"/>
          <p:cNvSpPr/>
          <p:nvPr/>
        </p:nvSpPr>
        <p:spPr>
          <a:xfrm>
            <a:off x="1950361" y="142318"/>
            <a:ext cx="4290286" cy="64545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Sầm</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Sơn</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Thanh</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Hóa</a:t>
            </a:r>
            <a:endPar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endParaRPr>
          </a:p>
        </p:txBody>
      </p:sp>
      <p:sp>
        <p:nvSpPr>
          <p:cNvPr id="11" name="Rounded Rectangle 10"/>
          <p:cNvSpPr/>
          <p:nvPr/>
        </p:nvSpPr>
        <p:spPr>
          <a:xfrm>
            <a:off x="2499741" y="1595953"/>
            <a:ext cx="4371756" cy="66735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Thiên</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Cầm</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Hà</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Tĩnh</a:t>
            </a:r>
            <a:endPar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endParaRPr>
          </a:p>
        </p:txBody>
      </p:sp>
      <p:sp>
        <p:nvSpPr>
          <p:cNvPr id="12" name="Oval 11"/>
          <p:cNvSpPr/>
          <p:nvPr/>
        </p:nvSpPr>
        <p:spPr>
          <a:xfrm>
            <a:off x="1241165" y="425376"/>
            <a:ext cx="157330" cy="2021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1162500" y="1052906"/>
            <a:ext cx="157330" cy="2021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1393202" y="1425389"/>
            <a:ext cx="189153" cy="13447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2625040" y="2761691"/>
            <a:ext cx="189153" cy="13447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flipH="1" flipV="1">
            <a:off x="2770950" y="2934401"/>
            <a:ext cx="180294" cy="1361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17"/>
          <p:cNvSpPr/>
          <p:nvPr/>
        </p:nvSpPr>
        <p:spPr>
          <a:xfrm>
            <a:off x="2951244" y="2341020"/>
            <a:ext cx="5074420" cy="5861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Lăng</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Cô</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Thừa</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Thiên</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Huế</a:t>
            </a:r>
            <a:endPar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endParaRPr>
          </a:p>
        </p:txBody>
      </p:sp>
      <p:sp>
        <p:nvSpPr>
          <p:cNvPr id="19" name="Oval 18"/>
          <p:cNvSpPr/>
          <p:nvPr/>
        </p:nvSpPr>
        <p:spPr>
          <a:xfrm>
            <a:off x="7554527" y="805417"/>
            <a:ext cx="2832823" cy="2643831"/>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a:off x="9325424" y="826323"/>
            <a:ext cx="2832823" cy="2643831"/>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p:nvPr/>
        </p:nvSpPr>
        <p:spPr>
          <a:xfrm>
            <a:off x="8406329" y="805417"/>
            <a:ext cx="2832823" cy="2643831"/>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8139626" y="788610"/>
            <a:ext cx="2832823" cy="2643831"/>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23"/>
          <p:cNvSpPr/>
          <p:nvPr/>
        </p:nvSpPr>
        <p:spPr>
          <a:xfrm>
            <a:off x="3501156" y="2975874"/>
            <a:ext cx="4596873" cy="5861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Non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nước</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Đà</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Nẵng</a:t>
            </a:r>
            <a:endPar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endParaRPr>
          </a:p>
        </p:txBody>
      </p:sp>
      <p:sp>
        <p:nvSpPr>
          <p:cNvPr id="25" name="Oval 24"/>
          <p:cNvSpPr/>
          <p:nvPr/>
        </p:nvSpPr>
        <p:spPr>
          <a:xfrm>
            <a:off x="8590904" y="1286232"/>
            <a:ext cx="2832823" cy="2643831"/>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flipH="1" flipV="1">
            <a:off x="2994487" y="3140964"/>
            <a:ext cx="180294" cy="1361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3841562" y="3665471"/>
            <a:ext cx="4596873" cy="5861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Cửa</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Đại</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Quảng</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Nam</a:t>
            </a:r>
          </a:p>
        </p:txBody>
      </p:sp>
      <p:sp>
        <p:nvSpPr>
          <p:cNvPr id="28" name="Oval 27"/>
          <p:cNvSpPr/>
          <p:nvPr/>
        </p:nvSpPr>
        <p:spPr>
          <a:xfrm>
            <a:off x="8877466" y="1896359"/>
            <a:ext cx="2832823" cy="2643831"/>
          </a:xfrm>
          <a:prstGeom prst="ellipse">
            <a:avLst/>
          </a:pr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flipH="1" flipV="1">
            <a:off x="3356193" y="3742469"/>
            <a:ext cx="180294" cy="1361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ounded Rectangle 29"/>
          <p:cNvSpPr/>
          <p:nvPr/>
        </p:nvSpPr>
        <p:spPr>
          <a:xfrm>
            <a:off x="4164756" y="4415982"/>
            <a:ext cx="4596873" cy="5861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Quy</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Nhơn</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Bình</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Định</a:t>
            </a:r>
            <a:endPar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endParaRPr>
          </a:p>
        </p:txBody>
      </p:sp>
      <p:sp>
        <p:nvSpPr>
          <p:cNvPr id="31" name="Oval 30"/>
          <p:cNvSpPr/>
          <p:nvPr/>
        </p:nvSpPr>
        <p:spPr>
          <a:xfrm>
            <a:off x="9041762" y="2993666"/>
            <a:ext cx="2832823" cy="2643831"/>
          </a:xfrm>
          <a:prstGeom prst="ellipse">
            <a:avLst/>
          </a:prstGeom>
          <a:blipFill>
            <a:blip r:embed="rId1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p:cNvSpPr/>
          <p:nvPr/>
        </p:nvSpPr>
        <p:spPr>
          <a:xfrm>
            <a:off x="9326466" y="3530757"/>
            <a:ext cx="2832823" cy="2643831"/>
          </a:xfrm>
          <a:prstGeom prst="ellipse">
            <a:avLst/>
          </a:pr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ounded Rectangle 32"/>
          <p:cNvSpPr/>
          <p:nvPr/>
        </p:nvSpPr>
        <p:spPr>
          <a:xfrm>
            <a:off x="4444889" y="5175044"/>
            <a:ext cx="4596873" cy="5861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Nha</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Trang</a:t>
            </a:r>
            <a:endPar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endParaRPr>
          </a:p>
        </p:txBody>
      </p:sp>
      <p:sp>
        <p:nvSpPr>
          <p:cNvPr id="36" name="Oval 35"/>
          <p:cNvSpPr/>
          <p:nvPr/>
        </p:nvSpPr>
        <p:spPr>
          <a:xfrm flipH="1" flipV="1">
            <a:off x="3474361" y="5364560"/>
            <a:ext cx="180294" cy="1361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p:cNvSpPr/>
          <p:nvPr/>
        </p:nvSpPr>
        <p:spPr>
          <a:xfrm>
            <a:off x="9311220" y="4178797"/>
            <a:ext cx="2832823" cy="2643831"/>
          </a:xfrm>
          <a:prstGeom prst="ellipse">
            <a:avLst/>
          </a:prstGeom>
          <a:blipFill>
            <a:blip r:embed="rId1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ounded Rectangle 37"/>
          <p:cNvSpPr/>
          <p:nvPr/>
        </p:nvSpPr>
        <p:spPr>
          <a:xfrm>
            <a:off x="4626451" y="5949980"/>
            <a:ext cx="4596873" cy="5861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Mũi</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Né –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Bình</a:t>
            </a:r>
            <a:r>
              <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VN Banh Mi" pitchFamily="2" charset="0"/>
                <a:cs typeface="Times New Roman" panose="02020603050405020304" pitchFamily="18" charset="0"/>
              </a:rPr>
              <a:t>Thuận</a:t>
            </a:r>
            <a:endParaRPr kumimoji="0" lang="en-US" sz="3200" b="0" i="0" u="none" strike="noStrike" kern="1200" cap="none" spc="0" normalizeH="0" baseline="0" noProof="0" dirty="0">
              <a:ln>
                <a:noFill/>
              </a:ln>
              <a:solidFill>
                <a:srgbClr val="002060"/>
              </a:solidFill>
              <a:effectLst/>
              <a:uLnTx/>
              <a:uFillTx/>
              <a:latin typeface="UVN Banh Mi" pitchFamily="2" charset="0"/>
              <a:cs typeface="Times New Roman" panose="02020603050405020304" pitchFamily="18" charset="0"/>
            </a:endParaRPr>
          </a:p>
        </p:txBody>
      </p:sp>
      <p:sp>
        <p:nvSpPr>
          <p:cNvPr id="39" name="Oval 38"/>
          <p:cNvSpPr/>
          <p:nvPr/>
        </p:nvSpPr>
        <p:spPr>
          <a:xfrm flipH="1" flipV="1">
            <a:off x="2814193" y="6318657"/>
            <a:ext cx="180294" cy="1361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ounded Rectangle 40"/>
          <p:cNvSpPr/>
          <p:nvPr/>
        </p:nvSpPr>
        <p:spPr>
          <a:xfrm>
            <a:off x="7073473" y="13042"/>
            <a:ext cx="5070570" cy="736714"/>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2060"/>
                </a:solidFill>
                <a:latin typeface="UVN Banh Mi" pitchFamily="2" charset="0"/>
              </a:rPr>
              <a:t>   </a:t>
            </a:r>
            <a:r>
              <a:rPr lang="en-US" sz="4000" dirty="0">
                <a:solidFill>
                  <a:srgbClr val="00B050"/>
                </a:solidFill>
                <a:latin typeface="UTM Alexander" panose="02040603050506020204" pitchFamily="18" charset="0"/>
              </a:rPr>
              <a:t>CÁC BÃI BIỂN ĐẸP</a:t>
            </a:r>
          </a:p>
        </p:txBody>
      </p:sp>
    </p:spTree>
    <p:custDataLst>
      <p:tags r:id="rId1"/>
    </p:custDataLst>
    <p:extLst>
      <p:ext uri="{BB962C8B-B14F-4D97-AF65-F5344CB8AC3E}">
        <p14:creationId xmlns:p14="http://schemas.microsoft.com/office/powerpoint/2010/main" val="199329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xit" presetSubtype="32" fill="hold" grpId="1" nodeType="clickEffect">
                                  <p:stCondLst>
                                    <p:cond delay="0"/>
                                  </p:stCondLst>
                                  <p:childTnLst>
                                    <p:animEffect transition="out" filter="diamond(out)">
                                      <p:cBhvr>
                                        <p:cTn id="31" dur="2000"/>
                                        <p:tgtEl>
                                          <p:spTgt spid="20"/>
                                        </p:tgtEl>
                                      </p:cBhvr>
                                    </p:animEffect>
                                    <p:set>
                                      <p:cBhvr>
                                        <p:cTn id="32" dur="1" fill="hold">
                                          <p:stCondLst>
                                            <p:cond delay="1999"/>
                                          </p:stCondLst>
                                        </p:cTn>
                                        <p:tgtEl>
                                          <p:spTgt spid="20"/>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xit" presetSubtype="10" fill="hold" grpId="1" nodeType="clickEffect">
                                  <p:stCondLst>
                                    <p:cond delay="0"/>
                                  </p:stCondLst>
                                  <p:childTnLst>
                                    <p:animEffect transition="out" filter="randombar(horizontal)">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xit" presetSubtype="10" fill="hold" grpId="1" nodeType="clickEffect">
                                  <p:stCondLst>
                                    <p:cond delay="0"/>
                                  </p:stCondLst>
                                  <p:childTnLst>
                                    <p:animEffect transition="out" filter="randombar(horizontal)">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xit" presetSubtype="10" fill="hold" grpId="1" nodeType="clickEffect">
                                  <p:stCondLst>
                                    <p:cond delay="0"/>
                                  </p:stCondLst>
                                  <p:childTnLst>
                                    <p:animEffect transition="out" filter="randombar(horizontal)">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xit" presetSubtype="10" fill="hold" grpId="1" nodeType="clickEffect">
                                  <p:stCondLst>
                                    <p:cond delay="0"/>
                                  </p:stCondLst>
                                  <p:childTnLst>
                                    <p:animEffect transition="out" filter="randombar(horizontal)">
                                      <p:cBhvr>
                                        <p:cTn id="87" dur="500"/>
                                        <p:tgtEl>
                                          <p:spTgt spid="28"/>
                                        </p:tgtEl>
                                      </p:cBhvr>
                                    </p:animEffect>
                                    <p:set>
                                      <p:cBhvr>
                                        <p:cTn id="88" dur="1" fill="hold">
                                          <p:stCondLst>
                                            <p:cond delay="499"/>
                                          </p:stCondLst>
                                        </p:cTn>
                                        <p:tgtEl>
                                          <p:spTgt spid="28"/>
                                        </p:tgtEl>
                                        <p:attrNameLst>
                                          <p:attrName>style.visibility</p:attrName>
                                        </p:attrNameLst>
                                      </p:cBhvr>
                                      <p:to>
                                        <p:strVal val="hidden"/>
                                      </p:to>
                                    </p:set>
                                  </p:childTnLst>
                                </p:cTn>
                              </p:par>
                              <p:par>
                                <p:cTn id="89" presetID="10" presetClass="entr" presetSubtype="0"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500"/>
                                        <p:tgtEl>
                                          <p:spTgt spid="2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500"/>
                                        <p:tgtEl>
                                          <p:spTgt spid="3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500"/>
                                        <p:tgtEl>
                                          <p:spTgt spid="31"/>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xit" presetSubtype="10" fill="hold" grpId="1" nodeType="clickEffect">
                                  <p:stCondLst>
                                    <p:cond delay="0"/>
                                  </p:stCondLst>
                                  <p:childTnLst>
                                    <p:animEffect transition="out" filter="randombar(horizontal)">
                                      <p:cBhvr>
                                        <p:cTn id="101" dur="500"/>
                                        <p:tgtEl>
                                          <p:spTgt spid="31"/>
                                        </p:tgtEl>
                                      </p:cBhvr>
                                    </p:animEffect>
                                    <p:set>
                                      <p:cBhvr>
                                        <p:cTn id="102" dur="1" fill="hold">
                                          <p:stCondLst>
                                            <p:cond delay="499"/>
                                          </p:stCondLst>
                                        </p:cTn>
                                        <p:tgtEl>
                                          <p:spTgt spid="31"/>
                                        </p:tgtEl>
                                        <p:attrNameLst>
                                          <p:attrName>style.visibility</p:attrName>
                                        </p:attrNameLst>
                                      </p:cBhvr>
                                      <p:to>
                                        <p:strVal val="hidden"/>
                                      </p:to>
                                    </p:set>
                                  </p:childTnLst>
                                </p:cTn>
                              </p:par>
                              <p:par>
                                <p:cTn id="103" presetID="10" presetClass="entr" presetSubtype="0" fill="hold" grpId="0"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fade">
                                      <p:cBhvr>
                                        <p:cTn id="105" dur="500"/>
                                        <p:tgtEl>
                                          <p:spTgt spid="36"/>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fade">
                                      <p:cBhvr>
                                        <p:cTn id="111" dur="500"/>
                                        <p:tgtEl>
                                          <p:spTgt spid="32"/>
                                        </p:tgtEl>
                                      </p:cBhvr>
                                    </p:animEffect>
                                  </p:childTnLst>
                                </p:cTn>
                              </p:par>
                            </p:childTnLst>
                          </p:cTn>
                        </p:par>
                      </p:childTnLst>
                    </p:cTn>
                  </p:par>
                  <p:par>
                    <p:cTn id="112" fill="hold">
                      <p:stCondLst>
                        <p:cond delay="indefinite"/>
                      </p:stCondLst>
                      <p:childTnLst>
                        <p:par>
                          <p:cTn id="113" fill="hold">
                            <p:stCondLst>
                              <p:cond delay="0"/>
                            </p:stCondLst>
                            <p:childTnLst>
                              <p:par>
                                <p:cTn id="114" presetID="14" presetClass="exit" presetSubtype="10" fill="hold" grpId="1" nodeType="clickEffect">
                                  <p:stCondLst>
                                    <p:cond delay="0"/>
                                  </p:stCondLst>
                                  <p:childTnLst>
                                    <p:animEffect transition="out" filter="randombar(horizontal)">
                                      <p:cBhvr>
                                        <p:cTn id="115" dur="500"/>
                                        <p:tgtEl>
                                          <p:spTgt spid="32"/>
                                        </p:tgtEl>
                                      </p:cBhvr>
                                    </p:animEffect>
                                    <p:set>
                                      <p:cBhvr>
                                        <p:cTn id="116" dur="1" fill="hold">
                                          <p:stCondLst>
                                            <p:cond delay="499"/>
                                          </p:stCondLst>
                                        </p:cTn>
                                        <p:tgtEl>
                                          <p:spTgt spid="32"/>
                                        </p:tgtEl>
                                        <p:attrNameLst>
                                          <p:attrName>style.visibility</p:attrName>
                                        </p:attrNameLst>
                                      </p:cBhvr>
                                      <p:to>
                                        <p:strVal val="hidden"/>
                                      </p:to>
                                    </p:set>
                                  </p:childTnLst>
                                </p:cTn>
                              </p:par>
                              <p:par>
                                <p:cTn id="117" presetID="10" presetClass="entr" presetSubtype="0" fill="hold" grpId="0" nodeType="with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fade">
                                      <p:cBhvr>
                                        <p:cTn id="119" dur="500"/>
                                        <p:tgtEl>
                                          <p:spTgt spid="38"/>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39"/>
                                        </p:tgtEl>
                                        <p:attrNameLst>
                                          <p:attrName>style.visibility</p:attrName>
                                        </p:attrNameLst>
                                      </p:cBhvr>
                                      <p:to>
                                        <p:strVal val="visible"/>
                                      </p:to>
                                    </p:set>
                                    <p:animEffect transition="in" filter="fade">
                                      <p:cBhvr>
                                        <p:cTn id="122" dur="500"/>
                                        <p:tgtEl>
                                          <p:spTgt spid="39"/>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7"/>
                                        </p:tgtEl>
                                        <p:attrNameLst>
                                          <p:attrName>style.visibility</p:attrName>
                                        </p:attrNameLst>
                                      </p:cBhvr>
                                      <p:to>
                                        <p:strVal val="visible"/>
                                      </p:to>
                                    </p:set>
                                    <p:animEffect transition="in" filter="fade">
                                      <p:cBhvr>
                                        <p:cTn id="125" dur="500"/>
                                        <p:tgtEl>
                                          <p:spTgt spid="37"/>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xit" presetSubtype="10" fill="hold" grpId="1" nodeType="clickEffect">
                                  <p:stCondLst>
                                    <p:cond delay="0"/>
                                  </p:stCondLst>
                                  <p:childTnLst>
                                    <p:animEffect transition="out" filter="randombar(horizontal)">
                                      <p:cBhvr>
                                        <p:cTn id="129" dur="500"/>
                                        <p:tgtEl>
                                          <p:spTgt spid="37"/>
                                        </p:tgtEl>
                                      </p:cBhvr>
                                    </p:animEffect>
                                    <p:set>
                                      <p:cBhvr>
                                        <p:cTn id="130"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5" grpId="0" animBg="1"/>
      <p:bldP spid="17" grpId="0" animBg="1"/>
      <p:bldP spid="18" grpId="0" animBg="1"/>
      <p:bldP spid="19" grpId="0" animBg="1"/>
      <p:bldP spid="19" grpId="1" animBg="1"/>
      <p:bldP spid="20" grpId="0" animBg="1"/>
      <p:bldP spid="20" grpId="1" animBg="1"/>
      <p:bldP spid="21" grpId="0" animBg="1"/>
      <p:bldP spid="21" grpId="1" animBg="1"/>
      <p:bldP spid="23" grpId="0" animBg="1"/>
      <p:bldP spid="23" grpId="1" animBg="1"/>
      <p:bldP spid="24" grpId="0" animBg="1"/>
      <p:bldP spid="25" grpId="0" animBg="1"/>
      <p:bldP spid="25" grpId="1" animBg="1"/>
      <p:bldP spid="26" grpId="0" animBg="1"/>
      <p:bldP spid="27" grpId="0" animBg="1"/>
      <p:bldP spid="28" grpId="0" animBg="1"/>
      <p:bldP spid="28" grpId="1" animBg="1"/>
      <p:bldP spid="29" grpId="0" animBg="1"/>
      <p:bldP spid="30" grpId="0" animBg="1"/>
      <p:bldP spid="31" grpId="0" animBg="1"/>
      <p:bldP spid="31" grpId="1" animBg="1"/>
      <p:bldP spid="32" grpId="0" animBg="1"/>
      <p:bldP spid="32" grpId="1" animBg="1"/>
      <p:bldP spid="33" grpId="0" animBg="1"/>
      <p:bldP spid="36" grpId="0" animBg="1"/>
      <p:bldP spid="37" grpId="0" animBg="1"/>
      <p:bldP spid="37" grpId="1" animBg="1"/>
      <p:bldP spid="38" grpId="0" animBg="1"/>
      <p:bldP spid="3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TIMING" val="|4.658|3.892|2.019|1.933|1.697|1.864|1.736|1.642|1.624|1.499|0.91"/>
  <p:tag name="GENSWF_SLIDE_TITLE" val="Các bãi biển"/>
  <p:tag name="ISPRING_SLIDE_INDENT_LEVEL" val="0"/>
  <p:tag name="GENSWF_ADVANCE_TIME" val="24.870"/>
  <p:tag name="ISPRING_SLIDE_ID_2" val="{EE34F989-1F83-4BF0-8415-A0B77679DDFD}"/>
  <p:tag name="GENSWF_SLIDE_UID" val="{6E39C888-6CDF-4022-ADE6-DB66B825858C}:3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580</TotalTime>
  <Words>1229</Words>
  <Application>Microsoft Office PowerPoint</Application>
  <PresentationFormat>Widescreen</PresentationFormat>
  <Paragraphs>131</Paragraphs>
  <Slides>27</Slides>
  <Notes>5</Notes>
  <HiddenSlides>0</HiddenSlides>
  <MMClips>12</MMClips>
  <ScaleCrop>false</ScaleCrop>
  <HeadingPairs>
    <vt:vector size="6" baseType="variant">
      <vt:variant>
        <vt:lpstr>Fonts Used</vt:lpstr>
      </vt:variant>
      <vt:variant>
        <vt:i4>24</vt:i4>
      </vt:variant>
      <vt:variant>
        <vt:lpstr>Theme</vt:lpstr>
      </vt:variant>
      <vt:variant>
        <vt:i4>5</vt:i4>
      </vt:variant>
      <vt:variant>
        <vt:lpstr>Slide Titles</vt:lpstr>
      </vt:variant>
      <vt:variant>
        <vt:i4>27</vt:i4>
      </vt:variant>
    </vt:vector>
  </HeadingPairs>
  <TitlesOfParts>
    <vt:vector size="56" baseType="lpstr">
      <vt:lpstr>Arial</vt:lpstr>
      <vt:lpstr>UTM Facebook K&amp;T</vt:lpstr>
      <vt:lpstr>UTM Cancel</vt:lpstr>
      <vt:lpstr>UVN Banh Mi</vt:lpstr>
      <vt:lpstr>UTM Aptima</vt:lpstr>
      <vt:lpstr>UTM Alberta Heavy</vt:lpstr>
      <vt:lpstr>UTM Soraya</vt:lpstr>
      <vt:lpstr>UTM Androgyne</vt:lpstr>
      <vt:lpstr>UTM Azuki</vt:lpstr>
      <vt:lpstr>Calibri Light</vt:lpstr>
      <vt:lpstr>#9Slide07 HoneyCream</vt:lpstr>
      <vt:lpstr>UVF Mussica Swash</vt:lpstr>
      <vt:lpstr>inpin heiti</vt:lpstr>
      <vt:lpstr>Oi</vt:lpstr>
      <vt:lpstr>Times New Roman</vt:lpstr>
      <vt:lpstr>#9Slide07 SFU Rhythm</vt:lpstr>
      <vt:lpstr>UTM Edwardian</vt:lpstr>
      <vt:lpstr>Calibri</vt:lpstr>
      <vt:lpstr>等线</vt:lpstr>
      <vt:lpstr>#9Slide06 SVNFresh Script</vt:lpstr>
      <vt:lpstr>SVN-Newton</vt:lpstr>
      <vt:lpstr>UTM Alexander</vt:lpstr>
      <vt:lpstr>UVN Sach Vo</vt:lpstr>
      <vt:lpstr>#9Slide03 AmpleSoft Bold</vt:lpstr>
      <vt:lpstr>Office Theme</vt:lpstr>
      <vt:lpstr>Custom Design</vt:lpstr>
      <vt:lpstr>1_Custom Design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26 HĐSX mien Trung</dc:title>
  <dc:subject>ĐỊA LÍ</dc:subject>
  <dc:creator>BICHTRAN</dc:creator>
  <cp:keywords>MĂNGNONTEAMS</cp:keywords>
  <cp:lastModifiedBy>ADMIN</cp:lastModifiedBy>
  <cp:revision>60</cp:revision>
  <dcterms:created xsi:type="dcterms:W3CDTF">2022-03-06T09:03:18Z</dcterms:created>
  <dcterms:modified xsi:type="dcterms:W3CDTF">2023-03-26T21:55:53Z</dcterms:modified>
</cp:coreProperties>
</file>