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26"/>
  </p:notesMasterIdLst>
  <p:sldIdLst>
    <p:sldId id="288" r:id="rId2"/>
    <p:sldId id="279" r:id="rId3"/>
    <p:sldId id="285" r:id="rId4"/>
    <p:sldId id="283" r:id="rId5"/>
    <p:sldId id="286" r:id="rId6"/>
    <p:sldId id="292" r:id="rId7"/>
    <p:sldId id="287" r:id="rId8"/>
    <p:sldId id="257" r:id="rId9"/>
    <p:sldId id="262" r:id="rId10"/>
    <p:sldId id="289" r:id="rId11"/>
    <p:sldId id="265" r:id="rId12"/>
    <p:sldId id="266" r:id="rId13"/>
    <p:sldId id="260" r:id="rId14"/>
    <p:sldId id="258" r:id="rId15"/>
    <p:sldId id="270" r:id="rId16"/>
    <p:sldId id="259" r:id="rId17"/>
    <p:sldId id="267" r:id="rId18"/>
    <p:sldId id="261" r:id="rId19"/>
    <p:sldId id="263" r:id="rId20"/>
    <p:sldId id="271" r:id="rId21"/>
    <p:sldId id="278" r:id="rId22"/>
    <p:sldId id="276" r:id="rId23"/>
    <p:sldId id="290" r:id="rId24"/>
    <p:sldId id="291" r:id="rId25"/>
  </p:sldIdLst>
  <p:sldSz cx="12192000" cy="6858000"/>
  <p:notesSz cx="6858000" cy="9144000"/>
  <p:embeddedFontLst>
    <p:embeddedFont>
      <p:font typeface="#9Slide03 Arima Madurai Black" panose="020B0604020202020204" charset="0"/>
      <p:bold r:id="rId27"/>
    </p:embeddedFont>
    <p:embeddedFont>
      <p:font typeface="#9Slide05 SVNEgregio Script" panose="020B0604020202020204" charset="0"/>
      <p:regular r:id="rId28"/>
    </p:embeddedFont>
    <p:embeddedFont>
      <p:font typeface="#9Slide05 SVNUnthrift" charset="0"/>
      <p:regular r:id="rId29"/>
    </p:embeddedFont>
    <p:embeddedFont>
      <p:font typeface="#9Slide06 SVNFresh Script" panose="020B0604020202020204" charset="0"/>
      <p:regular r:id="rId30"/>
    </p:embeddedFont>
    <p:embeddedFont>
      <p:font typeface="#9Slide07 HoneyCream" panose="020B0604020202020204" charset="0"/>
      <p:regular r:id="rId31"/>
    </p:embeddedFont>
    <p:embeddedFont>
      <p:font typeface="#9Slide07 SFU Rhythm" panose="020B0604020202020204" charset="0"/>
      <p:regular r:id="rId32"/>
    </p:embeddedFont>
    <p:embeddedFont>
      <p:font typeface="Abril Fatface" panose="020B0604020202020204" pitchFamily="2" charset="0"/>
      <p:regular r:id="rId33"/>
    </p:embeddedFont>
    <p:embeddedFont>
      <p:font typeface="Aldrich" panose="020B0604020202020204" charset="0"/>
      <p:regular r:id="rId34"/>
    </p:embeddedFont>
    <p:embeddedFont>
      <p:font typeface="Calibri" panose="020F0502020204030204" pitchFamily="34" charset="0"/>
      <p:regular r:id="rId35"/>
      <p:bold r:id="rId36"/>
      <p:italic r:id="rId37"/>
      <p:boldItalic r:id="rId38"/>
    </p:embeddedFont>
    <p:embeddedFont>
      <p:font typeface="Concert One" panose="020B0604020202020204" pitchFamily="2" charset="0"/>
      <p:regular r:id="rId39"/>
    </p:embeddedFont>
    <p:embeddedFont>
      <p:font typeface="Delius" panose="020B0604020202020204" charset="0"/>
      <p:regular r:id="rId40"/>
    </p:embeddedFont>
    <p:embeddedFont>
      <p:font typeface="DM Sans" panose="020B0604020202020204" pitchFamily="2" charset="0"/>
      <p:regular r:id="rId41"/>
      <p:bold r:id="rId42"/>
      <p:italic r:id="rId43"/>
      <p:boldItalic r:id="rId44"/>
    </p:embeddedFont>
    <p:embeddedFont>
      <p:font typeface="UVF Fiolex Girls" panose="020B0604020202020204" charset="0"/>
      <p:regular r:id="rId45"/>
    </p:embeddedFont>
    <p:embeddedFont>
      <p:font typeface="UVF Mussica Swash" panose="020B0604020202020204" charset="0"/>
      <p:regular r:id="rId46"/>
    </p:embeddedFont>
    <p:embeddedFont>
      <p:font typeface="UVF TypoSlabserif" panose="020B0604020202020204" charset="0"/>
      <p:regular r:id="rId47"/>
    </p:embeddedFont>
    <p:embeddedFont>
      <p:font typeface="UVN Sach Vo" panose="02050604050505020204" pitchFamily="18"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C68"/>
    <a:srgbClr val="F57654"/>
    <a:srgbClr val="F7BBDF"/>
    <a:srgbClr val="6CC8EC"/>
    <a:srgbClr val="00FFFF"/>
    <a:srgbClr val="FCD19B"/>
    <a:srgbClr val="0F80AC"/>
    <a:srgbClr val="FABE73"/>
    <a:srgbClr val="FF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144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a073618e6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a073618e6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a073618e6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a073618e60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a073618e60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242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3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43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05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d6897ba71d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d6897ba71d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12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CUSTOM">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D42C68"/>
                </a:solidFill>
                <a:latin typeface="Times New Roman" panose="02020603050405020304" pitchFamily="18" charset="0"/>
                <a:cs typeface="Times New Roman" panose="02020603050405020304" pitchFamily="18" charset="0"/>
              </a:rPr>
              <a:t>Mời </a:t>
            </a:r>
            <a:r>
              <a:rPr lang="en-US" b="1" dirty="0" err="1">
                <a:solidFill>
                  <a:srgbClr val="D42C68"/>
                </a:solidFill>
                <a:latin typeface="Times New Roman" panose="02020603050405020304" pitchFamily="18" charset="0"/>
                <a:cs typeface="Times New Roman" panose="02020603050405020304" pitchFamily="18" charset="0"/>
              </a:rPr>
              <a:t>truy</a:t>
            </a:r>
            <a:r>
              <a:rPr lang="en-US" b="1" dirty="0">
                <a:solidFill>
                  <a:srgbClr val="D42C68"/>
                </a:solidFill>
                <a:latin typeface="Times New Roman" panose="02020603050405020304" pitchFamily="18" charset="0"/>
                <a:cs typeface="Times New Roman" panose="02020603050405020304" pitchFamily="18" charset="0"/>
              </a:rPr>
              <a:t> </a:t>
            </a:r>
            <a:r>
              <a:rPr lang="en-US" b="1" dirty="0" err="1">
                <a:solidFill>
                  <a:srgbClr val="D42C68"/>
                </a:solidFill>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3"/>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6CC8EC"/>
                </a:solidFill>
                <a:latin typeface="#9Slide07 HoneyCream" pitchFamily="2" charset="0"/>
              </a:rPr>
              <a:t>Măng Non</a:t>
            </a:r>
            <a:endParaRPr lang="en-US" sz="3200" b="0" dirty="0">
              <a:solidFill>
                <a:srgbClr val="6CC8EC"/>
              </a:solidFill>
              <a:latin typeface="#9Slide07 HoneyCream" pitchFamily="2" charset="0"/>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F7BBDF"/>
                </a:solidFill>
                <a:latin typeface="#9Slide05 SVNEgregio Script" panose="02000500000000000000" pitchFamily="2" charset="0"/>
              </a:rPr>
              <a:t>Diệu </a:t>
            </a:r>
            <a:r>
              <a:rPr lang="en-US" sz="1800" dirty="0">
                <a:solidFill>
                  <a:srgbClr val="F7BBDF"/>
                </a:solidFill>
                <a:latin typeface="#9Slide05 SVNEgregio Script" panose="02000500000000000000" pitchFamily="2" charset="0"/>
              </a:rPr>
              <a:t>Hiền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chemeClr val="tx1">
                    <a:lumMod val="50000"/>
                  </a:schemeClr>
                </a:solidFill>
                <a:latin typeface="#9Slide05 SVNEgregio Script" panose="02000500000000000000" pitchFamily="2" charset="0"/>
              </a:rPr>
              <a:t>Diệu </a:t>
            </a:r>
            <a:r>
              <a:rPr lang="en-US" sz="1800" dirty="0">
                <a:solidFill>
                  <a:schemeClr val="tx1">
                    <a:lumMod val="50000"/>
                  </a:schemeClr>
                </a:solidFill>
                <a:latin typeface="#9Slide05 SVNEgregio Script" panose="02000500000000000000" pitchFamily="2" charset="0"/>
              </a:rPr>
              <a:t>Hiền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0 Text and Image">
  <p:cSld name="CUSTOM_9">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6 Title and text left">
  <p:cSld name="CUSTOM_15">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a:t>	</a:t>
              </a:r>
              <a:endParaRPr sz="1400" b="0" i="0" u="none" strike="noStrike" cap="none">
                <a:solidFill>
                  <a:srgbClr val="000000"/>
                </a:solidFill>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7 Title and text right 1">
  <p:cSld name="CUSTOM_16_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8 Custom Layout 1">
  <p:cSld name="CUSTOM_17">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chemeClr val="bg1">
                    <a:lumMod val="50000"/>
                  </a:schemeClr>
                </a:solidFill>
                <a:latin typeface="#9Slide05 SVNEgregio Script" panose="02000500000000000000" pitchFamily="2" charset="0"/>
              </a:rPr>
              <a:t>Diệu </a:t>
            </a:r>
            <a:r>
              <a:rPr lang="en-US" sz="1800" dirty="0">
                <a:solidFill>
                  <a:schemeClr val="bg1">
                    <a:lumMod val="50000"/>
                  </a:schemeClr>
                </a:solidFill>
                <a:latin typeface="#9Slide05 SVNEgregio Script" panose="02000500000000000000" pitchFamily="2" charset="0"/>
              </a:rPr>
              <a:t>Hiền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_2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6CC8EC"/>
                </a:solidFill>
                <a:latin typeface="#9Slide07 HoneyCream" pitchFamily="2" charset="0"/>
              </a:rPr>
              <a:t>Măng Non</a:t>
            </a:r>
            <a:endParaRPr lang="en-US" sz="3200" b="0" dirty="0">
              <a:solidFill>
                <a:srgbClr val="6CC8EC"/>
              </a:solidFill>
              <a:latin typeface="#9Slide07 HoneyCream" pitchFamily="2" charset="0"/>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chemeClr val="tx2">
                    <a:lumMod val="60000"/>
                    <a:lumOff val="40000"/>
                  </a:schemeClr>
                </a:solidFill>
                <a:latin typeface="#9Slide05 SVNEgregio Script" panose="02000500000000000000" pitchFamily="2" charset="0"/>
              </a:rPr>
              <a:t>Diệu </a:t>
            </a:r>
            <a:r>
              <a:rPr lang="en-US" sz="1800" dirty="0">
                <a:solidFill>
                  <a:schemeClr val="tx2">
                    <a:lumMod val="60000"/>
                    <a:lumOff val="40000"/>
                  </a:schemeClr>
                </a:solidFill>
                <a:latin typeface="#9Slide05 SVNEgregio Script" panose="02000500000000000000" pitchFamily="2" charset="0"/>
              </a:rPr>
              <a:t>Hiền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1">
  <p:cSld name="CUSTOM_21_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extLst>
      <p:ext uri="{BB962C8B-B14F-4D97-AF65-F5344CB8AC3E}">
        <p14:creationId xmlns:p14="http://schemas.microsoft.com/office/powerpoint/2010/main" val="285853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CUSTOM_1">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CUSTOM_2">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CUSTOM_3">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5 One column">
  <p:cSld name="CUSTOM_5">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70C0"/>
                </a:solidFill>
                <a:latin typeface="#9Slide07 HoneyCream" pitchFamily="2" charset="0"/>
              </a:rPr>
              <a:t>Măng Non</a:t>
            </a:r>
            <a:endParaRPr lang="en-US" sz="3200" b="0" dirty="0">
              <a:solidFill>
                <a:srgbClr val="0070C0"/>
              </a:solidFill>
              <a:latin typeface="#9Slide07 HoneyCream" pitchFamily="2" charset="0"/>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0070C0"/>
                </a:solidFill>
                <a:latin typeface="#9Slide05 SVNEgregio Script" panose="02000500000000000000" pitchFamily="2" charset="0"/>
              </a:rPr>
              <a:t>Diệu </a:t>
            </a:r>
            <a:r>
              <a:rPr lang="en-US" sz="1800" dirty="0">
                <a:solidFill>
                  <a:srgbClr val="0070C0"/>
                </a:solidFill>
                <a:latin typeface="#9Slide05 SVNEgregio Script" panose="02000500000000000000" pitchFamily="2" charset="0"/>
              </a:rPr>
              <a:t>Hiền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D42C68"/>
                </a:solidFill>
                <a:latin typeface="Times New Roman" panose="02020603050405020304" pitchFamily="18" charset="0"/>
                <a:cs typeface="Times New Roman" panose="02020603050405020304" pitchFamily="18" charset="0"/>
              </a:rPr>
              <a:t>Mời </a:t>
            </a:r>
            <a:r>
              <a:rPr lang="en-US" b="1" dirty="0" err="1">
                <a:solidFill>
                  <a:srgbClr val="D42C68"/>
                </a:solidFill>
                <a:latin typeface="Times New Roman" panose="02020603050405020304" pitchFamily="18" charset="0"/>
                <a:cs typeface="Times New Roman" panose="02020603050405020304" pitchFamily="18" charset="0"/>
              </a:rPr>
              <a:t>truy</a:t>
            </a:r>
            <a:r>
              <a:rPr lang="en-US" b="1" dirty="0">
                <a:solidFill>
                  <a:srgbClr val="D42C68"/>
                </a:solidFill>
                <a:latin typeface="Times New Roman" panose="02020603050405020304" pitchFamily="18" charset="0"/>
                <a:cs typeface="Times New Roman" panose="02020603050405020304" pitchFamily="18" charset="0"/>
              </a:rPr>
              <a:t> </a:t>
            </a:r>
            <a:r>
              <a:rPr lang="en-US" b="1" dirty="0" err="1">
                <a:solidFill>
                  <a:srgbClr val="D42C68"/>
                </a:solidFill>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0"/>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6CC8EC"/>
                </a:solidFill>
                <a:latin typeface="#9Slide07 HoneyCream" pitchFamily="2" charset="0"/>
              </a:rPr>
              <a:t>Măng Non</a:t>
            </a:r>
            <a:endParaRPr lang="en-US" sz="3200" b="0" dirty="0">
              <a:solidFill>
                <a:srgbClr val="6CC8EC"/>
              </a:solidFill>
              <a:latin typeface="#9Slide07 HoneyCream" pitchFamily="2" charset="0"/>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F7BBDF"/>
                </a:solidFill>
                <a:latin typeface="#9Slide05 SVNEgregio Script" panose="02000500000000000000" pitchFamily="2" charset="0"/>
              </a:rPr>
              <a:t>Diệu </a:t>
            </a:r>
            <a:r>
              <a:rPr lang="en-US" sz="1800" dirty="0">
                <a:solidFill>
                  <a:srgbClr val="F7BBDF"/>
                </a:solidFill>
                <a:latin typeface="#9Slide05 SVNEgregio Script" panose="02000500000000000000" pitchFamily="2" charset="0"/>
              </a:rPr>
              <a:t>Hiền</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74"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661" r:id="rId13"/>
    <p:sldLayoutId id="2147483664" r:id="rId14"/>
    <p:sldLayoutId id="2147483667"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9.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 Id="rId1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1.gif"/><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6.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microsoft.com/office/2007/relationships/hdphoto" Target="../media/hdphoto18.wdp"/><Relationship Id="rId5" Type="http://schemas.openxmlformats.org/officeDocument/2006/relationships/image" Target="../media/image28.png"/><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tif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5.tif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7"/>
          <p:cNvGrpSpPr/>
          <p:nvPr/>
        </p:nvGrpSpPr>
        <p:grpSpPr>
          <a:xfrm>
            <a:off x="3324324" y="4639003"/>
            <a:ext cx="1142674" cy="743619"/>
            <a:chOff x="7305164" y="458679"/>
            <a:chExt cx="4310843" cy="2694160"/>
          </a:xfrm>
        </p:grpSpPr>
        <p:grpSp>
          <p:nvGrpSpPr>
            <p:cNvPr id="810" name="Google Shape;810;p27"/>
            <p:cNvGrpSpPr/>
            <p:nvPr/>
          </p:nvGrpSpPr>
          <p:grpSpPr>
            <a:xfrm>
              <a:off x="7381364" y="458679"/>
              <a:ext cx="4234643" cy="2694160"/>
              <a:chOff x="4343404" y="2314670"/>
              <a:chExt cx="3501152" cy="2227499"/>
            </a:xfrm>
          </p:grpSpPr>
          <p:grpSp>
            <p:nvGrpSpPr>
              <p:cNvPr id="811" name="Google Shape;811;p27"/>
              <p:cNvGrpSpPr/>
              <p:nvPr/>
            </p:nvGrpSpPr>
            <p:grpSpPr>
              <a:xfrm>
                <a:off x="5441441" y="2314670"/>
                <a:ext cx="1837754" cy="1151192"/>
                <a:chOff x="5441441" y="2314670"/>
                <a:chExt cx="1837754" cy="1151192"/>
              </a:xfrm>
            </p:grpSpPr>
            <p:grpSp>
              <p:nvGrpSpPr>
                <p:cNvPr id="812" name="Google Shape;812;p27"/>
                <p:cNvGrpSpPr/>
                <p:nvPr/>
              </p:nvGrpSpPr>
              <p:grpSpPr>
                <a:xfrm>
                  <a:off x="5441441" y="2329052"/>
                  <a:ext cx="412432" cy="1136808"/>
                  <a:chOff x="5441441" y="2329052"/>
                  <a:chExt cx="412432" cy="1136808"/>
                </a:xfrm>
              </p:grpSpPr>
              <p:sp>
                <p:nvSpPr>
                  <p:cNvPr id="813" name="Google Shape;813;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14" name="Google Shape;814;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15" name="Google Shape;815;p27"/>
                <p:cNvGrpSpPr/>
                <p:nvPr/>
              </p:nvGrpSpPr>
              <p:grpSpPr>
                <a:xfrm>
                  <a:off x="5943980" y="2314670"/>
                  <a:ext cx="397954" cy="1145000"/>
                  <a:chOff x="5943980" y="2314670"/>
                  <a:chExt cx="397954" cy="1145000"/>
                </a:xfrm>
              </p:grpSpPr>
              <p:sp>
                <p:nvSpPr>
                  <p:cNvPr id="816" name="Google Shape;816;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17" name="Google Shape;817;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18" name="Google Shape;818;p27"/>
                <p:cNvGrpSpPr/>
                <p:nvPr/>
              </p:nvGrpSpPr>
              <p:grpSpPr>
                <a:xfrm>
                  <a:off x="6428421" y="2319242"/>
                  <a:ext cx="395573" cy="1146620"/>
                  <a:chOff x="6428421" y="2319242"/>
                  <a:chExt cx="395573" cy="1146620"/>
                </a:xfrm>
              </p:grpSpPr>
              <p:sp>
                <p:nvSpPr>
                  <p:cNvPr id="819" name="Google Shape;819;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0" name="Google Shape;820;p27"/>
                  <p:cNvSpPr/>
                  <p:nvPr/>
                </p:nvSpPr>
                <p:spPr>
                  <a:xfrm>
                    <a:off x="6428421" y="2319242"/>
                    <a:ext cx="395573" cy="1146620"/>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21" name="Google Shape;821;p27"/>
                <p:cNvGrpSpPr/>
                <p:nvPr/>
              </p:nvGrpSpPr>
              <p:grpSpPr>
                <a:xfrm>
                  <a:off x="6883622" y="2319242"/>
                  <a:ext cx="395573" cy="1146619"/>
                  <a:chOff x="6883622" y="2319242"/>
                  <a:chExt cx="395573" cy="1146619"/>
                </a:xfrm>
              </p:grpSpPr>
              <p:sp>
                <p:nvSpPr>
                  <p:cNvPr id="822" name="Google Shape;822;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3" name="Google Shape;823;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grpSp>
            <p:nvGrpSpPr>
              <p:cNvPr id="824" name="Google Shape;824;p27"/>
              <p:cNvGrpSpPr/>
              <p:nvPr/>
            </p:nvGrpSpPr>
            <p:grpSpPr>
              <a:xfrm>
                <a:off x="7265765" y="2345436"/>
                <a:ext cx="425005" cy="1114234"/>
                <a:chOff x="7265765" y="2345436"/>
                <a:chExt cx="425005" cy="1114234"/>
              </a:xfrm>
            </p:grpSpPr>
            <p:sp>
              <p:nvSpPr>
                <p:cNvPr id="825" name="Google Shape;825;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6" name="Google Shape;826;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27" name="Google Shape;827;p27"/>
              <p:cNvGrpSpPr/>
              <p:nvPr/>
            </p:nvGrpSpPr>
            <p:grpSpPr>
              <a:xfrm>
                <a:off x="4343404" y="3317121"/>
                <a:ext cx="3501152" cy="1225048"/>
                <a:chOff x="4343404" y="3317121"/>
                <a:chExt cx="3501152" cy="1225048"/>
              </a:xfrm>
            </p:grpSpPr>
            <p:sp>
              <p:nvSpPr>
                <p:cNvPr id="828" name="Google Shape;828;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9" name="Google Shape;829;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0" name="Google Shape;830;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1" name="Google Shape;831;p27"/>
                <p:cNvSpPr/>
                <p:nvPr/>
              </p:nvSpPr>
              <p:spPr>
                <a:xfrm>
                  <a:off x="6240676" y="3645958"/>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2" name="Google Shape;832;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3" name="Google Shape;833;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grpSp>
          <p:nvGrpSpPr>
            <p:cNvPr id="834" name="Google Shape;834;p27"/>
            <p:cNvGrpSpPr/>
            <p:nvPr/>
          </p:nvGrpSpPr>
          <p:grpSpPr>
            <a:xfrm>
              <a:off x="7305164" y="458679"/>
              <a:ext cx="4234643" cy="2694160"/>
              <a:chOff x="4343404" y="2314670"/>
              <a:chExt cx="3501152" cy="2227499"/>
            </a:xfrm>
          </p:grpSpPr>
          <p:grpSp>
            <p:nvGrpSpPr>
              <p:cNvPr id="835" name="Google Shape;835;p27"/>
              <p:cNvGrpSpPr/>
              <p:nvPr/>
            </p:nvGrpSpPr>
            <p:grpSpPr>
              <a:xfrm>
                <a:off x="5441441" y="2314670"/>
                <a:ext cx="1837754" cy="1151191"/>
                <a:chOff x="5441441" y="2314670"/>
                <a:chExt cx="1837754" cy="1151191"/>
              </a:xfrm>
            </p:grpSpPr>
            <p:grpSp>
              <p:nvGrpSpPr>
                <p:cNvPr id="836" name="Google Shape;836;p27"/>
                <p:cNvGrpSpPr/>
                <p:nvPr/>
              </p:nvGrpSpPr>
              <p:grpSpPr>
                <a:xfrm>
                  <a:off x="5441441" y="2329052"/>
                  <a:ext cx="412432" cy="1136808"/>
                  <a:chOff x="5441441" y="2329052"/>
                  <a:chExt cx="412432" cy="1136808"/>
                </a:xfrm>
              </p:grpSpPr>
              <p:sp>
                <p:nvSpPr>
                  <p:cNvPr id="837" name="Google Shape;837;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39" name="Google Shape;839;p27"/>
                <p:cNvGrpSpPr/>
                <p:nvPr/>
              </p:nvGrpSpPr>
              <p:grpSpPr>
                <a:xfrm>
                  <a:off x="5943980" y="2314670"/>
                  <a:ext cx="397954" cy="1145000"/>
                  <a:chOff x="5943980" y="2314670"/>
                  <a:chExt cx="397954" cy="1145000"/>
                </a:xfrm>
              </p:grpSpPr>
              <p:sp>
                <p:nvSpPr>
                  <p:cNvPr id="840" name="Google Shape;840;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2" name="Google Shape;842;p27"/>
                <p:cNvGrpSpPr/>
                <p:nvPr/>
              </p:nvGrpSpPr>
              <p:grpSpPr>
                <a:xfrm>
                  <a:off x="6428422" y="2319242"/>
                  <a:ext cx="395573" cy="1146619"/>
                  <a:chOff x="6428422" y="2319242"/>
                  <a:chExt cx="395573" cy="1146619"/>
                </a:xfrm>
              </p:grpSpPr>
              <p:sp>
                <p:nvSpPr>
                  <p:cNvPr id="843" name="Google Shape;843;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27"/>
                  <p:cNvSpPr/>
                  <p:nvPr/>
                </p:nvSpPr>
                <p:spPr>
                  <a:xfrm>
                    <a:off x="64284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5" name="Google Shape;845;p27"/>
                <p:cNvGrpSpPr/>
                <p:nvPr/>
              </p:nvGrpSpPr>
              <p:grpSpPr>
                <a:xfrm>
                  <a:off x="6883622" y="2319242"/>
                  <a:ext cx="395573" cy="1146619"/>
                  <a:chOff x="6883622" y="2319242"/>
                  <a:chExt cx="395573" cy="1146619"/>
                </a:xfrm>
              </p:grpSpPr>
              <p:sp>
                <p:nvSpPr>
                  <p:cNvPr id="846" name="Google Shape;846;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848" name="Google Shape;848;p27"/>
              <p:cNvGrpSpPr/>
              <p:nvPr/>
            </p:nvGrpSpPr>
            <p:grpSpPr>
              <a:xfrm>
                <a:off x="7265765" y="2345436"/>
                <a:ext cx="425005" cy="1114234"/>
                <a:chOff x="7265765" y="2345436"/>
                <a:chExt cx="425005" cy="1114234"/>
              </a:xfrm>
            </p:grpSpPr>
            <p:sp>
              <p:nvSpPr>
                <p:cNvPr id="849" name="Google Shape;849;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51" name="Google Shape;851;p27"/>
              <p:cNvGrpSpPr/>
              <p:nvPr/>
            </p:nvGrpSpPr>
            <p:grpSpPr>
              <a:xfrm>
                <a:off x="4343404" y="3317121"/>
                <a:ext cx="3501152" cy="1225048"/>
                <a:chOff x="4343404" y="3317121"/>
                <a:chExt cx="3501152" cy="1225048"/>
              </a:xfrm>
            </p:grpSpPr>
            <p:sp>
              <p:nvSpPr>
                <p:cNvPr id="852" name="Google Shape;852;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27"/>
                <p:cNvSpPr/>
                <p:nvPr/>
              </p:nvSpPr>
              <p:spPr>
                <a:xfrm>
                  <a:off x="6266581" y="3629573"/>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182D311A-0D39-4A97-BD99-C4B502840D1E}"/>
              </a:ext>
            </a:extLst>
          </p:cNvPr>
          <p:cNvPicPr>
            <a:picLocks noChangeAspect="1"/>
          </p:cNvPicPr>
          <p:nvPr/>
        </p:nvPicPr>
        <p:blipFill>
          <a:blip r:embed="rId3"/>
          <a:stretch>
            <a:fillRect/>
          </a:stretch>
        </p:blipFill>
        <p:spPr>
          <a:xfrm rot="20192987">
            <a:off x="1727148" y="4275404"/>
            <a:ext cx="558860" cy="950352"/>
          </a:xfrm>
          <a:prstGeom prst="rect">
            <a:avLst/>
          </a:prstGeom>
        </p:spPr>
      </p:pic>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a:t>	</a:t>
              </a:r>
              <a:endParaRPr sz="1400" b="0" i="0" u="none" strike="noStrike" cap="none">
                <a:solidFill>
                  <a:srgbClr val="000000"/>
                </a:solidFill>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5"/>
          <a:stretch>
            <a:fillRect/>
          </a:stretch>
        </p:blipFill>
        <p:spPr>
          <a:xfrm>
            <a:off x="8645051" y="4228791"/>
            <a:ext cx="2037644" cy="2607278"/>
          </a:xfrm>
          <a:prstGeom prst="rect">
            <a:avLst/>
          </a:prstGeom>
        </p:spPr>
      </p:pic>
      <p:sp>
        <p:nvSpPr>
          <p:cNvPr id="75" name="Google Shape;955;p29">
            <a:extLst>
              <a:ext uri="{FF2B5EF4-FFF2-40B4-BE49-F238E27FC236}">
                <a16:creationId xmlns:a16="http://schemas.microsoft.com/office/drawing/2014/main" id="{90DCF922-3EF6-4ADC-8759-BB9425366851}"/>
              </a:ext>
            </a:extLst>
          </p:cNvPr>
          <p:cNvSpPr/>
          <p:nvPr/>
        </p:nvSpPr>
        <p:spPr>
          <a:xfrm>
            <a:off x="4458084" y="1958255"/>
            <a:ext cx="7517953" cy="2746866"/>
          </a:xfrm>
          <a:prstGeom prst="rect">
            <a:avLst/>
          </a:prstGeom>
          <a:effectLst>
            <a:glow rad="228600">
              <a:schemeClr val="accent1">
                <a:satMod val="175000"/>
                <a:alpha val="53000"/>
              </a:schemeClr>
            </a:glow>
          </a:effectLst>
        </p:spPr>
        <p:txBody>
          <a:bodyPr>
            <a:prstTxWarp prst="textPlain">
              <a:avLst/>
            </a:prstTxWarp>
            <a:scene3d>
              <a:camera prst="perspectiveFront"/>
              <a:lightRig rig="threePt" dir="t"/>
            </a:scene3d>
          </a:bodyPr>
          <a:lstStyle/>
          <a:p>
            <a:pPr lvl="0" algn="ctr"/>
            <a:r>
              <a:rPr lang="en-US" b="1" i="0">
                <a:ln>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outerShdw blurRad="38100" dist="38100" dir="2700000" algn="tl">
                    <a:srgbClr val="000000">
                      <a:alpha val="43137"/>
                    </a:srgbClr>
                  </a:outerShdw>
                </a:effectLst>
                <a:latin typeface="#9Slide06 SVNFresh Script" pitchFamily="2" charset="0"/>
              </a:rPr>
              <a:t>Miền Trung</a:t>
            </a:r>
            <a:endParaRPr b="1" i="0">
              <a:ln>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outerShdw blurRad="38100" dist="38100" dir="2700000" algn="tl">
                  <a:srgbClr val="000000">
                    <a:alpha val="43137"/>
                  </a:srgbClr>
                </a:outerShdw>
              </a:effectLst>
              <a:latin typeface="#9Slide06 SVNFresh Script" pitchFamily="2" charset="0"/>
            </a:endParaRPr>
          </a:p>
        </p:txBody>
      </p:sp>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grpSp>
        <p:nvGrpSpPr>
          <p:cNvPr id="6" name="Group 5">
            <a:extLst>
              <a:ext uri="{FF2B5EF4-FFF2-40B4-BE49-F238E27FC236}">
                <a16:creationId xmlns:a16="http://schemas.microsoft.com/office/drawing/2014/main" id="{A3C69C8D-62C1-4366-A70E-CAAAC48A48E8}"/>
              </a:ext>
            </a:extLst>
          </p:cNvPr>
          <p:cNvGrpSpPr/>
          <p:nvPr/>
        </p:nvGrpSpPr>
        <p:grpSpPr>
          <a:xfrm>
            <a:off x="1999834" y="830707"/>
            <a:ext cx="11360700" cy="1437900"/>
            <a:chOff x="1999834" y="830707"/>
            <a:chExt cx="11360700" cy="1437900"/>
          </a:xfrm>
        </p:grpSpPr>
        <p:sp>
          <p:nvSpPr>
            <p:cNvPr id="74" name="Google Shape;862;p28">
              <a:extLst>
                <a:ext uri="{FF2B5EF4-FFF2-40B4-BE49-F238E27FC236}">
                  <a16:creationId xmlns:a16="http://schemas.microsoft.com/office/drawing/2014/main" id="{E8C3BF62-63EF-4F08-B45C-565EF40774A2}"/>
                </a:ext>
              </a:extLst>
            </p:cNvPr>
            <p:cNvSpPr txBox="1"/>
            <p:nvPr/>
          </p:nvSpPr>
          <p:spPr>
            <a:xfrm>
              <a:off x="1999834" y="830707"/>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Dải đồng bằng duyên hải</a:t>
              </a:r>
              <a:endParaRPr sz="66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grpSp>
          <p:nvGrpSpPr>
            <p:cNvPr id="51" name="Google Shape;766;p25">
              <a:extLst>
                <a:ext uri="{FF2B5EF4-FFF2-40B4-BE49-F238E27FC236}">
                  <a16:creationId xmlns:a16="http://schemas.microsoft.com/office/drawing/2014/main" id="{F8810A10-AB17-430A-8677-4AC77BF2F53F}"/>
                </a:ext>
              </a:extLst>
            </p:cNvPr>
            <p:cNvGrpSpPr/>
            <p:nvPr/>
          </p:nvGrpSpPr>
          <p:grpSpPr>
            <a:xfrm>
              <a:off x="4174435" y="1285461"/>
              <a:ext cx="437817" cy="457183"/>
              <a:chOff x="3688121" y="2981594"/>
              <a:chExt cx="3319085" cy="3319078"/>
            </a:xfrm>
          </p:grpSpPr>
          <p:sp>
            <p:nvSpPr>
              <p:cNvPr id="52" name="Google Shape;767;p25">
                <a:extLst>
                  <a:ext uri="{FF2B5EF4-FFF2-40B4-BE49-F238E27FC236}">
                    <a16:creationId xmlns:a16="http://schemas.microsoft.com/office/drawing/2014/main" id="{7AD291D8-DA32-4E6B-A832-B4541DE9E479}"/>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3" name="Google Shape;768;p25">
                <a:extLst>
                  <a:ext uri="{FF2B5EF4-FFF2-40B4-BE49-F238E27FC236}">
                    <a16:creationId xmlns:a16="http://schemas.microsoft.com/office/drawing/2014/main" id="{3F6D6959-D4C7-49AC-83AA-88D866E653E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54" name="Google Shape;769;p25">
                <a:extLst>
                  <a:ext uri="{FF2B5EF4-FFF2-40B4-BE49-F238E27FC236}">
                    <a16:creationId xmlns:a16="http://schemas.microsoft.com/office/drawing/2014/main" id="{9762F035-DD60-434F-843B-1369CBCB408A}"/>
                  </a:ext>
                </a:extLst>
              </p:cNvPr>
              <p:cNvGrpSpPr/>
              <p:nvPr/>
            </p:nvGrpSpPr>
            <p:grpSpPr>
              <a:xfrm>
                <a:off x="3772727" y="3222908"/>
                <a:ext cx="1113024" cy="1160787"/>
                <a:chOff x="6515927" y="3100079"/>
                <a:chExt cx="1113024" cy="1160787"/>
              </a:xfrm>
            </p:grpSpPr>
            <p:sp>
              <p:nvSpPr>
                <p:cNvPr id="62" name="Google Shape;770;p25">
                  <a:extLst>
                    <a:ext uri="{FF2B5EF4-FFF2-40B4-BE49-F238E27FC236}">
                      <a16:creationId xmlns:a16="http://schemas.microsoft.com/office/drawing/2014/main" id="{725DFD07-8FD8-4D66-860C-4D7746FD66D2}"/>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3" name="Google Shape;771;p25">
                  <a:extLst>
                    <a:ext uri="{FF2B5EF4-FFF2-40B4-BE49-F238E27FC236}">
                      <a16:creationId xmlns:a16="http://schemas.microsoft.com/office/drawing/2014/main" id="{0AD673A5-D8F4-4054-98A0-F6AFDAD93FA1}"/>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55" name="Google Shape;772;p25">
                <a:extLst>
                  <a:ext uri="{FF2B5EF4-FFF2-40B4-BE49-F238E27FC236}">
                    <a16:creationId xmlns:a16="http://schemas.microsoft.com/office/drawing/2014/main" id="{B32759FC-DC05-451C-B441-DB1FC384ED4D}"/>
                  </a:ext>
                </a:extLst>
              </p:cNvPr>
              <p:cNvGrpSpPr/>
              <p:nvPr/>
            </p:nvGrpSpPr>
            <p:grpSpPr>
              <a:xfrm>
                <a:off x="5805957" y="3222908"/>
                <a:ext cx="1113021" cy="1160787"/>
                <a:chOff x="8549157" y="3100079"/>
                <a:chExt cx="1113021" cy="1160787"/>
              </a:xfrm>
            </p:grpSpPr>
            <p:sp>
              <p:nvSpPr>
                <p:cNvPr id="60" name="Google Shape;773;p25">
                  <a:extLst>
                    <a:ext uri="{FF2B5EF4-FFF2-40B4-BE49-F238E27FC236}">
                      <a16:creationId xmlns:a16="http://schemas.microsoft.com/office/drawing/2014/main" id="{D03B3EAC-41CB-4E49-97D4-B304448D3358}"/>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1" name="Google Shape;774;p25">
                  <a:extLst>
                    <a:ext uri="{FF2B5EF4-FFF2-40B4-BE49-F238E27FC236}">
                      <a16:creationId xmlns:a16="http://schemas.microsoft.com/office/drawing/2014/main" id="{D7CDA5BA-C295-41C8-A761-D0C24E132C08}"/>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56" name="Google Shape;775;p25">
                <a:extLst>
                  <a:ext uri="{FF2B5EF4-FFF2-40B4-BE49-F238E27FC236}">
                    <a16:creationId xmlns:a16="http://schemas.microsoft.com/office/drawing/2014/main" id="{A7900F15-95A8-47C3-BEAA-F8E532D74D7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7" name="Google Shape;776;p25">
                <a:extLst>
                  <a:ext uri="{FF2B5EF4-FFF2-40B4-BE49-F238E27FC236}">
                    <a16:creationId xmlns:a16="http://schemas.microsoft.com/office/drawing/2014/main" id="{1FBF12C8-080C-400C-86C1-BB724A92590B}"/>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8" name="Google Shape;777;p25">
                <a:extLst>
                  <a:ext uri="{FF2B5EF4-FFF2-40B4-BE49-F238E27FC236}">
                    <a16:creationId xmlns:a16="http://schemas.microsoft.com/office/drawing/2014/main" id="{FBE12192-2B93-49E6-ACCD-FAAE67791366}"/>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9" name="Google Shape;778;p25">
                <a:extLst>
                  <a:ext uri="{FF2B5EF4-FFF2-40B4-BE49-F238E27FC236}">
                    <a16:creationId xmlns:a16="http://schemas.microsoft.com/office/drawing/2014/main" id="{BB3BF2C3-EDB3-4805-B192-57A27128E72F}"/>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sp>
        <p:nvSpPr>
          <p:cNvPr id="146" name="TextBox 145">
            <a:extLst>
              <a:ext uri="{FF2B5EF4-FFF2-40B4-BE49-F238E27FC236}">
                <a16:creationId xmlns:a16="http://schemas.microsoft.com/office/drawing/2014/main" id="{15266157-AD55-45C4-8726-2046EC32A9A1}"/>
              </a:ext>
            </a:extLst>
          </p:cNvPr>
          <p:cNvSpPr txBox="1"/>
          <p:nvPr/>
        </p:nvSpPr>
        <p:spPr>
          <a:xfrm>
            <a:off x="2362022" y="4601690"/>
            <a:ext cx="2272260" cy="523220"/>
          </a:xfrm>
          <a:prstGeom prst="rect">
            <a:avLst/>
          </a:prstGeom>
          <a:noFill/>
        </p:spPr>
        <p:txBody>
          <a:bodyPr wrap="square">
            <a:spAutoFit/>
          </a:bodyPr>
          <a:lstStyle/>
          <a:p>
            <a:r>
              <a:rPr lang="en" sz="2800" b="1">
                <a:solidFill>
                  <a:srgbClr val="FFFFFF"/>
                </a:solidFill>
                <a:latin typeface="#9Slide05 SVNUnthrift" pitchFamily="2" charset="0"/>
                <a:ea typeface="Pompiere"/>
                <a:cs typeface="Pompiere"/>
                <a:sym typeface="Pompiere"/>
              </a:rPr>
              <a:t>Măng Non</a:t>
            </a:r>
            <a:endParaRPr lang="en-US" sz="2800">
              <a:latin typeface="#9Slide05 SVNUnthrift" pitchFamily="2" charset="0"/>
            </a:endParaRPr>
          </a:p>
        </p:txBody>
      </p:sp>
    </p:spTree>
    <p:extLst>
      <p:ext uri="{BB962C8B-B14F-4D97-AF65-F5344CB8AC3E}">
        <p14:creationId xmlns:p14="http://schemas.microsoft.com/office/powerpoint/2010/main" val="174712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par>
                          <p:cTn id="20" fill="hold">
                            <p:stCondLst>
                              <p:cond delay="25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75">
                                            <p:txEl>
                                              <p:pRg st="0" end="0"/>
                                            </p:txEl>
                                          </p:spTgt>
                                        </p:tgtEl>
                                        <p:attrNameLst>
                                          <p:attrName>style.visibility</p:attrName>
                                        </p:attrNameLst>
                                      </p:cBhvr>
                                      <p:to>
                                        <p:strVal val="visible"/>
                                      </p:to>
                                    </p:set>
                                    <p:anim calcmode="lin" valueType="num">
                                      <p:cBhvr>
                                        <p:cTn id="23" dur="500" fill="hold"/>
                                        <p:tgtEl>
                                          <p:spTgt spid="7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5">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7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alpha val="83000"/>
          </a:schemeClr>
        </a:solidFill>
        <a:effectLst/>
      </p:bgPr>
    </p:bg>
    <p:spTree>
      <p:nvGrpSpPr>
        <p:cNvPr id="1" name="Shape 995"/>
        <p:cNvGrpSpPr/>
        <p:nvPr/>
      </p:nvGrpSpPr>
      <p:grpSpPr>
        <a:xfrm>
          <a:off x="0" y="0"/>
          <a:ext cx="0" cy="0"/>
          <a:chOff x="0" y="0"/>
          <a:chExt cx="0" cy="0"/>
        </a:xfrm>
      </p:grpSpPr>
      <p:sp>
        <p:nvSpPr>
          <p:cNvPr id="7" name="Text Box 4">
            <a:extLst>
              <a:ext uri="{FF2B5EF4-FFF2-40B4-BE49-F238E27FC236}">
                <a16:creationId xmlns:a16="http://schemas.microsoft.com/office/drawing/2014/main" id="{404BE4B0-1AD7-4C06-8BF0-C98CFFB05B2F}"/>
              </a:ext>
            </a:extLst>
          </p:cNvPr>
          <p:cNvSpPr txBox="1">
            <a:spLocks noChangeArrowheads="1"/>
          </p:cNvSpPr>
          <p:nvPr/>
        </p:nvSpPr>
        <p:spPr bwMode="auto">
          <a:xfrm>
            <a:off x="5764657" y="6017959"/>
            <a:ext cx="6302375" cy="523220"/>
          </a:xfrm>
          <a:custGeom>
            <a:avLst/>
            <a:gdLst>
              <a:gd name="connsiteX0" fmla="*/ 0 w 6302375"/>
              <a:gd name="connsiteY0" fmla="*/ 0 h 523220"/>
              <a:gd name="connsiteX1" fmla="*/ 383872 w 6302375"/>
              <a:gd name="connsiteY1" fmla="*/ 0 h 523220"/>
              <a:gd name="connsiteX2" fmla="*/ 956815 w 6302375"/>
              <a:gd name="connsiteY2" fmla="*/ 0 h 523220"/>
              <a:gd name="connsiteX3" fmla="*/ 1655806 w 6302375"/>
              <a:gd name="connsiteY3" fmla="*/ 0 h 523220"/>
              <a:gd name="connsiteX4" fmla="*/ 2165725 w 6302375"/>
              <a:gd name="connsiteY4" fmla="*/ 0 h 523220"/>
              <a:gd name="connsiteX5" fmla="*/ 2738668 w 6302375"/>
              <a:gd name="connsiteY5" fmla="*/ 0 h 523220"/>
              <a:gd name="connsiteX6" fmla="*/ 3437659 w 6302375"/>
              <a:gd name="connsiteY6" fmla="*/ 0 h 523220"/>
              <a:gd name="connsiteX7" fmla="*/ 4073626 w 6302375"/>
              <a:gd name="connsiteY7" fmla="*/ 0 h 523220"/>
              <a:gd name="connsiteX8" fmla="*/ 4646569 w 6302375"/>
              <a:gd name="connsiteY8" fmla="*/ 0 h 523220"/>
              <a:gd name="connsiteX9" fmla="*/ 5093465 w 6302375"/>
              <a:gd name="connsiteY9" fmla="*/ 0 h 523220"/>
              <a:gd name="connsiteX10" fmla="*/ 5540361 w 6302375"/>
              <a:gd name="connsiteY10" fmla="*/ 0 h 523220"/>
              <a:gd name="connsiteX11" fmla="*/ 6302375 w 6302375"/>
              <a:gd name="connsiteY11" fmla="*/ 0 h 523220"/>
              <a:gd name="connsiteX12" fmla="*/ 6302375 w 6302375"/>
              <a:gd name="connsiteY12" fmla="*/ 523220 h 523220"/>
              <a:gd name="connsiteX13" fmla="*/ 5603384 w 6302375"/>
              <a:gd name="connsiteY13" fmla="*/ 523220 h 523220"/>
              <a:gd name="connsiteX14" fmla="*/ 5030441 w 6302375"/>
              <a:gd name="connsiteY14" fmla="*/ 523220 h 523220"/>
              <a:gd name="connsiteX15" fmla="*/ 4457498 w 6302375"/>
              <a:gd name="connsiteY15" fmla="*/ 523220 h 523220"/>
              <a:gd name="connsiteX16" fmla="*/ 3821531 w 6302375"/>
              <a:gd name="connsiteY16" fmla="*/ 523220 h 523220"/>
              <a:gd name="connsiteX17" fmla="*/ 3437659 w 6302375"/>
              <a:gd name="connsiteY17" fmla="*/ 523220 h 523220"/>
              <a:gd name="connsiteX18" fmla="*/ 2864716 w 6302375"/>
              <a:gd name="connsiteY18" fmla="*/ 523220 h 523220"/>
              <a:gd name="connsiteX19" fmla="*/ 2417820 w 6302375"/>
              <a:gd name="connsiteY19" fmla="*/ 523220 h 523220"/>
              <a:gd name="connsiteX20" fmla="*/ 2033948 w 6302375"/>
              <a:gd name="connsiteY20" fmla="*/ 523220 h 523220"/>
              <a:gd name="connsiteX21" fmla="*/ 1650076 w 6302375"/>
              <a:gd name="connsiteY21" fmla="*/ 523220 h 523220"/>
              <a:gd name="connsiteX22" fmla="*/ 1203181 w 6302375"/>
              <a:gd name="connsiteY22" fmla="*/ 523220 h 523220"/>
              <a:gd name="connsiteX23" fmla="*/ 756285 w 6302375"/>
              <a:gd name="connsiteY23" fmla="*/ 523220 h 523220"/>
              <a:gd name="connsiteX24" fmla="*/ 0 w 6302375"/>
              <a:gd name="connsiteY24" fmla="*/ 523220 h 523220"/>
              <a:gd name="connsiteX25" fmla="*/ 0 w 6302375"/>
              <a:gd name="connsiteY25"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02375" h="523220" extrusionOk="0">
                <a:moveTo>
                  <a:pt x="0" y="0"/>
                </a:moveTo>
                <a:cubicBezTo>
                  <a:pt x="182299" y="-2259"/>
                  <a:pt x="228980" y="44419"/>
                  <a:pt x="383872" y="0"/>
                </a:cubicBezTo>
                <a:cubicBezTo>
                  <a:pt x="538764" y="-44419"/>
                  <a:pt x="727286" y="54558"/>
                  <a:pt x="956815" y="0"/>
                </a:cubicBezTo>
                <a:cubicBezTo>
                  <a:pt x="1186344" y="-54558"/>
                  <a:pt x="1439661" y="74900"/>
                  <a:pt x="1655806" y="0"/>
                </a:cubicBezTo>
                <a:cubicBezTo>
                  <a:pt x="1871951" y="-74900"/>
                  <a:pt x="1947142" y="16578"/>
                  <a:pt x="2165725" y="0"/>
                </a:cubicBezTo>
                <a:cubicBezTo>
                  <a:pt x="2384308" y="-16578"/>
                  <a:pt x="2568079" y="30733"/>
                  <a:pt x="2738668" y="0"/>
                </a:cubicBezTo>
                <a:cubicBezTo>
                  <a:pt x="2909257" y="-30733"/>
                  <a:pt x="3134116" y="45030"/>
                  <a:pt x="3437659" y="0"/>
                </a:cubicBezTo>
                <a:cubicBezTo>
                  <a:pt x="3741202" y="-45030"/>
                  <a:pt x="3879907" y="71816"/>
                  <a:pt x="4073626" y="0"/>
                </a:cubicBezTo>
                <a:cubicBezTo>
                  <a:pt x="4267345" y="-71816"/>
                  <a:pt x="4424849" y="41895"/>
                  <a:pt x="4646569" y="0"/>
                </a:cubicBezTo>
                <a:cubicBezTo>
                  <a:pt x="4868289" y="-41895"/>
                  <a:pt x="4974841" y="29604"/>
                  <a:pt x="5093465" y="0"/>
                </a:cubicBezTo>
                <a:cubicBezTo>
                  <a:pt x="5212089" y="-29604"/>
                  <a:pt x="5340631" y="2979"/>
                  <a:pt x="5540361" y="0"/>
                </a:cubicBezTo>
                <a:cubicBezTo>
                  <a:pt x="5740091" y="-2979"/>
                  <a:pt x="5938731" y="81654"/>
                  <a:pt x="6302375" y="0"/>
                </a:cubicBezTo>
                <a:cubicBezTo>
                  <a:pt x="6312979" y="162139"/>
                  <a:pt x="6270637" y="301529"/>
                  <a:pt x="6302375" y="523220"/>
                </a:cubicBezTo>
                <a:cubicBezTo>
                  <a:pt x="6137493" y="603056"/>
                  <a:pt x="5852457" y="461954"/>
                  <a:pt x="5603384" y="523220"/>
                </a:cubicBezTo>
                <a:cubicBezTo>
                  <a:pt x="5354311" y="584486"/>
                  <a:pt x="5308848" y="468506"/>
                  <a:pt x="5030441" y="523220"/>
                </a:cubicBezTo>
                <a:cubicBezTo>
                  <a:pt x="4752034" y="577934"/>
                  <a:pt x="4726596" y="467036"/>
                  <a:pt x="4457498" y="523220"/>
                </a:cubicBezTo>
                <a:cubicBezTo>
                  <a:pt x="4188400" y="579404"/>
                  <a:pt x="3948998" y="461970"/>
                  <a:pt x="3821531" y="523220"/>
                </a:cubicBezTo>
                <a:cubicBezTo>
                  <a:pt x="3694064" y="584470"/>
                  <a:pt x="3539275" y="517463"/>
                  <a:pt x="3437659" y="523220"/>
                </a:cubicBezTo>
                <a:cubicBezTo>
                  <a:pt x="3336043" y="528977"/>
                  <a:pt x="3134526" y="488755"/>
                  <a:pt x="2864716" y="523220"/>
                </a:cubicBezTo>
                <a:cubicBezTo>
                  <a:pt x="2594906" y="557685"/>
                  <a:pt x="2519057" y="522546"/>
                  <a:pt x="2417820" y="523220"/>
                </a:cubicBezTo>
                <a:cubicBezTo>
                  <a:pt x="2316583" y="523894"/>
                  <a:pt x="2146688" y="485412"/>
                  <a:pt x="2033948" y="523220"/>
                </a:cubicBezTo>
                <a:cubicBezTo>
                  <a:pt x="1921208" y="561028"/>
                  <a:pt x="1737700" y="482844"/>
                  <a:pt x="1650076" y="523220"/>
                </a:cubicBezTo>
                <a:cubicBezTo>
                  <a:pt x="1562452" y="563596"/>
                  <a:pt x="1307770" y="509287"/>
                  <a:pt x="1203181" y="523220"/>
                </a:cubicBezTo>
                <a:cubicBezTo>
                  <a:pt x="1098593" y="537153"/>
                  <a:pt x="915545" y="492405"/>
                  <a:pt x="756285" y="523220"/>
                </a:cubicBezTo>
                <a:cubicBezTo>
                  <a:pt x="597025" y="554035"/>
                  <a:pt x="217586" y="447764"/>
                  <a:pt x="0" y="523220"/>
                </a:cubicBezTo>
                <a:cubicBezTo>
                  <a:pt x="-61015" y="292058"/>
                  <a:pt x="37805" y="106281"/>
                  <a:pt x="0" y="0"/>
                </a:cubicBezTo>
                <a:close/>
              </a:path>
            </a:pathLst>
          </a:custGeom>
          <a:noFill/>
          <a:ln w="38100">
            <a:noFill/>
            <a:prstDash val="sysDot"/>
            <a:extLst>
              <a:ext uri="{C807C97D-BFC1-408E-A445-0C87EB9F89A2}">
                <ask:lineSketchStyleProps xmlns:ask="http://schemas.microsoft.com/office/drawing/2018/sketchyshapes" sd="2362701743">
                  <a:prstGeom prst="rect">
                    <a:avLst/>
                  </a:prstGeom>
                  <ask:type>
                    <ask:lineSketchScribble/>
                  </ask:type>
                </ask:lineSketchStyleProps>
              </a:ext>
            </a:extLst>
          </a:ln>
          <a:effectLst/>
        </p:spPr>
        <p:txBody>
          <a:bodyPr>
            <a:spAutoFit/>
          </a:bodyPr>
          <a:lstStyle/>
          <a:p>
            <a:pPr>
              <a:spcBef>
                <a:spcPct val="50000"/>
              </a:spcBef>
            </a:pPr>
            <a:endParaRPr lang="en-US" altLang="en-US" sz="2800">
              <a:solidFill>
                <a:schemeClr val="bg2"/>
              </a:solidFill>
              <a:latin typeface="#9Slide03 Arima Madurai Black" panose="00000A00000000000000" pitchFamily="2" charset="0"/>
              <a:cs typeface="#9Slide03 Arima Madurai Black" panose="00000A00000000000000" pitchFamily="2" charset="0"/>
            </a:endParaRPr>
          </a:p>
        </p:txBody>
      </p:sp>
      <p:sp>
        <p:nvSpPr>
          <p:cNvPr id="19" name="TextBox 18">
            <a:extLst>
              <a:ext uri="{FF2B5EF4-FFF2-40B4-BE49-F238E27FC236}">
                <a16:creationId xmlns:a16="http://schemas.microsoft.com/office/drawing/2014/main" id="{F5400671-CAD8-4F29-9034-D296E1ABC8E3}"/>
              </a:ext>
            </a:extLst>
          </p:cNvPr>
          <p:cNvSpPr txBox="1"/>
          <p:nvPr/>
        </p:nvSpPr>
        <p:spPr>
          <a:xfrm>
            <a:off x="691472" y="6300130"/>
            <a:ext cx="3789437" cy="369332"/>
          </a:xfrm>
          <a:prstGeom prst="rect">
            <a:avLst/>
          </a:prstGeom>
          <a:solidFill>
            <a:schemeClr val="accent3">
              <a:lumMod val="20000"/>
              <a:lumOff val="80000"/>
            </a:schemeClr>
          </a:solidFill>
          <a:ln w="19050">
            <a:solidFill>
              <a:srgbClr val="00FFFF"/>
            </a:solidFill>
          </a:ln>
        </p:spPr>
        <p:txBody>
          <a:bodyPr wrap="square">
            <a:spAutoFit/>
          </a:bodyPr>
          <a:lstStyle/>
          <a:p>
            <a:pPr algn="ctr"/>
            <a:r>
              <a:rPr lang="en-US" sz="1800" b="1">
                <a:solidFill>
                  <a:srgbClr val="002060"/>
                </a:solidFill>
                <a:effectLst>
                  <a:outerShdw blurRad="38100" dist="38100" dir="2700000" algn="tl">
                    <a:srgbClr val="000000">
                      <a:alpha val="43137"/>
                    </a:srgbClr>
                  </a:outerShdw>
                </a:effectLst>
                <a:latin typeface="UVF TypoSlabserif" panose="02000403050000020004" pitchFamily="2" charset="0"/>
              </a:rPr>
              <a:t>Bản đồ Việt Nam</a:t>
            </a:r>
          </a:p>
        </p:txBody>
      </p:sp>
      <p:grpSp>
        <p:nvGrpSpPr>
          <p:cNvPr id="22" name="Google Shape;75;p4">
            <a:extLst>
              <a:ext uri="{FF2B5EF4-FFF2-40B4-BE49-F238E27FC236}">
                <a16:creationId xmlns:a16="http://schemas.microsoft.com/office/drawing/2014/main" id="{34E39DE5-D1FC-4547-B429-7A15DA30998D}"/>
              </a:ext>
            </a:extLst>
          </p:cNvPr>
          <p:cNvGrpSpPr/>
          <p:nvPr/>
        </p:nvGrpSpPr>
        <p:grpSpPr>
          <a:xfrm flipH="1">
            <a:off x="9109726" y="5965872"/>
            <a:ext cx="1519287" cy="1028952"/>
            <a:chOff x="975725" y="5557227"/>
            <a:chExt cx="2040352" cy="1338977"/>
          </a:xfrm>
          <a:noFill/>
        </p:grpSpPr>
        <p:sp>
          <p:nvSpPr>
            <p:cNvPr id="23" name="Google Shape;76;p4">
              <a:extLst>
                <a:ext uri="{FF2B5EF4-FFF2-40B4-BE49-F238E27FC236}">
                  <a16:creationId xmlns:a16="http://schemas.microsoft.com/office/drawing/2014/main" id="{47BDB6B0-5EB3-465F-90B0-56707154ACB8}"/>
                </a:ext>
              </a:extLst>
            </p:cNvPr>
            <p:cNvSpPr/>
            <p:nvPr/>
          </p:nvSpPr>
          <p:spPr>
            <a:xfrm>
              <a:off x="975725" y="6182246"/>
              <a:ext cx="1228662" cy="290564"/>
            </a:xfrm>
            <a:custGeom>
              <a:avLst/>
              <a:gdLst>
                <a:gd name="connsiteX0" fmla="*/ 614331 w 1228662"/>
                <a:gd name="connsiteY0" fmla="*/ 290564 h 290564"/>
                <a:gd name="connsiteX1" fmla="*/ 1228662 w 1228662"/>
                <a:gd name="connsiteY1" fmla="*/ 145282 h 290564"/>
                <a:gd name="connsiteX2" fmla="*/ 614331 w 1228662"/>
                <a:gd name="connsiteY2" fmla="*/ 0 h 290564"/>
                <a:gd name="connsiteX3" fmla="*/ 0 w 1228662"/>
                <a:gd name="connsiteY3" fmla="*/ 145282 h 290564"/>
                <a:gd name="connsiteX4" fmla="*/ 614331 w 1228662"/>
                <a:gd name="connsiteY4" fmla="*/ 290564 h 290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662" h="290564" fill="none" extrusionOk="0">
                  <a:moveTo>
                    <a:pt x="614331" y="290564"/>
                  </a:moveTo>
                  <a:cubicBezTo>
                    <a:pt x="942161" y="287162"/>
                    <a:pt x="1214216" y="207435"/>
                    <a:pt x="1228662" y="145282"/>
                  </a:cubicBezTo>
                  <a:cubicBezTo>
                    <a:pt x="1289796" y="46969"/>
                    <a:pt x="1006318" y="-32588"/>
                    <a:pt x="614331" y="0"/>
                  </a:cubicBezTo>
                  <a:cubicBezTo>
                    <a:pt x="292192" y="-16507"/>
                    <a:pt x="1383" y="73094"/>
                    <a:pt x="0" y="145282"/>
                  </a:cubicBezTo>
                  <a:cubicBezTo>
                    <a:pt x="29013" y="205147"/>
                    <a:pt x="211381" y="240183"/>
                    <a:pt x="614331" y="290564"/>
                  </a:cubicBezTo>
                  <a:close/>
                </a:path>
                <a:path w="1228662" h="290564" stroke="0" extrusionOk="0">
                  <a:moveTo>
                    <a:pt x="614331" y="290564"/>
                  </a:moveTo>
                  <a:cubicBezTo>
                    <a:pt x="960826" y="297024"/>
                    <a:pt x="1236120" y="245274"/>
                    <a:pt x="1228662" y="145282"/>
                  </a:cubicBezTo>
                  <a:cubicBezTo>
                    <a:pt x="1194899" y="48599"/>
                    <a:pt x="980784" y="-66053"/>
                    <a:pt x="614331" y="0"/>
                  </a:cubicBezTo>
                  <a:cubicBezTo>
                    <a:pt x="285954" y="5100"/>
                    <a:pt x="-21901" y="57749"/>
                    <a:pt x="0" y="145282"/>
                  </a:cubicBezTo>
                  <a:cubicBezTo>
                    <a:pt x="15578" y="258343"/>
                    <a:pt x="300502" y="282752"/>
                    <a:pt x="614331" y="290564"/>
                  </a:cubicBezTo>
                  <a:close/>
                </a:path>
              </a:pathLst>
            </a:custGeom>
            <a:grpFill/>
            <a:ln w="38100">
              <a:noFill/>
              <a:prstDash val="sysDot"/>
              <a:extLst>
                <a:ext uri="{C807C97D-BFC1-408E-A445-0C87EB9F89A2}">
                  <ask:lineSketchStyleProps xmlns:ask="http://schemas.microsoft.com/office/drawing/2018/sketchyshapes" sd="1998160758">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grpSp>
          <p:nvGrpSpPr>
            <p:cNvPr id="24" name="Google Shape;77;p4">
              <a:extLst>
                <a:ext uri="{FF2B5EF4-FFF2-40B4-BE49-F238E27FC236}">
                  <a16:creationId xmlns:a16="http://schemas.microsoft.com/office/drawing/2014/main" id="{8EB92B13-AE9A-44DA-A723-BFB6A8C3C1FF}"/>
                </a:ext>
              </a:extLst>
            </p:cNvPr>
            <p:cNvGrpSpPr/>
            <p:nvPr/>
          </p:nvGrpSpPr>
          <p:grpSpPr>
            <a:xfrm flipH="1">
              <a:off x="1071688" y="5557227"/>
              <a:ext cx="835252" cy="890789"/>
              <a:chOff x="-4259888" y="2290454"/>
              <a:chExt cx="4283344" cy="4568148"/>
            </a:xfrm>
            <a:grpFill/>
          </p:grpSpPr>
          <p:sp>
            <p:nvSpPr>
              <p:cNvPr id="40" name="Google Shape;78;p4">
                <a:extLst>
                  <a:ext uri="{FF2B5EF4-FFF2-40B4-BE49-F238E27FC236}">
                    <a16:creationId xmlns:a16="http://schemas.microsoft.com/office/drawing/2014/main" id="{167A7D28-23AF-489E-967B-DC7BD678424F}"/>
                  </a:ext>
                </a:extLst>
              </p:cNvPr>
              <p:cNvSpPr/>
              <p:nvPr/>
            </p:nvSpPr>
            <p:spPr>
              <a:xfrm>
                <a:off x="-4117892" y="2882105"/>
                <a:ext cx="3976497" cy="3976497"/>
              </a:xfrm>
              <a:custGeom>
                <a:avLst/>
                <a:gdLst>
                  <a:gd name="connsiteX0" fmla="*/ 0 w 3976497"/>
                  <a:gd name="connsiteY0" fmla="*/ 0 h 3976497"/>
                  <a:gd name="connsiteX1" fmla="*/ 89911 w 3976497"/>
                  <a:gd name="connsiteY1" fmla="*/ 536590 h 3976497"/>
                  <a:gd name="connsiteX2" fmla="*/ 192409 w 3976497"/>
                  <a:gd name="connsiteY2" fmla="*/ 1148303 h 3976497"/>
                  <a:gd name="connsiteX3" fmla="*/ 294907 w 3976497"/>
                  <a:gd name="connsiteY3" fmla="*/ 1760016 h 3976497"/>
                  <a:gd name="connsiteX4" fmla="*/ 372230 w 3976497"/>
                  <a:gd name="connsiteY4" fmla="*/ 2221484 h 3976497"/>
                  <a:gd name="connsiteX5" fmla="*/ 455847 w 3976497"/>
                  <a:gd name="connsiteY5" fmla="*/ 2720513 h 3976497"/>
                  <a:gd name="connsiteX6" fmla="*/ 552052 w 3976497"/>
                  <a:gd name="connsiteY6" fmla="*/ 3294664 h 3976497"/>
                  <a:gd name="connsiteX7" fmla="*/ 629375 w 3976497"/>
                  <a:gd name="connsiteY7" fmla="*/ 3756132 h 3976497"/>
                  <a:gd name="connsiteX8" fmla="*/ 642630 w 3976497"/>
                  <a:gd name="connsiteY8" fmla="*/ 3756842 h 3976497"/>
                  <a:gd name="connsiteX9" fmla="*/ 1984461 w 3976497"/>
                  <a:gd name="connsiteY9" fmla="*/ 3976497 h 3976497"/>
                  <a:gd name="connsiteX10" fmla="*/ 3327002 w 3976497"/>
                  <a:gd name="connsiteY10" fmla="*/ 3756842 h 3976497"/>
                  <a:gd name="connsiteX11" fmla="*/ 3347831 w 3976497"/>
                  <a:gd name="connsiteY11" fmla="*/ 3756132 h 3976497"/>
                  <a:gd name="connsiteX12" fmla="*/ 3418780 w 3976497"/>
                  <a:gd name="connsiteY12" fmla="*/ 3332226 h 3976497"/>
                  <a:gd name="connsiteX13" fmla="*/ 3521163 w 3976497"/>
                  <a:gd name="connsiteY13" fmla="*/ 2720513 h 3976497"/>
                  <a:gd name="connsiteX14" fmla="*/ 3592113 w 3976497"/>
                  <a:gd name="connsiteY14" fmla="*/ 2296606 h 3976497"/>
                  <a:gd name="connsiteX15" fmla="*/ 3681922 w 3976497"/>
                  <a:gd name="connsiteY15" fmla="*/ 1760016 h 3976497"/>
                  <a:gd name="connsiteX16" fmla="*/ 3752872 w 3976497"/>
                  <a:gd name="connsiteY16" fmla="*/ 1336110 h 3976497"/>
                  <a:gd name="connsiteX17" fmla="*/ 3848968 w 3976497"/>
                  <a:gd name="connsiteY17" fmla="*/ 761958 h 3976497"/>
                  <a:gd name="connsiteX18" fmla="*/ 3976497 w 3976497"/>
                  <a:gd name="connsiteY18" fmla="*/ 0 h 3976497"/>
                  <a:gd name="connsiteX19" fmla="*/ 3459552 w 3976497"/>
                  <a:gd name="connsiteY19" fmla="*/ 37909 h 3976497"/>
                  <a:gd name="connsiteX20" fmla="*/ 3002255 w 3976497"/>
                  <a:gd name="connsiteY20" fmla="*/ 71444 h 3976497"/>
                  <a:gd name="connsiteX21" fmla="*/ 2564840 w 3976497"/>
                  <a:gd name="connsiteY21" fmla="*/ 103521 h 3976497"/>
                  <a:gd name="connsiteX22" fmla="*/ 1988248 w 3976497"/>
                  <a:gd name="connsiteY22" fmla="*/ 145804 h 3976497"/>
                  <a:gd name="connsiteX23" fmla="*/ 1530951 w 3976497"/>
                  <a:gd name="connsiteY23" fmla="*/ 112269 h 3976497"/>
                  <a:gd name="connsiteX24" fmla="*/ 1033889 w 3976497"/>
                  <a:gd name="connsiteY24" fmla="*/ 75818 h 3976497"/>
                  <a:gd name="connsiteX25" fmla="*/ 497062 w 3976497"/>
                  <a:gd name="connsiteY25" fmla="*/ 36451 h 3976497"/>
                  <a:gd name="connsiteX26" fmla="*/ 0 w 3976497"/>
                  <a:gd name="connsiteY26" fmla="*/ 0 h 3976497"/>
                  <a:gd name="connsiteX27" fmla="*/ 0 w 3976497"/>
                  <a:gd name="connsiteY27" fmla="*/ 0 h 397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6497" h="3976497" fill="none" extrusionOk="0">
                    <a:moveTo>
                      <a:pt x="0" y="0"/>
                    </a:moveTo>
                    <a:cubicBezTo>
                      <a:pt x="41762" y="129675"/>
                      <a:pt x="-10536" y="302119"/>
                      <a:pt x="89911" y="536590"/>
                    </a:cubicBezTo>
                    <a:cubicBezTo>
                      <a:pt x="190358" y="771061"/>
                      <a:pt x="96092" y="878438"/>
                      <a:pt x="192409" y="1148303"/>
                    </a:cubicBezTo>
                    <a:cubicBezTo>
                      <a:pt x="288726" y="1418168"/>
                      <a:pt x="231219" y="1543679"/>
                      <a:pt x="294907" y="1760016"/>
                    </a:cubicBezTo>
                    <a:cubicBezTo>
                      <a:pt x="358595" y="1976353"/>
                      <a:pt x="305180" y="2037042"/>
                      <a:pt x="372230" y="2221484"/>
                    </a:cubicBezTo>
                    <a:cubicBezTo>
                      <a:pt x="439280" y="2405926"/>
                      <a:pt x="378243" y="2528985"/>
                      <a:pt x="455847" y="2720513"/>
                    </a:cubicBezTo>
                    <a:cubicBezTo>
                      <a:pt x="533451" y="2912041"/>
                      <a:pt x="468052" y="3074336"/>
                      <a:pt x="552052" y="3294664"/>
                    </a:cubicBezTo>
                    <a:cubicBezTo>
                      <a:pt x="636051" y="3514992"/>
                      <a:pt x="602887" y="3637079"/>
                      <a:pt x="629375" y="3756132"/>
                    </a:cubicBezTo>
                    <a:cubicBezTo>
                      <a:pt x="635423" y="3755378"/>
                      <a:pt x="638323" y="3756804"/>
                      <a:pt x="642630" y="3756842"/>
                    </a:cubicBezTo>
                    <a:cubicBezTo>
                      <a:pt x="695455" y="3853446"/>
                      <a:pt x="1304372" y="3953320"/>
                      <a:pt x="1984461" y="3976497"/>
                    </a:cubicBezTo>
                    <a:cubicBezTo>
                      <a:pt x="2720253" y="3988979"/>
                      <a:pt x="3270941" y="3874431"/>
                      <a:pt x="3327002" y="3756842"/>
                    </a:cubicBezTo>
                    <a:cubicBezTo>
                      <a:pt x="3332682" y="3756626"/>
                      <a:pt x="3338734" y="3757450"/>
                      <a:pt x="3347831" y="3756132"/>
                    </a:cubicBezTo>
                    <a:cubicBezTo>
                      <a:pt x="3326044" y="3597459"/>
                      <a:pt x="3422239" y="3477384"/>
                      <a:pt x="3418780" y="3332226"/>
                    </a:cubicBezTo>
                    <a:cubicBezTo>
                      <a:pt x="3415322" y="3187068"/>
                      <a:pt x="3538055" y="2969726"/>
                      <a:pt x="3521163" y="2720513"/>
                    </a:cubicBezTo>
                    <a:cubicBezTo>
                      <a:pt x="3504271" y="2471300"/>
                      <a:pt x="3605461" y="2431188"/>
                      <a:pt x="3592113" y="2296606"/>
                    </a:cubicBezTo>
                    <a:cubicBezTo>
                      <a:pt x="3578765" y="2162024"/>
                      <a:pt x="3695164" y="1932196"/>
                      <a:pt x="3681922" y="1760016"/>
                    </a:cubicBezTo>
                    <a:cubicBezTo>
                      <a:pt x="3668680" y="1587836"/>
                      <a:pt x="3740512" y="1523834"/>
                      <a:pt x="3752872" y="1336110"/>
                    </a:cubicBezTo>
                    <a:cubicBezTo>
                      <a:pt x="3765232" y="1148386"/>
                      <a:pt x="3874057" y="983260"/>
                      <a:pt x="3848968" y="761958"/>
                    </a:cubicBezTo>
                    <a:cubicBezTo>
                      <a:pt x="3823879" y="540656"/>
                      <a:pt x="3966761" y="188586"/>
                      <a:pt x="3976497" y="0"/>
                    </a:cubicBezTo>
                    <a:cubicBezTo>
                      <a:pt x="3856392" y="33947"/>
                      <a:pt x="3697406" y="-24239"/>
                      <a:pt x="3459552" y="37909"/>
                    </a:cubicBezTo>
                    <a:cubicBezTo>
                      <a:pt x="3221698" y="100057"/>
                      <a:pt x="3218530" y="15408"/>
                      <a:pt x="3002255" y="71444"/>
                    </a:cubicBezTo>
                    <a:cubicBezTo>
                      <a:pt x="2785980" y="127480"/>
                      <a:pt x="2777839" y="55826"/>
                      <a:pt x="2564840" y="103521"/>
                    </a:cubicBezTo>
                    <a:cubicBezTo>
                      <a:pt x="2351841" y="151216"/>
                      <a:pt x="2238606" y="62086"/>
                      <a:pt x="1988248" y="145804"/>
                    </a:cubicBezTo>
                    <a:cubicBezTo>
                      <a:pt x="1812529" y="157136"/>
                      <a:pt x="1737268" y="102426"/>
                      <a:pt x="1530951" y="112269"/>
                    </a:cubicBezTo>
                    <a:cubicBezTo>
                      <a:pt x="1324634" y="122112"/>
                      <a:pt x="1140124" y="52438"/>
                      <a:pt x="1033889" y="75818"/>
                    </a:cubicBezTo>
                    <a:cubicBezTo>
                      <a:pt x="927654" y="99198"/>
                      <a:pt x="688850" y="5274"/>
                      <a:pt x="497062" y="36451"/>
                    </a:cubicBezTo>
                    <a:cubicBezTo>
                      <a:pt x="305274" y="67628"/>
                      <a:pt x="155861" y="-14019"/>
                      <a:pt x="0" y="0"/>
                    </a:cubicBezTo>
                    <a:lnTo>
                      <a:pt x="0" y="0"/>
                    </a:lnTo>
                    <a:close/>
                  </a:path>
                  <a:path w="3976497" h="3976497" stroke="0" extrusionOk="0">
                    <a:moveTo>
                      <a:pt x="0" y="0"/>
                    </a:moveTo>
                    <a:cubicBezTo>
                      <a:pt x="67840" y="194916"/>
                      <a:pt x="6288" y="305353"/>
                      <a:pt x="89911" y="536590"/>
                    </a:cubicBezTo>
                    <a:cubicBezTo>
                      <a:pt x="173534" y="767827"/>
                      <a:pt x="151677" y="914318"/>
                      <a:pt x="173528" y="1035619"/>
                    </a:cubicBezTo>
                    <a:cubicBezTo>
                      <a:pt x="195379" y="1156920"/>
                      <a:pt x="217886" y="1519461"/>
                      <a:pt x="276026" y="1647332"/>
                    </a:cubicBezTo>
                    <a:cubicBezTo>
                      <a:pt x="334166" y="1775203"/>
                      <a:pt x="330716" y="2032868"/>
                      <a:pt x="372230" y="2221484"/>
                    </a:cubicBezTo>
                    <a:cubicBezTo>
                      <a:pt x="413744" y="2410100"/>
                      <a:pt x="367920" y="2478988"/>
                      <a:pt x="443260" y="2645390"/>
                    </a:cubicBezTo>
                    <a:cubicBezTo>
                      <a:pt x="518600" y="2811792"/>
                      <a:pt x="444370" y="2875543"/>
                      <a:pt x="514289" y="3069296"/>
                    </a:cubicBezTo>
                    <a:cubicBezTo>
                      <a:pt x="584209" y="3263049"/>
                      <a:pt x="527819" y="3587449"/>
                      <a:pt x="629375" y="3756132"/>
                    </a:cubicBezTo>
                    <a:cubicBezTo>
                      <a:pt x="632652" y="3754882"/>
                      <a:pt x="638077" y="3758087"/>
                      <a:pt x="642630" y="3756842"/>
                    </a:cubicBezTo>
                    <a:cubicBezTo>
                      <a:pt x="689747" y="3903146"/>
                      <a:pt x="1380520" y="3912018"/>
                      <a:pt x="1984461" y="3976497"/>
                    </a:cubicBezTo>
                    <a:cubicBezTo>
                      <a:pt x="2723577" y="3958193"/>
                      <a:pt x="3268928" y="3883620"/>
                      <a:pt x="3327002" y="3756842"/>
                    </a:cubicBezTo>
                    <a:cubicBezTo>
                      <a:pt x="3331514" y="3754331"/>
                      <a:pt x="3339283" y="3758126"/>
                      <a:pt x="3347831" y="3756132"/>
                    </a:cubicBezTo>
                    <a:cubicBezTo>
                      <a:pt x="3326992" y="3616649"/>
                      <a:pt x="3443393" y="3437494"/>
                      <a:pt x="3425067" y="3294664"/>
                    </a:cubicBezTo>
                    <a:cubicBezTo>
                      <a:pt x="3406741" y="3151834"/>
                      <a:pt x="3542901" y="2894600"/>
                      <a:pt x="3521163" y="2720513"/>
                    </a:cubicBezTo>
                    <a:cubicBezTo>
                      <a:pt x="3499425" y="2546426"/>
                      <a:pt x="3584587" y="2419696"/>
                      <a:pt x="3617259" y="2146361"/>
                    </a:cubicBezTo>
                    <a:cubicBezTo>
                      <a:pt x="3649931" y="1873026"/>
                      <a:pt x="3699406" y="1824965"/>
                      <a:pt x="3713355" y="1572210"/>
                    </a:cubicBezTo>
                    <a:cubicBezTo>
                      <a:pt x="3727304" y="1319455"/>
                      <a:pt x="3787815" y="1247369"/>
                      <a:pt x="3809451" y="998058"/>
                    </a:cubicBezTo>
                    <a:cubicBezTo>
                      <a:pt x="3831087" y="748747"/>
                      <a:pt x="3868232" y="754500"/>
                      <a:pt x="3886688" y="536590"/>
                    </a:cubicBezTo>
                    <a:cubicBezTo>
                      <a:pt x="3905143" y="318680"/>
                      <a:pt x="4013092" y="151192"/>
                      <a:pt x="3976497" y="0"/>
                    </a:cubicBezTo>
                    <a:cubicBezTo>
                      <a:pt x="3843115" y="45617"/>
                      <a:pt x="3693735" y="-2736"/>
                      <a:pt x="3519200" y="33535"/>
                    </a:cubicBezTo>
                    <a:cubicBezTo>
                      <a:pt x="3344665" y="69806"/>
                      <a:pt x="3223158" y="45937"/>
                      <a:pt x="3022137" y="69986"/>
                    </a:cubicBezTo>
                    <a:cubicBezTo>
                      <a:pt x="2821116" y="94035"/>
                      <a:pt x="2716026" y="64577"/>
                      <a:pt x="2525075" y="106437"/>
                    </a:cubicBezTo>
                    <a:cubicBezTo>
                      <a:pt x="2334124" y="148297"/>
                      <a:pt x="2247435" y="64685"/>
                      <a:pt x="1988248" y="145804"/>
                    </a:cubicBezTo>
                    <a:cubicBezTo>
                      <a:pt x="1808662" y="152165"/>
                      <a:pt x="1650720" y="113257"/>
                      <a:pt x="1511068" y="110811"/>
                    </a:cubicBezTo>
                    <a:cubicBezTo>
                      <a:pt x="1371416" y="108365"/>
                      <a:pt x="1136013" y="28582"/>
                      <a:pt x="1014006" y="74360"/>
                    </a:cubicBezTo>
                    <a:cubicBezTo>
                      <a:pt x="891999" y="120138"/>
                      <a:pt x="754218" y="23857"/>
                      <a:pt x="536827" y="39367"/>
                    </a:cubicBezTo>
                    <a:cubicBezTo>
                      <a:pt x="319436" y="54877"/>
                      <a:pt x="134113" y="702"/>
                      <a:pt x="0" y="0"/>
                    </a:cubicBezTo>
                    <a:lnTo>
                      <a:pt x="0" y="0"/>
                    </a:lnTo>
                    <a:close/>
                  </a:path>
                </a:pathLst>
              </a:custGeom>
              <a:grpFill/>
              <a:ln w="38100">
                <a:noFill/>
                <a:prstDash val="sysDot"/>
                <a:extLst>
                  <a:ext uri="{C807C97D-BFC1-408E-A445-0C87EB9F89A2}">
                    <ask:lineSketchStyleProps xmlns:ask="http://schemas.microsoft.com/office/drawing/2018/sketchyshapes" sd="4128309766">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41" name="Google Shape;79;p4">
                <a:extLst>
                  <a:ext uri="{FF2B5EF4-FFF2-40B4-BE49-F238E27FC236}">
                    <a16:creationId xmlns:a16="http://schemas.microsoft.com/office/drawing/2014/main" id="{E58C82F0-B210-4533-8F24-A4F971877F80}"/>
                  </a:ext>
                </a:extLst>
              </p:cNvPr>
              <p:cNvSpPr/>
              <p:nvPr/>
            </p:nvSpPr>
            <p:spPr>
              <a:xfrm>
                <a:off x="-4259888" y="2479783"/>
                <a:ext cx="4260533" cy="710089"/>
              </a:xfrm>
              <a:custGeom>
                <a:avLst/>
                <a:gdLst>
                  <a:gd name="connsiteX0" fmla="*/ 2130266 w 4260533"/>
                  <a:gd name="connsiteY0" fmla="*/ 0 h 710089"/>
                  <a:gd name="connsiteX1" fmla="*/ 189357 w 4260533"/>
                  <a:gd name="connsiteY1" fmla="*/ 208528 h 710089"/>
                  <a:gd name="connsiteX2" fmla="*/ 189357 w 4260533"/>
                  <a:gd name="connsiteY2" fmla="*/ 165687 h 710089"/>
                  <a:gd name="connsiteX3" fmla="*/ 0 w 4260533"/>
                  <a:gd name="connsiteY3" fmla="*/ 165687 h 710089"/>
                  <a:gd name="connsiteX4" fmla="*/ 0 w 4260533"/>
                  <a:gd name="connsiteY4" fmla="*/ 355044 h 710089"/>
                  <a:gd name="connsiteX5" fmla="*/ 2130266 w 4260533"/>
                  <a:gd name="connsiteY5" fmla="*/ 710089 h 710089"/>
                  <a:gd name="connsiteX6" fmla="*/ 4260533 w 4260533"/>
                  <a:gd name="connsiteY6" fmla="*/ 355044 h 710089"/>
                  <a:gd name="connsiteX7" fmla="*/ 4260533 w 4260533"/>
                  <a:gd name="connsiteY7" fmla="*/ 165687 h 710089"/>
                  <a:gd name="connsiteX8" fmla="*/ 4071175 w 4260533"/>
                  <a:gd name="connsiteY8" fmla="*/ 165687 h 710089"/>
                  <a:gd name="connsiteX9" fmla="*/ 4071175 w 4260533"/>
                  <a:gd name="connsiteY9" fmla="*/ 208528 h 710089"/>
                  <a:gd name="connsiteX10" fmla="*/ 2130266 w 4260533"/>
                  <a:gd name="connsiteY10" fmla="*/ 0 h 7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0533" h="710089" fill="none" extrusionOk="0">
                    <a:moveTo>
                      <a:pt x="2130266" y="0"/>
                    </a:moveTo>
                    <a:cubicBezTo>
                      <a:pt x="1201990" y="21405"/>
                      <a:pt x="554704" y="150399"/>
                      <a:pt x="189357" y="208528"/>
                    </a:cubicBezTo>
                    <a:cubicBezTo>
                      <a:pt x="185785" y="195102"/>
                      <a:pt x="194430" y="186841"/>
                      <a:pt x="189357" y="165687"/>
                    </a:cubicBezTo>
                    <a:cubicBezTo>
                      <a:pt x="141734" y="187329"/>
                      <a:pt x="40148" y="159571"/>
                      <a:pt x="0" y="165687"/>
                    </a:cubicBezTo>
                    <a:cubicBezTo>
                      <a:pt x="3675" y="204170"/>
                      <a:pt x="-16669" y="279898"/>
                      <a:pt x="0" y="355044"/>
                    </a:cubicBezTo>
                    <a:cubicBezTo>
                      <a:pt x="189908" y="583772"/>
                      <a:pt x="900161" y="619846"/>
                      <a:pt x="2130266" y="710089"/>
                    </a:cubicBezTo>
                    <a:cubicBezTo>
                      <a:pt x="3311948" y="707047"/>
                      <a:pt x="4270243" y="498974"/>
                      <a:pt x="4260533" y="355044"/>
                    </a:cubicBezTo>
                    <a:cubicBezTo>
                      <a:pt x="4248565" y="277750"/>
                      <a:pt x="4276247" y="242947"/>
                      <a:pt x="4260533" y="165687"/>
                    </a:cubicBezTo>
                    <a:cubicBezTo>
                      <a:pt x="4214318" y="188311"/>
                      <a:pt x="4123428" y="148757"/>
                      <a:pt x="4071175" y="165687"/>
                    </a:cubicBezTo>
                    <a:cubicBezTo>
                      <a:pt x="4076001" y="183827"/>
                      <a:pt x="4068182" y="198058"/>
                      <a:pt x="4071175" y="208528"/>
                    </a:cubicBezTo>
                    <a:cubicBezTo>
                      <a:pt x="3741975" y="173666"/>
                      <a:pt x="3037646" y="179120"/>
                      <a:pt x="2130266" y="0"/>
                    </a:cubicBezTo>
                    <a:close/>
                  </a:path>
                  <a:path w="4260533" h="710089" stroke="0" extrusionOk="0">
                    <a:moveTo>
                      <a:pt x="2130266" y="0"/>
                    </a:moveTo>
                    <a:cubicBezTo>
                      <a:pt x="1218677" y="-13083"/>
                      <a:pt x="478694" y="61353"/>
                      <a:pt x="189357" y="208528"/>
                    </a:cubicBezTo>
                    <a:cubicBezTo>
                      <a:pt x="185597" y="195361"/>
                      <a:pt x="189604" y="175941"/>
                      <a:pt x="189357" y="165687"/>
                    </a:cubicBezTo>
                    <a:cubicBezTo>
                      <a:pt x="124284" y="168821"/>
                      <a:pt x="86405" y="163256"/>
                      <a:pt x="0" y="165687"/>
                    </a:cubicBezTo>
                    <a:cubicBezTo>
                      <a:pt x="16609" y="215733"/>
                      <a:pt x="-9865" y="292510"/>
                      <a:pt x="0" y="355044"/>
                    </a:cubicBezTo>
                    <a:cubicBezTo>
                      <a:pt x="27733" y="564111"/>
                      <a:pt x="1010623" y="560060"/>
                      <a:pt x="2130266" y="710089"/>
                    </a:cubicBezTo>
                    <a:cubicBezTo>
                      <a:pt x="3271373" y="684547"/>
                      <a:pt x="4315440" y="549400"/>
                      <a:pt x="4260533" y="355044"/>
                    </a:cubicBezTo>
                    <a:cubicBezTo>
                      <a:pt x="4254889" y="293382"/>
                      <a:pt x="4272853" y="225467"/>
                      <a:pt x="4260533" y="165687"/>
                    </a:cubicBezTo>
                    <a:cubicBezTo>
                      <a:pt x="4208665" y="178495"/>
                      <a:pt x="4157179" y="147913"/>
                      <a:pt x="4071175" y="165687"/>
                    </a:cubicBezTo>
                    <a:cubicBezTo>
                      <a:pt x="4074541" y="178059"/>
                      <a:pt x="4068208" y="198094"/>
                      <a:pt x="4071175" y="208528"/>
                    </a:cubicBezTo>
                    <a:cubicBezTo>
                      <a:pt x="3718607" y="85666"/>
                      <a:pt x="3005684" y="-11298"/>
                      <a:pt x="2130266" y="0"/>
                    </a:cubicBezTo>
                    <a:close/>
                  </a:path>
                </a:pathLst>
              </a:custGeom>
              <a:grpFill/>
              <a:ln w="38100">
                <a:noFill/>
                <a:prstDash val="sysDot"/>
                <a:extLst>
                  <a:ext uri="{C807C97D-BFC1-408E-A445-0C87EB9F89A2}">
                    <ask:lineSketchStyleProps xmlns:ask="http://schemas.microsoft.com/office/drawing/2018/sketchyshapes" sd="1911946295">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42" name="Google Shape;80;p4">
                <a:extLst>
                  <a:ext uri="{FF2B5EF4-FFF2-40B4-BE49-F238E27FC236}">
                    <a16:creationId xmlns:a16="http://schemas.microsoft.com/office/drawing/2014/main" id="{2EEF5E65-1E8B-4F32-9692-124F92EB5361}"/>
                  </a:ext>
                </a:extLst>
              </p:cNvPr>
              <p:cNvSpPr/>
              <p:nvPr/>
            </p:nvSpPr>
            <p:spPr>
              <a:xfrm>
                <a:off x="-4259888" y="2290454"/>
                <a:ext cx="4260533" cy="710089"/>
              </a:xfrm>
              <a:custGeom>
                <a:avLst/>
                <a:gdLst>
                  <a:gd name="connsiteX0" fmla="*/ 2130266 w 4260533"/>
                  <a:gd name="connsiteY0" fmla="*/ 0 h 710089"/>
                  <a:gd name="connsiteX1" fmla="*/ 0 w 4260533"/>
                  <a:gd name="connsiteY1" fmla="*/ 355044 h 710089"/>
                  <a:gd name="connsiteX2" fmla="*/ 2130266 w 4260533"/>
                  <a:gd name="connsiteY2" fmla="*/ 710089 h 710089"/>
                  <a:gd name="connsiteX3" fmla="*/ 4260533 w 4260533"/>
                  <a:gd name="connsiteY3" fmla="*/ 355044 h 710089"/>
                  <a:gd name="connsiteX4" fmla="*/ 2130266 w 4260533"/>
                  <a:gd name="connsiteY4" fmla="*/ 0 h 710089"/>
                  <a:gd name="connsiteX5" fmla="*/ 2130266 w 4260533"/>
                  <a:gd name="connsiteY5" fmla="*/ 71008 h 710089"/>
                  <a:gd name="connsiteX6" fmla="*/ 3976497 w 4260533"/>
                  <a:gd name="connsiteY6" fmla="*/ 355044 h 710089"/>
                  <a:gd name="connsiteX7" fmla="*/ 2130266 w 4260533"/>
                  <a:gd name="connsiteY7" fmla="*/ 639080 h 710089"/>
                  <a:gd name="connsiteX8" fmla="*/ 284035 w 4260533"/>
                  <a:gd name="connsiteY8" fmla="*/ 355044 h 710089"/>
                  <a:gd name="connsiteX9" fmla="*/ 2130266 w 4260533"/>
                  <a:gd name="connsiteY9" fmla="*/ 71008 h 7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0533" h="710089" fill="none" extrusionOk="0">
                    <a:moveTo>
                      <a:pt x="2130266" y="0"/>
                    </a:moveTo>
                    <a:cubicBezTo>
                      <a:pt x="989292" y="-15851"/>
                      <a:pt x="-21935" y="164314"/>
                      <a:pt x="0" y="355044"/>
                    </a:cubicBezTo>
                    <a:cubicBezTo>
                      <a:pt x="-49664" y="803731"/>
                      <a:pt x="983531" y="711296"/>
                      <a:pt x="2130266" y="710089"/>
                    </a:cubicBezTo>
                    <a:cubicBezTo>
                      <a:pt x="3287848" y="715166"/>
                      <a:pt x="4266048" y="534642"/>
                      <a:pt x="4260533" y="355044"/>
                    </a:cubicBezTo>
                    <a:cubicBezTo>
                      <a:pt x="4360083" y="-75895"/>
                      <a:pt x="3312633" y="58738"/>
                      <a:pt x="2130266" y="0"/>
                    </a:cubicBezTo>
                    <a:close/>
                    <a:moveTo>
                      <a:pt x="2130266" y="71008"/>
                    </a:moveTo>
                    <a:cubicBezTo>
                      <a:pt x="3174763" y="50823"/>
                      <a:pt x="3999082" y="208152"/>
                      <a:pt x="3976497" y="355044"/>
                    </a:cubicBezTo>
                    <a:cubicBezTo>
                      <a:pt x="4094171" y="413147"/>
                      <a:pt x="3330146" y="630870"/>
                      <a:pt x="2130266" y="639080"/>
                    </a:cubicBezTo>
                    <a:cubicBezTo>
                      <a:pt x="1119215" y="617848"/>
                      <a:pt x="280371" y="515446"/>
                      <a:pt x="284035" y="355044"/>
                    </a:cubicBezTo>
                    <a:cubicBezTo>
                      <a:pt x="103517" y="213010"/>
                      <a:pt x="1151855" y="-39014"/>
                      <a:pt x="2130266" y="71008"/>
                    </a:cubicBezTo>
                    <a:close/>
                  </a:path>
                  <a:path w="4260533" h="710089" stroke="0" extrusionOk="0">
                    <a:moveTo>
                      <a:pt x="2130266" y="0"/>
                    </a:moveTo>
                    <a:cubicBezTo>
                      <a:pt x="961726" y="30858"/>
                      <a:pt x="-47436" y="135173"/>
                      <a:pt x="0" y="355044"/>
                    </a:cubicBezTo>
                    <a:cubicBezTo>
                      <a:pt x="-27808" y="541201"/>
                      <a:pt x="972395" y="758029"/>
                      <a:pt x="2130266" y="710089"/>
                    </a:cubicBezTo>
                    <a:cubicBezTo>
                      <a:pt x="3301064" y="702386"/>
                      <a:pt x="4296577" y="576407"/>
                      <a:pt x="4260533" y="355044"/>
                    </a:cubicBezTo>
                    <a:cubicBezTo>
                      <a:pt x="4326859" y="214372"/>
                      <a:pt x="3380348" y="-206062"/>
                      <a:pt x="2130266" y="0"/>
                    </a:cubicBezTo>
                    <a:close/>
                    <a:moveTo>
                      <a:pt x="2130266" y="71008"/>
                    </a:moveTo>
                    <a:cubicBezTo>
                      <a:pt x="3127209" y="55672"/>
                      <a:pt x="4003701" y="211220"/>
                      <a:pt x="3976497" y="355044"/>
                    </a:cubicBezTo>
                    <a:cubicBezTo>
                      <a:pt x="3947849" y="678256"/>
                      <a:pt x="3146705" y="666025"/>
                      <a:pt x="2130266" y="639080"/>
                    </a:cubicBezTo>
                    <a:cubicBezTo>
                      <a:pt x="1131574" y="615211"/>
                      <a:pt x="313758" y="508291"/>
                      <a:pt x="284035" y="355044"/>
                    </a:cubicBezTo>
                    <a:cubicBezTo>
                      <a:pt x="101352" y="125136"/>
                      <a:pt x="1260728" y="-27866"/>
                      <a:pt x="2130266" y="71008"/>
                    </a:cubicBezTo>
                    <a:close/>
                  </a:path>
                </a:pathLst>
              </a:custGeom>
              <a:grpFill/>
              <a:ln w="38100">
                <a:noFill/>
                <a:prstDash val="sysDot"/>
                <a:extLst>
                  <a:ext uri="{C807C97D-BFC1-408E-A445-0C87EB9F89A2}">
                    <ask:lineSketchStyleProps xmlns:ask="http://schemas.microsoft.com/office/drawing/2018/sketchyshapes" sd="2521626114">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43" name="Google Shape;81;p4">
                <a:extLst>
                  <a:ext uri="{FF2B5EF4-FFF2-40B4-BE49-F238E27FC236}">
                    <a16:creationId xmlns:a16="http://schemas.microsoft.com/office/drawing/2014/main" id="{E5D70A5E-EA9F-48C8-B882-780C5071BBA6}"/>
                  </a:ext>
                </a:extLst>
              </p:cNvPr>
              <p:cNvSpPr/>
              <p:nvPr/>
            </p:nvSpPr>
            <p:spPr>
              <a:xfrm>
                <a:off x="-3722035" y="3185505"/>
                <a:ext cx="3330996" cy="2212255"/>
              </a:xfrm>
              <a:custGeom>
                <a:avLst/>
                <a:gdLst>
                  <a:gd name="connsiteX0" fmla="*/ 177084 w 3330996"/>
                  <a:gd name="connsiteY0" fmla="*/ 63532 h 2212255"/>
                  <a:gd name="connsiteX1" fmla="*/ 141286 w 3330996"/>
                  <a:gd name="connsiteY1" fmla="*/ 72892 h 2212255"/>
                  <a:gd name="connsiteX2" fmla="*/ 122592 w 3330996"/>
                  <a:gd name="connsiteY2" fmla="*/ 252518 h 2212255"/>
                  <a:gd name="connsiteX3" fmla="*/ 289673 w 3330996"/>
                  <a:gd name="connsiteY3" fmla="*/ 176076 h 2212255"/>
                  <a:gd name="connsiteX4" fmla="*/ 177084 w 3330996"/>
                  <a:gd name="connsiteY4" fmla="*/ 63532 h 2212255"/>
                  <a:gd name="connsiteX5" fmla="*/ 189329 w 3330996"/>
                  <a:gd name="connsiteY5" fmla="*/ 0 h 2212255"/>
                  <a:gd name="connsiteX6" fmla="*/ 378657 w 3330996"/>
                  <a:gd name="connsiteY6" fmla="*/ 189329 h 2212255"/>
                  <a:gd name="connsiteX7" fmla="*/ 373085 w 3330996"/>
                  <a:gd name="connsiteY7" fmla="*/ 216947 h 2212255"/>
                  <a:gd name="connsiteX8" fmla="*/ 397885 w 3330996"/>
                  <a:gd name="connsiteY8" fmla="*/ 248723 h 2212255"/>
                  <a:gd name="connsiteX9" fmla="*/ 1899199 w 3330996"/>
                  <a:gd name="connsiteY9" fmla="*/ 1692121 h 2212255"/>
                  <a:gd name="connsiteX10" fmla="*/ 3330996 w 3330996"/>
                  <a:gd name="connsiteY10" fmla="*/ 1952447 h 2212255"/>
                  <a:gd name="connsiteX11" fmla="*/ 1721705 w 3330996"/>
                  <a:gd name="connsiteY11" fmla="*/ 1976113 h 2212255"/>
                  <a:gd name="connsiteX12" fmla="*/ 200560 w 3330996"/>
                  <a:gd name="connsiteY12" fmla="*/ 378910 h 2212255"/>
                  <a:gd name="connsiteX13" fmla="*/ 199977 w 3330996"/>
                  <a:gd name="connsiteY13" fmla="*/ 377585 h 2212255"/>
                  <a:gd name="connsiteX14" fmla="*/ 189329 w 3330996"/>
                  <a:gd name="connsiteY14" fmla="*/ 378657 h 2212255"/>
                  <a:gd name="connsiteX15" fmla="*/ 0 w 3330996"/>
                  <a:gd name="connsiteY15" fmla="*/ 189329 h 2212255"/>
                  <a:gd name="connsiteX16" fmla="*/ 189329 w 3330996"/>
                  <a:gd name="connsiteY16" fmla="*/ 0 h 22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0996" h="2212255" fill="none" extrusionOk="0">
                    <a:moveTo>
                      <a:pt x="177084" y="63532"/>
                    </a:moveTo>
                    <a:cubicBezTo>
                      <a:pt x="165791" y="64915"/>
                      <a:pt x="156261" y="66341"/>
                      <a:pt x="141286" y="72892"/>
                    </a:cubicBezTo>
                    <a:cubicBezTo>
                      <a:pt x="38813" y="120934"/>
                      <a:pt x="122592" y="252518"/>
                      <a:pt x="122592" y="252518"/>
                    </a:cubicBezTo>
                    <a:cubicBezTo>
                      <a:pt x="187752" y="198468"/>
                      <a:pt x="256776" y="194099"/>
                      <a:pt x="289673" y="176076"/>
                    </a:cubicBezTo>
                    <a:cubicBezTo>
                      <a:pt x="279525" y="178650"/>
                      <a:pt x="242985" y="46079"/>
                      <a:pt x="177084" y="63532"/>
                    </a:cubicBezTo>
                    <a:close/>
                    <a:moveTo>
                      <a:pt x="189329" y="0"/>
                    </a:moveTo>
                    <a:cubicBezTo>
                      <a:pt x="314269" y="-20245"/>
                      <a:pt x="350226" y="79987"/>
                      <a:pt x="378657" y="189329"/>
                    </a:cubicBezTo>
                    <a:cubicBezTo>
                      <a:pt x="379825" y="198387"/>
                      <a:pt x="374376" y="209843"/>
                      <a:pt x="373085" y="216947"/>
                    </a:cubicBezTo>
                    <a:cubicBezTo>
                      <a:pt x="384159" y="230471"/>
                      <a:pt x="388450" y="241139"/>
                      <a:pt x="397885" y="248723"/>
                    </a:cubicBezTo>
                    <a:cubicBezTo>
                      <a:pt x="639193" y="346622"/>
                      <a:pt x="1170991" y="1234610"/>
                      <a:pt x="1899199" y="1692121"/>
                    </a:cubicBezTo>
                    <a:cubicBezTo>
                      <a:pt x="2609180" y="2094443"/>
                      <a:pt x="3330996" y="1952447"/>
                      <a:pt x="3330996" y="1952447"/>
                    </a:cubicBezTo>
                    <a:cubicBezTo>
                      <a:pt x="3505539" y="1888154"/>
                      <a:pt x="2975069" y="2559618"/>
                      <a:pt x="1721705" y="1976113"/>
                    </a:cubicBezTo>
                    <a:cubicBezTo>
                      <a:pt x="710068" y="1447218"/>
                      <a:pt x="275455" y="517247"/>
                      <a:pt x="200560" y="378910"/>
                    </a:cubicBezTo>
                    <a:cubicBezTo>
                      <a:pt x="200225" y="378303"/>
                      <a:pt x="200235" y="378149"/>
                      <a:pt x="199977" y="377585"/>
                    </a:cubicBezTo>
                    <a:cubicBezTo>
                      <a:pt x="195913" y="378458"/>
                      <a:pt x="192320" y="377473"/>
                      <a:pt x="189329" y="378657"/>
                    </a:cubicBezTo>
                    <a:cubicBezTo>
                      <a:pt x="78158" y="376006"/>
                      <a:pt x="-11195" y="299273"/>
                      <a:pt x="0" y="189329"/>
                    </a:cubicBezTo>
                    <a:cubicBezTo>
                      <a:pt x="12365" y="65171"/>
                      <a:pt x="85216" y="-3725"/>
                      <a:pt x="189329" y="0"/>
                    </a:cubicBezTo>
                    <a:close/>
                  </a:path>
                  <a:path w="3330996" h="2212255" stroke="0" extrusionOk="0">
                    <a:moveTo>
                      <a:pt x="177084" y="63532"/>
                    </a:moveTo>
                    <a:cubicBezTo>
                      <a:pt x="166108" y="67207"/>
                      <a:pt x="154090" y="66591"/>
                      <a:pt x="141286" y="72892"/>
                    </a:cubicBezTo>
                    <a:cubicBezTo>
                      <a:pt x="38814" y="120934"/>
                      <a:pt x="122592" y="252518"/>
                      <a:pt x="122592" y="252518"/>
                    </a:cubicBezTo>
                    <a:cubicBezTo>
                      <a:pt x="153791" y="224806"/>
                      <a:pt x="252810" y="193561"/>
                      <a:pt x="289673" y="176076"/>
                    </a:cubicBezTo>
                    <a:cubicBezTo>
                      <a:pt x="293075" y="176660"/>
                      <a:pt x="243393" y="77839"/>
                      <a:pt x="177084" y="63532"/>
                    </a:cubicBezTo>
                    <a:close/>
                    <a:moveTo>
                      <a:pt x="189329" y="0"/>
                    </a:moveTo>
                    <a:cubicBezTo>
                      <a:pt x="306881" y="-19528"/>
                      <a:pt x="380752" y="71215"/>
                      <a:pt x="378657" y="189329"/>
                    </a:cubicBezTo>
                    <a:cubicBezTo>
                      <a:pt x="378175" y="195971"/>
                      <a:pt x="372539" y="202746"/>
                      <a:pt x="373085" y="216947"/>
                    </a:cubicBezTo>
                    <a:cubicBezTo>
                      <a:pt x="385568" y="231066"/>
                      <a:pt x="389058" y="239201"/>
                      <a:pt x="397885" y="248723"/>
                    </a:cubicBezTo>
                    <a:cubicBezTo>
                      <a:pt x="571690" y="436688"/>
                      <a:pt x="1287150" y="1311632"/>
                      <a:pt x="1899199" y="1692121"/>
                    </a:cubicBezTo>
                    <a:cubicBezTo>
                      <a:pt x="2609179" y="2094443"/>
                      <a:pt x="3330997" y="1952447"/>
                      <a:pt x="3330996" y="1952447"/>
                    </a:cubicBezTo>
                    <a:cubicBezTo>
                      <a:pt x="3244736" y="1980639"/>
                      <a:pt x="2880872" y="2315996"/>
                      <a:pt x="1721705" y="1976113"/>
                    </a:cubicBezTo>
                    <a:cubicBezTo>
                      <a:pt x="707777" y="1452423"/>
                      <a:pt x="269440" y="492357"/>
                      <a:pt x="200560" y="378910"/>
                    </a:cubicBezTo>
                    <a:cubicBezTo>
                      <a:pt x="200260" y="378428"/>
                      <a:pt x="200273" y="377879"/>
                      <a:pt x="199977" y="377585"/>
                    </a:cubicBezTo>
                    <a:cubicBezTo>
                      <a:pt x="197782" y="378113"/>
                      <a:pt x="194172" y="376945"/>
                      <a:pt x="189329" y="378657"/>
                    </a:cubicBezTo>
                    <a:cubicBezTo>
                      <a:pt x="98662" y="372119"/>
                      <a:pt x="-16746" y="301777"/>
                      <a:pt x="0" y="189329"/>
                    </a:cubicBezTo>
                    <a:cubicBezTo>
                      <a:pt x="-2286" y="94787"/>
                      <a:pt x="87680" y="24019"/>
                      <a:pt x="189329" y="0"/>
                    </a:cubicBezTo>
                    <a:close/>
                  </a:path>
                </a:pathLst>
              </a:custGeom>
              <a:grpFill/>
              <a:ln w="38100">
                <a:noFill/>
                <a:prstDash val="sysDot"/>
                <a:extLst>
                  <a:ext uri="{C807C97D-BFC1-408E-A445-0C87EB9F89A2}">
                    <ask:lineSketchStyleProps xmlns:ask="http://schemas.microsoft.com/office/drawing/2018/sketchyshapes" sd="2049294522">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44" name="Google Shape;82;p4">
                <a:extLst>
                  <a:ext uri="{FF2B5EF4-FFF2-40B4-BE49-F238E27FC236}">
                    <a16:creationId xmlns:a16="http://schemas.microsoft.com/office/drawing/2014/main" id="{60C85D65-9088-47D2-AD72-4495A2B83747}"/>
                  </a:ext>
                </a:extLst>
              </p:cNvPr>
              <p:cNvSpPr/>
              <p:nvPr/>
            </p:nvSpPr>
            <p:spPr>
              <a:xfrm>
                <a:off x="-695859" y="3147167"/>
                <a:ext cx="719316" cy="2032509"/>
              </a:xfrm>
              <a:custGeom>
                <a:avLst/>
                <a:gdLst>
                  <a:gd name="connsiteX0" fmla="*/ 434338 w 719316"/>
                  <a:gd name="connsiteY0" fmla="*/ 472209 h 2032509"/>
                  <a:gd name="connsiteX1" fmla="*/ 458718 w 719316"/>
                  <a:gd name="connsiteY1" fmla="*/ 1257330 h 2032509"/>
                  <a:gd name="connsiteX2" fmla="*/ 0 w 719316"/>
                  <a:gd name="connsiteY2" fmla="*/ 2032511 h 2032509"/>
                  <a:gd name="connsiteX3" fmla="*/ 288533 w 719316"/>
                  <a:gd name="connsiteY3" fmla="*/ 2007420 h 2032509"/>
                  <a:gd name="connsiteX4" fmla="*/ 719084 w 719316"/>
                  <a:gd name="connsiteY4" fmla="*/ 1020634 h 2032509"/>
                  <a:gd name="connsiteX5" fmla="*/ 517891 w 719316"/>
                  <a:gd name="connsiteY5" fmla="*/ 0 h 20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316" h="2032509" fill="none" extrusionOk="0">
                    <a:moveTo>
                      <a:pt x="434338" y="472209"/>
                    </a:moveTo>
                    <a:cubicBezTo>
                      <a:pt x="441809" y="512656"/>
                      <a:pt x="548033" y="659939"/>
                      <a:pt x="458718" y="1257330"/>
                    </a:cubicBezTo>
                    <a:cubicBezTo>
                      <a:pt x="352913" y="1774511"/>
                      <a:pt x="0" y="2032511"/>
                      <a:pt x="0" y="2032511"/>
                    </a:cubicBezTo>
                    <a:cubicBezTo>
                      <a:pt x="115876" y="2017231"/>
                      <a:pt x="212861" y="2045220"/>
                      <a:pt x="288533" y="2007420"/>
                    </a:cubicBezTo>
                    <a:cubicBezTo>
                      <a:pt x="220209" y="2143673"/>
                      <a:pt x="601299" y="1543570"/>
                      <a:pt x="719084" y="1020634"/>
                    </a:cubicBezTo>
                    <a:cubicBezTo>
                      <a:pt x="707248" y="464395"/>
                      <a:pt x="517891" y="1"/>
                      <a:pt x="517891" y="0"/>
                    </a:cubicBezTo>
                  </a:path>
                  <a:path w="719316" h="2032509" stroke="0" extrusionOk="0">
                    <a:moveTo>
                      <a:pt x="434338" y="472209"/>
                    </a:moveTo>
                    <a:cubicBezTo>
                      <a:pt x="435433" y="482429"/>
                      <a:pt x="559402" y="731133"/>
                      <a:pt x="458718" y="1257330"/>
                    </a:cubicBezTo>
                    <a:cubicBezTo>
                      <a:pt x="352914" y="1774511"/>
                      <a:pt x="-1" y="2032510"/>
                      <a:pt x="0" y="2032511"/>
                    </a:cubicBezTo>
                    <a:cubicBezTo>
                      <a:pt x="105693" y="1998717"/>
                      <a:pt x="229540" y="2030204"/>
                      <a:pt x="288533" y="2007420"/>
                    </a:cubicBezTo>
                    <a:cubicBezTo>
                      <a:pt x="330696" y="2078213"/>
                      <a:pt x="753669" y="1620817"/>
                      <a:pt x="719084" y="1020634"/>
                    </a:cubicBezTo>
                    <a:cubicBezTo>
                      <a:pt x="707248" y="464395"/>
                      <a:pt x="517890" y="1"/>
                      <a:pt x="517891" y="0"/>
                    </a:cubicBezTo>
                  </a:path>
                </a:pathLst>
              </a:custGeom>
              <a:grpFill/>
              <a:ln w="38100">
                <a:noFill/>
                <a:prstDash val="sysDot"/>
                <a:extLst>
                  <a:ext uri="{C807C97D-BFC1-408E-A445-0C87EB9F89A2}">
                    <ask:lineSketchStyleProps xmlns:ask="http://schemas.microsoft.com/office/drawing/2018/sketchyshapes" sd="1666562152">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45" name="Google Shape;83;p4">
                <a:extLst>
                  <a:ext uri="{FF2B5EF4-FFF2-40B4-BE49-F238E27FC236}">
                    <a16:creationId xmlns:a16="http://schemas.microsoft.com/office/drawing/2014/main" id="{F4BF16CC-930A-4B89-9465-2790AB02E3C7}"/>
                  </a:ext>
                </a:extLst>
              </p:cNvPr>
              <p:cNvSpPr/>
              <p:nvPr/>
            </p:nvSpPr>
            <p:spPr>
              <a:xfrm>
                <a:off x="-3975657" y="2361691"/>
                <a:ext cx="3692462" cy="568071"/>
              </a:xfrm>
              <a:custGeom>
                <a:avLst/>
                <a:gdLst>
                  <a:gd name="connsiteX0" fmla="*/ 0 w 3692462"/>
                  <a:gd name="connsiteY0" fmla="*/ 284035 h 568071"/>
                  <a:gd name="connsiteX1" fmla="*/ 1846231 w 3692462"/>
                  <a:gd name="connsiteY1" fmla="*/ 568071 h 568071"/>
                  <a:gd name="connsiteX2" fmla="*/ 3692462 w 3692462"/>
                  <a:gd name="connsiteY2" fmla="*/ 284035 h 568071"/>
                  <a:gd name="connsiteX3" fmla="*/ 1846231 w 3692462"/>
                  <a:gd name="connsiteY3" fmla="*/ 0 h 568071"/>
                  <a:gd name="connsiteX4" fmla="*/ 0 w 3692462"/>
                  <a:gd name="connsiteY4" fmla="*/ 284035 h 568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462" h="568071" fill="none" extrusionOk="0">
                    <a:moveTo>
                      <a:pt x="0" y="284035"/>
                    </a:moveTo>
                    <a:cubicBezTo>
                      <a:pt x="-29983" y="377763"/>
                      <a:pt x="802779" y="634075"/>
                      <a:pt x="1846231" y="568071"/>
                    </a:cubicBezTo>
                    <a:cubicBezTo>
                      <a:pt x="2834000" y="598913"/>
                      <a:pt x="3732476" y="454158"/>
                      <a:pt x="3692462" y="284035"/>
                    </a:cubicBezTo>
                    <a:cubicBezTo>
                      <a:pt x="3647474" y="152227"/>
                      <a:pt x="2768484" y="-116638"/>
                      <a:pt x="1846231" y="0"/>
                    </a:cubicBezTo>
                    <a:cubicBezTo>
                      <a:pt x="823863" y="9165"/>
                      <a:pt x="-27244" y="140106"/>
                      <a:pt x="0" y="284035"/>
                    </a:cubicBezTo>
                    <a:close/>
                  </a:path>
                  <a:path w="3692462" h="568071" stroke="0" extrusionOk="0">
                    <a:moveTo>
                      <a:pt x="0" y="284035"/>
                    </a:moveTo>
                    <a:cubicBezTo>
                      <a:pt x="133353" y="261662"/>
                      <a:pt x="731787" y="555142"/>
                      <a:pt x="1846231" y="568071"/>
                    </a:cubicBezTo>
                    <a:cubicBezTo>
                      <a:pt x="2866749" y="549167"/>
                      <a:pt x="3724497" y="470047"/>
                      <a:pt x="3692462" y="284035"/>
                    </a:cubicBezTo>
                    <a:cubicBezTo>
                      <a:pt x="3774160" y="196526"/>
                      <a:pt x="3065549" y="-60334"/>
                      <a:pt x="1846231" y="0"/>
                    </a:cubicBezTo>
                    <a:cubicBezTo>
                      <a:pt x="837361" y="-33292"/>
                      <a:pt x="-11636" y="106151"/>
                      <a:pt x="0" y="284035"/>
                    </a:cubicBezTo>
                    <a:close/>
                  </a:path>
                </a:pathLst>
              </a:custGeom>
              <a:grpFill/>
              <a:ln w="38100">
                <a:noFill/>
                <a:prstDash val="sysDot"/>
                <a:extLst>
                  <a:ext uri="{C807C97D-BFC1-408E-A445-0C87EB9F89A2}">
                    <ask:lineSketchStyleProps xmlns:ask="http://schemas.microsoft.com/office/drawing/2018/sketchyshapes" sd="1620753104">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grpSp>
        <p:sp>
          <p:nvSpPr>
            <p:cNvPr id="25" name="Google Shape;84;p4">
              <a:extLst>
                <a:ext uri="{FF2B5EF4-FFF2-40B4-BE49-F238E27FC236}">
                  <a16:creationId xmlns:a16="http://schemas.microsoft.com/office/drawing/2014/main" id="{635435A9-85F5-4E7A-AD6C-05576446C10E}"/>
                </a:ext>
              </a:extLst>
            </p:cNvPr>
            <p:cNvSpPr/>
            <p:nvPr/>
          </p:nvSpPr>
          <p:spPr>
            <a:xfrm>
              <a:off x="1030321" y="6260169"/>
              <a:ext cx="1985756" cy="636035"/>
            </a:xfrm>
            <a:custGeom>
              <a:avLst/>
              <a:gdLst>
                <a:gd name="connsiteX0" fmla="*/ 379554 w 1985756"/>
                <a:gd name="connsiteY0" fmla="*/ 111450 h 636035"/>
                <a:gd name="connsiteX1" fmla="*/ 631215 w 1985756"/>
                <a:gd name="connsiteY1" fmla="*/ 140714 h 636035"/>
                <a:gd name="connsiteX2" fmla="*/ 1054682 w 1985756"/>
                <a:gd name="connsiteY2" fmla="*/ 0 h 636035"/>
                <a:gd name="connsiteX3" fmla="*/ 1475220 w 1985756"/>
                <a:gd name="connsiteY3" fmla="*/ 128901 h 636035"/>
                <a:gd name="connsiteX4" fmla="*/ 1476228 w 1985756"/>
                <a:gd name="connsiteY4" fmla="*/ 128901 h 636035"/>
                <a:gd name="connsiteX5" fmla="*/ 1985756 w 1985756"/>
                <a:gd name="connsiteY5" fmla="*/ 287382 h 636035"/>
                <a:gd name="connsiteX6" fmla="*/ 1476228 w 1985756"/>
                <a:gd name="connsiteY6" fmla="*/ 445863 h 636035"/>
                <a:gd name="connsiteX7" fmla="*/ 1280544 w 1985756"/>
                <a:gd name="connsiteY7" fmla="*/ 433736 h 636035"/>
                <a:gd name="connsiteX8" fmla="*/ 920772 w 1985756"/>
                <a:gd name="connsiteY8" fmla="*/ 500959 h 636035"/>
                <a:gd name="connsiteX9" fmla="*/ 458086 w 1985756"/>
                <a:gd name="connsiteY9" fmla="*/ 341658 h 636035"/>
                <a:gd name="connsiteX10" fmla="*/ 379554 w 1985756"/>
                <a:gd name="connsiteY10" fmla="*/ 344147 h 636035"/>
                <a:gd name="connsiteX11" fmla="*/ 0 w 1985756"/>
                <a:gd name="connsiteY11" fmla="*/ 227783 h 636035"/>
                <a:gd name="connsiteX12" fmla="*/ 379554 w 1985756"/>
                <a:gd name="connsiteY12" fmla="*/ 111450 h 636035"/>
                <a:gd name="connsiteX13" fmla="*/ 379554 w 1985756"/>
                <a:gd name="connsiteY13" fmla="*/ 111450 h 636035"/>
                <a:gd name="connsiteX14" fmla="*/ 1376402 w 1985756"/>
                <a:gd name="connsiteY14" fmla="*/ 500959 h 636035"/>
                <a:gd name="connsiteX15" fmla="*/ 1217133 w 1985756"/>
                <a:gd name="connsiteY15" fmla="*/ 568497 h 636035"/>
                <a:gd name="connsiteX16" fmla="*/ 1376402 w 1985756"/>
                <a:gd name="connsiteY16" fmla="*/ 636035 h 636035"/>
                <a:gd name="connsiteX17" fmla="*/ 1535671 w 1985756"/>
                <a:gd name="connsiteY17" fmla="*/ 568497 h 636035"/>
                <a:gd name="connsiteX18" fmla="*/ 1376402 w 1985756"/>
                <a:gd name="connsiteY18" fmla="*/ 500959 h 636035"/>
                <a:gd name="connsiteX19" fmla="*/ 1376402 w 1985756"/>
                <a:gd name="connsiteY19" fmla="*/ 500959 h 636035"/>
                <a:gd name="connsiteX20" fmla="*/ 356559 w 1985756"/>
                <a:gd name="connsiteY20" fmla="*/ 360276 h 636035"/>
                <a:gd name="connsiteX21" fmla="*/ 242462 w 1985756"/>
                <a:gd name="connsiteY21" fmla="*/ 412567 h 636035"/>
                <a:gd name="connsiteX22" fmla="*/ 356559 w 1985756"/>
                <a:gd name="connsiteY22" fmla="*/ 464859 h 636035"/>
                <a:gd name="connsiteX23" fmla="*/ 470655 w 1985756"/>
                <a:gd name="connsiteY23" fmla="*/ 412567 h 636035"/>
                <a:gd name="connsiteX24" fmla="*/ 356559 w 1985756"/>
                <a:gd name="connsiteY24" fmla="*/ 360276 h 63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5756" h="636035" fill="none" extrusionOk="0">
                  <a:moveTo>
                    <a:pt x="379554" y="111450"/>
                  </a:moveTo>
                  <a:cubicBezTo>
                    <a:pt x="475900" y="115891"/>
                    <a:pt x="567202" y="132853"/>
                    <a:pt x="631215" y="140714"/>
                  </a:cubicBezTo>
                  <a:cubicBezTo>
                    <a:pt x="628839" y="39876"/>
                    <a:pt x="859887" y="-35133"/>
                    <a:pt x="1054682" y="0"/>
                  </a:cubicBezTo>
                  <a:cubicBezTo>
                    <a:pt x="1267308" y="-9298"/>
                    <a:pt x="1455693" y="70398"/>
                    <a:pt x="1475220" y="128901"/>
                  </a:cubicBezTo>
                  <a:cubicBezTo>
                    <a:pt x="1475714" y="128889"/>
                    <a:pt x="1475921" y="128913"/>
                    <a:pt x="1476228" y="128901"/>
                  </a:cubicBezTo>
                  <a:cubicBezTo>
                    <a:pt x="1759529" y="135731"/>
                    <a:pt x="1977775" y="204985"/>
                    <a:pt x="1985756" y="287382"/>
                  </a:cubicBezTo>
                  <a:cubicBezTo>
                    <a:pt x="2006469" y="435696"/>
                    <a:pt x="1778093" y="474688"/>
                    <a:pt x="1476228" y="445863"/>
                  </a:cubicBezTo>
                  <a:cubicBezTo>
                    <a:pt x="1398320" y="438493"/>
                    <a:pt x="1327324" y="438506"/>
                    <a:pt x="1280544" y="433736"/>
                  </a:cubicBezTo>
                  <a:cubicBezTo>
                    <a:pt x="1189641" y="483055"/>
                    <a:pt x="1075209" y="496850"/>
                    <a:pt x="920772" y="500959"/>
                  </a:cubicBezTo>
                  <a:cubicBezTo>
                    <a:pt x="665017" y="504154"/>
                    <a:pt x="493149" y="457569"/>
                    <a:pt x="458086" y="341658"/>
                  </a:cubicBezTo>
                  <a:cubicBezTo>
                    <a:pt x="431965" y="350820"/>
                    <a:pt x="403889" y="349252"/>
                    <a:pt x="379554" y="344147"/>
                  </a:cubicBezTo>
                  <a:cubicBezTo>
                    <a:pt x="169059" y="331780"/>
                    <a:pt x="6659" y="306928"/>
                    <a:pt x="0" y="227783"/>
                  </a:cubicBezTo>
                  <a:cubicBezTo>
                    <a:pt x="-5336" y="143319"/>
                    <a:pt x="151270" y="102748"/>
                    <a:pt x="379554" y="111450"/>
                  </a:cubicBezTo>
                  <a:lnTo>
                    <a:pt x="379554" y="111450"/>
                  </a:lnTo>
                  <a:close/>
                  <a:moveTo>
                    <a:pt x="1376402" y="500959"/>
                  </a:moveTo>
                  <a:cubicBezTo>
                    <a:pt x="1293061" y="500507"/>
                    <a:pt x="1212367" y="532212"/>
                    <a:pt x="1217133" y="568497"/>
                  </a:cubicBezTo>
                  <a:cubicBezTo>
                    <a:pt x="1228319" y="624196"/>
                    <a:pt x="1267092" y="644616"/>
                    <a:pt x="1376402" y="636035"/>
                  </a:cubicBezTo>
                  <a:cubicBezTo>
                    <a:pt x="1465460" y="634200"/>
                    <a:pt x="1530987" y="606241"/>
                    <a:pt x="1535671" y="568497"/>
                  </a:cubicBezTo>
                  <a:cubicBezTo>
                    <a:pt x="1537509" y="528985"/>
                    <a:pt x="1461987" y="500295"/>
                    <a:pt x="1376402" y="500959"/>
                  </a:cubicBezTo>
                  <a:lnTo>
                    <a:pt x="1376402" y="500959"/>
                  </a:lnTo>
                  <a:close/>
                  <a:moveTo>
                    <a:pt x="356559" y="360276"/>
                  </a:moveTo>
                  <a:cubicBezTo>
                    <a:pt x="289018" y="364979"/>
                    <a:pt x="244236" y="390495"/>
                    <a:pt x="242462" y="412567"/>
                  </a:cubicBezTo>
                  <a:cubicBezTo>
                    <a:pt x="244425" y="442049"/>
                    <a:pt x="302889" y="456962"/>
                    <a:pt x="356559" y="464859"/>
                  </a:cubicBezTo>
                  <a:cubicBezTo>
                    <a:pt x="420682" y="468892"/>
                    <a:pt x="473846" y="437972"/>
                    <a:pt x="470655" y="412567"/>
                  </a:cubicBezTo>
                  <a:cubicBezTo>
                    <a:pt x="471128" y="390164"/>
                    <a:pt x="423551" y="359448"/>
                    <a:pt x="356559" y="360276"/>
                  </a:cubicBezTo>
                  <a:close/>
                </a:path>
                <a:path w="1985756" h="636035" stroke="0" extrusionOk="0">
                  <a:moveTo>
                    <a:pt x="379554" y="111450"/>
                  </a:moveTo>
                  <a:cubicBezTo>
                    <a:pt x="468391" y="126949"/>
                    <a:pt x="557510" y="131868"/>
                    <a:pt x="631215" y="140714"/>
                  </a:cubicBezTo>
                  <a:cubicBezTo>
                    <a:pt x="644217" y="99583"/>
                    <a:pt x="849471" y="28154"/>
                    <a:pt x="1054682" y="0"/>
                  </a:cubicBezTo>
                  <a:cubicBezTo>
                    <a:pt x="1285281" y="-5819"/>
                    <a:pt x="1432085" y="63912"/>
                    <a:pt x="1475220" y="128901"/>
                  </a:cubicBezTo>
                  <a:cubicBezTo>
                    <a:pt x="1475508" y="128846"/>
                    <a:pt x="1475989" y="128966"/>
                    <a:pt x="1476228" y="128901"/>
                  </a:cubicBezTo>
                  <a:cubicBezTo>
                    <a:pt x="1751923" y="148289"/>
                    <a:pt x="1965913" y="184144"/>
                    <a:pt x="1985756" y="287382"/>
                  </a:cubicBezTo>
                  <a:cubicBezTo>
                    <a:pt x="1988764" y="361787"/>
                    <a:pt x="1747006" y="408089"/>
                    <a:pt x="1476228" y="445863"/>
                  </a:cubicBezTo>
                  <a:cubicBezTo>
                    <a:pt x="1408894" y="442594"/>
                    <a:pt x="1356528" y="443020"/>
                    <a:pt x="1280544" y="433736"/>
                  </a:cubicBezTo>
                  <a:cubicBezTo>
                    <a:pt x="1203399" y="459876"/>
                    <a:pt x="1075476" y="465834"/>
                    <a:pt x="920772" y="500959"/>
                  </a:cubicBezTo>
                  <a:cubicBezTo>
                    <a:pt x="695930" y="493265"/>
                    <a:pt x="492017" y="447955"/>
                    <a:pt x="458086" y="341658"/>
                  </a:cubicBezTo>
                  <a:cubicBezTo>
                    <a:pt x="429435" y="339154"/>
                    <a:pt x="407281" y="347697"/>
                    <a:pt x="379554" y="344147"/>
                  </a:cubicBezTo>
                  <a:cubicBezTo>
                    <a:pt x="171006" y="341900"/>
                    <a:pt x="-243" y="286216"/>
                    <a:pt x="0" y="227783"/>
                  </a:cubicBezTo>
                  <a:cubicBezTo>
                    <a:pt x="-7106" y="173356"/>
                    <a:pt x="169900" y="116187"/>
                    <a:pt x="379554" y="111450"/>
                  </a:cubicBezTo>
                  <a:lnTo>
                    <a:pt x="379554" y="111450"/>
                  </a:lnTo>
                  <a:close/>
                  <a:moveTo>
                    <a:pt x="1376402" y="500959"/>
                  </a:moveTo>
                  <a:cubicBezTo>
                    <a:pt x="1290154" y="499707"/>
                    <a:pt x="1215516" y="531840"/>
                    <a:pt x="1217133" y="568497"/>
                  </a:cubicBezTo>
                  <a:cubicBezTo>
                    <a:pt x="1215357" y="602654"/>
                    <a:pt x="1303839" y="637413"/>
                    <a:pt x="1376402" y="636035"/>
                  </a:cubicBezTo>
                  <a:cubicBezTo>
                    <a:pt x="1469007" y="636227"/>
                    <a:pt x="1540825" y="603618"/>
                    <a:pt x="1535671" y="568497"/>
                  </a:cubicBezTo>
                  <a:cubicBezTo>
                    <a:pt x="1542494" y="540736"/>
                    <a:pt x="1462239" y="498725"/>
                    <a:pt x="1376402" y="500959"/>
                  </a:cubicBezTo>
                  <a:lnTo>
                    <a:pt x="1376402" y="500959"/>
                  </a:lnTo>
                  <a:close/>
                  <a:moveTo>
                    <a:pt x="356559" y="360276"/>
                  </a:moveTo>
                  <a:cubicBezTo>
                    <a:pt x="294121" y="362468"/>
                    <a:pt x="245484" y="390839"/>
                    <a:pt x="242462" y="412567"/>
                  </a:cubicBezTo>
                  <a:cubicBezTo>
                    <a:pt x="247953" y="446802"/>
                    <a:pt x="290542" y="462997"/>
                    <a:pt x="356559" y="464859"/>
                  </a:cubicBezTo>
                  <a:cubicBezTo>
                    <a:pt x="418952" y="463509"/>
                    <a:pt x="472540" y="438064"/>
                    <a:pt x="470655" y="412567"/>
                  </a:cubicBezTo>
                  <a:cubicBezTo>
                    <a:pt x="486191" y="389836"/>
                    <a:pt x="412931" y="359320"/>
                    <a:pt x="356559" y="360276"/>
                  </a:cubicBezTo>
                  <a:close/>
                </a:path>
              </a:pathLst>
            </a:custGeom>
            <a:grpFill/>
            <a:ln w="38100">
              <a:noFill/>
              <a:prstDash val="sysDot"/>
              <a:extLst>
                <a:ext uri="{C807C97D-BFC1-408E-A445-0C87EB9F89A2}">
                  <ask:lineSketchStyleProps xmlns:ask="http://schemas.microsoft.com/office/drawing/2018/sketchyshapes" sd="2694041554">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26" name="Google Shape;85;p4">
              <a:extLst>
                <a:ext uri="{FF2B5EF4-FFF2-40B4-BE49-F238E27FC236}">
                  <a16:creationId xmlns:a16="http://schemas.microsoft.com/office/drawing/2014/main" id="{106B0DAA-F1E2-41C3-B715-5008AA04A797}"/>
                </a:ext>
              </a:extLst>
            </p:cNvPr>
            <p:cNvSpPr/>
            <p:nvPr/>
          </p:nvSpPr>
          <p:spPr>
            <a:xfrm>
              <a:off x="1346500" y="6316554"/>
              <a:ext cx="642619" cy="172751"/>
            </a:xfrm>
            <a:custGeom>
              <a:avLst/>
              <a:gdLst>
                <a:gd name="connsiteX0" fmla="*/ 321309 w 642619"/>
                <a:gd name="connsiteY0" fmla="*/ 172751 h 172751"/>
                <a:gd name="connsiteX1" fmla="*/ 642619 w 642619"/>
                <a:gd name="connsiteY1" fmla="*/ 86375 h 172751"/>
                <a:gd name="connsiteX2" fmla="*/ 321309 w 642619"/>
                <a:gd name="connsiteY2" fmla="*/ 0 h 172751"/>
                <a:gd name="connsiteX3" fmla="*/ 0 w 642619"/>
                <a:gd name="connsiteY3" fmla="*/ 86375 h 172751"/>
                <a:gd name="connsiteX4" fmla="*/ 321309 w 642619"/>
                <a:gd name="connsiteY4" fmla="*/ 172751 h 17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619" h="172751" fill="none" extrusionOk="0">
                  <a:moveTo>
                    <a:pt x="321309" y="172751"/>
                  </a:moveTo>
                  <a:cubicBezTo>
                    <a:pt x="496392" y="170816"/>
                    <a:pt x="650699" y="131080"/>
                    <a:pt x="642619" y="86375"/>
                  </a:cubicBezTo>
                  <a:cubicBezTo>
                    <a:pt x="663535" y="66726"/>
                    <a:pt x="513116" y="-28321"/>
                    <a:pt x="321309" y="0"/>
                  </a:cubicBezTo>
                  <a:cubicBezTo>
                    <a:pt x="141801" y="5004"/>
                    <a:pt x="883" y="30274"/>
                    <a:pt x="0" y="86375"/>
                  </a:cubicBezTo>
                  <a:cubicBezTo>
                    <a:pt x="-36244" y="139148"/>
                    <a:pt x="163759" y="192332"/>
                    <a:pt x="321309" y="172751"/>
                  </a:cubicBezTo>
                  <a:close/>
                </a:path>
                <a:path w="642619" h="172751" stroke="0" extrusionOk="0">
                  <a:moveTo>
                    <a:pt x="321309" y="172751"/>
                  </a:moveTo>
                  <a:cubicBezTo>
                    <a:pt x="496653" y="164237"/>
                    <a:pt x="640169" y="142674"/>
                    <a:pt x="642619" y="86375"/>
                  </a:cubicBezTo>
                  <a:cubicBezTo>
                    <a:pt x="639639" y="23128"/>
                    <a:pt x="490496" y="15686"/>
                    <a:pt x="321309" y="0"/>
                  </a:cubicBezTo>
                  <a:cubicBezTo>
                    <a:pt x="150666" y="52"/>
                    <a:pt x="3774" y="43402"/>
                    <a:pt x="0" y="86375"/>
                  </a:cubicBezTo>
                  <a:cubicBezTo>
                    <a:pt x="23951" y="143981"/>
                    <a:pt x="163624" y="181928"/>
                    <a:pt x="321309" y="172751"/>
                  </a:cubicBezTo>
                  <a:close/>
                </a:path>
              </a:pathLst>
            </a:custGeom>
            <a:grpFill/>
            <a:ln w="38100">
              <a:noFill/>
              <a:prstDash val="sysDot"/>
              <a:extLst>
                <a:ext uri="{C807C97D-BFC1-408E-A445-0C87EB9F89A2}">
                  <ask:lineSketchStyleProps xmlns:ask="http://schemas.microsoft.com/office/drawing/2018/sketchyshapes" sd="1063103738">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27" name="Google Shape;86;p4">
              <a:extLst>
                <a:ext uri="{FF2B5EF4-FFF2-40B4-BE49-F238E27FC236}">
                  <a16:creationId xmlns:a16="http://schemas.microsoft.com/office/drawing/2014/main" id="{A1C9D3A7-E7FA-4A52-9042-82B69A101461}"/>
                </a:ext>
              </a:extLst>
            </p:cNvPr>
            <p:cNvSpPr/>
            <p:nvPr/>
          </p:nvSpPr>
          <p:spPr>
            <a:xfrm>
              <a:off x="1195792" y="6055316"/>
              <a:ext cx="1089775" cy="372089"/>
            </a:xfrm>
            <a:custGeom>
              <a:avLst/>
              <a:gdLst>
                <a:gd name="connsiteX0" fmla="*/ 594580 w 1089775"/>
                <a:gd name="connsiteY0" fmla="*/ 283445 h 372089"/>
                <a:gd name="connsiteX1" fmla="*/ 260197 w 1089775"/>
                <a:gd name="connsiteY1" fmla="*/ 372089 h 372089"/>
                <a:gd name="connsiteX2" fmla="*/ 0 w 1089775"/>
                <a:gd name="connsiteY2" fmla="*/ 339107 h 372089"/>
                <a:gd name="connsiteX3" fmla="*/ 148747 w 1089775"/>
                <a:gd name="connsiteY3" fmla="*/ 264797 h 372089"/>
                <a:gd name="connsiteX4" fmla="*/ 348337 w 1089775"/>
                <a:gd name="connsiteY4" fmla="*/ 211308 h 372089"/>
                <a:gd name="connsiteX5" fmla="*/ 593004 w 1089775"/>
                <a:gd name="connsiteY5" fmla="*/ 70057 h 372089"/>
                <a:gd name="connsiteX6" fmla="*/ 622836 w 1089775"/>
                <a:gd name="connsiteY6" fmla="*/ 0 h 372089"/>
                <a:gd name="connsiteX7" fmla="*/ 612756 w 1089775"/>
                <a:gd name="connsiteY7" fmla="*/ 101212 h 372089"/>
                <a:gd name="connsiteX8" fmla="*/ 645107 w 1089775"/>
                <a:gd name="connsiteY8" fmla="*/ 188627 h 372089"/>
                <a:gd name="connsiteX9" fmla="*/ 733940 w 1089775"/>
                <a:gd name="connsiteY9" fmla="*/ 216947 h 372089"/>
                <a:gd name="connsiteX10" fmla="*/ 897713 w 1089775"/>
                <a:gd name="connsiteY10" fmla="*/ 205511 h 372089"/>
                <a:gd name="connsiteX11" fmla="*/ 1089775 w 1089775"/>
                <a:gd name="connsiteY11" fmla="*/ 221514 h 372089"/>
                <a:gd name="connsiteX12" fmla="*/ 1089775 w 1089775"/>
                <a:gd name="connsiteY12" fmla="*/ 348463 h 372089"/>
                <a:gd name="connsiteX13" fmla="*/ 802927 w 1089775"/>
                <a:gd name="connsiteY13" fmla="*/ 348463 h 372089"/>
                <a:gd name="connsiteX14" fmla="*/ 596186 w 1089775"/>
                <a:gd name="connsiteY14" fmla="*/ 267757 h 372089"/>
                <a:gd name="connsiteX15" fmla="*/ 594580 w 1089775"/>
                <a:gd name="connsiteY15" fmla="*/ 283445 h 37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9775" h="372089" fill="none" extrusionOk="0">
                  <a:moveTo>
                    <a:pt x="594580" y="283445"/>
                  </a:moveTo>
                  <a:cubicBezTo>
                    <a:pt x="591967" y="334464"/>
                    <a:pt x="454694" y="377873"/>
                    <a:pt x="260197" y="372089"/>
                  </a:cubicBezTo>
                  <a:cubicBezTo>
                    <a:pt x="167388" y="361342"/>
                    <a:pt x="58735" y="356941"/>
                    <a:pt x="0" y="339107"/>
                  </a:cubicBezTo>
                  <a:cubicBezTo>
                    <a:pt x="43662" y="335906"/>
                    <a:pt x="106415" y="297801"/>
                    <a:pt x="148747" y="264797"/>
                  </a:cubicBezTo>
                  <a:cubicBezTo>
                    <a:pt x="191693" y="210528"/>
                    <a:pt x="282602" y="190304"/>
                    <a:pt x="348337" y="211308"/>
                  </a:cubicBezTo>
                  <a:cubicBezTo>
                    <a:pt x="451239" y="230135"/>
                    <a:pt x="548455" y="137439"/>
                    <a:pt x="593004" y="70057"/>
                  </a:cubicBezTo>
                  <a:cubicBezTo>
                    <a:pt x="596399" y="48691"/>
                    <a:pt x="616614" y="15659"/>
                    <a:pt x="622836" y="0"/>
                  </a:cubicBezTo>
                  <a:cubicBezTo>
                    <a:pt x="624875" y="46870"/>
                    <a:pt x="609182" y="52097"/>
                    <a:pt x="612756" y="101212"/>
                  </a:cubicBezTo>
                  <a:cubicBezTo>
                    <a:pt x="606381" y="139151"/>
                    <a:pt x="617999" y="167568"/>
                    <a:pt x="645107" y="188627"/>
                  </a:cubicBezTo>
                  <a:cubicBezTo>
                    <a:pt x="669742" y="215851"/>
                    <a:pt x="699207" y="223374"/>
                    <a:pt x="733940" y="216947"/>
                  </a:cubicBezTo>
                  <a:cubicBezTo>
                    <a:pt x="771905" y="207116"/>
                    <a:pt x="850541" y="195697"/>
                    <a:pt x="897713" y="205511"/>
                  </a:cubicBezTo>
                  <a:cubicBezTo>
                    <a:pt x="968967" y="192114"/>
                    <a:pt x="1023381" y="226269"/>
                    <a:pt x="1089775" y="221514"/>
                  </a:cubicBezTo>
                  <a:cubicBezTo>
                    <a:pt x="1103722" y="269618"/>
                    <a:pt x="1087043" y="289221"/>
                    <a:pt x="1089775" y="348463"/>
                  </a:cubicBezTo>
                  <a:cubicBezTo>
                    <a:pt x="994085" y="351975"/>
                    <a:pt x="943295" y="348390"/>
                    <a:pt x="802927" y="348463"/>
                  </a:cubicBezTo>
                  <a:cubicBezTo>
                    <a:pt x="804041" y="317982"/>
                    <a:pt x="718003" y="287029"/>
                    <a:pt x="596186" y="267757"/>
                  </a:cubicBezTo>
                  <a:cubicBezTo>
                    <a:pt x="597076" y="271329"/>
                    <a:pt x="594092" y="276144"/>
                    <a:pt x="594580" y="283445"/>
                  </a:cubicBezTo>
                  <a:close/>
                </a:path>
                <a:path w="1089775" h="372089" stroke="0" extrusionOk="0">
                  <a:moveTo>
                    <a:pt x="594580" y="283445"/>
                  </a:moveTo>
                  <a:cubicBezTo>
                    <a:pt x="604252" y="337484"/>
                    <a:pt x="450402" y="351465"/>
                    <a:pt x="260197" y="372089"/>
                  </a:cubicBezTo>
                  <a:cubicBezTo>
                    <a:pt x="139979" y="363083"/>
                    <a:pt x="63621" y="356674"/>
                    <a:pt x="0" y="339107"/>
                  </a:cubicBezTo>
                  <a:cubicBezTo>
                    <a:pt x="48338" y="311460"/>
                    <a:pt x="101471" y="297504"/>
                    <a:pt x="148747" y="264797"/>
                  </a:cubicBezTo>
                  <a:cubicBezTo>
                    <a:pt x="209609" y="228478"/>
                    <a:pt x="270619" y="221131"/>
                    <a:pt x="348337" y="211308"/>
                  </a:cubicBezTo>
                  <a:cubicBezTo>
                    <a:pt x="465956" y="198089"/>
                    <a:pt x="533508" y="162682"/>
                    <a:pt x="593004" y="70057"/>
                  </a:cubicBezTo>
                  <a:cubicBezTo>
                    <a:pt x="599854" y="35461"/>
                    <a:pt x="616843" y="18452"/>
                    <a:pt x="622836" y="0"/>
                  </a:cubicBezTo>
                  <a:cubicBezTo>
                    <a:pt x="625812" y="50715"/>
                    <a:pt x="606581" y="51963"/>
                    <a:pt x="612756" y="101212"/>
                  </a:cubicBezTo>
                  <a:cubicBezTo>
                    <a:pt x="613166" y="137332"/>
                    <a:pt x="623579" y="169732"/>
                    <a:pt x="645107" y="188627"/>
                  </a:cubicBezTo>
                  <a:cubicBezTo>
                    <a:pt x="664812" y="208841"/>
                    <a:pt x="692814" y="220577"/>
                    <a:pt x="733940" y="216947"/>
                  </a:cubicBezTo>
                  <a:cubicBezTo>
                    <a:pt x="776467" y="215261"/>
                    <a:pt x="828745" y="207816"/>
                    <a:pt x="897713" y="205511"/>
                  </a:cubicBezTo>
                  <a:cubicBezTo>
                    <a:pt x="976884" y="201517"/>
                    <a:pt x="1032002" y="214862"/>
                    <a:pt x="1089775" y="221514"/>
                  </a:cubicBezTo>
                  <a:cubicBezTo>
                    <a:pt x="1090842" y="266023"/>
                    <a:pt x="1084765" y="310909"/>
                    <a:pt x="1089775" y="348463"/>
                  </a:cubicBezTo>
                  <a:cubicBezTo>
                    <a:pt x="993975" y="357427"/>
                    <a:pt x="871655" y="327194"/>
                    <a:pt x="802927" y="348463"/>
                  </a:cubicBezTo>
                  <a:cubicBezTo>
                    <a:pt x="802899" y="307914"/>
                    <a:pt x="716530" y="296437"/>
                    <a:pt x="596186" y="267757"/>
                  </a:cubicBezTo>
                  <a:cubicBezTo>
                    <a:pt x="596419" y="274348"/>
                    <a:pt x="593779" y="278470"/>
                    <a:pt x="594580" y="283445"/>
                  </a:cubicBezTo>
                  <a:close/>
                </a:path>
              </a:pathLst>
            </a:custGeom>
            <a:grpFill/>
            <a:ln w="38100">
              <a:noFill/>
              <a:prstDash val="sysDot"/>
              <a:extLst>
                <a:ext uri="{C807C97D-BFC1-408E-A445-0C87EB9F89A2}">
                  <ask:lineSketchStyleProps xmlns:ask="http://schemas.microsoft.com/office/drawing/2018/sketchyshapes" sd="1670409581">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28" name="Google Shape;87;p4">
              <a:extLst>
                <a:ext uri="{FF2B5EF4-FFF2-40B4-BE49-F238E27FC236}">
                  <a16:creationId xmlns:a16="http://schemas.microsoft.com/office/drawing/2014/main" id="{6633EBB8-976C-4753-8202-760F173A37B6}"/>
                </a:ext>
              </a:extLst>
            </p:cNvPr>
            <p:cNvSpPr/>
            <p:nvPr/>
          </p:nvSpPr>
          <p:spPr>
            <a:xfrm>
              <a:off x="2269702" y="6452965"/>
              <a:ext cx="642619" cy="172751"/>
            </a:xfrm>
            <a:custGeom>
              <a:avLst/>
              <a:gdLst>
                <a:gd name="connsiteX0" fmla="*/ 321309 w 642619"/>
                <a:gd name="connsiteY0" fmla="*/ 172751 h 172751"/>
                <a:gd name="connsiteX1" fmla="*/ 642619 w 642619"/>
                <a:gd name="connsiteY1" fmla="*/ 86375 h 172751"/>
                <a:gd name="connsiteX2" fmla="*/ 321309 w 642619"/>
                <a:gd name="connsiteY2" fmla="*/ 0 h 172751"/>
                <a:gd name="connsiteX3" fmla="*/ 0 w 642619"/>
                <a:gd name="connsiteY3" fmla="*/ 86375 h 172751"/>
                <a:gd name="connsiteX4" fmla="*/ 321309 w 642619"/>
                <a:gd name="connsiteY4" fmla="*/ 172751 h 17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619" h="172751" fill="none" extrusionOk="0">
                  <a:moveTo>
                    <a:pt x="321309" y="172751"/>
                  </a:moveTo>
                  <a:cubicBezTo>
                    <a:pt x="509366" y="181217"/>
                    <a:pt x="647705" y="123148"/>
                    <a:pt x="642619" y="86375"/>
                  </a:cubicBezTo>
                  <a:cubicBezTo>
                    <a:pt x="603448" y="58832"/>
                    <a:pt x="508854" y="2640"/>
                    <a:pt x="321309" y="0"/>
                  </a:cubicBezTo>
                  <a:cubicBezTo>
                    <a:pt x="147366" y="-6832"/>
                    <a:pt x="-1493" y="39349"/>
                    <a:pt x="0" y="86375"/>
                  </a:cubicBezTo>
                  <a:cubicBezTo>
                    <a:pt x="20217" y="156557"/>
                    <a:pt x="128819" y="158339"/>
                    <a:pt x="321309" y="172751"/>
                  </a:cubicBezTo>
                  <a:close/>
                </a:path>
                <a:path w="642619" h="172751" stroke="0" extrusionOk="0">
                  <a:moveTo>
                    <a:pt x="321309" y="172751"/>
                  </a:moveTo>
                  <a:cubicBezTo>
                    <a:pt x="508015" y="165114"/>
                    <a:pt x="635480" y="133479"/>
                    <a:pt x="642619" y="86375"/>
                  </a:cubicBezTo>
                  <a:cubicBezTo>
                    <a:pt x="637425" y="27151"/>
                    <a:pt x="513799" y="-6262"/>
                    <a:pt x="321309" y="0"/>
                  </a:cubicBezTo>
                  <a:cubicBezTo>
                    <a:pt x="154175" y="-2128"/>
                    <a:pt x="-4775" y="42423"/>
                    <a:pt x="0" y="86375"/>
                  </a:cubicBezTo>
                  <a:cubicBezTo>
                    <a:pt x="-631" y="143691"/>
                    <a:pt x="165995" y="202718"/>
                    <a:pt x="321309" y="172751"/>
                  </a:cubicBezTo>
                  <a:close/>
                </a:path>
              </a:pathLst>
            </a:custGeom>
            <a:grpFill/>
            <a:ln w="38100">
              <a:noFill/>
              <a:prstDash val="sysDot"/>
              <a:extLst>
                <a:ext uri="{C807C97D-BFC1-408E-A445-0C87EB9F89A2}">
                  <ask:lineSketchStyleProps xmlns:ask="http://schemas.microsoft.com/office/drawing/2018/sketchyshapes" sd="1773589004">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29" name="Google Shape;88;p4">
              <a:extLst>
                <a:ext uri="{FF2B5EF4-FFF2-40B4-BE49-F238E27FC236}">
                  <a16:creationId xmlns:a16="http://schemas.microsoft.com/office/drawing/2014/main" id="{EBA1E5F5-C56E-498E-AD74-9DDC5D0A6D2A}"/>
                </a:ext>
              </a:extLst>
            </p:cNvPr>
            <p:cNvSpPr/>
            <p:nvPr/>
          </p:nvSpPr>
          <p:spPr>
            <a:xfrm>
              <a:off x="2134328" y="6074531"/>
              <a:ext cx="642616" cy="539579"/>
            </a:xfrm>
            <a:custGeom>
              <a:avLst/>
              <a:gdLst>
                <a:gd name="connsiteX0" fmla="*/ 604344 w 642616"/>
                <a:gd name="connsiteY0" fmla="*/ 75003 h 539579"/>
                <a:gd name="connsiteX1" fmla="*/ 321339 w 642616"/>
                <a:gd name="connsiteY1" fmla="*/ 0 h 539579"/>
                <a:gd name="connsiteX2" fmla="*/ 38335 w 642616"/>
                <a:gd name="connsiteY2" fmla="*/ 75003 h 539579"/>
                <a:gd name="connsiteX3" fmla="*/ 93 w 642616"/>
                <a:gd name="connsiteY3" fmla="*/ 459881 h 539579"/>
                <a:gd name="connsiteX4" fmla="*/ 321308 w 642616"/>
                <a:gd name="connsiteY4" fmla="*/ 539579 h 539579"/>
                <a:gd name="connsiteX5" fmla="*/ 642522 w 642616"/>
                <a:gd name="connsiteY5" fmla="*/ 459881 h 539579"/>
                <a:gd name="connsiteX6" fmla="*/ 604344 w 642616"/>
                <a:gd name="connsiteY6" fmla="*/ 75003 h 53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616" h="539579" fill="none" extrusionOk="0">
                  <a:moveTo>
                    <a:pt x="604344" y="75003"/>
                  </a:moveTo>
                  <a:cubicBezTo>
                    <a:pt x="610239" y="26199"/>
                    <a:pt x="468150" y="-5809"/>
                    <a:pt x="321339" y="0"/>
                  </a:cubicBezTo>
                  <a:cubicBezTo>
                    <a:pt x="153631" y="2725"/>
                    <a:pt x="44005" y="39474"/>
                    <a:pt x="38335" y="75003"/>
                  </a:cubicBezTo>
                  <a:cubicBezTo>
                    <a:pt x="50082" y="223220"/>
                    <a:pt x="-26493" y="281907"/>
                    <a:pt x="93" y="459881"/>
                  </a:cubicBezTo>
                  <a:cubicBezTo>
                    <a:pt x="16181" y="485717"/>
                    <a:pt x="131293" y="508535"/>
                    <a:pt x="321308" y="539579"/>
                  </a:cubicBezTo>
                  <a:cubicBezTo>
                    <a:pt x="497412" y="542326"/>
                    <a:pt x="657035" y="506955"/>
                    <a:pt x="642522" y="459881"/>
                  </a:cubicBezTo>
                  <a:cubicBezTo>
                    <a:pt x="604141" y="295567"/>
                    <a:pt x="622820" y="172932"/>
                    <a:pt x="604344" y="75003"/>
                  </a:cubicBezTo>
                  <a:close/>
                </a:path>
                <a:path w="642616" h="539579" stroke="0" extrusionOk="0">
                  <a:moveTo>
                    <a:pt x="604344" y="75003"/>
                  </a:moveTo>
                  <a:cubicBezTo>
                    <a:pt x="629906" y="9297"/>
                    <a:pt x="480553" y="-5656"/>
                    <a:pt x="321339" y="0"/>
                  </a:cubicBezTo>
                  <a:cubicBezTo>
                    <a:pt x="159245" y="483"/>
                    <a:pt x="42493" y="31910"/>
                    <a:pt x="38335" y="75003"/>
                  </a:cubicBezTo>
                  <a:cubicBezTo>
                    <a:pt x="39352" y="215426"/>
                    <a:pt x="-20783" y="358586"/>
                    <a:pt x="93" y="459881"/>
                  </a:cubicBezTo>
                  <a:cubicBezTo>
                    <a:pt x="-23444" y="484618"/>
                    <a:pt x="125804" y="553972"/>
                    <a:pt x="321308" y="539579"/>
                  </a:cubicBezTo>
                  <a:cubicBezTo>
                    <a:pt x="498811" y="538589"/>
                    <a:pt x="649469" y="503022"/>
                    <a:pt x="642522" y="459881"/>
                  </a:cubicBezTo>
                  <a:cubicBezTo>
                    <a:pt x="613292" y="335213"/>
                    <a:pt x="639225" y="245645"/>
                    <a:pt x="604344" y="75003"/>
                  </a:cubicBezTo>
                  <a:close/>
                </a:path>
              </a:pathLst>
            </a:custGeom>
            <a:grpFill/>
            <a:ln w="38100">
              <a:noFill/>
              <a:prstDash val="sysDot"/>
              <a:extLst>
                <a:ext uri="{C807C97D-BFC1-408E-A445-0C87EB9F89A2}">
                  <ask:lineSketchStyleProps xmlns:ask="http://schemas.microsoft.com/office/drawing/2018/sketchyshapes" sd="3000268099">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0" name="Google Shape;89;p4">
              <a:extLst>
                <a:ext uri="{FF2B5EF4-FFF2-40B4-BE49-F238E27FC236}">
                  <a16:creationId xmlns:a16="http://schemas.microsoft.com/office/drawing/2014/main" id="{B0F5D7C5-6393-425D-9626-2EC8C93C9007}"/>
                </a:ext>
              </a:extLst>
            </p:cNvPr>
            <p:cNvSpPr/>
            <p:nvPr/>
          </p:nvSpPr>
          <p:spPr>
            <a:xfrm>
              <a:off x="2173571" y="6083383"/>
              <a:ext cx="603273" cy="530664"/>
            </a:xfrm>
            <a:custGeom>
              <a:avLst/>
              <a:gdLst>
                <a:gd name="connsiteX0" fmla="*/ 564968 w 603273"/>
                <a:gd name="connsiteY0" fmla="*/ 66120 h 530664"/>
                <a:gd name="connsiteX1" fmla="*/ 415654 w 603273"/>
                <a:gd name="connsiteY1" fmla="*/ 0 h 530664"/>
                <a:gd name="connsiteX2" fmla="*/ 60355 w 603273"/>
                <a:gd name="connsiteY2" fmla="*/ 112773 h 530664"/>
                <a:gd name="connsiteX3" fmla="*/ 339989 w 603273"/>
                <a:gd name="connsiteY3" fmla="*/ 177350 h 530664"/>
                <a:gd name="connsiteX4" fmla="*/ 380814 w 603273"/>
                <a:gd name="connsiteY4" fmla="*/ 457204 h 530664"/>
                <a:gd name="connsiteX5" fmla="*/ 0 w 603273"/>
                <a:gd name="connsiteY5" fmla="*/ 489933 h 530664"/>
                <a:gd name="connsiteX6" fmla="*/ 281964 w 603273"/>
                <a:gd name="connsiteY6" fmla="*/ 530664 h 530664"/>
                <a:gd name="connsiteX7" fmla="*/ 603179 w 603273"/>
                <a:gd name="connsiteY7" fmla="*/ 450967 h 530664"/>
                <a:gd name="connsiteX8" fmla="*/ 564968 w 603273"/>
                <a:gd name="connsiteY8" fmla="*/ 66120 h 53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273" h="530664" fill="none" extrusionOk="0">
                  <a:moveTo>
                    <a:pt x="564968" y="66120"/>
                  </a:moveTo>
                  <a:cubicBezTo>
                    <a:pt x="560573" y="23586"/>
                    <a:pt x="509377" y="17824"/>
                    <a:pt x="415654" y="0"/>
                  </a:cubicBezTo>
                  <a:cubicBezTo>
                    <a:pt x="346122" y="45631"/>
                    <a:pt x="163240" y="74734"/>
                    <a:pt x="60355" y="112773"/>
                  </a:cubicBezTo>
                  <a:cubicBezTo>
                    <a:pt x="97300" y="157967"/>
                    <a:pt x="192337" y="154118"/>
                    <a:pt x="339989" y="177350"/>
                  </a:cubicBezTo>
                  <a:cubicBezTo>
                    <a:pt x="508173" y="190429"/>
                    <a:pt x="512269" y="441142"/>
                    <a:pt x="380814" y="457204"/>
                  </a:cubicBezTo>
                  <a:cubicBezTo>
                    <a:pt x="244872" y="511947"/>
                    <a:pt x="119336" y="512711"/>
                    <a:pt x="0" y="489933"/>
                  </a:cubicBezTo>
                  <a:cubicBezTo>
                    <a:pt x="42249" y="527151"/>
                    <a:pt x="186705" y="512730"/>
                    <a:pt x="281964" y="530664"/>
                  </a:cubicBezTo>
                  <a:cubicBezTo>
                    <a:pt x="457589" y="524776"/>
                    <a:pt x="602694" y="498475"/>
                    <a:pt x="603179" y="450967"/>
                  </a:cubicBezTo>
                  <a:cubicBezTo>
                    <a:pt x="587774" y="335681"/>
                    <a:pt x="596548" y="243641"/>
                    <a:pt x="564968" y="66120"/>
                  </a:cubicBezTo>
                  <a:close/>
                </a:path>
                <a:path w="603273" h="530664" stroke="0" extrusionOk="0">
                  <a:moveTo>
                    <a:pt x="564968" y="66120"/>
                  </a:moveTo>
                  <a:cubicBezTo>
                    <a:pt x="562243" y="27904"/>
                    <a:pt x="504171" y="17177"/>
                    <a:pt x="415654" y="0"/>
                  </a:cubicBezTo>
                  <a:cubicBezTo>
                    <a:pt x="334848" y="51677"/>
                    <a:pt x="147014" y="82625"/>
                    <a:pt x="60355" y="112773"/>
                  </a:cubicBezTo>
                  <a:cubicBezTo>
                    <a:pt x="91838" y="157822"/>
                    <a:pt x="192446" y="173632"/>
                    <a:pt x="339989" y="177350"/>
                  </a:cubicBezTo>
                  <a:cubicBezTo>
                    <a:pt x="524376" y="186589"/>
                    <a:pt x="517958" y="381209"/>
                    <a:pt x="380814" y="457204"/>
                  </a:cubicBezTo>
                  <a:cubicBezTo>
                    <a:pt x="250794" y="511402"/>
                    <a:pt x="143617" y="521911"/>
                    <a:pt x="0" y="489933"/>
                  </a:cubicBezTo>
                  <a:cubicBezTo>
                    <a:pt x="44949" y="505194"/>
                    <a:pt x="161657" y="500942"/>
                    <a:pt x="281964" y="530664"/>
                  </a:cubicBezTo>
                  <a:cubicBezTo>
                    <a:pt x="461898" y="535663"/>
                    <a:pt x="612399" y="493085"/>
                    <a:pt x="603179" y="450967"/>
                  </a:cubicBezTo>
                  <a:cubicBezTo>
                    <a:pt x="548050" y="342313"/>
                    <a:pt x="601222" y="141037"/>
                    <a:pt x="564968" y="66120"/>
                  </a:cubicBezTo>
                  <a:close/>
                </a:path>
              </a:pathLst>
            </a:custGeom>
            <a:grpFill/>
            <a:ln w="38100">
              <a:noFill/>
              <a:prstDash val="sysDot"/>
              <a:extLst>
                <a:ext uri="{C807C97D-BFC1-408E-A445-0C87EB9F89A2}">
                  <ask:lineSketchStyleProps xmlns:ask="http://schemas.microsoft.com/office/drawing/2018/sketchyshapes" sd="1698446841">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1" name="Google Shape;90;p4">
              <a:extLst>
                <a:ext uri="{FF2B5EF4-FFF2-40B4-BE49-F238E27FC236}">
                  <a16:creationId xmlns:a16="http://schemas.microsoft.com/office/drawing/2014/main" id="{14996C2A-A4C8-42E4-B96D-9F7B685E98F6}"/>
                </a:ext>
              </a:extLst>
            </p:cNvPr>
            <p:cNvSpPr/>
            <p:nvPr/>
          </p:nvSpPr>
          <p:spPr>
            <a:xfrm>
              <a:off x="2172535" y="6074531"/>
              <a:ext cx="566009" cy="150007"/>
            </a:xfrm>
            <a:custGeom>
              <a:avLst/>
              <a:gdLst>
                <a:gd name="connsiteX0" fmla="*/ 566009 w 566009"/>
                <a:gd name="connsiteY0" fmla="*/ 75003 h 150007"/>
                <a:gd name="connsiteX1" fmla="*/ 283004 w 566009"/>
                <a:gd name="connsiteY1" fmla="*/ 0 h 150007"/>
                <a:gd name="connsiteX2" fmla="*/ 0 w 566009"/>
                <a:gd name="connsiteY2" fmla="*/ 75003 h 150007"/>
                <a:gd name="connsiteX3" fmla="*/ 283004 w 566009"/>
                <a:gd name="connsiteY3" fmla="*/ 150007 h 150007"/>
                <a:gd name="connsiteX4" fmla="*/ 566009 w 566009"/>
                <a:gd name="connsiteY4" fmla="*/ 75003 h 15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09" h="150007" fill="none" extrusionOk="0">
                  <a:moveTo>
                    <a:pt x="566009" y="75003"/>
                  </a:moveTo>
                  <a:cubicBezTo>
                    <a:pt x="545500" y="19555"/>
                    <a:pt x="446435" y="-31528"/>
                    <a:pt x="283004" y="0"/>
                  </a:cubicBezTo>
                  <a:cubicBezTo>
                    <a:pt x="118980" y="7636"/>
                    <a:pt x="4968" y="23145"/>
                    <a:pt x="0" y="75003"/>
                  </a:cubicBezTo>
                  <a:cubicBezTo>
                    <a:pt x="9531" y="134845"/>
                    <a:pt x="101418" y="145949"/>
                    <a:pt x="283004" y="150007"/>
                  </a:cubicBezTo>
                  <a:cubicBezTo>
                    <a:pt x="444008" y="156181"/>
                    <a:pt x="568009" y="113625"/>
                    <a:pt x="566009" y="75003"/>
                  </a:cubicBezTo>
                  <a:close/>
                </a:path>
                <a:path w="566009" h="150007" stroke="0" extrusionOk="0">
                  <a:moveTo>
                    <a:pt x="566009" y="75003"/>
                  </a:moveTo>
                  <a:cubicBezTo>
                    <a:pt x="588037" y="35865"/>
                    <a:pt x="439075" y="-10033"/>
                    <a:pt x="283004" y="0"/>
                  </a:cubicBezTo>
                  <a:cubicBezTo>
                    <a:pt x="114986" y="-2617"/>
                    <a:pt x="1984" y="41359"/>
                    <a:pt x="0" y="75003"/>
                  </a:cubicBezTo>
                  <a:cubicBezTo>
                    <a:pt x="6255" y="109490"/>
                    <a:pt x="90033" y="138258"/>
                    <a:pt x="283004" y="150007"/>
                  </a:cubicBezTo>
                  <a:cubicBezTo>
                    <a:pt x="448814" y="148874"/>
                    <a:pt x="562361" y="115081"/>
                    <a:pt x="566009" y="75003"/>
                  </a:cubicBezTo>
                  <a:close/>
                </a:path>
              </a:pathLst>
            </a:custGeom>
            <a:grpFill/>
            <a:ln w="38100">
              <a:noFill/>
              <a:prstDash val="sysDot"/>
              <a:extLst>
                <a:ext uri="{C807C97D-BFC1-408E-A445-0C87EB9F89A2}">
                  <ask:lineSketchStyleProps xmlns:ask="http://schemas.microsoft.com/office/drawing/2018/sketchyshapes" sd="4069992409">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2" name="Google Shape;91;p4">
              <a:extLst>
                <a:ext uri="{FF2B5EF4-FFF2-40B4-BE49-F238E27FC236}">
                  <a16:creationId xmlns:a16="http://schemas.microsoft.com/office/drawing/2014/main" id="{D359AFE4-C468-476F-B465-92632A972B71}"/>
                </a:ext>
              </a:extLst>
            </p:cNvPr>
            <p:cNvSpPr/>
            <p:nvPr/>
          </p:nvSpPr>
          <p:spPr>
            <a:xfrm>
              <a:off x="1694797" y="6616219"/>
              <a:ext cx="575270" cy="58591"/>
            </a:xfrm>
            <a:custGeom>
              <a:avLst/>
              <a:gdLst>
                <a:gd name="connsiteX0" fmla="*/ 287635 w 575270"/>
                <a:gd name="connsiteY0" fmla="*/ 58591 h 58591"/>
                <a:gd name="connsiteX1" fmla="*/ 575270 w 575270"/>
                <a:gd name="connsiteY1" fmla="*/ 29295 h 58591"/>
                <a:gd name="connsiteX2" fmla="*/ 287635 w 575270"/>
                <a:gd name="connsiteY2" fmla="*/ 0 h 58591"/>
                <a:gd name="connsiteX3" fmla="*/ 0 w 575270"/>
                <a:gd name="connsiteY3" fmla="*/ 29295 h 58591"/>
                <a:gd name="connsiteX4" fmla="*/ 287635 w 575270"/>
                <a:gd name="connsiteY4" fmla="*/ 58591 h 58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270" h="58591" fill="none" extrusionOk="0">
                  <a:moveTo>
                    <a:pt x="287635" y="58591"/>
                  </a:moveTo>
                  <a:cubicBezTo>
                    <a:pt x="443962" y="61505"/>
                    <a:pt x="577097" y="42327"/>
                    <a:pt x="575270" y="29295"/>
                  </a:cubicBezTo>
                  <a:cubicBezTo>
                    <a:pt x="583548" y="19566"/>
                    <a:pt x="455632" y="-11485"/>
                    <a:pt x="287635" y="0"/>
                  </a:cubicBezTo>
                  <a:cubicBezTo>
                    <a:pt x="127836" y="-226"/>
                    <a:pt x="-505" y="11248"/>
                    <a:pt x="0" y="29295"/>
                  </a:cubicBezTo>
                  <a:cubicBezTo>
                    <a:pt x="21703" y="32731"/>
                    <a:pt x="132316" y="35079"/>
                    <a:pt x="287635" y="58591"/>
                  </a:cubicBezTo>
                  <a:close/>
                </a:path>
                <a:path w="575270" h="58591" stroke="0" extrusionOk="0">
                  <a:moveTo>
                    <a:pt x="287635" y="58591"/>
                  </a:moveTo>
                  <a:cubicBezTo>
                    <a:pt x="446837" y="59367"/>
                    <a:pt x="574814" y="44798"/>
                    <a:pt x="575270" y="29295"/>
                  </a:cubicBezTo>
                  <a:cubicBezTo>
                    <a:pt x="578628" y="9168"/>
                    <a:pt x="428714" y="619"/>
                    <a:pt x="287635" y="0"/>
                  </a:cubicBezTo>
                  <a:cubicBezTo>
                    <a:pt x="131756" y="3990"/>
                    <a:pt x="-2034" y="12079"/>
                    <a:pt x="0" y="29295"/>
                  </a:cubicBezTo>
                  <a:cubicBezTo>
                    <a:pt x="12127" y="79851"/>
                    <a:pt x="146583" y="44086"/>
                    <a:pt x="287635" y="58591"/>
                  </a:cubicBezTo>
                  <a:close/>
                </a:path>
              </a:pathLst>
            </a:custGeom>
            <a:grpFill/>
            <a:ln w="38100">
              <a:noFill/>
              <a:prstDash val="sysDot"/>
              <a:extLst>
                <a:ext uri="{C807C97D-BFC1-408E-A445-0C87EB9F89A2}">
                  <ask:lineSketchStyleProps xmlns:ask="http://schemas.microsoft.com/office/drawing/2018/sketchyshapes" sd="2988212475">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grpSp>
          <p:nvGrpSpPr>
            <p:cNvPr id="33" name="Google Shape;92;p4">
              <a:extLst>
                <a:ext uri="{FF2B5EF4-FFF2-40B4-BE49-F238E27FC236}">
                  <a16:creationId xmlns:a16="http://schemas.microsoft.com/office/drawing/2014/main" id="{FD9234C7-B8AA-491B-A17C-314495D8BA45}"/>
                </a:ext>
              </a:extLst>
            </p:cNvPr>
            <p:cNvGrpSpPr/>
            <p:nvPr/>
          </p:nvGrpSpPr>
          <p:grpSpPr>
            <a:xfrm rot="-568258">
              <a:off x="1768426" y="6089716"/>
              <a:ext cx="479762" cy="573137"/>
              <a:chOff x="12650622" y="-224128"/>
              <a:chExt cx="1467358" cy="1752944"/>
            </a:xfrm>
            <a:grpFill/>
          </p:grpSpPr>
          <p:sp>
            <p:nvSpPr>
              <p:cNvPr id="34" name="Google Shape;93;p4">
                <a:extLst>
                  <a:ext uri="{FF2B5EF4-FFF2-40B4-BE49-F238E27FC236}">
                    <a16:creationId xmlns:a16="http://schemas.microsoft.com/office/drawing/2014/main" id="{515A9A2E-DEC7-48F4-BD6E-B52BAFA253BB}"/>
                  </a:ext>
                </a:extLst>
              </p:cNvPr>
              <p:cNvSpPr/>
              <p:nvPr/>
            </p:nvSpPr>
            <p:spPr>
              <a:xfrm>
                <a:off x="13571194" y="819966"/>
                <a:ext cx="332853" cy="431863"/>
              </a:xfrm>
              <a:custGeom>
                <a:avLst/>
                <a:gdLst>
                  <a:gd name="connsiteX0" fmla="*/ 0 w 332853"/>
                  <a:gd name="connsiteY0" fmla="*/ 431863 h 431863"/>
                  <a:gd name="connsiteX1" fmla="*/ 332853 w 332853"/>
                  <a:gd name="connsiteY1" fmla="*/ 0 h 431863"/>
                  <a:gd name="connsiteX2" fmla="*/ 241638 w 332853"/>
                  <a:gd name="connsiteY2" fmla="*/ 278606 h 431863"/>
                </a:gdLst>
                <a:ahLst/>
                <a:cxnLst>
                  <a:cxn ang="0">
                    <a:pos x="connsiteX0" y="connsiteY0"/>
                  </a:cxn>
                  <a:cxn ang="0">
                    <a:pos x="connsiteX1" y="connsiteY1"/>
                  </a:cxn>
                  <a:cxn ang="0">
                    <a:pos x="connsiteX2" y="connsiteY2"/>
                  </a:cxn>
                </a:cxnLst>
                <a:rect l="l" t="t" r="r" b="b"/>
                <a:pathLst>
                  <a:path w="332853" h="431863" fill="none" extrusionOk="0">
                    <a:moveTo>
                      <a:pt x="0" y="431863"/>
                    </a:moveTo>
                    <a:cubicBezTo>
                      <a:pt x="79871" y="326739"/>
                      <a:pt x="227251" y="210524"/>
                      <a:pt x="332853" y="0"/>
                    </a:cubicBezTo>
                    <a:cubicBezTo>
                      <a:pt x="321793" y="99262"/>
                      <a:pt x="276829" y="175619"/>
                      <a:pt x="241638" y="278606"/>
                    </a:cubicBezTo>
                  </a:path>
                  <a:path w="332853" h="431863" stroke="0" extrusionOk="0">
                    <a:moveTo>
                      <a:pt x="0" y="431863"/>
                    </a:moveTo>
                    <a:cubicBezTo>
                      <a:pt x="107576" y="198810"/>
                      <a:pt x="196332" y="238919"/>
                      <a:pt x="332853" y="0"/>
                    </a:cubicBezTo>
                    <a:cubicBezTo>
                      <a:pt x="307128" y="99938"/>
                      <a:pt x="283597" y="177408"/>
                      <a:pt x="241638" y="278606"/>
                    </a:cubicBezTo>
                  </a:path>
                </a:pathLst>
              </a:custGeom>
              <a:grpFill/>
              <a:ln w="38100">
                <a:noFill/>
                <a:prstDash val="sysDot"/>
                <a:extLst>
                  <a:ext uri="{C807C97D-BFC1-408E-A445-0C87EB9F89A2}">
                    <ask:lineSketchStyleProps xmlns:ask="http://schemas.microsoft.com/office/drawing/2018/sketchyshapes" sd="3107959184">
                      <a:custGeom>
                        <a:avLst/>
                        <a:gdLst/>
                        <a:ahLst/>
                        <a:cxnLst/>
                        <a:rect l="l" t="t" r="r" b="b"/>
                        <a:pathLst>
                          <a:path w="323945" h="431863" extrusionOk="0">
                            <a:moveTo>
                              <a:pt x="0" y="431863"/>
                            </a:moveTo>
                            <a:lnTo>
                              <a:pt x="323945" y="0"/>
                            </a:lnTo>
                            <a:cubicBezTo>
                              <a:pt x="320135" y="102870"/>
                              <a:pt x="283940" y="194215"/>
                              <a:pt x="235172" y="278606"/>
                            </a:cubicBezTo>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5" name="Google Shape;94;p4">
                <a:extLst>
                  <a:ext uri="{FF2B5EF4-FFF2-40B4-BE49-F238E27FC236}">
                    <a16:creationId xmlns:a16="http://schemas.microsoft.com/office/drawing/2014/main" id="{C3F2AF4D-DA55-48EE-9CA8-80A09B326319}"/>
                  </a:ext>
                </a:extLst>
              </p:cNvPr>
              <p:cNvSpPr/>
              <p:nvPr/>
            </p:nvSpPr>
            <p:spPr>
              <a:xfrm>
                <a:off x="13532073" y="-140916"/>
                <a:ext cx="585906" cy="902398"/>
              </a:xfrm>
              <a:custGeom>
                <a:avLst/>
                <a:gdLst>
                  <a:gd name="connsiteX0" fmla="*/ 576743 w 585906"/>
                  <a:gd name="connsiteY0" fmla="*/ 0 h 902398"/>
                  <a:gd name="connsiteX1" fmla="*/ 511269 w 585906"/>
                  <a:gd name="connsiteY1" fmla="*/ 281464 h 902398"/>
                  <a:gd name="connsiteX2" fmla="*/ 327079 w 585906"/>
                  <a:gd name="connsiteY2" fmla="*/ 591932 h 902398"/>
                  <a:gd name="connsiteX3" fmla="*/ 142889 w 585906"/>
                  <a:gd name="connsiteY3" fmla="*/ 902399 h 902398"/>
                  <a:gd name="connsiteX4" fmla="*/ 0 w 585906"/>
                  <a:gd name="connsiteY4" fmla="*/ 757904 h 902398"/>
                  <a:gd name="connsiteX5" fmla="*/ 12038 w 585906"/>
                  <a:gd name="connsiteY5" fmla="*/ 736759 h 902398"/>
                  <a:gd name="connsiteX6" fmla="*/ 300038 w 585906"/>
                  <a:gd name="connsiteY6" fmla="*/ 361012 h 902398"/>
                  <a:gd name="connsiteX7" fmla="*/ 576743 w 585906"/>
                  <a:gd name="connsiteY7" fmla="*/ 0 h 90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906" h="902398" fill="none" extrusionOk="0">
                    <a:moveTo>
                      <a:pt x="576743" y="0"/>
                    </a:moveTo>
                    <a:cubicBezTo>
                      <a:pt x="603514" y="98116"/>
                      <a:pt x="566062" y="179399"/>
                      <a:pt x="511269" y="281464"/>
                    </a:cubicBezTo>
                    <a:cubicBezTo>
                      <a:pt x="466351" y="391731"/>
                      <a:pt x="364690" y="479836"/>
                      <a:pt x="327079" y="591932"/>
                    </a:cubicBezTo>
                    <a:cubicBezTo>
                      <a:pt x="289468" y="704028"/>
                      <a:pt x="173455" y="789182"/>
                      <a:pt x="142889" y="902399"/>
                    </a:cubicBezTo>
                    <a:cubicBezTo>
                      <a:pt x="81350" y="871552"/>
                      <a:pt x="56422" y="792601"/>
                      <a:pt x="0" y="757904"/>
                    </a:cubicBezTo>
                    <a:cubicBezTo>
                      <a:pt x="2750" y="752788"/>
                      <a:pt x="10164" y="743367"/>
                      <a:pt x="12038" y="736759"/>
                    </a:cubicBezTo>
                    <a:cubicBezTo>
                      <a:pt x="80641" y="562134"/>
                      <a:pt x="243897" y="447801"/>
                      <a:pt x="300038" y="361012"/>
                    </a:cubicBezTo>
                    <a:cubicBezTo>
                      <a:pt x="356179" y="274223"/>
                      <a:pt x="508001" y="155092"/>
                      <a:pt x="576743" y="0"/>
                    </a:cubicBezTo>
                    <a:close/>
                  </a:path>
                  <a:path w="585906" h="902398" stroke="0" extrusionOk="0">
                    <a:moveTo>
                      <a:pt x="576743" y="0"/>
                    </a:moveTo>
                    <a:cubicBezTo>
                      <a:pt x="582392" y="85469"/>
                      <a:pt x="548215" y="193254"/>
                      <a:pt x="511269" y="281464"/>
                    </a:cubicBezTo>
                    <a:cubicBezTo>
                      <a:pt x="497550" y="382372"/>
                      <a:pt x="417553" y="435797"/>
                      <a:pt x="334447" y="579513"/>
                    </a:cubicBezTo>
                    <a:cubicBezTo>
                      <a:pt x="251340" y="723229"/>
                      <a:pt x="200378" y="743407"/>
                      <a:pt x="142889" y="902399"/>
                    </a:cubicBezTo>
                    <a:cubicBezTo>
                      <a:pt x="61007" y="853054"/>
                      <a:pt x="71609" y="824586"/>
                      <a:pt x="0" y="757904"/>
                    </a:cubicBezTo>
                    <a:cubicBezTo>
                      <a:pt x="5089" y="747182"/>
                      <a:pt x="8964" y="747729"/>
                      <a:pt x="12038" y="736759"/>
                    </a:cubicBezTo>
                    <a:cubicBezTo>
                      <a:pt x="122503" y="557088"/>
                      <a:pt x="219507" y="535580"/>
                      <a:pt x="294391" y="368380"/>
                    </a:cubicBezTo>
                    <a:cubicBezTo>
                      <a:pt x="369274" y="201179"/>
                      <a:pt x="456365" y="188722"/>
                      <a:pt x="576743" y="0"/>
                    </a:cubicBezTo>
                    <a:close/>
                  </a:path>
                </a:pathLst>
              </a:custGeom>
              <a:grpFill/>
              <a:ln w="38100">
                <a:noFill/>
                <a:prstDash val="sysDot"/>
                <a:extLst>
                  <a:ext uri="{C807C97D-BFC1-408E-A445-0C87EB9F89A2}">
                    <ask:lineSketchStyleProps xmlns:ask="http://schemas.microsoft.com/office/drawing/2018/sketchyshapes" sd="1110545691">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6" name="Google Shape;95;p4">
                <a:extLst>
                  <a:ext uri="{FF2B5EF4-FFF2-40B4-BE49-F238E27FC236}">
                    <a16:creationId xmlns:a16="http://schemas.microsoft.com/office/drawing/2014/main" id="{76B87163-9008-43C9-AF44-C74382782176}"/>
                  </a:ext>
                </a:extLst>
              </p:cNvPr>
              <p:cNvSpPr/>
              <p:nvPr/>
            </p:nvSpPr>
            <p:spPr>
              <a:xfrm>
                <a:off x="12650622" y="496021"/>
                <a:ext cx="1254098" cy="1032795"/>
              </a:xfrm>
              <a:custGeom>
                <a:avLst/>
                <a:gdLst>
                  <a:gd name="connsiteX0" fmla="*/ 0 w 1254098"/>
                  <a:gd name="connsiteY0" fmla="*/ 887254 h 1032795"/>
                  <a:gd name="connsiteX1" fmla="*/ 280924 w 1254098"/>
                  <a:gd name="connsiteY1" fmla="*/ 425882 h 1032795"/>
                  <a:gd name="connsiteX2" fmla="*/ 540239 w 1254098"/>
                  <a:gd name="connsiteY2" fmla="*/ 0 h 1032795"/>
                  <a:gd name="connsiteX3" fmla="*/ 911446 w 1254098"/>
                  <a:gd name="connsiteY3" fmla="*/ 168451 h 1032795"/>
                  <a:gd name="connsiteX4" fmla="*/ 1254098 w 1254098"/>
                  <a:gd name="connsiteY4" fmla="*/ 323945 h 1032795"/>
                  <a:gd name="connsiteX5" fmla="*/ 1059156 w 1254098"/>
                  <a:gd name="connsiteY5" fmla="*/ 657105 h 1032795"/>
                  <a:gd name="connsiteX6" fmla="*/ 839327 w 1254098"/>
                  <a:gd name="connsiteY6" fmla="*/ 1032795 h 103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098" h="1032795" fill="none" extrusionOk="0">
                    <a:moveTo>
                      <a:pt x="0" y="887254"/>
                    </a:moveTo>
                    <a:cubicBezTo>
                      <a:pt x="72421" y="659650"/>
                      <a:pt x="246830" y="540088"/>
                      <a:pt x="280924" y="425882"/>
                    </a:cubicBezTo>
                    <a:cubicBezTo>
                      <a:pt x="315018" y="311677"/>
                      <a:pt x="457126" y="204161"/>
                      <a:pt x="540239" y="0"/>
                    </a:cubicBezTo>
                    <a:cubicBezTo>
                      <a:pt x="645265" y="19189"/>
                      <a:pt x="760015" y="152887"/>
                      <a:pt x="911446" y="168451"/>
                    </a:cubicBezTo>
                    <a:cubicBezTo>
                      <a:pt x="1062877" y="184015"/>
                      <a:pt x="1090845" y="258269"/>
                      <a:pt x="1254098" y="323945"/>
                    </a:cubicBezTo>
                    <a:cubicBezTo>
                      <a:pt x="1216459" y="417198"/>
                      <a:pt x="1076173" y="569586"/>
                      <a:pt x="1059156" y="657105"/>
                    </a:cubicBezTo>
                    <a:cubicBezTo>
                      <a:pt x="1042138" y="744624"/>
                      <a:pt x="920631" y="893816"/>
                      <a:pt x="839327" y="1032795"/>
                    </a:cubicBezTo>
                  </a:path>
                  <a:path w="1254098" h="1032795" stroke="0" extrusionOk="0">
                    <a:moveTo>
                      <a:pt x="0" y="887254"/>
                    </a:moveTo>
                    <a:cubicBezTo>
                      <a:pt x="107992" y="682619"/>
                      <a:pt x="228180" y="620428"/>
                      <a:pt x="253912" y="470245"/>
                    </a:cubicBezTo>
                    <a:cubicBezTo>
                      <a:pt x="279644" y="320062"/>
                      <a:pt x="518055" y="125546"/>
                      <a:pt x="540239" y="0"/>
                    </a:cubicBezTo>
                    <a:cubicBezTo>
                      <a:pt x="654187" y="36875"/>
                      <a:pt x="774050" y="146146"/>
                      <a:pt x="904307" y="165212"/>
                    </a:cubicBezTo>
                    <a:cubicBezTo>
                      <a:pt x="1034564" y="184278"/>
                      <a:pt x="1157479" y="288729"/>
                      <a:pt x="1254098" y="323945"/>
                    </a:cubicBezTo>
                    <a:cubicBezTo>
                      <a:pt x="1194912" y="489543"/>
                      <a:pt x="1076879" y="557247"/>
                      <a:pt x="1046713" y="678370"/>
                    </a:cubicBezTo>
                    <a:cubicBezTo>
                      <a:pt x="1016547" y="799493"/>
                      <a:pt x="894856" y="892472"/>
                      <a:pt x="839327" y="1032795"/>
                    </a:cubicBezTo>
                  </a:path>
                </a:pathLst>
              </a:custGeom>
              <a:grpFill/>
              <a:ln w="38100">
                <a:noFill/>
                <a:prstDash val="sysDot"/>
                <a:extLst>
                  <a:ext uri="{C807C97D-BFC1-408E-A445-0C87EB9F89A2}">
                    <ask:lineSketchStyleProps xmlns:ask="http://schemas.microsoft.com/office/drawing/2018/sketchyshapes" sd="3848324724">
                      <a:custGeom>
                        <a:avLst/>
                        <a:gdLst/>
                        <a:ahLst/>
                        <a:cxnLst/>
                        <a:rect l="l" t="t" r="r" b="b"/>
                        <a:pathLst>
                          <a:path w="1220533" h="1032795" extrusionOk="0">
                            <a:moveTo>
                              <a:pt x="0" y="887254"/>
                            </a:moveTo>
                            <a:lnTo>
                              <a:pt x="525780" y="0"/>
                            </a:lnTo>
                            <a:lnTo>
                              <a:pt x="1220533" y="323945"/>
                            </a:lnTo>
                            <a:lnTo>
                              <a:pt x="816864" y="1032795"/>
                            </a:lnTo>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7" name="Google Shape;96;p4">
                <a:extLst>
                  <a:ext uri="{FF2B5EF4-FFF2-40B4-BE49-F238E27FC236}">
                    <a16:creationId xmlns:a16="http://schemas.microsoft.com/office/drawing/2014/main" id="{4E3053BA-749C-4613-BBE0-0BC23D5F1E8E}"/>
                  </a:ext>
                </a:extLst>
              </p:cNvPr>
              <p:cNvSpPr/>
              <p:nvPr/>
            </p:nvSpPr>
            <p:spPr>
              <a:xfrm>
                <a:off x="12786560" y="647373"/>
                <a:ext cx="948550" cy="804291"/>
              </a:xfrm>
              <a:custGeom>
                <a:avLst/>
                <a:gdLst>
                  <a:gd name="connsiteX0" fmla="*/ 0 w 948550"/>
                  <a:gd name="connsiteY0" fmla="*/ 747331 h 804291"/>
                  <a:gd name="connsiteX1" fmla="*/ 230650 w 948550"/>
                  <a:gd name="connsiteY1" fmla="*/ 366192 h 804291"/>
                  <a:gd name="connsiteX2" fmla="*/ 452254 w 948550"/>
                  <a:gd name="connsiteY2" fmla="*/ 0 h 804291"/>
                  <a:gd name="connsiteX3" fmla="*/ 948550 w 948550"/>
                  <a:gd name="connsiteY3" fmla="*/ 225171 h 804291"/>
                  <a:gd name="connsiteX4" fmla="*/ 781855 w 948550"/>
                  <a:gd name="connsiteY4" fmla="*/ 508940 h 804291"/>
                  <a:gd name="connsiteX5" fmla="*/ 608356 w 948550"/>
                  <a:gd name="connsiteY5" fmla="*/ 804291 h 80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550" h="804291" fill="none" extrusionOk="0">
                    <a:moveTo>
                      <a:pt x="0" y="747331"/>
                    </a:moveTo>
                    <a:cubicBezTo>
                      <a:pt x="75166" y="606351"/>
                      <a:pt x="213389" y="460818"/>
                      <a:pt x="230650" y="366192"/>
                    </a:cubicBezTo>
                    <a:cubicBezTo>
                      <a:pt x="247911" y="271566"/>
                      <a:pt x="382091" y="189939"/>
                      <a:pt x="452254" y="0"/>
                    </a:cubicBezTo>
                    <a:cubicBezTo>
                      <a:pt x="608426" y="6601"/>
                      <a:pt x="747649" y="163591"/>
                      <a:pt x="948550" y="225171"/>
                    </a:cubicBezTo>
                    <a:cubicBezTo>
                      <a:pt x="894168" y="340385"/>
                      <a:pt x="836241" y="386048"/>
                      <a:pt x="781855" y="508940"/>
                    </a:cubicBezTo>
                    <a:cubicBezTo>
                      <a:pt x="727469" y="631832"/>
                      <a:pt x="654840" y="718956"/>
                      <a:pt x="608356" y="804291"/>
                    </a:cubicBezTo>
                  </a:path>
                  <a:path w="948550" h="804291" stroke="0" extrusionOk="0">
                    <a:moveTo>
                      <a:pt x="0" y="747331"/>
                    </a:moveTo>
                    <a:cubicBezTo>
                      <a:pt x="38335" y="601635"/>
                      <a:pt x="193076" y="528740"/>
                      <a:pt x="226127" y="373666"/>
                    </a:cubicBezTo>
                    <a:cubicBezTo>
                      <a:pt x="259177" y="218592"/>
                      <a:pt x="376589" y="175177"/>
                      <a:pt x="452254" y="0"/>
                    </a:cubicBezTo>
                    <a:cubicBezTo>
                      <a:pt x="718197" y="66079"/>
                      <a:pt x="713950" y="174697"/>
                      <a:pt x="948550" y="225171"/>
                    </a:cubicBezTo>
                    <a:cubicBezTo>
                      <a:pt x="918640" y="337168"/>
                      <a:pt x="840937" y="368888"/>
                      <a:pt x="788659" y="497357"/>
                    </a:cubicBezTo>
                    <a:cubicBezTo>
                      <a:pt x="736381" y="625826"/>
                      <a:pt x="657738" y="652014"/>
                      <a:pt x="608356" y="804291"/>
                    </a:cubicBezTo>
                  </a:path>
                </a:pathLst>
              </a:custGeom>
              <a:grpFill/>
              <a:ln w="38100">
                <a:noFill/>
                <a:prstDash val="sysDot"/>
                <a:extLst>
                  <a:ext uri="{C807C97D-BFC1-408E-A445-0C87EB9F89A2}">
                    <ask:lineSketchStyleProps xmlns:ask="http://schemas.microsoft.com/office/drawing/2018/sketchyshapes" sd="3558990169">
                      <a:custGeom>
                        <a:avLst/>
                        <a:gdLst/>
                        <a:ahLst/>
                        <a:cxnLst/>
                        <a:rect l="l" t="t" r="r" b="b"/>
                        <a:pathLst>
                          <a:path w="923163" h="804291" extrusionOk="0">
                            <a:moveTo>
                              <a:pt x="0" y="747331"/>
                            </a:moveTo>
                            <a:lnTo>
                              <a:pt x="440150" y="0"/>
                            </a:lnTo>
                            <a:lnTo>
                              <a:pt x="923163" y="225171"/>
                            </a:lnTo>
                            <a:lnTo>
                              <a:pt x="592074" y="804291"/>
                            </a:lnTo>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8" name="Google Shape;97;p4">
                <a:extLst>
                  <a:ext uri="{FF2B5EF4-FFF2-40B4-BE49-F238E27FC236}">
                    <a16:creationId xmlns:a16="http://schemas.microsoft.com/office/drawing/2014/main" id="{D9538B86-E714-4974-85FE-7CD614814FE4}"/>
                  </a:ext>
                </a:extLst>
              </p:cNvPr>
              <p:cNvSpPr/>
              <p:nvPr/>
            </p:nvSpPr>
            <p:spPr>
              <a:xfrm>
                <a:off x="13238484" y="647373"/>
                <a:ext cx="496295" cy="297262"/>
              </a:xfrm>
              <a:custGeom>
                <a:avLst/>
                <a:gdLst>
                  <a:gd name="connsiteX0" fmla="*/ 0 w 496295"/>
                  <a:gd name="connsiteY0" fmla="*/ 0 h 297262"/>
                  <a:gd name="connsiteX1" fmla="*/ 496296 w 496295"/>
                  <a:gd name="connsiteY1" fmla="*/ 225171 h 297262"/>
                  <a:gd name="connsiteX2" fmla="*/ 0 w 496295"/>
                  <a:gd name="connsiteY2" fmla="*/ 0 h 297262"/>
                </a:gdLst>
                <a:ahLst/>
                <a:cxnLst>
                  <a:cxn ang="0">
                    <a:pos x="connsiteX0" y="connsiteY0"/>
                  </a:cxn>
                  <a:cxn ang="0">
                    <a:pos x="connsiteX1" y="connsiteY1"/>
                  </a:cxn>
                  <a:cxn ang="0">
                    <a:pos x="connsiteX2" y="connsiteY2"/>
                  </a:cxn>
                </a:cxnLst>
                <a:rect l="l" t="t" r="r" b="b"/>
                <a:pathLst>
                  <a:path w="496295" h="297262" fill="none" extrusionOk="0">
                    <a:moveTo>
                      <a:pt x="0" y="0"/>
                    </a:moveTo>
                    <a:cubicBezTo>
                      <a:pt x="133890" y="278855"/>
                      <a:pt x="339123" y="344547"/>
                      <a:pt x="496296" y="225171"/>
                    </a:cubicBezTo>
                    <a:cubicBezTo>
                      <a:pt x="285918" y="197717"/>
                      <a:pt x="165611" y="7364"/>
                      <a:pt x="0" y="0"/>
                    </a:cubicBezTo>
                    <a:close/>
                  </a:path>
                  <a:path w="496295" h="297262" stroke="0" extrusionOk="0">
                    <a:moveTo>
                      <a:pt x="0" y="0"/>
                    </a:moveTo>
                    <a:cubicBezTo>
                      <a:pt x="129579" y="267089"/>
                      <a:pt x="301575" y="369039"/>
                      <a:pt x="496296" y="225171"/>
                    </a:cubicBezTo>
                    <a:cubicBezTo>
                      <a:pt x="274541" y="187925"/>
                      <a:pt x="146224" y="6818"/>
                      <a:pt x="0" y="0"/>
                    </a:cubicBezTo>
                    <a:close/>
                  </a:path>
                </a:pathLst>
              </a:custGeom>
              <a:grpFill/>
              <a:ln w="38100">
                <a:noFill/>
                <a:prstDash val="sysDot"/>
                <a:extLst>
                  <a:ext uri="{C807C97D-BFC1-408E-A445-0C87EB9F89A2}">
                    <ask:lineSketchStyleProps xmlns:ask="http://schemas.microsoft.com/office/drawing/2018/sketchyshapes" sd="239232556">
                      <a:custGeom>
                        <a:avLst/>
                        <a:gdLst/>
                        <a:ahLst/>
                        <a:cxnLst/>
                        <a:rect l="l" t="t" r="r" b="b"/>
                        <a:pathLst>
                          <a:path w="483012" h="297262" extrusionOk="0">
                            <a:moveTo>
                              <a:pt x="0" y="0"/>
                            </a:moveTo>
                            <a:cubicBezTo>
                              <a:pt x="137541" y="277463"/>
                              <a:pt x="295370" y="379571"/>
                              <a:pt x="483013" y="225171"/>
                            </a:cubicBezTo>
                            <a:lnTo>
                              <a:pt x="0" y="0"/>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sp>
            <p:nvSpPr>
              <p:cNvPr id="39" name="Google Shape;98;p4">
                <a:extLst>
                  <a:ext uri="{FF2B5EF4-FFF2-40B4-BE49-F238E27FC236}">
                    <a16:creationId xmlns:a16="http://schemas.microsoft.com/office/drawing/2014/main" id="{A65BE6F9-89B6-4408-9543-FE6E11824983}"/>
                  </a:ext>
                </a:extLst>
              </p:cNvPr>
              <p:cNvSpPr/>
              <p:nvPr/>
            </p:nvSpPr>
            <p:spPr>
              <a:xfrm>
                <a:off x="13399264" y="-224128"/>
                <a:ext cx="713523" cy="979895"/>
              </a:xfrm>
              <a:custGeom>
                <a:avLst/>
                <a:gdLst>
                  <a:gd name="connsiteX0" fmla="*/ 0 w 713523"/>
                  <a:gd name="connsiteY0" fmla="*/ 875025 h 979895"/>
                  <a:gd name="connsiteX1" fmla="*/ 223013 w 713523"/>
                  <a:gd name="connsiteY1" fmla="*/ 479118 h 979895"/>
                  <a:gd name="connsiteX2" fmla="*/ 437280 w 713523"/>
                  <a:gd name="connsiteY2" fmla="*/ 98737 h 979895"/>
                  <a:gd name="connsiteX3" fmla="*/ 682834 w 713523"/>
                  <a:gd name="connsiteY3" fmla="*/ 210275 h 979895"/>
                  <a:gd name="connsiteX4" fmla="*/ 461195 w 713523"/>
                  <a:gd name="connsiteY4" fmla="*/ 579693 h 979895"/>
                  <a:gd name="connsiteX5" fmla="*/ 221087 w 713523"/>
                  <a:gd name="connsiteY5" fmla="*/ 979895 h 979895"/>
                  <a:gd name="connsiteX6" fmla="*/ 0 w 713523"/>
                  <a:gd name="connsiteY6" fmla="*/ 875025 h 97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523" h="979895" fill="none" extrusionOk="0">
                    <a:moveTo>
                      <a:pt x="0" y="875025"/>
                    </a:moveTo>
                    <a:cubicBezTo>
                      <a:pt x="85041" y="679549"/>
                      <a:pt x="206988" y="597238"/>
                      <a:pt x="223013" y="479118"/>
                    </a:cubicBezTo>
                    <a:cubicBezTo>
                      <a:pt x="239038" y="360998"/>
                      <a:pt x="350438" y="266792"/>
                      <a:pt x="437280" y="98737"/>
                    </a:cubicBezTo>
                    <a:cubicBezTo>
                      <a:pt x="500716" y="-76380"/>
                      <a:pt x="807922" y="-839"/>
                      <a:pt x="682834" y="210275"/>
                    </a:cubicBezTo>
                    <a:cubicBezTo>
                      <a:pt x="625476" y="401206"/>
                      <a:pt x="484870" y="462558"/>
                      <a:pt x="461195" y="579693"/>
                    </a:cubicBezTo>
                    <a:cubicBezTo>
                      <a:pt x="437520" y="696828"/>
                      <a:pt x="265594" y="834644"/>
                      <a:pt x="221087" y="979895"/>
                    </a:cubicBezTo>
                    <a:cubicBezTo>
                      <a:pt x="111668" y="951431"/>
                      <a:pt x="84348" y="882577"/>
                      <a:pt x="0" y="875025"/>
                    </a:cubicBezTo>
                    <a:close/>
                  </a:path>
                  <a:path w="713523" h="979895" stroke="0" extrusionOk="0">
                    <a:moveTo>
                      <a:pt x="0" y="875025"/>
                    </a:moveTo>
                    <a:cubicBezTo>
                      <a:pt x="19498" y="741419"/>
                      <a:pt x="173736" y="634797"/>
                      <a:pt x="205522" y="510170"/>
                    </a:cubicBezTo>
                    <a:cubicBezTo>
                      <a:pt x="237308" y="385543"/>
                      <a:pt x="395952" y="248189"/>
                      <a:pt x="437280" y="98737"/>
                    </a:cubicBezTo>
                    <a:cubicBezTo>
                      <a:pt x="540192" y="-100370"/>
                      <a:pt x="812627" y="-31382"/>
                      <a:pt x="682834" y="210275"/>
                    </a:cubicBezTo>
                    <a:cubicBezTo>
                      <a:pt x="601213" y="410662"/>
                      <a:pt x="519404" y="422162"/>
                      <a:pt x="442726" y="610477"/>
                    </a:cubicBezTo>
                    <a:cubicBezTo>
                      <a:pt x="366048" y="798792"/>
                      <a:pt x="284213" y="811450"/>
                      <a:pt x="221087" y="979895"/>
                    </a:cubicBezTo>
                    <a:cubicBezTo>
                      <a:pt x="160721" y="979336"/>
                      <a:pt x="107811" y="915237"/>
                      <a:pt x="0" y="875025"/>
                    </a:cubicBezTo>
                    <a:close/>
                  </a:path>
                </a:pathLst>
              </a:custGeom>
              <a:grpFill/>
              <a:ln w="38100">
                <a:noFill/>
                <a:prstDash val="sysDot"/>
                <a:extLst>
                  <a:ext uri="{C807C97D-BFC1-408E-A445-0C87EB9F89A2}">
                    <ask:lineSketchStyleProps xmlns:ask="http://schemas.microsoft.com/office/drawing/2018/sketchyshapes" sd="1749030659">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k:type>
                        <ask:lineSketchScribble/>
                      </ask:type>
                    </ask:lineSketchStyleProps>
                  </a:ext>
                </a:extLst>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bg2"/>
                  </a:solidFill>
                  <a:latin typeface="#9Slide03 Arima Madurai Black" panose="00000A00000000000000" pitchFamily="2" charset="0"/>
                  <a:cs typeface="#9Slide03 Arima Madurai Black" panose="00000A00000000000000" pitchFamily="2" charset="0"/>
                  <a:sym typeface="Arial"/>
                </a:endParaRPr>
              </a:p>
            </p:txBody>
          </p:sp>
        </p:grpSp>
      </p:grpSp>
      <p:grpSp>
        <p:nvGrpSpPr>
          <p:cNvPr id="46" name="Google Shape;99;p4">
            <a:extLst>
              <a:ext uri="{FF2B5EF4-FFF2-40B4-BE49-F238E27FC236}">
                <a16:creationId xmlns:a16="http://schemas.microsoft.com/office/drawing/2014/main" id="{DADDE44F-18BB-403E-B02D-C3CEE87AF601}"/>
              </a:ext>
            </a:extLst>
          </p:cNvPr>
          <p:cNvGrpSpPr/>
          <p:nvPr/>
        </p:nvGrpSpPr>
        <p:grpSpPr>
          <a:xfrm flipH="1">
            <a:off x="8567839" y="-119743"/>
            <a:ext cx="3624159" cy="6977744"/>
            <a:chOff x="10890" y="0"/>
            <a:chExt cx="4138029" cy="6868885"/>
          </a:xfrm>
        </p:grpSpPr>
        <p:sp>
          <p:nvSpPr>
            <p:cNvPr id="47" name="Google Shape;100;p4">
              <a:extLst>
                <a:ext uri="{FF2B5EF4-FFF2-40B4-BE49-F238E27FC236}">
                  <a16:creationId xmlns:a16="http://schemas.microsoft.com/office/drawing/2014/main" id="{CF079660-AA5C-49DD-9B52-F60193A4B6DB}"/>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101;p4">
              <a:extLst>
                <a:ext uri="{FF2B5EF4-FFF2-40B4-BE49-F238E27FC236}">
                  <a16:creationId xmlns:a16="http://schemas.microsoft.com/office/drawing/2014/main" id="{1594BB0B-6A73-4856-B007-9AEB32CD79B7}"/>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102;p4">
              <a:extLst>
                <a:ext uri="{FF2B5EF4-FFF2-40B4-BE49-F238E27FC236}">
                  <a16:creationId xmlns:a16="http://schemas.microsoft.com/office/drawing/2014/main" id="{31E134F0-055A-4963-AD7D-2EAED958E765}"/>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103;p4">
              <a:extLst>
                <a:ext uri="{FF2B5EF4-FFF2-40B4-BE49-F238E27FC236}">
                  <a16:creationId xmlns:a16="http://schemas.microsoft.com/office/drawing/2014/main" id="{AF211AE3-E5D2-4118-BA79-38C9905FCAA5}"/>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104;p4">
              <a:extLst>
                <a:ext uri="{FF2B5EF4-FFF2-40B4-BE49-F238E27FC236}">
                  <a16:creationId xmlns:a16="http://schemas.microsoft.com/office/drawing/2014/main" id="{9D35E500-A51B-40F2-BE30-19E0B5B26E6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 name="Rounded Rectangle 2">
            <a:extLst>
              <a:ext uri="{FF2B5EF4-FFF2-40B4-BE49-F238E27FC236}">
                <a16:creationId xmlns:a16="http://schemas.microsoft.com/office/drawing/2014/main" id="{A38D40A0-29AA-4250-BAF3-46A6E4436484}"/>
              </a:ext>
            </a:extLst>
          </p:cNvPr>
          <p:cNvSpPr/>
          <p:nvPr/>
        </p:nvSpPr>
        <p:spPr>
          <a:xfrm>
            <a:off x="341387" y="156528"/>
            <a:ext cx="11509225" cy="600139"/>
          </a:xfrm>
          <a:prstGeom prst="round2DiagRect">
            <a:avLst/>
          </a:prstGeom>
          <a:solidFill>
            <a:schemeClr val="accent3">
              <a:lumMod val="40000"/>
              <a:lumOff val="60000"/>
              <a:alpha val="64000"/>
            </a:schemeClr>
          </a:solidFill>
          <a:ln>
            <a:extLst>
              <a:ext uri="{C807C97D-BFC1-408E-A445-0C87EB9F89A2}">
                <ask:lineSketchStyleProps xmlns:ask="http://schemas.microsoft.com/office/drawing/2018/sketchyshapes" sd="970588462">
                  <a:custGeom>
                    <a:avLst/>
                    <a:gdLst>
                      <a:gd name="connsiteX0" fmla="*/ 0 w 10874829"/>
                      <a:gd name="connsiteY0" fmla="*/ 0 h 600139"/>
                      <a:gd name="connsiteX1" fmla="*/ 798982 w 10874829"/>
                      <a:gd name="connsiteY1" fmla="*/ 0 h 600139"/>
                      <a:gd name="connsiteX2" fmla="*/ 1597964 w 10874829"/>
                      <a:gd name="connsiteY2" fmla="*/ 0 h 600139"/>
                      <a:gd name="connsiteX3" fmla="*/ 2185450 w 10874829"/>
                      <a:gd name="connsiteY3" fmla="*/ 0 h 600139"/>
                      <a:gd name="connsiteX4" fmla="*/ 2984432 w 10874829"/>
                      <a:gd name="connsiteY4" fmla="*/ 0 h 600139"/>
                      <a:gd name="connsiteX5" fmla="*/ 3254676 w 10874829"/>
                      <a:gd name="connsiteY5" fmla="*/ 0 h 600139"/>
                      <a:gd name="connsiteX6" fmla="*/ 3630668 w 10874829"/>
                      <a:gd name="connsiteY6" fmla="*/ 0 h 600139"/>
                      <a:gd name="connsiteX7" fmla="*/ 4429649 w 10874829"/>
                      <a:gd name="connsiteY7" fmla="*/ 0 h 600139"/>
                      <a:gd name="connsiteX8" fmla="*/ 4911389 w 10874829"/>
                      <a:gd name="connsiteY8" fmla="*/ 0 h 600139"/>
                      <a:gd name="connsiteX9" fmla="*/ 5604623 w 10874829"/>
                      <a:gd name="connsiteY9" fmla="*/ 0 h 600139"/>
                      <a:gd name="connsiteX10" fmla="*/ 5874867 w 10874829"/>
                      <a:gd name="connsiteY10" fmla="*/ 0 h 600139"/>
                      <a:gd name="connsiteX11" fmla="*/ 6250858 w 10874829"/>
                      <a:gd name="connsiteY11" fmla="*/ 0 h 600139"/>
                      <a:gd name="connsiteX12" fmla="*/ 6944092 w 10874829"/>
                      <a:gd name="connsiteY12" fmla="*/ 0 h 600139"/>
                      <a:gd name="connsiteX13" fmla="*/ 7214336 w 10874829"/>
                      <a:gd name="connsiteY13" fmla="*/ 0 h 600139"/>
                      <a:gd name="connsiteX14" fmla="*/ 7801823 w 10874829"/>
                      <a:gd name="connsiteY14" fmla="*/ 0 h 600139"/>
                      <a:gd name="connsiteX15" fmla="*/ 8177814 w 10874829"/>
                      <a:gd name="connsiteY15" fmla="*/ 0 h 600139"/>
                      <a:gd name="connsiteX16" fmla="*/ 8976796 w 10874829"/>
                      <a:gd name="connsiteY16" fmla="*/ 0 h 600139"/>
                      <a:gd name="connsiteX17" fmla="*/ 9670031 w 10874829"/>
                      <a:gd name="connsiteY17" fmla="*/ 0 h 600139"/>
                      <a:gd name="connsiteX18" fmla="*/ 9940274 w 10874829"/>
                      <a:gd name="connsiteY18" fmla="*/ 0 h 600139"/>
                      <a:gd name="connsiteX19" fmla="*/ 10574760 w 10874829"/>
                      <a:gd name="connsiteY19" fmla="*/ 0 h 600139"/>
                      <a:gd name="connsiteX20" fmla="*/ 10874829 w 10874829"/>
                      <a:gd name="connsiteY20" fmla="*/ 300070 h 600139"/>
                      <a:gd name="connsiteX21" fmla="*/ 10574760 w 10874829"/>
                      <a:gd name="connsiteY21" fmla="*/ 600139 h 600139"/>
                      <a:gd name="connsiteX22" fmla="*/ 9775778 w 10874829"/>
                      <a:gd name="connsiteY22" fmla="*/ 600139 h 600139"/>
                      <a:gd name="connsiteX23" fmla="*/ 9188291 w 10874829"/>
                      <a:gd name="connsiteY23" fmla="*/ 600139 h 600139"/>
                      <a:gd name="connsiteX24" fmla="*/ 8600805 w 10874829"/>
                      <a:gd name="connsiteY24" fmla="*/ 600139 h 600139"/>
                      <a:gd name="connsiteX25" fmla="*/ 8330561 w 10874829"/>
                      <a:gd name="connsiteY25" fmla="*/ 600139 h 600139"/>
                      <a:gd name="connsiteX26" fmla="*/ 7848822 w 10874829"/>
                      <a:gd name="connsiteY26" fmla="*/ 600139 h 600139"/>
                      <a:gd name="connsiteX27" fmla="*/ 7261335 w 10874829"/>
                      <a:gd name="connsiteY27" fmla="*/ 600139 h 600139"/>
                      <a:gd name="connsiteX28" fmla="*/ 6991091 w 10874829"/>
                      <a:gd name="connsiteY28" fmla="*/ 600139 h 600139"/>
                      <a:gd name="connsiteX29" fmla="*/ 6403605 w 10874829"/>
                      <a:gd name="connsiteY29" fmla="*/ 600139 h 600139"/>
                      <a:gd name="connsiteX30" fmla="*/ 5604623 w 10874829"/>
                      <a:gd name="connsiteY30" fmla="*/ 600139 h 600139"/>
                      <a:gd name="connsiteX31" fmla="*/ 5017136 w 10874829"/>
                      <a:gd name="connsiteY31" fmla="*/ 600139 h 600139"/>
                      <a:gd name="connsiteX32" fmla="*/ 4746892 w 10874829"/>
                      <a:gd name="connsiteY32" fmla="*/ 600139 h 600139"/>
                      <a:gd name="connsiteX33" fmla="*/ 4265153 w 10874829"/>
                      <a:gd name="connsiteY33" fmla="*/ 600139 h 600139"/>
                      <a:gd name="connsiteX34" fmla="*/ 3889162 w 10874829"/>
                      <a:gd name="connsiteY34" fmla="*/ 600139 h 600139"/>
                      <a:gd name="connsiteX35" fmla="*/ 3618918 w 10874829"/>
                      <a:gd name="connsiteY35" fmla="*/ 600139 h 600139"/>
                      <a:gd name="connsiteX36" fmla="*/ 2925684 w 10874829"/>
                      <a:gd name="connsiteY36" fmla="*/ 600139 h 600139"/>
                      <a:gd name="connsiteX37" fmla="*/ 2443945 w 10874829"/>
                      <a:gd name="connsiteY37" fmla="*/ 600139 h 600139"/>
                      <a:gd name="connsiteX38" fmla="*/ 1856458 w 10874829"/>
                      <a:gd name="connsiteY38" fmla="*/ 600139 h 600139"/>
                      <a:gd name="connsiteX39" fmla="*/ 1374719 w 10874829"/>
                      <a:gd name="connsiteY39" fmla="*/ 600139 h 600139"/>
                      <a:gd name="connsiteX40" fmla="*/ 998727 w 10874829"/>
                      <a:gd name="connsiteY40" fmla="*/ 600139 h 600139"/>
                      <a:gd name="connsiteX41" fmla="*/ 728483 w 10874829"/>
                      <a:gd name="connsiteY41" fmla="*/ 600139 h 600139"/>
                      <a:gd name="connsiteX42" fmla="*/ 0 w 10874829"/>
                      <a:gd name="connsiteY42" fmla="*/ 600139 h 600139"/>
                      <a:gd name="connsiteX43" fmla="*/ 0 w 10874829"/>
                      <a:gd name="connsiteY43" fmla="*/ 318074 h 600139"/>
                      <a:gd name="connsiteX44" fmla="*/ 0 w 10874829"/>
                      <a:gd name="connsiteY44"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74829" h="600139" fill="none" extrusionOk="0">
                        <a:moveTo>
                          <a:pt x="0" y="0"/>
                        </a:moveTo>
                        <a:cubicBezTo>
                          <a:pt x="161402" y="-82123"/>
                          <a:pt x="493501" y="21212"/>
                          <a:pt x="798982" y="0"/>
                        </a:cubicBezTo>
                        <a:cubicBezTo>
                          <a:pt x="1104463" y="-21212"/>
                          <a:pt x="1278834" y="28311"/>
                          <a:pt x="1597964" y="0"/>
                        </a:cubicBezTo>
                        <a:cubicBezTo>
                          <a:pt x="1917094" y="-28311"/>
                          <a:pt x="1994324" y="10155"/>
                          <a:pt x="2185450" y="0"/>
                        </a:cubicBezTo>
                        <a:cubicBezTo>
                          <a:pt x="2376576" y="-10155"/>
                          <a:pt x="2781979" y="85031"/>
                          <a:pt x="2984432" y="0"/>
                        </a:cubicBezTo>
                        <a:cubicBezTo>
                          <a:pt x="3186885" y="-85031"/>
                          <a:pt x="3156454" y="29690"/>
                          <a:pt x="3254676" y="0"/>
                        </a:cubicBezTo>
                        <a:cubicBezTo>
                          <a:pt x="3352898" y="-29690"/>
                          <a:pt x="3451532" y="39221"/>
                          <a:pt x="3630668" y="0"/>
                        </a:cubicBezTo>
                        <a:cubicBezTo>
                          <a:pt x="3809804" y="-39221"/>
                          <a:pt x="4072689" y="31965"/>
                          <a:pt x="4429649" y="0"/>
                        </a:cubicBezTo>
                        <a:cubicBezTo>
                          <a:pt x="4786609" y="-31965"/>
                          <a:pt x="4729055" y="55647"/>
                          <a:pt x="4911389" y="0"/>
                        </a:cubicBezTo>
                        <a:cubicBezTo>
                          <a:pt x="5093723" y="-55647"/>
                          <a:pt x="5344534" y="57877"/>
                          <a:pt x="5604623" y="0"/>
                        </a:cubicBezTo>
                        <a:cubicBezTo>
                          <a:pt x="5864712" y="-57877"/>
                          <a:pt x="5763128" y="69"/>
                          <a:pt x="5874867" y="0"/>
                        </a:cubicBezTo>
                        <a:cubicBezTo>
                          <a:pt x="5986606" y="-69"/>
                          <a:pt x="6133549" y="33517"/>
                          <a:pt x="6250858" y="0"/>
                        </a:cubicBezTo>
                        <a:cubicBezTo>
                          <a:pt x="6368167" y="-33517"/>
                          <a:pt x="6790370" y="44976"/>
                          <a:pt x="6944092" y="0"/>
                        </a:cubicBezTo>
                        <a:cubicBezTo>
                          <a:pt x="7097814" y="-44976"/>
                          <a:pt x="7112005" y="17125"/>
                          <a:pt x="7214336" y="0"/>
                        </a:cubicBezTo>
                        <a:cubicBezTo>
                          <a:pt x="7316667" y="-17125"/>
                          <a:pt x="7630261" y="67550"/>
                          <a:pt x="7801823" y="0"/>
                        </a:cubicBezTo>
                        <a:cubicBezTo>
                          <a:pt x="7973385" y="-67550"/>
                          <a:pt x="8054283" y="29577"/>
                          <a:pt x="8177814" y="0"/>
                        </a:cubicBezTo>
                        <a:cubicBezTo>
                          <a:pt x="8301345" y="-29577"/>
                          <a:pt x="8669818" y="92814"/>
                          <a:pt x="8976796" y="0"/>
                        </a:cubicBezTo>
                        <a:cubicBezTo>
                          <a:pt x="9283774" y="-92814"/>
                          <a:pt x="9385493" y="28207"/>
                          <a:pt x="9670031" y="0"/>
                        </a:cubicBezTo>
                        <a:cubicBezTo>
                          <a:pt x="9954570" y="-28207"/>
                          <a:pt x="9834498" y="13480"/>
                          <a:pt x="9940274" y="0"/>
                        </a:cubicBezTo>
                        <a:cubicBezTo>
                          <a:pt x="10046050" y="-13480"/>
                          <a:pt x="10310727" y="18651"/>
                          <a:pt x="10574760" y="0"/>
                        </a:cubicBezTo>
                        <a:cubicBezTo>
                          <a:pt x="10676000" y="31978"/>
                          <a:pt x="10743612" y="216808"/>
                          <a:pt x="10874829" y="300070"/>
                        </a:cubicBezTo>
                        <a:cubicBezTo>
                          <a:pt x="10745288" y="431190"/>
                          <a:pt x="10612068" y="511176"/>
                          <a:pt x="10574760" y="600139"/>
                        </a:cubicBezTo>
                        <a:cubicBezTo>
                          <a:pt x="10192432" y="630865"/>
                          <a:pt x="9977323" y="575276"/>
                          <a:pt x="9775778" y="600139"/>
                        </a:cubicBezTo>
                        <a:cubicBezTo>
                          <a:pt x="9574233" y="625002"/>
                          <a:pt x="9423359" y="534944"/>
                          <a:pt x="9188291" y="600139"/>
                        </a:cubicBezTo>
                        <a:cubicBezTo>
                          <a:pt x="8953223" y="665334"/>
                          <a:pt x="8846094" y="532720"/>
                          <a:pt x="8600805" y="600139"/>
                        </a:cubicBezTo>
                        <a:cubicBezTo>
                          <a:pt x="8355516" y="667558"/>
                          <a:pt x="8425539" y="567735"/>
                          <a:pt x="8330561" y="600139"/>
                        </a:cubicBezTo>
                        <a:cubicBezTo>
                          <a:pt x="8235583" y="632543"/>
                          <a:pt x="8018185" y="579882"/>
                          <a:pt x="7848822" y="600139"/>
                        </a:cubicBezTo>
                        <a:cubicBezTo>
                          <a:pt x="7679459" y="620396"/>
                          <a:pt x="7538383" y="553801"/>
                          <a:pt x="7261335" y="600139"/>
                        </a:cubicBezTo>
                        <a:cubicBezTo>
                          <a:pt x="6984287" y="646477"/>
                          <a:pt x="7064981" y="589922"/>
                          <a:pt x="6991091" y="600139"/>
                        </a:cubicBezTo>
                        <a:cubicBezTo>
                          <a:pt x="6917201" y="610356"/>
                          <a:pt x="6557012" y="548091"/>
                          <a:pt x="6403605" y="600139"/>
                        </a:cubicBezTo>
                        <a:cubicBezTo>
                          <a:pt x="6250198" y="652187"/>
                          <a:pt x="5875170" y="575658"/>
                          <a:pt x="5604623" y="600139"/>
                        </a:cubicBezTo>
                        <a:cubicBezTo>
                          <a:pt x="5334076" y="624620"/>
                          <a:pt x="5151415" y="535121"/>
                          <a:pt x="5017136" y="600139"/>
                        </a:cubicBezTo>
                        <a:cubicBezTo>
                          <a:pt x="4882857" y="665157"/>
                          <a:pt x="4819389" y="594381"/>
                          <a:pt x="4746892" y="600139"/>
                        </a:cubicBezTo>
                        <a:cubicBezTo>
                          <a:pt x="4674395" y="605897"/>
                          <a:pt x="4377571" y="569190"/>
                          <a:pt x="4265153" y="600139"/>
                        </a:cubicBezTo>
                        <a:cubicBezTo>
                          <a:pt x="4152735" y="631088"/>
                          <a:pt x="4069216" y="572801"/>
                          <a:pt x="3889162" y="600139"/>
                        </a:cubicBezTo>
                        <a:cubicBezTo>
                          <a:pt x="3709108" y="627477"/>
                          <a:pt x="3694484" y="584279"/>
                          <a:pt x="3618918" y="600139"/>
                        </a:cubicBezTo>
                        <a:cubicBezTo>
                          <a:pt x="3543352" y="615999"/>
                          <a:pt x="3091810" y="547150"/>
                          <a:pt x="2925684" y="600139"/>
                        </a:cubicBezTo>
                        <a:cubicBezTo>
                          <a:pt x="2759558" y="653128"/>
                          <a:pt x="2581043" y="553786"/>
                          <a:pt x="2443945" y="600139"/>
                        </a:cubicBezTo>
                        <a:cubicBezTo>
                          <a:pt x="2306847" y="646492"/>
                          <a:pt x="2031318" y="566980"/>
                          <a:pt x="1856458" y="600139"/>
                        </a:cubicBezTo>
                        <a:cubicBezTo>
                          <a:pt x="1681598" y="633298"/>
                          <a:pt x="1570496" y="550081"/>
                          <a:pt x="1374719" y="600139"/>
                        </a:cubicBezTo>
                        <a:cubicBezTo>
                          <a:pt x="1178942" y="650197"/>
                          <a:pt x="1147320" y="591080"/>
                          <a:pt x="998727" y="600139"/>
                        </a:cubicBezTo>
                        <a:cubicBezTo>
                          <a:pt x="850134" y="609198"/>
                          <a:pt x="840367" y="583479"/>
                          <a:pt x="728483" y="600139"/>
                        </a:cubicBezTo>
                        <a:cubicBezTo>
                          <a:pt x="616599" y="616799"/>
                          <a:pt x="196332" y="581441"/>
                          <a:pt x="0" y="600139"/>
                        </a:cubicBezTo>
                        <a:cubicBezTo>
                          <a:pt x="-1417" y="519021"/>
                          <a:pt x="22344" y="399900"/>
                          <a:pt x="0" y="318074"/>
                        </a:cubicBezTo>
                        <a:cubicBezTo>
                          <a:pt x="-22344" y="236248"/>
                          <a:pt x="2647" y="78847"/>
                          <a:pt x="0" y="0"/>
                        </a:cubicBezTo>
                        <a:close/>
                      </a:path>
                      <a:path w="10874829" h="600139" stroke="0" extrusionOk="0">
                        <a:moveTo>
                          <a:pt x="0" y="0"/>
                        </a:moveTo>
                        <a:cubicBezTo>
                          <a:pt x="182135" y="-20524"/>
                          <a:pt x="414720" y="60855"/>
                          <a:pt x="587487" y="0"/>
                        </a:cubicBezTo>
                        <a:cubicBezTo>
                          <a:pt x="760254" y="-60855"/>
                          <a:pt x="1081935" y="48768"/>
                          <a:pt x="1280721" y="0"/>
                        </a:cubicBezTo>
                        <a:cubicBezTo>
                          <a:pt x="1479507" y="-48768"/>
                          <a:pt x="1882820" y="35275"/>
                          <a:pt x="2079703" y="0"/>
                        </a:cubicBezTo>
                        <a:cubicBezTo>
                          <a:pt x="2276586" y="-35275"/>
                          <a:pt x="2661554" y="77769"/>
                          <a:pt x="2878685" y="0"/>
                        </a:cubicBezTo>
                        <a:cubicBezTo>
                          <a:pt x="3095816" y="-77769"/>
                          <a:pt x="3343090" y="12196"/>
                          <a:pt x="3466171" y="0"/>
                        </a:cubicBezTo>
                        <a:cubicBezTo>
                          <a:pt x="3589252" y="-12196"/>
                          <a:pt x="3922791" y="59779"/>
                          <a:pt x="4053658" y="0"/>
                        </a:cubicBezTo>
                        <a:cubicBezTo>
                          <a:pt x="4184525" y="-59779"/>
                          <a:pt x="4314924" y="31825"/>
                          <a:pt x="4429649" y="0"/>
                        </a:cubicBezTo>
                        <a:cubicBezTo>
                          <a:pt x="4544374" y="-31825"/>
                          <a:pt x="4824376" y="6554"/>
                          <a:pt x="5122884" y="0"/>
                        </a:cubicBezTo>
                        <a:cubicBezTo>
                          <a:pt x="5421393" y="-6554"/>
                          <a:pt x="5732159" y="38332"/>
                          <a:pt x="5921866" y="0"/>
                        </a:cubicBezTo>
                        <a:cubicBezTo>
                          <a:pt x="6111573" y="-38332"/>
                          <a:pt x="6255847" y="22871"/>
                          <a:pt x="6509352" y="0"/>
                        </a:cubicBezTo>
                        <a:cubicBezTo>
                          <a:pt x="6762857" y="-22871"/>
                          <a:pt x="6706096" y="5760"/>
                          <a:pt x="6885344" y="0"/>
                        </a:cubicBezTo>
                        <a:cubicBezTo>
                          <a:pt x="7064592" y="-5760"/>
                          <a:pt x="7369690" y="27040"/>
                          <a:pt x="7578578" y="0"/>
                        </a:cubicBezTo>
                        <a:cubicBezTo>
                          <a:pt x="7787466" y="-27040"/>
                          <a:pt x="8027376" y="6712"/>
                          <a:pt x="8166065" y="0"/>
                        </a:cubicBezTo>
                        <a:cubicBezTo>
                          <a:pt x="8304754" y="-6712"/>
                          <a:pt x="8411844" y="36693"/>
                          <a:pt x="8647804" y="0"/>
                        </a:cubicBezTo>
                        <a:cubicBezTo>
                          <a:pt x="8883764" y="-36693"/>
                          <a:pt x="8851265" y="844"/>
                          <a:pt x="8918048" y="0"/>
                        </a:cubicBezTo>
                        <a:cubicBezTo>
                          <a:pt x="8984831" y="-844"/>
                          <a:pt x="9354255" y="7563"/>
                          <a:pt x="9611282" y="0"/>
                        </a:cubicBezTo>
                        <a:cubicBezTo>
                          <a:pt x="9868309" y="-7563"/>
                          <a:pt x="10344725" y="72395"/>
                          <a:pt x="10574760" y="0"/>
                        </a:cubicBezTo>
                        <a:cubicBezTo>
                          <a:pt x="10650997" y="56197"/>
                          <a:pt x="10750859" y="229423"/>
                          <a:pt x="10874829" y="300070"/>
                        </a:cubicBezTo>
                        <a:cubicBezTo>
                          <a:pt x="10785056" y="420933"/>
                          <a:pt x="10671822" y="481667"/>
                          <a:pt x="10574760" y="600139"/>
                        </a:cubicBezTo>
                        <a:cubicBezTo>
                          <a:pt x="10296770" y="605540"/>
                          <a:pt x="10278995" y="537335"/>
                          <a:pt x="9987273" y="600139"/>
                        </a:cubicBezTo>
                        <a:cubicBezTo>
                          <a:pt x="9695551" y="662943"/>
                          <a:pt x="9531050" y="586074"/>
                          <a:pt x="9188291" y="600139"/>
                        </a:cubicBezTo>
                        <a:cubicBezTo>
                          <a:pt x="8845532" y="614204"/>
                          <a:pt x="8857984" y="595112"/>
                          <a:pt x="8600805" y="600139"/>
                        </a:cubicBezTo>
                        <a:cubicBezTo>
                          <a:pt x="8343626" y="605166"/>
                          <a:pt x="8446593" y="597009"/>
                          <a:pt x="8330561" y="600139"/>
                        </a:cubicBezTo>
                        <a:cubicBezTo>
                          <a:pt x="8214529" y="603269"/>
                          <a:pt x="8052539" y="598395"/>
                          <a:pt x="7954569" y="600139"/>
                        </a:cubicBezTo>
                        <a:cubicBezTo>
                          <a:pt x="7856599" y="601883"/>
                          <a:pt x="7507040" y="545371"/>
                          <a:pt x="7367083" y="600139"/>
                        </a:cubicBezTo>
                        <a:cubicBezTo>
                          <a:pt x="7227126" y="654907"/>
                          <a:pt x="7055271" y="566793"/>
                          <a:pt x="6885344" y="600139"/>
                        </a:cubicBezTo>
                        <a:cubicBezTo>
                          <a:pt x="6715417" y="633485"/>
                          <a:pt x="6512892" y="579720"/>
                          <a:pt x="6403605" y="600139"/>
                        </a:cubicBezTo>
                        <a:cubicBezTo>
                          <a:pt x="6294318" y="620558"/>
                          <a:pt x="6186078" y="563018"/>
                          <a:pt x="6027613" y="600139"/>
                        </a:cubicBezTo>
                        <a:cubicBezTo>
                          <a:pt x="5869148" y="637260"/>
                          <a:pt x="5692512" y="566582"/>
                          <a:pt x="5440127" y="600139"/>
                        </a:cubicBezTo>
                        <a:cubicBezTo>
                          <a:pt x="5187742" y="633696"/>
                          <a:pt x="5069137" y="563463"/>
                          <a:pt x="4852640" y="600139"/>
                        </a:cubicBezTo>
                        <a:cubicBezTo>
                          <a:pt x="4636143" y="636815"/>
                          <a:pt x="4653567" y="577846"/>
                          <a:pt x="4582396" y="600139"/>
                        </a:cubicBezTo>
                        <a:cubicBezTo>
                          <a:pt x="4511225" y="622432"/>
                          <a:pt x="4119345" y="545437"/>
                          <a:pt x="3889162" y="600139"/>
                        </a:cubicBezTo>
                        <a:cubicBezTo>
                          <a:pt x="3658979" y="654841"/>
                          <a:pt x="3727495" y="591379"/>
                          <a:pt x="3618918" y="600139"/>
                        </a:cubicBezTo>
                        <a:cubicBezTo>
                          <a:pt x="3510341" y="608899"/>
                          <a:pt x="3366393" y="542466"/>
                          <a:pt x="3137179" y="600139"/>
                        </a:cubicBezTo>
                        <a:cubicBezTo>
                          <a:pt x="2907965" y="657812"/>
                          <a:pt x="2929374" y="584335"/>
                          <a:pt x="2866935" y="600139"/>
                        </a:cubicBezTo>
                        <a:cubicBezTo>
                          <a:pt x="2804496" y="615943"/>
                          <a:pt x="2441431" y="572757"/>
                          <a:pt x="2279448" y="600139"/>
                        </a:cubicBezTo>
                        <a:cubicBezTo>
                          <a:pt x="2117465" y="627521"/>
                          <a:pt x="2089873" y="588389"/>
                          <a:pt x="1903457" y="600139"/>
                        </a:cubicBezTo>
                        <a:cubicBezTo>
                          <a:pt x="1717041" y="611889"/>
                          <a:pt x="1688273" y="573321"/>
                          <a:pt x="1633213" y="600139"/>
                        </a:cubicBezTo>
                        <a:cubicBezTo>
                          <a:pt x="1578153" y="626957"/>
                          <a:pt x="1227673" y="591169"/>
                          <a:pt x="1045726" y="600139"/>
                        </a:cubicBezTo>
                        <a:cubicBezTo>
                          <a:pt x="863779" y="609109"/>
                          <a:pt x="277788" y="478063"/>
                          <a:pt x="0" y="600139"/>
                        </a:cubicBezTo>
                        <a:cubicBezTo>
                          <a:pt x="-6106" y="519934"/>
                          <a:pt x="22312" y="423776"/>
                          <a:pt x="0" y="318074"/>
                        </a:cubicBezTo>
                        <a:cubicBezTo>
                          <a:pt x="-22312" y="212372"/>
                          <a:pt x="19862" y="1537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chemeClr val="bg2"/>
                </a:solidFill>
                <a:latin typeface="UVF TypoSlabserif" panose="02000403050000020004" pitchFamily="2" charset="0"/>
              </a:rPr>
              <a:t>Quan sát lược đồ, hãy nối ý để nêu giới hạn của dài đồng bằng Duyên hải miền Trung</a:t>
            </a:r>
          </a:p>
        </p:txBody>
      </p:sp>
      <p:sp>
        <p:nvSpPr>
          <p:cNvPr id="2" name="Rectangle: Rounded Corners 1">
            <a:extLst>
              <a:ext uri="{FF2B5EF4-FFF2-40B4-BE49-F238E27FC236}">
                <a16:creationId xmlns:a16="http://schemas.microsoft.com/office/drawing/2014/main" id="{A73E62C0-5522-4E52-B834-0DEF1EEF9055}"/>
              </a:ext>
            </a:extLst>
          </p:cNvPr>
          <p:cNvSpPr/>
          <p:nvPr/>
        </p:nvSpPr>
        <p:spPr>
          <a:xfrm>
            <a:off x="5137776" y="1389173"/>
            <a:ext cx="2661357" cy="859018"/>
          </a:xfrm>
          <a:custGeom>
            <a:avLst/>
            <a:gdLst>
              <a:gd name="connsiteX0" fmla="*/ 0 w 2661357"/>
              <a:gd name="connsiteY0" fmla="*/ 143173 h 859018"/>
              <a:gd name="connsiteX1" fmla="*/ 143173 w 2661357"/>
              <a:gd name="connsiteY1" fmla="*/ 0 h 859018"/>
              <a:gd name="connsiteX2" fmla="*/ 665675 w 2661357"/>
              <a:gd name="connsiteY2" fmla="*/ 0 h 859018"/>
              <a:gd name="connsiteX3" fmla="*/ 1188178 w 2661357"/>
              <a:gd name="connsiteY3" fmla="*/ 0 h 859018"/>
              <a:gd name="connsiteX4" fmla="*/ 1710680 w 2661357"/>
              <a:gd name="connsiteY4" fmla="*/ 0 h 859018"/>
              <a:gd name="connsiteX5" fmla="*/ 2518184 w 2661357"/>
              <a:gd name="connsiteY5" fmla="*/ 0 h 859018"/>
              <a:gd name="connsiteX6" fmla="*/ 2661357 w 2661357"/>
              <a:gd name="connsiteY6" fmla="*/ 143173 h 859018"/>
              <a:gd name="connsiteX7" fmla="*/ 2661357 w 2661357"/>
              <a:gd name="connsiteY7" fmla="*/ 715845 h 859018"/>
              <a:gd name="connsiteX8" fmla="*/ 2518184 w 2661357"/>
              <a:gd name="connsiteY8" fmla="*/ 859018 h 859018"/>
              <a:gd name="connsiteX9" fmla="*/ 1995682 w 2661357"/>
              <a:gd name="connsiteY9" fmla="*/ 859018 h 859018"/>
              <a:gd name="connsiteX10" fmla="*/ 1401929 w 2661357"/>
              <a:gd name="connsiteY10" fmla="*/ 859018 h 859018"/>
              <a:gd name="connsiteX11" fmla="*/ 879426 w 2661357"/>
              <a:gd name="connsiteY11" fmla="*/ 859018 h 859018"/>
              <a:gd name="connsiteX12" fmla="*/ 143173 w 2661357"/>
              <a:gd name="connsiteY12" fmla="*/ 859018 h 859018"/>
              <a:gd name="connsiteX13" fmla="*/ 0 w 2661357"/>
              <a:gd name="connsiteY13" fmla="*/ 715845 h 859018"/>
              <a:gd name="connsiteX14" fmla="*/ 0 w 2661357"/>
              <a:gd name="connsiteY14"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1357" h="859018" fill="none" extrusionOk="0">
                <a:moveTo>
                  <a:pt x="0" y="143173"/>
                </a:moveTo>
                <a:cubicBezTo>
                  <a:pt x="2656" y="67941"/>
                  <a:pt x="64527" y="-2173"/>
                  <a:pt x="143173" y="0"/>
                </a:cubicBezTo>
                <a:cubicBezTo>
                  <a:pt x="317455" y="-48081"/>
                  <a:pt x="499129" y="58529"/>
                  <a:pt x="665675" y="0"/>
                </a:cubicBezTo>
                <a:cubicBezTo>
                  <a:pt x="832221" y="-58529"/>
                  <a:pt x="1018631" y="12150"/>
                  <a:pt x="1188178" y="0"/>
                </a:cubicBezTo>
                <a:cubicBezTo>
                  <a:pt x="1357725" y="-12150"/>
                  <a:pt x="1524298" y="21406"/>
                  <a:pt x="1710680" y="0"/>
                </a:cubicBezTo>
                <a:cubicBezTo>
                  <a:pt x="1897062" y="-21406"/>
                  <a:pt x="2138483" y="60229"/>
                  <a:pt x="2518184" y="0"/>
                </a:cubicBezTo>
                <a:cubicBezTo>
                  <a:pt x="2605680" y="13270"/>
                  <a:pt x="2661444" y="71679"/>
                  <a:pt x="2661357" y="143173"/>
                </a:cubicBezTo>
                <a:cubicBezTo>
                  <a:pt x="2673762" y="322270"/>
                  <a:pt x="2655203" y="432554"/>
                  <a:pt x="2661357" y="715845"/>
                </a:cubicBezTo>
                <a:cubicBezTo>
                  <a:pt x="2646741" y="789554"/>
                  <a:pt x="2592821" y="880004"/>
                  <a:pt x="2518184" y="859018"/>
                </a:cubicBezTo>
                <a:cubicBezTo>
                  <a:pt x="2384534" y="874326"/>
                  <a:pt x="2221994" y="804089"/>
                  <a:pt x="1995682" y="859018"/>
                </a:cubicBezTo>
                <a:cubicBezTo>
                  <a:pt x="1769370" y="913947"/>
                  <a:pt x="1656686" y="838033"/>
                  <a:pt x="1401929" y="859018"/>
                </a:cubicBezTo>
                <a:cubicBezTo>
                  <a:pt x="1147172" y="880003"/>
                  <a:pt x="1032296" y="815158"/>
                  <a:pt x="879426" y="859018"/>
                </a:cubicBezTo>
                <a:cubicBezTo>
                  <a:pt x="726556" y="902878"/>
                  <a:pt x="387973" y="832883"/>
                  <a:pt x="143173" y="859018"/>
                </a:cubicBezTo>
                <a:cubicBezTo>
                  <a:pt x="79855" y="841467"/>
                  <a:pt x="7506" y="804379"/>
                  <a:pt x="0" y="715845"/>
                </a:cubicBezTo>
                <a:cubicBezTo>
                  <a:pt x="-56416" y="545707"/>
                  <a:pt x="60089" y="369115"/>
                  <a:pt x="0" y="143173"/>
                </a:cubicBezTo>
                <a:close/>
              </a:path>
              <a:path w="2661357" h="859018" stroke="0" extrusionOk="0">
                <a:moveTo>
                  <a:pt x="0" y="143173"/>
                </a:moveTo>
                <a:cubicBezTo>
                  <a:pt x="-687" y="72424"/>
                  <a:pt x="63440" y="-3034"/>
                  <a:pt x="143173" y="0"/>
                </a:cubicBezTo>
                <a:cubicBezTo>
                  <a:pt x="364803" y="-64230"/>
                  <a:pt x="650010" y="42970"/>
                  <a:pt x="784426" y="0"/>
                </a:cubicBezTo>
                <a:cubicBezTo>
                  <a:pt x="918842" y="-42970"/>
                  <a:pt x="1149262" y="19495"/>
                  <a:pt x="1401929" y="0"/>
                </a:cubicBezTo>
                <a:cubicBezTo>
                  <a:pt x="1654596" y="-19495"/>
                  <a:pt x="2273090" y="54273"/>
                  <a:pt x="2518184" y="0"/>
                </a:cubicBezTo>
                <a:cubicBezTo>
                  <a:pt x="2598187" y="19103"/>
                  <a:pt x="2663814" y="60138"/>
                  <a:pt x="2661357" y="143173"/>
                </a:cubicBezTo>
                <a:cubicBezTo>
                  <a:pt x="2680808" y="285950"/>
                  <a:pt x="2618072" y="530830"/>
                  <a:pt x="2661357" y="715845"/>
                </a:cubicBezTo>
                <a:cubicBezTo>
                  <a:pt x="2656439" y="799693"/>
                  <a:pt x="2613779" y="861547"/>
                  <a:pt x="2518184" y="859018"/>
                </a:cubicBezTo>
                <a:cubicBezTo>
                  <a:pt x="2331602" y="860114"/>
                  <a:pt x="2166242" y="814592"/>
                  <a:pt x="1971931" y="859018"/>
                </a:cubicBezTo>
                <a:cubicBezTo>
                  <a:pt x="1777620" y="903444"/>
                  <a:pt x="1577172" y="803612"/>
                  <a:pt x="1378179" y="859018"/>
                </a:cubicBezTo>
                <a:cubicBezTo>
                  <a:pt x="1179186" y="914424"/>
                  <a:pt x="1030690" y="815108"/>
                  <a:pt x="736926" y="859018"/>
                </a:cubicBezTo>
                <a:cubicBezTo>
                  <a:pt x="443162" y="902928"/>
                  <a:pt x="294918" y="817242"/>
                  <a:pt x="143173" y="859018"/>
                </a:cubicBezTo>
                <a:cubicBezTo>
                  <a:pt x="49532" y="843927"/>
                  <a:pt x="-4418" y="789217"/>
                  <a:pt x="0" y="715845"/>
                </a:cubicBezTo>
                <a:cubicBezTo>
                  <a:pt x="-64918" y="588912"/>
                  <a:pt x="62045" y="372112"/>
                  <a:pt x="0" y="143173"/>
                </a:cubicBezTo>
                <a:close/>
              </a:path>
            </a:pathLst>
          </a:custGeom>
          <a:solidFill>
            <a:schemeClr val="accent4">
              <a:lumMod val="20000"/>
              <a:lumOff val="80000"/>
              <a:alpha val="74000"/>
            </a:schemeClr>
          </a:solidFill>
          <a:ln w="38100">
            <a:prstDash val="sysDot"/>
            <a:extLst>
              <a:ext uri="{C807C97D-BFC1-408E-A445-0C87EB9F89A2}">
                <ask:lineSketchStyleProps xmlns:ask="http://schemas.microsoft.com/office/drawing/2018/sketchyshapes" sd="183134680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Phía Đông giáp</a:t>
            </a:r>
          </a:p>
        </p:txBody>
      </p:sp>
      <p:sp>
        <p:nvSpPr>
          <p:cNvPr id="52" name="Rectangle: Rounded Corners 51">
            <a:extLst>
              <a:ext uri="{FF2B5EF4-FFF2-40B4-BE49-F238E27FC236}">
                <a16:creationId xmlns:a16="http://schemas.microsoft.com/office/drawing/2014/main" id="{CEDC0FB8-EBBA-465B-8177-D05EF4D2A028}"/>
              </a:ext>
            </a:extLst>
          </p:cNvPr>
          <p:cNvSpPr/>
          <p:nvPr/>
        </p:nvSpPr>
        <p:spPr>
          <a:xfrm>
            <a:off x="5176358" y="2821224"/>
            <a:ext cx="2661358" cy="859018"/>
          </a:xfrm>
          <a:custGeom>
            <a:avLst/>
            <a:gdLst>
              <a:gd name="connsiteX0" fmla="*/ 0 w 2661358"/>
              <a:gd name="connsiteY0" fmla="*/ 143173 h 859018"/>
              <a:gd name="connsiteX1" fmla="*/ 143173 w 2661358"/>
              <a:gd name="connsiteY1" fmla="*/ 0 h 859018"/>
              <a:gd name="connsiteX2" fmla="*/ 760676 w 2661358"/>
              <a:gd name="connsiteY2" fmla="*/ 0 h 859018"/>
              <a:gd name="connsiteX3" fmla="*/ 1330679 w 2661358"/>
              <a:gd name="connsiteY3" fmla="*/ 0 h 859018"/>
              <a:gd name="connsiteX4" fmla="*/ 1900682 w 2661358"/>
              <a:gd name="connsiteY4" fmla="*/ 0 h 859018"/>
              <a:gd name="connsiteX5" fmla="*/ 2518185 w 2661358"/>
              <a:gd name="connsiteY5" fmla="*/ 0 h 859018"/>
              <a:gd name="connsiteX6" fmla="*/ 2661358 w 2661358"/>
              <a:gd name="connsiteY6" fmla="*/ 143173 h 859018"/>
              <a:gd name="connsiteX7" fmla="*/ 2661358 w 2661358"/>
              <a:gd name="connsiteY7" fmla="*/ 715845 h 859018"/>
              <a:gd name="connsiteX8" fmla="*/ 2518185 w 2661358"/>
              <a:gd name="connsiteY8" fmla="*/ 859018 h 859018"/>
              <a:gd name="connsiteX9" fmla="*/ 1924432 w 2661358"/>
              <a:gd name="connsiteY9" fmla="*/ 859018 h 859018"/>
              <a:gd name="connsiteX10" fmla="*/ 1401929 w 2661358"/>
              <a:gd name="connsiteY10" fmla="*/ 859018 h 859018"/>
              <a:gd name="connsiteX11" fmla="*/ 784426 w 2661358"/>
              <a:gd name="connsiteY11" fmla="*/ 859018 h 859018"/>
              <a:gd name="connsiteX12" fmla="*/ 143173 w 2661358"/>
              <a:gd name="connsiteY12" fmla="*/ 859018 h 859018"/>
              <a:gd name="connsiteX13" fmla="*/ 0 w 2661358"/>
              <a:gd name="connsiteY13" fmla="*/ 715845 h 859018"/>
              <a:gd name="connsiteX14" fmla="*/ 0 w 2661358"/>
              <a:gd name="connsiteY14"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1358" h="859018" fill="none" extrusionOk="0">
                <a:moveTo>
                  <a:pt x="0" y="143173"/>
                </a:moveTo>
                <a:cubicBezTo>
                  <a:pt x="-1910" y="62759"/>
                  <a:pt x="58784" y="18621"/>
                  <a:pt x="143173" y="0"/>
                </a:cubicBezTo>
                <a:cubicBezTo>
                  <a:pt x="336420" y="-15439"/>
                  <a:pt x="495025" y="41355"/>
                  <a:pt x="760676" y="0"/>
                </a:cubicBezTo>
                <a:cubicBezTo>
                  <a:pt x="1026327" y="-41355"/>
                  <a:pt x="1089271" y="5754"/>
                  <a:pt x="1330679" y="0"/>
                </a:cubicBezTo>
                <a:cubicBezTo>
                  <a:pt x="1572087" y="-5754"/>
                  <a:pt x="1668005" y="28015"/>
                  <a:pt x="1900682" y="0"/>
                </a:cubicBezTo>
                <a:cubicBezTo>
                  <a:pt x="2133359" y="-28015"/>
                  <a:pt x="2374585" y="49145"/>
                  <a:pt x="2518185" y="0"/>
                </a:cubicBezTo>
                <a:cubicBezTo>
                  <a:pt x="2585748" y="-20506"/>
                  <a:pt x="2670409" y="59721"/>
                  <a:pt x="2661358" y="143173"/>
                </a:cubicBezTo>
                <a:cubicBezTo>
                  <a:pt x="2697008" y="291145"/>
                  <a:pt x="2595028" y="508513"/>
                  <a:pt x="2661358" y="715845"/>
                </a:cubicBezTo>
                <a:cubicBezTo>
                  <a:pt x="2650525" y="815812"/>
                  <a:pt x="2594749" y="863564"/>
                  <a:pt x="2518185" y="859018"/>
                </a:cubicBezTo>
                <a:cubicBezTo>
                  <a:pt x="2341862" y="887963"/>
                  <a:pt x="2115227" y="807353"/>
                  <a:pt x="1924432" y="859018"/>
                </a:cubicBezTo>
                <a:cubicBezTo>
                  <a:pt x="1733637" y="910683"/>
                  <a:pt x="1537625" y="822315"/>
                  <a:pt x="1401929" y="859018"/>
                </a:cubicBezTo>
                <a:cubicBezTo>
                  <a:pt x="1266233" y="895721"/>
                  <a:pt x="982996" y="847687"/>
                  <a:pt x="784426" y="859018"/>
                </a:cubicBezTo>
                <a:cubicBezTo>
                  <a:pt x="585856" y="870349"/>
                  <a:pt x="299239" y="825862"/>
                  <a:pt x="143173" y="859018"/>
                </a:cubicBezTo>
                <a:cubicBezTo>
                  <a:pt x="65360" y="853661"/>
                  <a:pt x="7602" y="784295"/>
                  <a:pt x="0" y="715845"/>
                </a:cubicBezTo>
                <a:cubicBezTo>
                  <a:pt x="-59703" y="581103"/>
                  <a:pt x="35623" y="262337"/>
                  <a:pt x="0" y="143173"/>
                </a:cubicBezTo>
                <a:close/>
              </a:path>
              <a:path w="2661358" h="859018" stroke="0" extrusionOk="0">
                <a:moveTo>
                  <a:pt x="0" y="143173"/>
                </a:moveTo>
                <a:cubicBezTo>
                  <a:pt x="-8313" y="68568"/>
                  <a:pt x="57676" y="-8721"/>
                  <a:pt x="143173" y="0"/>
                </a:cubicBezTo>
                <a:cubicBezTo>
                  <a:pt x="398033" y="-45259"/>
                  <a:pt x="439885" y="60226"/>
                  <a:pt x="713176" y="0"/>
                </a:cubicBezTo>
                <a:cubicBezTo>
                  <a:pt x="986467" y="-60226"/>
                  <a:pt x="995557" y="47064"/>
                  <a:pt x="1235679" y="0"/>
                </a:cubicBezTo>
                <a:cubicBezTo>
                  <a:pt x="1475801" y="-47064"/>
                  <a:pt x="1622034" y="67583"/>
                  <a:pt x="1853182" y="0"/>
                </a:cubicBezTo>
                <a:cubicBezTo>
                  <a:pt x="2084330" y="-67583"/>
                  <a:pt x="2363220" y="66319"/>
                  <a:pt x="2518185" y="0"/>
                </a:cubicBezTo>
                <a:cubicBezTo>
                  <a:pt x="2593495" y="-61"/>
                  <a:pt x="2655741" y="64998"/>
                  <a:pt x="2661358" y="143173"/>
                </a:cubicBezTo>
                <a:cubicBezTo>
                  <a:pt x="2673352" y="416983"/>
                  <a:pt x="2630649" y="468866"/>
                  <a:pt x="2661358" y="715845"/>
                </a:cubicBezTo>
                <a:cubicBezTo>
                  <a:pt x="2660063" y="810325"/>
                  <a:pt x="2614901" y="850569"/>
                  <a:pt x="2518185" y="859018"/>
                </a:cubicBezTo>
                <a:cubicBezTo>
                  <a:pt x="2345957" y="862771"/>
                  <a:pt x="2101838" y="793906"/>
                  <a:pt x="1971932" y="859018"/>
                </a:cubicBezTo>
                <a:cubicBezTo>
                  <a:pt x="1842026" y="924130"/>
                  <a:pt x="1492202" y="794402"/>
                  <a:pt x="1354429" y="859018"/>
                </a:cubicBezTo>
                <a:cubicBezTo>
                  <a:pt x="1216656" y="923634"/>
                  <a:pt x="959857" y="807390"/>
                  <a:pt x="831926" y="859018"/>
                </a:cubicBezTo>
                <a:cubicBezTo>
                  <a:pt x="703995" y="910646"/>
                  <a:pt x="381134" y="803311"/>
                  <a:pt x="143173" y="859018"/>
                </a:cubicBezTo>
                <a:cubicBezTo>
                  <a:pt x="57376" y="860644"/>
                  <a:pt x="815" y="797399"/>
                  <a:pt x="0" y="715845"/>
                </a:cubicBezTo>
                <a:cubicBezTo>
                  <a:pt x="-39208" y="543754"/>
                  <a:pt x="46846" y="323850"/>
                  <a:pt x="0" y="143173"/>
                </a:cubicBezTo>
                <a:close/>
              </a:path>
            </a:pathLst>
          </a:custGeom>
          <a:solidFill>
            <a:schemeClr val="accent4">
              <a:lumMod val="20000"/>
              <a:lumOff val="80000"/>
              <a:alpha val="74000"/>
            </a:schemeClr>
          </a:solidFill>
          <a:ln w="38100">
            <a:prstDash val="sysDot"/>
            <a:extLst>
              <a:ext uri="{C807C97D-BFC1-408E-A445-0C87EB9F89A2}">
                <ask:lineSketchStyleProps xmlns:ask="http://schemas.microsoft.com/office/drawing/2018/sketchyshapes" sd="14795002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Phía Nam giáp</a:t>
            </a:r>
          </a:p>
        </p:txBody>
      </p:sp>
      <p:sp>
        <p:nvSpPr>
          <p:cNvPr id="53" name="Rectangle: Rounded Corners 52">
            <a:extLst>
              <a:ext uri="{FF2B5EF4-FFF2-40B4-BE49-F238E27FC236}">
                <a16:creationId xmlns:a16="http://schemas.microsoft.com/office/drawing/2014/main" id="{AC96FACA-FE01-4C15-AD92-5003E8DFF890}"/>
              </a:ext>
            </a:extLst>
          </p:cNvPr>
          <p:cNvSpPr/>
          <p:nvPr/>
        </p:nvSpPr>
        <p:spPr>
          <a:xfrm>
            <a:off x="5143901" y="4126269"/>
            <a:ext cx="2693816" cy="859018"/>
          </a:xfrm>
          <a:custGeom>
            <a:avLst/>
            <a:gdLst>
              <a:gd name="connsiteX0" fmla="*/ 0 w 2693816"/>
              <a:gd name="connsiteY0" fmla="*/ 143173 h 859018"/>
              <a:gd name="connsiteX1" fmla="*/ 143173 w 2693816"/>
              <a:gd name="connsiteY1" fmla="*/ 0 h 859018"/>
              <a:gd name="connsiteX2" fmla="*/ 552443 w 2693816"/>
              <a:gd name="connsiteY2" fmla="*/ 0 h 859018"/>
              <a:gd name="connsiteX3" fmla="*/ 1033937 w 2693816"/>
              <a:gd name="connsiteY3" fmla="*/ 0 h 859018"/>
              <a:gd name="connsiteX4" fmla="*/ 1563580 w 2693816"/>
              <a:gd name="connsiteY4" fmla="*/ 0 h 859018"/>
              <a:gd name="connsiteX5" fmla="*/ 1972850 w 2693816"/>
              <a:gd name="connsiteY5" fmla="*/ 0 h 859018"/>
              <a:gd name="connsiteX6" fmla="*/ 2550643 w 2693816"/>
              <a:gd name="connsiteY6" fmla="*/ 0 h 859018"/>
              <a:gd name="connsiteX7" fmla="*/ 2693816 w 2693816"/>
              <a:gd name="connsiteY7" fmla="*/ 143173 h 859018"/>
              <a:gd name="connsiteX8" fmla="*/ 2693816 w 2693816"/>
              <a:gd name="connsiteY8" fmla="*/ 715845 h 859018"/>
              <a:gd name="connsiteX9" fmla="*/ 2550643 w 2693816"/>
              <a:gd name="connsiteY9" fmla="*/ 859018 h 859018"/>
              <a:gd name="connsiteX10" fmla="*/ 2117298 w 2693816"/>
              <a:gd name="connsiteY10" fmla="*/ 859018 h 859018"/>
              <a:gd name="connsiteX11" fmla="*/ 1708028 w 2693816"/>
              <a:gd name="connsiteY11" fmla="*/ 859018 h 859018"/>
              <a:gd name="connsiteX12" fmla="*/ 1178385 w 2693816"/>
              <a:gd name="connsiteY12" fmla="*/ 859018 h 859018"/>
              <a:gd name="connsiteX13" fmla="*/ 720966 w 2693816"/>
              <a:gd name="connsiteY13" fmla="*/ 859018 h 859018"/>
              <a:gd name="connsiteX14" fmla="*/ 143173 w 2693816"/>
              <a:gd name="connsiteY14" fmla="*/ 859018 h 859018"/>
              <a:gd name="connsiteX15" fmla="*/ 0 w 2693816"/>
              <a:gd name="connsiteY15" fmla="*/ 715845 h 859018"/>
              <a:gd name="connsiteX16" fmla="*/ 0 w 2693816"/>
              <a:gd name="connsiteY16"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3816" h="859018" fill="none" extrusionOk="0">
                <a:moveTo>
                  <a:pt x="0" y="143173"/>
                </a:moveTo>
                <a:cubicBezTo>
                  <a:pt x="10912" y="79116"/>
                  <a:pt x="64153" y="-4712"/>
                  <a:pt x="143173" y="0"/>
                </a:cubicBezTo>
                <a:cubicBezTo>
                  <a:pt x="332758" y="-2109"/>
                  <a:pt x="357085" y="7083"/>
                  <a:pt x="552443" y="0"/>
                </a:cubicBezTo>
                <a:cubicBezTo>
                  <a:pt x="747801" y="-7083"/>
                  <a:pt x="864972" y="32513"/>
                  <a:pt x="1033937" y="0"/>
                </a:cubicBezTo>
                <a:cubicBezTo>
                  <a:pt x="1202902" y="-32513"/>
                  <a:pt x="1417568" y="22171"/>
                  <a:pt x="1563580" y="0"/>
                </a:cubicBezTo>
                <a:cubicBezTo>
                  <a:pt x="1709592" y="-22171"/>
                  <a:pt x="1821310" y="4899"/>
                  <a:pt x="1972850" y="0"/>
                </a:cubicBezTo>
                <a:cubicBezTo>
                  <a:pt x="2124390" y="-4899"/>
                  <a:pt x="2271879" y="32694"/>
                  <a:pt x="2550643" y="0"/>
                </a:cubicBezTo>
                <a:cubicBezTo>
                  <a:pt x="2622386" y="7455"/>
                  <a:pt x="2688323" y="48232"/>
                  <a:pt x="2693816" y="143173"/>
                </a:cubicBezTo>
                <a:cubicBezTo>
                  <a:pt x="2732643" y="275718"/>
                  <a:pt x="2635409" y="507519"/>
                  <a:pt x="2693816" y="715845"/>
                </a:cubicBezTo>
                <a:cubicBezTo>
                  <a:pt x="2693113" y="787647"/>
                  <a:pt x="2638502" y="858038"/>
                  <a:pt x="2550643" y="859018"/>
                </a:cubicBezTo>
                <a:cubicBezTo>
                  <a:pt x="2454060" y="894718"/>
                  <a:pt x="2214308" y="819312"/>
                  <a:pt x="2117298" y="859018"/>
                </a:cubicBezTo>
                <a:cubicBezTo>
                  <a:pt x="2020289" y="898724"/>
                  <a:pt x="1832980" y="850229"/>
                  <a:pt x="1708028" y="859018"/>
                </a:cubicBezTo>
                <a:cubicBezTo>
                  <a:pt x="1583076" y="867807"/>
                  <a:pt x="1311022" y="838511"/>
                  <a:pt x="1178385" y="859018"/>
                </a:cubicBezTo>
                <a:cubicBezTo>
                  <a:pt x="1045748" y="879525"/>
                  <a:pt x="924619" y="815151"/>
                  <a:pt x="720966" y="859018"/>
                </a:cubicBezTo>
                <a:cubicBezTo>
                  <a:pt x="517313" y="902885"/>
                  <a:pt x="408782" y="833592"/>
                  <a:pt x="143173" y="859018"/>
                </a:cubicBezTo>
                <a:cubicBezTo>
                  <a:pt x="68552" y="858917"/>
                  <a:pt x="-5777" y="798240"/>
                  <a:pt x="0" y="715845"/>
                </a:cubicBezTo>
                <a:cubicBezTo>
                  <a:pt x="-1165" y="476235"/>
                  <a:pt x="67245" y="388089"/>
                  <a:pt x="0" y="143173"/>
                </a:cubicBezTo>
                <a:close/>
              </a:path>
              <a:path w="2693816" h="859018" stroke="0" extrusionOk="0">
                <a:moveTo>
                  <a:pt x="0" y="143173"/>
                </a:moveTo>
                <a:cubicBezTo>
                  <a:pt x="17708" y="51107"/>
                  <a:pt x="55009" y="-2155"/>
                  <a:pt x="143173" y="0"/>
                </a:cubicBezTo>
                <a:cubicBezTo>
                  <a:pt x="281048" y="-42770"/>
                  <a:pt x="451879" y="23476"/>
                  <a:pt x="672816" y="0"/>
                </a:cubicBezTo>
                <a:cubicBezTo>
                  <a:pt x="893753" y="-23476"/>
                  <a:pt x="952413" y="26442"/>
                  <a:pt x="1106161" y="0"/>
                </a:cubicBezTo>
                <a:cubicBezTo>
                  <a:pt x="1259909" y="-26442"/>
                  <a:pt x="1372338" y="52990"/>
                  <a:pt x="1587655" y="0"/>
                </a:cubicBezTo>
                <a:cubicBezTo>
                  <a:pt x="1802972" y="-52990"/>
                  <a:pt x="1905473" y="6379"/>
                  <a:pt x="2069149" y="0"/>
                </a:cubicBezTo>
                <a:cubicBezTo>
                  <a:pt x="2232825" y="-6379"/>
                  <a:pt x="2425599" y="50391"/>
                  <a:pt x="2550643" y="0"/>
                </a:cubicBezTo>
                <a:cubicBezTo>
                  <a:pt x="2635429" y="2214"/>
                  <a:pt x="2714965" y="67751"/>
                  <a:pt x="2693816" y="143173"/>
                </a:cubicBezTo>
                <a:cubicBezTo>
                  <a:pt x="2721377" y="311938"/>
                  <a:pt x="2663822" y="552264"/>
                  <a:pt x="2693816" y="715845"/>
                </a:cubicBezTo>
                <a:cubicBezTo>
                  <a:pt x="2696994" y="813592"/>
                  <a:pt x="2638958" y="846812"/>
                  <a:pt x="2550643" y="859018"/>
                </a:cubicBezTo>
                <a:cubicBezTo>
                  <a:pt x="2346147" y="861336"/>
                  <a:pt x="2294994" y="850744"/>
                  <a:pt x="2117298" y="859018"/>
                </a:cubicBezTo>
                <a:cubicBezTo>
                  <a:pt x="1939602" y="867292"/>
                  <a:pt x="1834994" y="830574"/>
                  <a:pt x="1587655" y="859018"/>
                </a:cubicBezTo>
                <a:cubicBezTo>
                  <a:pt x="1340316" y="887462"/>
                  <a:pt x="1319709" y="823242"/>
                  <a:pt x="1082086" y="859018"/>
                </a:cubicBezTo>
                <a:cubicBezTo>
                  <a:pt x="844463" y="894794"/>
                  <a:pt x="404211" y="763792"/>
                  <a:pt x="143173" y="859018"/>
                </a:cubicBezTo>
                <a:cubicBezTo>
                  <a:pt x="72948" y="871850"/>
                  <a:pt x="18671" y="798593"/>
                  <a:pt x="0" y="715845"/>
                </a:cubicBezTo>
                <a:cubicBezTo>
                  <a:pt x="-61070" y="561325"/>
                  <a:pt x="52159" y="328485"/>
                  <a:pt x="0" y="143173"/>
                </a:cubicBezTo>
                <a:close/>
              </a:path>
            </a:pathLst>
          </a:custGeom>
          <a:solidFill>
            <a:schemeClr val="accent4">
              <a:lumMod val="20000"/>
              <a:lumOff val="80000"/>
              <a:alpha val="74000"/>
            </a:schemeClr>
          </a:solidFill>
          <a:ln w="38100">
            <a:prstDash val="sysDot"/>
            <a:extLst>
              <a:ext uri="{C807C97D-BFC1-408E-A445-0C87EB9F89A2}">
                <ask:lineSketchStyleProps xmlns:ask="http://schemas.microsoft.com/office/drawing/2018/sketchyshapes" sd="389330503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Phía Bắc giáp</a:t>
            </a:r>
          </a:p>
        </p:txBody>
      </p:sp>
      <p:sp>
        <p:nvSpPr>
          <p:cNvPr id="54" name="Rectangle: Rounded Corners 53">
            <a:extLst>
              <a:ext uri="{FF2B5EF4-FFF2-40B4-BE49-F238E27FC236}">
                <a16:creationId xmlns:a16="http://schemas.microsoft.com/office/drawing/2014/main" id="{29C475A0-63BE-4B76-8C3B-CF5E31F2EBCD}"/>
              </a:ext>
            </a:extLst>
          </p:cNvPr>
          <p:cNvSpPr/>
          <p:nvPr/>
        </p:nvSpPr>
        <p:spPr>
          <a:xfrm>
            <a:off x="5156806" y="5420883"/>
            <a:ext cx="2785411" cy="859018"/>
          </a:xfrm>
          <a:custGeom>
            <a:avLst/>
            <a:gdLst>
              <a:gd name="connsiteX0" fmla="*/ 0 w 2785411"/>
              <a:gd name="connsiteY0" fmla="*/ 143173 h 859018"/>
              <a:gd name="connsiteX1" fmla="*/ 143173 w 2785411"/>
              <a:gd name="connsiteY1" fmla="*/ 0 h 859018"/>
              <a:gd name="connsiteX2" fmla="*/ 568014 w 2785411"/>
              <a:gd name="connsiteY2" fmla="*/ 0 h 859018"/>
              <a:gd name="connsiteX3" fmla="*/ 1042836 w 2785411"/>
              <a:gd name="connsiteY3" fmla="*/ 0 h 859018"/>
              <a:gd name="connsiteX4" fmla="*/ 1467677 w 2785411"/>
              <a:gd name="connsiteY4" fmla="*/ 0 h 859018"/>
              <a:gd name="connsiteX5" fmla="*/ 2017472 w 2785411"/>
              <a:gd name="connsiteY5" fmla="*/ 0 h 859018"/>
              <a:gd name="connsiteX6" fmla="*/ 2642238 w 2785411"/>
              <a:gd name="connsiteY6" fmla="*/ 0 h 859018"/>
              <a:gd name="connsiteX7" fmla="*/ 2785411 w 2785411"/>
              <a:gd name="connsiteY7" fmla="*/ 143173 h 859018"/>
              <a:gd name="connsiteX8" fmla="*/ 2785411 w 2785411"/>
              <a:gd name="connsiteY8" fmla="*/ 715845 h 859018"/>
              <a:gd name="connsiteX9" fmla="*/ 2642238 w 2785411"/>
              <a:gd name="connsiteY9" fmla="*/ 859018 h 859018"/>
              <a:gd name="connsiteX10" fmla="*/ 2192406 w 2785411"/>
              <a:gd name="connsiteY10" fmla="*/ 859018 h 859018"/>
              <a:gd name="connsiteX11" fmla="*/ 1767565 w 2785411"/>
              <a:gd name="connsiteY11" fmla="*/ 859018 h 859018"/>
              <a:gd name="connsiteX12" fmla="*/ 1217771 w 2785411"/>
              <a:gd name="connsiteY12" fmla="*/ 859018 h 859018"/>
              <a:gd name="connsiteX13" fmla="*/ 767939 w 2785411"/>
              <a:gd name="connsiteY13" fmla="*/ 859018 h 859018"/>
              <a:gd name="connsiteX14" fmla="*/ 143173 w 2785411"/>
              <a:gd name="connsiteY14" fmla="*/ 859018 h 859018"/>
              <a:gd name="connsiteX15" fmla="*/ 0 w 2785411"/>
              <a:gd name="connsiteY15" fmla="*/ 715845 h 859018"/>
              <a:gd name="connsiteX16" fmla="*/ 0 w 2785411"/>
              <a:gd name="connsiteY16"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5411" h="859018" fill="none" extrusionOk="0">
                <a:moveTo>
                  <a:pt x="0" y="143173"/>
                </a:moveTo>
                <a:cubicBezTo>
                  <a:pt x="-4811" y="75064"/>
                  <a:pt x="50537" y="2796"/>
                  <a:pt x="143173" y="0"/>
                </a:cubicBezTo>
                <a:cubicBezTo>
                  <a:pt x="343940" y="-10574"/>
                  <a:pt x="471843" y="50757"/>
                  <a:pt x="568014" y="0"/>
                </a:cubicBezTo>
                <a:cubicBezTo>
                  <a:pt x="664185" y="-50757"/>
                  <a:pt x="883750" y="17882"/>
                  <a:pt x="1042836" y="0"/>
                </a:cubicBezTo>
                <a:cubicBezTo>
                  <a:pt x="1201922" y="-17882"/>
                  <a:pt x="1315643" y="41564"/>
                  <a:pt x="1467677" y="0"/>
                </a:cubicBezTo>
                <a:cubicBezTo>
                  <a:pt x="1619711" y="-41564"/>
                  <a:pt x="1895072" y="47224"/>
                  <a:pt x="2017472" y="0"/>
                </a:cubicBezTo>
                <a:cubicBezTo>
                  <a:pt x="2139872" y="-47224"/>
                  <a:pt x="2498597" y="18709"/>
                  <a:pt x="2642238" y="0"/>
                </a:cubicBezTo>
                <a:cubicBezTo>
                  <a:pt x="2717919" y="-11408"/>
                  <a:pt x="2803189" y="49583"/>
                  <a:pt x="2785411" y="143173"/>
                </a:cubicBezTo>
                <a:cubicBezTo>
                  <a:pt x="2816485" y="421776"/>
                  <a:pt x="2718934" y="456888"/>
                  <a:pt x="2785411" y="715845"/>
                </a:cubicBezTo>
                <a:cubicBezTo>
                  <a:pt x="2782350" y="794891"/>
                  <a:pt x="2715567" y="874357"/>
                  <a:pt x="2642238" y="859018"/>
                </a:cubicBezTo>
                <a:cubicBezTo>
                  <a:pt x="2533575" y="912199"/>
                  <a:pt x="2393276" y="819688"/>
                  <a:pt x="2192406" y="859018"/>
                </a:cubicBezTo>
                <a:cubicBezTo>
                  <a:pt x="1991536" y="898348"/>
                  <a:pt x="1937293" y="842253"/>
                  <a:pt x="1767565" y="859018"/>
                </a:cubicBezTo>
                <a:cubicBezTo>
                  <a:pt x="1597837" y="875783"/>
                  <a:pt x="1344533" y="797930"/>
                  <a:pt x="1217771" y="859018"/>
                </a:cubicBezTo>
                <a:cubicBezTo>
                  <a:pt x="1091009" y="920106"/>
                  <a:pt x="924233" y="851832"/>
                  <a:pt x="767939" y="859018"/>
                </a:cubicBezTo>
                <a:cubicBezTo>
                  <a:pt x="611645" y="866204"/>
                  <a:pt x="371687" y="805580"/>
                  <a:pt x="143173" y="859018"/>
                </a:cubicBezTo>
                <a:cubicBezTo>
                  <a:pt x="45450" y="868456"/>
                  <a:pt x="-8436" y="785396"/>
                  <a:pt x="0" y="715845"/>
                </a:cubicBezTo>
                <a:cubicBezTo>
                  <a:pt x="-47704" y="579773"/>
                  <a:pt x="61534" y="300632"/>
                  <a:pt x="0" y="143173"/>
                </a:cubicBezTo>
                <a:close/>
              </a:path>
              <a:path w="2785411" h="859018" stroke="0" extrusionOk="0">
                <a:moveTo>
                  <a:pt x="0" y="143173"/>
                </a:moveTo>
                <a:cubicBezTo>
                  <a:pt x="-10021" y="78551"/>
                  <a:pt x="58770" y="2632"/>
                  <a:pt x="143173" y="0"/>
                </a:cubicBezTo>
                <a:cubicBezTo>
                  <a:pt x="321486" y="-30334"/>
                  <a:pt x="459880" y="50220"/>
                  <a:pt x="692967" y="0"/>
                </a:cubicBezTo>
                <a:cubicBezTo>
                  <a:pt x="926054" y="-50220"/>
                  <a:pt x="948459" y="10766"/>
                  <a:pt x="1142799" y="0"/>
                </a:cubicBezTo>
                <a:cubicBezTo>
                  <a:pt x="1337139" y="-10766"/>
                  <a:pt x="1489106" y="47128"/>
                  <a:pt x="1617621" y="0"/>
                </a:cubicBezTo>
                <a:cubicBezTo>
                  <a:pt x="1746136" y="-47128"/>
                  <a:pt x="2026038" y="27957"/>
                  <a:pt x="2142425" y="0"/>
                </a:cubicBezTo>
                <a:cubicBezTo>
                  <a:pt x="2258812" y="-27957"/>
                  <a:pt x="2511644" y="55405"/>
                  <a:pt x="2642238" y="0"/>
                </a:cubicBezTo>
                <a:cubicBezTo>
                  <a:pt x="2716588" y="1624"/>
                  <a:pt x="2781101" y="50712"/>
                  <a:pt x="2785411" y="143173"/>
                </a:cubicBezTo>
                <a:cubicBezTo>
                  <a:pt x="2840871" y="426944"/>
                  <a:pt x="2739776" y="533120"/>
                  <a:pt x="2785411" y="715845"/>
                </a:cubicBezTo>
                <a:cubicBezTo>
                  <a:pt x="2766262" y="798529"/>
                  <a:pt x="2713163" y="878928"/>
                  <a:pt x="2642238" y="859018"/>
                </a:cubicBezTo>
                <a:cubicBezTo>
                  <a:pt x="2527643" y="884479"/>
                  <a:pt x="2399122" y="832997"/>
                  <a:pt x="2217397" y="859018"/>
                </a:cubicBezTo>
                <a:cubicBezTo>
                  <a:pt x="2035672" y="885039"/>
                  <a:pt x="1966029" y="815806"/>
                  <a:pt x="1717584" y="859018"/>
                </a:cubicBezTo>
                <a:cubicBezTo>
                  <a:pt x="1469139" y="902230"/>
                  <a:pt x="1450775" y="846145"/>
                  <a:pt x="1292743" y="859018"/>
                </a:cubicBezTo>
                <a:cubicBezTo>
                  <a:pt x="1134711" y="871891"/>
                  <a:pt x="986575" y="844987"/>
                  <a:pt x="867902" y="859018"/>
                </a:cubicBezTo>
                <a:cubicBezTo>
                  <a:pt x="749229" y="873049"/>
                  <a:pt x="483763" y="814194"/>
                  <a:pt x="143173" y="859018"/>
                </a:cubicBezTo>
                <a:cubicBezTo>
                  <a:pt x="57669" y="880575"/>
                  <a:pt x="12306" y="781566"/>
                  <a:pt x="0" y="715845"/>
                </a:cubicBezTo>
                <a:cubicBezTo>
                  <a:pt x="-16384" y="486290"/>
                  <a:pt x="148" y="334738"/>
                  <a:pt x="0" y="143173"/>
                </a:cubicBezTo>
                <a:close/>
              </a:path>
            </a:pathLst>
          </a:custGeom>
          <a:solidFill>
            <a:schemeClr val="accent4">
              <a:lumMod val="20000"/>
              <a:lumOff val="80000"/>
              <a:alpha val="74000"/>
            </a:schemeClr>
          </a:solidFill>
          <a:ln w="38100">
            <a:prstDash val="sysDot"/>
            <a:extLst>
              <a:ext uri="{C807C97D-BFC1-408E-A445-0C87EB9F89A2}">
                <ask:lineSketchStyleProps xmlns:ask="http://schemas.microsoft.com/office/drawing/2018/sketchyshapes" sd="14416919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Phía Tây giáp</a:t>
            </a:r>
          </a:p>
        </p:txBody>
      </p:sp>
      <p:sp>
        <p:nvSpPr>
          <p:cNvPr id="56" name="Rectangle: Rounded Corners 55">
            <a:extLst>
              <a:ext uri="{FF2B5EF4-FFF2-40B4-BE49-F238E27FC236}">
                <a16:creationId xmlns:a16="http://schemas.microsoft.com/office/drawing/2014/main" id="{731B52EF-047D-4DAF-985A-51720E3B71CB}"/>
              </a:ext>
            </a:extLst>
          </p:cNvPr>
          <p:cNvSpPr/>
          <p:nvPr/>
        </p:nvSpPr>
        <p:spPr>
          <a:xfrm>
            <a:off x="8801731" y="1389173"/>
            <a:ext cx="3223054" cy="859018"/>
          </a:xfrm>
          <a:custGeom>
            <a:avLst/>
            <a:gdLst>
              <a:gd name="connsiteX0" fmla="*/ 0 w 3223054"/>
              <a:gd name="connsiteY0" fmla="*/ 143173 h 859018"/>
              <a:gd name="connsiteX1" fmla="*/ 143173 w 3223054"/>
              <a:gd name="connsiteY1" fmla="*/ 0 h 859018"/>
              <a:gd name="connsiteX2" fmla="*/ 671780 w 3223054"/>
              <a:gd name="connsiteY2" fmla="*/ 0 h 859018"/>
              <a:gd name="connsiteX3" fmla="*/ 1171021 w 3223054"/>
              <a:gd name="connsiteY3" fmla="*/ 0 h 859018"/>
              <a:gd name="connsiteX4" fmla="*/ 1670261 w 3223054"/>
              <a:gd name="connsiteY4" fmla="*/ 0 h 859018"/>
              <a:gd name="connsiteX5" fmla="*/ 2257603 w 3223054"/>
              <a:gd name="connsiteY5" fmla="*/ 0 h 859018"/>
              <a:gd name="connsiteX6" fmla="*/ 3079881 w 3223054"/>
              <a:gd name="connsiteY6" fmla="*/ 0 h 859018"/>
              <a:gd name="connsiteX7" fmla="*/ 3223054 w 3223054"/>
              <a:gd name="connsiteY7" fmla="*/ 143173 h 859018"/>
              <a:gd name="connsiteX8" fmla="*/ 3223054 w 3223054"/>
              <a:gd name="connsiteY8" fmla="*/ 715845 h 859018"/>
              <a:gd name="connsiteX9" fmla="*/ 3079881 w 3223054"/>
              <a:gd name="connsiteY9" fmla="*/ 859018 h 859018"/>
              <a:gd name="connsiteX10" fmla="*/ 2492539 w 3223054"/>
              <a:gd name="connsiteY10" fmla="*/ 859018 h 859018"/>
              <a:gd name="connsiteX11" fmla="*/ 1963932 w 3223054"/>
              <a:gd name="connsiteY11" fmla="*/ 859018 h 859018"/>
              <a:gd name="connsiteX12" fmla="*/ 1347223 w 3223054"/>
              <a:gd name="connsiteY12" fmla="*/ 859018 h 859018"/>
              <a:gd name="connsiteX13" fmla="*/ 789249 w 3223054"/>
              <a:gd name="connsiteY13" fmla="*/ 859018 h 859018"/>
              <a:gd name="connsiteX14" fmla="*/ 143173 w 3223054"/>
              <a:gd name="connsiteY14" fmla="*/ 859018 h 859018"/>
              <a:gd name="connsiteX15" fmla="*/ 0 w 3223054"/>
              <a:gd name="connsiteY15" fmla="*/ 715845 h 859018"/>
              <a:gd name="connsiteX16" fmla="*/ 0 w 3223054"/>
              <a:gd name="connsiteY16"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3054" h="859018" fill="none" extrusionOk="0">
                <a:moveTo>
                  <a:pt x="0" y="143173"/>
                </a:moveTo>
                <a:cubicBezTo>
                  <a:pt x="-2054" y="66432"/>
                  <a:pt x="62064" y="-1522"/>
                  <a:pt x="143173" y="0"/>
                </a:cubicBezTo>
                <a:cubicBezTo>
                  <a:pt x="371978" y="-50305"/>
                  <a:pt x="564060" y="22335"/>
                  <a:pt x="671780" y="0"/>
                </a:cubicBezTo>
                <a:cubicBezTo>
                  <a:pt x="779500" y="-22335"/>
                  <a:pt x="1070490" y="34009"/>
                  <a:pt x="1171021" y="0"/>
                </a:cubicBezTo>
                <a:cubicBezTo>
                  <a:pt x="1271552" y="-34009"/>
                  <a:pt x="1502433" y="29654"/>
                  <a:pt x="1670261" y="0"/>
                </a:cubicBezTo>
                <a:cubicBezTo>
                  <a:pt x="1838089" y="-29654"/>
                  <a:pt x="2004853" y="15630"/>
                  <a:pt x="2257603" y="0"/>
                </a:cubicBezTo>
                <a:cubicBezTo>
                  <a:pt x="2510353" y="-15630"/>
                  <a:pt x="2797517" y="45977"/>
                  <a:pt x="3079881" y="0"/>
                </a:cubicBezTo>
                <a:cubicBezTo>
                  <a:pt x="3174134" y="12093"/>
                  <a:pt x="3203184" y="61774"/>
                  <a:pt x="3223054" y="143173"/>
                </a:cubicBezTo>
                <a:cubicBezTo>
                  <a:pt x="3261461" y="348922"/>
                  <a:pt x="3200687" y="533977"/>
                  <a:pt x="3223054" y="715845"/>
                </a:cubicBezTo>
                <a:cubicBezTo>
                  <a:pt x="3215123" y="789618"/>
                  <a:pt x="3163468" y="844443"/>
                  <a:pt x="3079881" y="859018"/>
                </a:cubicBezTo>
                <a:cubicBezTo>
                  <a:pt x="2871685" y="908427"/>
                  <a:pt x="2686188" y="832300"/>
                  <a:pt x="2492539" y="859018"/>
                </a:cubicBezTo>
                <a:cubicBezTo>
                  <a:pt x="2298890" y="885736"/>
                  <a:pt x="2166380" y="848209"/>
                  <a:pt x="1963932" y="859018"/>
                </a:cubicBezTo>
                <a:cubicBezTo>
                  <a:pt x="1761484" y="869827"/>
                  <a:pt x="1607414" y="857563"/>
                  <a:pt x="1347223" y="859018"/>
                </a:cubicBezTo>
                <a:cubicBezTo>
                  <a:pt x="1087032" y="860473"/>
                  <a:pt x="994517" y="809830"/>
                  <a:pt x="789249" y="859018"/>
                </a:cubicBezTo>
                <a:cubicBezTo>
                  <a:pt x="583981" y="908206"/>
                  <a:pt x="387242" y="826087"/>
                  <a:pt x="143173" y="859018"/>
                </a:cubicBezTo>
                <a:cubicBezTo>
                  <a:pt x="52395" y="863209"/>
                  <a:pt x="-2730" y="815009"/>
                  <a:pt x="0" y="715845"/>
                </a:cubicBezTo>
                <a:cubicBezTo>
                  <a:pt x="-6224" y="525393"/>
                  <a:pt x="51215" y="396410"/>
                  <a:pt x="0" y="143173"/>
                </a:cubicBezTo>
                <a:close/>
              </a:path>
              <a:path w="3223054" h="859018" stroke="0" extrusionOk="0">
                <a:moveTo>
                  <a:pt x="0" y="143173"/>
                </a:moveTo>
                <a:cubicBezTo>
                  <a:pt x="-1792" y="45498"/>
                  <a:pt x="60399" y="838"/>
                  <a:pt x="143173" y="0"/>
                </a:cubicBezTo>
                <a:cubicBezTo>
                  <a:pt x="347116" y="-56578"/>
                  <a:pt x="493962" y="42177"/>
                  <a:pt x="759882" y="0"/>
                </a:cubicBezTo>
                <a:cubicBezTo>
                  <a:pt x="1025802" y="-42177"/>
                  <a:pt x="1174124" y="14606"/>
                  <a:pt x="1405957" y="0"/>
                </a:cubicBezTo>
                <a:cubicBezTo>
                  <a:pt x="1637791" y="-14606"/>
                  <a:pt x="1714995" y="27220"/>
                  <a:pt x="1934565" y="0"/>
                </a:cubicBezTo>
                <a:cubicBezTo>
                  <a:pt x="2154135" y="-27220"/>
                  <a:pt x="2281249" y="1778"/>
                  <a:pt x="2551274" y="0"/>
                </a:cubicBezTo>
                <a:cubicBezTo>
                  <a:pt x="2821299" y="-1778"/>
                  <a:pt x="2926721" y="30044"/>
                  <a:pt x="3079881" y="0"/>
                </a:cubicBezTo>
                <a:cubicBezTo>
                  <a:pt x="3151917" y="1343"/>
                  <a:pt x="3226017" y="62661"/>
                  <a:pt x="3223054" y="143173"/>
                </a:cubicBezTo>
                <a:cubicBezTo>
                  <a:pt x="3277956" y="326865"/>
                  <a:pt x="3203765" y="493295"/>
                  <a:pt x="3223054" y="715845"/>
                </a:cubicBezTo>
                <a:cubicBezTo>
                  <a:pt x="3229283" y="800090"/>
                  <a:pt x="3154414" y="866144"/>
                  <a:pt x="3079881" y="859018"/>
                </a:cubicBezTo>
                <a:cubicBezTo>
                  <a:pt x="2879849" y="877193"/>
                  <a:pt x="2801358" y="812040"/>
                  <a:pt x="2551274" y="859018"/>
                </a:cubicBezTo>
                <a:cubicBezTo>
                  <a:pt x="2301190" y="905996"/>
                  <a:pt x="2228303" y="806626"/>
                  <a:pt x="2052033" y="859018"/>
                </a:cubicBezTo>
                <a:cubicBezTo>
                  <a:pt x="1875763" y="911410"/>
                  <a:pt x="1690818" y="813041"/>
                  <a:pt x="1552793" y="859018"/>
                </a:cubicBezTo>
                <a:cubicBezTo>
                  <a:pt x="1414768" y="904995"/>
                  <a:pt x="1181347" y="818374"/>
                  <a:pt x="1053552" y="859018"/>
                </a:cubicBezTo>
                <a:cubicBezTo>
                  <a:pt x="925757" y="899662"/>
                  <a:pt x="393207" y="801775"/>
                  <a:pt x="143173" y="859018"/>
                </a:cubicBezTo>
                <a:cubicBezTo>
                  <a:pt x="65557" y="861648"/>
                  <a:pt x="-11207" y="814329"/>
                  <a:pt x="0" y="715845"/>
                </a:cubicBezTo>
                <a:cubicBezTo>
                  <a:pt x="-9202" y="534773"/>
                  <a:pt x="36175" y="417585"/>
                  <a:pt x="0" y="143173"/>
                </a:cubicBezTo>
                <a:close/>
              </a:path>
            </a:pathLst>
          </a:custGeom>
          <a:solidFill>
            <a:schemeClr val="accent5">
              <a:lumMod val="40000"/>
              <a:lumOff val="60000"/>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Đồng bằng Bắc Bộ</a:t>
            </a:r>
          </a:p>
        </p:txBody>
      </p:sp>
      <p:sp>
        <p:nvSpPr>
          <p:cNvPr id="57" name="Rectangle: Rounded Corners 56">
            <a:extLst>
              <a:ext uri="{FF2B5EF4-FFF2-40B4-BE49-F238E27FC236}">
                <a16:creationId xmlns:a16="http://schemas.microsoft.com/office/drawing/2014/main" id="{06B2A56E-CC19-481A-AED1-B77A98198EC4}"/>
              </a:ext>
            </a:extLst>
          </p:cNvPr>
          <p:cNvSpPr/>
          <p:nvPr/>
        </p:nvSpPr>
        <p:spPr>
          <a:xfrm>
            <a:off x="8741031" y="2790279"/>
            <a:ext cx="3340704" cy="859018"/>
          </a:xfrm>
          <a:custGeom>
            <a:avLst/>
            <a:gdLst>
              <a:gd name="connsiteX0" fmla="*/ 0 w 3340704"/>
              <a:gd name="connsiteY0" fmla="*/ 143173 h 859018"/>
              <a:gd name="connsiteX1" fmla="*/ 143173 w 3340704"/>
              <a:gd name="connsiteY1" fmla="*/ 0 h 859018"/>
              <a:gd name="connsiteX2" fmla="*/ 560602 w 3340704"/>
              <a:gd name="connsiteY2" fmla="*/ 0 h 859018"/>
              <a:gd name="connsiteX3" fmla="*/ 1100205 w 3340704"/>
              <a:gd name="connsiteY3" fmla="*/ 0 h 859018"/>
              <a:gd name="connsiteX4" fmla="*/ 1609265 w 3340704"/>
              <a:gd name="connsiteY4" fmla="*/ 0 h 859018"/>
              <a:gd name="connsiteX5" fmla="*/ 2179412 w 3340704"/>
              <a:gd name="connsiteY5" fmla="*/ 0 h 859018"/>
              <a:gd name="connsiteX6" fmla="*/ 2627384 w 3340704"/>
              <a:gd name="connsiteY6" fmla="*/ 0 h 859018"/>
              <a:gd name="connsiteX7" fmla="*/ 3197531 w 3340704"/>
              <a:gd name="connsiteY7" fmla="*/ 0 h 859018"/>
              <a:gd name="connsiteX8" fmla="*/ 3340704 w 3340704"/>
              <a:gd name="connsiteY8" fmla="*/ 143173 h 859018"/>
              <a:gd name="connsiteX9" fmla="*/ 3340704 w 3340704"/>
              <a:gd name="connsiteY9" fmla="*/ 715845 h 859018"/>
              <a:gd name="connsiteX10" fmla="*/ 3197531 w 3340704"/>
              <a:gd name="connsiteY10" fmla="*/ 859018 h 859018"/>
              <a:gd name="connsiteX11" fmla="*/ 2749558 w 3340704"/>
              <a:gd name="connsiteY11" fmla="*/ 859018 h 859018"/>
              <a:gd name="connsiteX12" fmla="*/ 2240499 w 3340704"/>
              <a:gd name="connsiteY12" fmla="*/ 859018 h 859018"/>
              <a:gd name="connsiteX13" fmla="*/ 1700896 w 3340704"/>
              <a:gd name="connsiteY13" fmla="*/ 859018 h 859018"/>
              <a:gd name="connsiteX14" fmla="*/ 1222379 w 3340704"/>
              <a:gd name="connsiteY14" fmla="*/ 859018 h 859018"/>
              <a:gd name="connsiteX15" fmla="*/ 743863 w 3340704"/>
              <a:gd name="connsiteY15" fmla="*/ 859018 h 859018"/>
              <a:gd name="connsiteX16" fmla="*/ 143173 w 3340704"/>
              <a:gd name="connsiteY16" fmla="*/ 859018 h 859018"/>
              <a:gd name="connsiteX17" fmla="*/ 0 w 3340704"/>
              <a:gd name="connsiteY17" fmla="*/ 715845 h 859018"/>
              <a:gd name="connsiteX18" fmla="*/ 0 w 3340704"/>
              <a:gd name="connsiteY18"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0704" h="859018" fill="none" extrusionOk="0">
                <a:moveTo>
                  <a:pt x="0" y="143173"/>
                </a:moveTo>
                <a:cubicBezTo>
                  <a:pt x="1134" y="69877"/>
                  <a:pt x="61321" y="1064"/>
                  <a:pt x="143173" y="0"/>
                </a:cubicBezTo>
                <a:cubicBezTo>
                  <a:pt x="282709" y="-49655"/>
                  <a:pt x="463985" y="28786"/>
                  <a:pt x="560602" y="0"/>
                </a:cubicBezTo>
                <a:cubicBezTo>
                  <a:pt x="657219" y="-28786"/>
                  <a:pt x="911259" y="14726"/>
                  <a:pt x="1100205" y="0"/>
                </a:cubicBezTo>
                <a:cubicBezTo>
                  <a:pt x="1289151" y="-14726"/>
                  <a:pt x="1434268" y="44954"/>
                  <a:pt x="1609265" y="0"/>
                </a:cubicBezTo>
                <a:cubicBezTo>
                  <a:pt x="1784262" y="-44954"/>
                  <a:pt x="1964503" y="24675"/>
                  <a:pt x="2179412" y="0"/>
                </a:cubicBezTo>
                <a:cubicBezTo>
                  <a:pt x="2394321" y="-24675"/>
                  <a:pt x="2435660" y="21178"/>
                  <a:pt x="2627384" y="0"/>
                </a:cubicBezTo>
                <a:cubicBezTo>
                  <a:pt x="2819108" y="-21178"/>
                  <a:pt x="3040760" y="66350"/>
                  <a:pt x="3197531" y="0"/>
                </a:cubicBezTo>
                <a:cubicBezTo>
                  <a:pt x="3278339" y="-990"/>
                  <a:pt x="3326461" y="70173"/>
                  <a:pt x="3340704" y="143173"/>
                </a:cubicBezTo>
                <a:cubicBezTo>
                  <a:pt x="3372403" y="337918"/>
                  <a:pt x="3310973" y="493254"/>
                  <a:pt x="3340704" y="715845"/>
                </a:cubicBezTo>
                <a:cubicBezTo>
                  <a:pt x="3348043" y="809455"/>
                  <a:pt x="3262970" y="871448"/>
                  <a:pt x="3197531" y="859018"/>
                </a:cubicBezTo>
                <a:cubicBezTo>
                  <a:pt x="3011636" y="901930"/>
                  <a:pt x="2953360" y="828624"/>
                  <a:pt x="2749558" y="859018"/>
                </a:cubicBezTo>
                <a:cubicBezTo>
                  <a:pt x="2545756" y="889412"/>
                  <a:pt x="2479073" y="831622"/>
                  <a:pt x="2240499" y="859018"/>
                </a:cubicBezTo>
                <a:cubicBezTo>
                  <a:pt x="2001925" y="886414"/>
                  <a:pt x="1864731" y="826739"/>
                  <a:pt x="1700896" y="859018"/>
                </a:cubicBezTo>
                <a:cubicBezTo>
                  <a:pt x="1537061" y="891297"/>
                  <a:pt x="1348311" y="840717"/>
                  <a:pt x="1222379" y="859018"/>
                </a:cubicBezTo>
                <a:cubicBezTo>
                  <a:pt x="1096447" y="877319"/>
                  <a:pt x="906264" y="831319"/>
                  <a:pt x="743863" y="859018"/>
                </a:cubicBezTo>
                <a:cubicBezTo>
                  <a:pt x="581462" y="886717"/>
                  <a:pt x="434871" y="853794"/>
                  <a:pt x="143173" y="859018"/>
                </a:cubicBezTo>
                <a:cubicBezTo>
                  <a:pt x="75490" y="873027"/>
                  <a:pt x="-3756" y="806243"/>
                  <a:pt x="0" y="715845"/>
                </a:cubicBezTo>
                <a:cubicBezTo>
                  <a:pt x="-51080" y="485747"/>
                  <a:pt x="10504" y="361275"/>
                  <a:pt x="0" y="143173"/>
                </a:cubicBezTo>
                <a:close/>
              </a:path>
              <a:path w="3340704" h="859018" stroke="0" extrusionOk="0">
                <a:moveTo>
                  <a:pt x="0" y="143173"/>
                </a:moveTo>
                <a:cubicBezTo>
                  <a:pt x="5747" y="61542"/>
                  <a:pt x="63242" y="-1672"/>
                  <a:pt x="143173" y="0"/>
                </a:cubicBezTo>
                <a:cubicBezTo>
                  <a:pt x="372466" y="-35608"/>
                  <a:pt x="507938" y="55613"/>
                  <a:pt x="652233" y="0"/>
                </a:cubicBezTo>
                <a:cubicBezTo>
                  <a:pt x="796528" y="-55613"/>
                  <a:pt x="1016094" y="2194"/>
                  <a:pt x="1130749" y="0"/>
                </a:cubicBezTo>
                <a:cubicBezTo>
                  <a:pt x="1245404" y="-2194"/>
                  <a:pt x="1496515" y="19919"/>
                  <a:pt x="1670352" y="0"/>
                </a:cubicBezTo>
                <a:cubicBezTo>
                  <a:pt x="1844189" y="-19919"/>
                  <a:pt x="1978118" y="27774"/>
                  <a:pt x="2118325" y="0"/>
                </a:cubicBezTo>
                <a:cubicBezTo>
                  <a:pt x="2258532" y="-27774"/>
                  <a:pt x="2477324" y="44823"/>
                  <a:pt x="2596841" y="0"/>
                </a:cubicBezTo>
                <a:cubicBezTo>
                  <a:pt x="2716358" y="-44823"/>
                  <a:pt x="3071492" y="17038"/>
                  <a:pt x="3197531" y="0"/>
                </a:cubicBezTo>
                <a:cubicBezTo>
                  <a:pt x="3267585" y="7856"/>
                  <a:pt x="3357284" y="59561"/>
                  <a:pt x="3340704" y="143173"/>
                </a:cubicBezTo>
                <a:cubicBezTo>
                  <a:pt x="3344266" y="329385"/>
                  <a:pt x="3290742" y="438650"/>
                  <a:pt x="3340704" y="715845"/>
                </a:cubicBezTo>
                <a:cubicBezTo>
                  <a:pt x="3337655" y="797283"/>
                  <a:pt x="3287175" y="879003"/>
                  <a:pt x="3197531" y="859018"/>
                </a:cubicBezTo>
                <a:cubicBezTo>
                  <a:pt x="3022778" y="869574"/>
                  <a:pt x="2844613" y="842118"/>
                  <a:pt x="2749558" y="859018"/>
                </a:cubicBezTo>
                <a:cubicBezTo>
                  <a:pt x="2654503" y="875918"/>
                  <a:pt x="2431258" y="845178"/>
                  <a:pt x="2240499" y="859018"/>
                </a:cubicBezTo>
                <a:cubicBezTo>
                  <a:pt x="2049740" y="872858"/>
                  <a:pt x="1999124" y="806095"/>
                  <a:pt x="1761983" y="859018"/>
                </a:cubicBezTo>
                <a:cubicBezTo>
                  <a:pt x="1524842" y="911941"/>
                  <a:pt x="1400902" y="827582"/>
                  <a:pt x="1252923" y="859018"/>
                </a:cubicBezTo>
                <a:cubicBezTo>
                  <a:pt x="1104944" y="890454"/>
                  <a:pt x="876456" y="803183"/>
                  <a:pt x="743863" y="859018"/>
                </a:cubicBezTo>
                <a:cubicBezTo>
                  <a:pt x="611270" y="914853"/>
                  <a:pt x="433941" y="797514"/>
                  <a:pt x="143173" y="859018"/>
                </a:cubicBezTo>
                <a:cubicBezTo>
                  <a:pt x="84732" y="855585"/>
                  <a:pt x="-2652" y="816854"/>
                  <a:pt x="0" y="715845"/>
                </a:cubicBezTo>
                <a:cubicBezTo>
                  <a:pt x="-20136" y="506649"/>
                  <a:pt x="4666" y="259410"/>
                  <a:pt x="0" y="143173"/>
                </a:cubicBezTo>
                <a:close/>
              </a:path>
            </a:pathLst>
          </a:custGeom>
          <a:solidFill>
            <a:schemeClr val="accent5">
              <a:lumMod val="40000"/>
              <a:lumOff val="60000"/>
              <a:alpha val="74000"/>
            </a:schemeClr>
          </a:solidFill>
          <a:ln w="38100">
            <a:prstDash val="sysDot"/>
            <a:extLst>
              <a:ext uri="{C807C97D-BFC1-408E-A445-0C87EB9F89A2}">
                <ask:lineSketchStyleProps xmlns:ask="http://schemas.microsoft.com/office/drawing/2018/sketchyshapes" sd="80702329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Đồng bằng Nam Bộ</a:t>
            </a:r>
          </a:p>
        </p:txBody>
      </p:sp>
      <p:sp>
        <p:nvSpPr>
          <p:cNvPr id="58" name="Rectangle: Rounded Corners 57">
            <a:extLst>
              <a:ext uri="{FF2B5EF4-FFF2-40B4-BE49-F238E27FC236}">
                <a16:creationId xmlns:a16="http://schemas.microsoft.com/office/drawing/2014/main" id="{C650E5EC-1B82-4F93-9A8F-976B779C7A9E}"/>
              </a:ext>
            </a:extLst>
          </p:cNvPr>
          <p:cNvSpPr/>
          <p:nvPr/>
        </p:nvSpPr>
        <p:spPr>
          <a:xfrm>
            <a:off x="8860188" y="4075869"/>
            <a:ext cx="3206844" cy="906611"/>
          </a:xfrm>
          <a:custGeom>
            <a:avLst/>
            <a:gdLst>
              <a:gd name="connsiteX0" fmla="*/ 0 w 3206844"/>
              <a:gd name="connsiteY0" fmla="*/ 151105 h 906611"/>
              <a:gd name="connsiteX1" fmla="*/ 151105 w 3206844"/>
              <a:gd name="connsiteY1" fmla="*/ 0 h 906611"/>
              <a:gd name="connsiteX2" fmla="*/ 702985 w 3206844"/>
              <a:gd name="connsiteY2" fmla="*/ 0 h 906611"/>
              <a:gd name="connsiteX3" fmla="*/ 1283912 w 3206844"/>
              <a:gd name="connsiteY3" fmla="*/ 0 h 906611"/>
              <a:gd name="connsiteX4" fmla="*/ 1922932 w 3206844"/>
              <a:gd name="connsiteY4" fmla="*/ 0 h 906611"/>
              <a:gd name="connsiteX5" fmla="*/ 2561951 w 3206844"/>
              <a:gd name="connsiteY5" fmla="*/ 0 h 906611"/>
              <a:gd name="connsiteX6" fmla="*/ 3055739 w 3206844"/>
              <a:gd name="connsiteY6" fmla="*/ 0 h 906611"/>
              <a:gd name="connsiteX7" fmla="*/ 3206844 w 3206844"/>
              <a:gd name="connsiteY7" fmla="*/ 151105 h 906611"/>
              <a:gd name="connsiteX8" fmla="*/ 3206844 w 3206844"/>
              <a:gd name="connsiteY8" fmla="*/ 441217 h 906611"/>
              <a:gd name="connsiteX9" fmla="*/ 3206844 w 3206844"/>
              <a:gd name="connsiteY9" fmla="*/ 755506 h 906611"/>
              <a:gd name="connsiteX10" fmla="*/ 3055739 w 3206844"/>
              <a:gd name="connsiteY10" fmla="*/ 906611 h 906611"/>
              <a:gd name="connsiteX11" fmla="*/ 2532905 w 3206844"/>
              <a:gd name="connsiteY11" fmla="*/ 906611 h 906611"/>
              <a:gd name="connsiteX12" fmla="*/ 1893885 w 3206844"/>
              <a:gd name="connsiteY12" fmla="*/ 906611 h 906611"/>
              <a:gd name="connsiteX13" fmla="*/ 1371051 w 3206844"/>
              <a:gd name="connsiteY13" fmla="*/ 906611 h 906611"/>
              <a:gd name="connsiteX14" fmla="*/ 848217 w 3206844"/>
              <a:gd name="connsiteY14" fmla="*/ 906611 h 906611"/>
              <a:gd name="connsiteX15" fmla="*/ 151105 w 3206844"/>
              <a:gd name="connsiteY15" fmla="*/ 906611 h 906611"/>
              <a:gd name="connsiteX16" fmla="*/ 0 w 3206844"/>
              <a:gd name="connsiteY16" fmla="*/ 755506 h 906611"/>
              <a:gd name="connsiteX17" fmla="*/ 0 w 3206844"/>
              <a:gd name="connsiteY17" fmla="*/ 465394 h 906611"/>
              <a:gd name="connsiteX18" fmla="*/ 0 w 3206844"/>
              <a:gd name="connsiteY18" fmla="*/ 151105 h 90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6844" h="906611" fill="none" extrusionOk="0">
                <a:moveTo>
                  <a:pt x="0" y="151105"/>
                </a:moveTo>
                <a:cubicBezTo>
                  <a:pt x="-4652" y="81793"/>
                  <a:pt x="55474" y="-2447"/>
                  <a:pt x="151105" y="0"/>
                </a:cubicBezTo>
                <a:cubicBezTo>
                  <a:pt x="369921" y="-48687"/>
                  <a:pt x="530088" y="2160"/>
                  <a:pt x="702985" y="0"/>
                </a:cubicBezTo>
                <a:cubicBezTo>
                  <a:pt x="875882" y="-2160"/>
                  <a:pt x="1107310" y="33186"/>
                  <a:pt x="1283912" y="0"/>
                </a:cubicBezTo>
                <a:cubicBezTo>
                  <a:pt x="1460514" y="-33186"/>
                  <a:pt x="1791815" y="16274"/>
                  <a:pt x="1922932" y="0"/>
                </a:cubicBezTo>
                <a:cubicBezTo>
                  <a:pt x="2054049" y="-16274"/>
                  <a:pt x="2274250" y="28327"/>
                  <a:pt x="2561951" y="0"/>
                </a:cubicBezTo>
                <a:cubicBezTo>
                  <a:pt x="2849652" y="-28327"/>
                  <a:pt x="2931735" y="465"/>
                  <a:pt x="3055739" y="0"/>
                </a:cubicBezTo>
                <a:cubicBezTo>
                  <a:pt x="3148614" y="-6275"/>
                  <a:pt x="3223449" y="75669"/>
                  <a:pt x="3206844" y="151105"/>
                </a:cubicBezTo>
                <a:cubicBezTo>
                  <a:pt x="3210528" y="264901"/>
                  <a:pt x="3191768" y="361438"/>
                  <a:pt x="3206844" y="441217"/>
                </a:cubicBezTo>
                <a:cubicBezTo>
                  <a:pt x="3221920" y="520996"/>
                  <a:pt x="3185118" y="628214"/>
                  <a:pt x="3206844" y="755506"/>
                </a:cubicBezTo>
                <a:cubicBezTo>
                  <a:pt x="3208225" y="841787"/>
                  <a:pt x="3127197" y="915278"/>
                  <a:pt x="3055739" y="906611"/>
                </a:cubicBezTo>
                <a:cubicBezTo>
                  <a:pt x="2942293" y="941635"/>
                  <a:pt x="2751948" y="871777"/>
                  <a:pt x="2532905" y="906611"/>
                </a:cubicBezTo>
                <a:cubicBezTo>
                  <a:pt x="2313862" y="941445"/>
                  <a:pt x="2101059" y="848724"/>
                  <a:pt x="1893885" y="906611"/>
                </a:cubicBezTo>
                <a:cubicBezTo>
                  <a:pt x="1686711" y="964498"/>
                  <a:pt x="1504627" y="861842"/>
                  <a:pt x="1371051" y="906611"/>
                </a:cubicBezTo>
                <a:cubicBezTo>
                  <a:pt x="1237475" y="951380"/>
                  <a:pt x="963389" y="865433"/>
                  <a:pt x="848217" y="906611"/>
                </a:cubicBezTo>
                <a:cubicBezTo>
                  <a:pt x="733045" y="947789"/>
                  <a:pt x="486916" y="850618"/>
                  <a:pt x="151105" y="906611"/>
                </a:cubicBezTo>
                <a:cubicBezTo>
                  <a:pt x="62665" y="900119"/>
                  <a:pt x="19634" y="846414"/>
                  <a:pt x="0" y="755506"/>
                </a:cubicBezTo>
                <a:cubicBezTo>
                  <a:pt x="-23256" y="623917"/>
                  <a:pt x="29040" y="552439"/>
                  <a:pt x="0" y="465394"/>
                </a:cubicBezTo>
                <a:cubicBezTo>
                  <a:pt x="-29040" y="378349"/>
                  <a:pt x="35613" y="251226"/>
                  <a:pt x="0" y="151105"/>
                </a:cubicBezTo>
                <a:close/>
              </a:path>
              <a:path w="3206844" h="906611" stroke="0" extrusionOk="0">
                <a:moveTo>
                  <a:pt x="0" y="151105"/>
                </a:moveTo>
                <a:cubicBezTo>
                  <a:pt x="-12776" y="66661"/>
                  <a:pt x="55090" y="4050"/>
                  <a:pt x="151105" y="0"/>
                </a:cubicBezTo>
                <a:cubicBezTo>
                  <a:pt x="430802" y="-53977"/>
                  <a:pt x="601106" y="4241"/>
                  <a:pt x="732032" y="0"/>
                </a:cubicBezTo>
                <a:cubicBezTo>
                  <a:pt x="862958" y="-4241"/>
                  <a:pt x="1061512" y="36611"/>
                  <a:pt x="1283912" y="0"/>
                </a:cubicBezTo>
                <a:cubicBezTo>
                  <a:pt x="1506312" y="-36611"/>
                  <a:pt x="1665421" y="47026"/>
                  <a:pt x="1864839" y="0"/>
                </a:cubicBezTo>
                <a:cubicBezTo>
                  <a:pt x="2064257" y="-47026"/>
                  <a:pt x="2170275" y="51758"/>
                  <a:pt x="2358627" y="0"/>
                </a:cubicBezTo>
                <a:cubicBezTo>
                  <a:pt x="2546979" y="-51758"/>
                  <a:pt x="2860882" y="41023"/>
                  <a:pt x="3055739" y="0"/>
                </a:cubicBezTo>
                <a:cubicBezTo>
                  <a:pt x="3131776" y="-1731"/>
                  <a:pt x="3209077" y="74714"/>
                  <a:pt x="3206844" y="151105"/>
                </a:cubicBezTo>
                <a:cubicBezTo>
                  <a:pt x="3209985" y="237444"/>
                  <a:pt x="3184066" y="336738"/>
                  <a:pt x="3206844" y="435173"/>
                </a:cubicBezTo>
                <a:cubicBezTo>
                  <a:pt x="3229622" y="533608"/>
                  <a:pt x="3169001" y="621392"/>
                  <a:pt x="3206844" y="755506"/>
                </a:cubicBezTo>
                <a:cubicBezTo>
                  <a:pt x="3195866" y="847609"/>
                  <a:pt x="3120759" y="907051"/>
                  <a:pt x="3055739" y="906611"/>
                </a:cubicBezTo>
                <a:cubicBezTo>
                  <a:pt x="2836038" y="956864"/>
                  <a:pt x="2787255" y="849314"/>
                  <a:pt x="2561951" y="906611"/>
                </a:cubicBezTo>
                <a:cubicBezTo>
                  <a:pt x="2336647" y="963908"/>
                  <a:pt x="2237503" y="856703"/>
                  <a:pt x="2039117" y="906611"/>
                </a:cubicBezTo>
                <a:cubicBezTo>
                  <a:pt x="1840731" y="956519"/>
                  <a:pt x="1604363" y="856779"/>
                  <a:pt x="1487237" y="906611"/>
                </a:cubicBezTo>
                <a:cubicBezTo>
                  <a:pt x="1370111" y="956443"/>
                  <a:pt x="1065102" y="842417"/>
                  <a:pt x="935356" y="906611"/>
                </a:cubicBezTo>
                <a:cubicBezTo>
                  <a:pt x="805610" y="970805"/>
                  <a:pt x="312361" y="857096"/>
                  <a:pt x="151105" y="906611"/>
                </a:cubicBezTo>
                <a:cubicBezTo>
                  <a:pt x="79144" y="900825"/>
                  <a:pt x="6365" y="842144"/>
                  <a:pt x="0" y="755506"/>
                </a:cubicBezTo>
                <a:cubicBezTo>
                  <a:pt x="-35372" y="618720"/>
                  <a:pt x="96" y="567651"/>
                  <a:pt x="0" y="441217"/>
                </a:cubicBezTo>
                <a:cubicBezTo>
                  <a:pt x="-96" y="314783"/>
                  <a:pt x="6673" y="274893"/>
                  <a:pt x="0" y="151105"/>
                </a:cubicBezTo>
                <a:close/>
              </a:path>
            </a:pathLst>
          </a:custGeom>
          <a:solidFill>
            <a:schemeClr val="accent5">
              <a:lumMod val="40000"/>
              <a:lumOff val="60000"/>
              <a:alpha val="74000"/>
            </a:schemeClr>
          </a:solidFill>
          <a:ln w="38100">
            <a:prstDash val="sysDot"/>
            <a:extLst>
              <a:ext uri="{C807C97D-BFC1-408E-A445-0C87EB9F89A2}">
                <ask:lineSketchStyleProps xmlns:ask="http://schemas.microsoft.com/office/drawing/2018/sketchyshapes" sd="15744724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Đồi núi thuộc dãy Trường Sơn</a:t>
            </a:r>
          </a:p>
        </p:txBody>
      </p:sp>
      <p:sp>
        <p:nvSpPr>
          <p:cNvPr id="59" name="Rectangle: Rounded Corners 58">
            <a:extLst>
              <a:ext uri="{FF2B5EF4-FFF2-40B4-BE49-F238E27FC236}">
                <a16:creationId xmlns:a16="http://schemas.microsoft.com/office/drawing/2014/main" id="{25BA6590-0471-4431-8D90-9589E7940F9C}"/>
              </a:ext>
            </a:extLst>
          </p:cNvPr>
          <p:cNvSpPr/>
          <p:nvPr/>
        </p:nvSpPr>
        <p:spPr>
          <a:xfrm>
            <a:off x="8860188" y="5454273"/>
            <a:ext cx="3164597" cy="859018"/>
          </a:xfrm>
          <a:custGeom>
            <a:avLst/>
            <a:gdLst>
              <a:gd name="connsiteX0" fmla="*/ 0 w 3164597"/>
              <a:gd name="connsiteY0" fmla="*/ 143173 h 859018"/>
              <a:gd name="connsiteX1" fmla="*/ 143173 w 3164597"/>
              <a:gd name="connsiteY1" fmla="*/ 0 h 859018"/>
              <a:gd name="connsiteX2" fmla="*/ 718823 w 3164597"/>
              <a:gd name="connsiteY2" fmla="*/ 0 h 859018"/>
              <a:gd name="connsiteX3" fmla="*/ 1236908 w 3164597"/>
              <a:gd name="connsiteY3" fmla="*/ 0 h 859018"/>
              <a:gd name="connsiteX4" fmla="*/ 1870124 w 3164597"/>
              <a:gd name="connsiteY4" fmla="*/ 0 h 859018"/>
              <a:gd name="connsiteX5" fmla="*/ 2474556 w 3164597"/>
              <a:gd name="connsiteY5" fmla="*/ 0 h 859018"/>
              <a:gd name="connsiteX6" fmla="*/ 3021424 w 3164597"/>
              <a:gd name="connsiteY6" fmla="*/ 0 h 859018"/>
              <a:gd name="connsiteX7" fmla="*/ 3164597 w 3164597"/>
              <a:gd name="connsiteY7" fmla="*/ 143173 h 859018"/>
              <a:gd name="connsiteX8" fmla="*/ 3164597 w 3164597"/>
              <a:gd name="connsiteY8" fmla="*/ 715845 h 859018"/>
              <a:gd name="connsiteX9" fmla="*/ 3021424 w 3164597"/>
              <a:gd name="connsiteY9" fmla="*/ 859018 h 859018"/>
              <a:gd name="connsiteX10" fmla="*/ 2388209 w 3164597"/>
              <a:gd name="connsiteY10" fmla="*/ 859018 h 859018"/>
              <a:gd name="connsiteX11" fmla="*/ 1870124 w 3164597"/>
              <a:gd name="connsiteY11" fmla="*/ 859018 h 859018"/>
              <a:gd name="connsiteX12" fmla="*/ 1294473 w 3164597"/>
              <a:gd name="connsiteY12" fmla="*/ 859018 h 859018"/>
              <a:gd name="connsiteX13" fmla="*/ 747606 w 3164597"/>
              <a:gd name="connsiteY13" fmla="*/ 859018 h 859018"/>
              <a:gd name="connsiteX14" fmla="*/ 143173 w 3164597"/>
              <a:gd name="connsiteY14" fmla="*/ 859018 h 859018"/>
              <a:gd name="connsiteX15" fmla="*/ 0 w 3164597"/>
              <a:gd name="connsiteY15" fmla="*/ 715845 h 859018"/>
              <a:gd name="connsiteX16" fmla="*/ 0 w 3164597"/>
              <a:gd name="connsiteY16" fmla="*/ 143173 h 8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4597" h="859018" fill="none" extrusionOk="0">
                <a:moveTo>
                  <a:pt x="0" y="143173"/>
                </a:moveTo>
                <a:cubicBezTo>
                  <a:pt x="-2434" y="84348"/>
                  <a:pt x="52868" y="11105"/>
                  <a:pt x="143173" y="0"/>
                </a:cubicBezTo>
                <a:cubicBezTo>
                  <a:pt x="294821" y="-27834"/>
                  <a:pt x="533470" y="53596"/>
                  <a:pt x="718823" y="0"/>
                </a:cubicBezTo>
                <a:cubicBezTo>
                  <a:pt x="904176" y="-53596"/>
                  <a:pt x="1029027" y="57566"/>
                  <a:pt x="1236908" y="0"/>
                </a:cubicBezTo>
                <a:cubicBezTo>
                  <a:pt x="1444790" y="-57566"/>
                  <a:pt x="1606062" y="5795"/>
                  <a:pt x="1870124" y="0"/>
                </a:cubicBezTo>
                <a:cubicBezTo>
                  <a:pt x="2134186" y="-5795"/>
                  <a:pt x="2281282" y="64773"/>
                  <a:pt x="2474556" y="0"/>
                </a:cubicBezTo>
                <a:cubicBezTo>
                  <a:pt x="2667830" y="-64773"/>
                  <a:pt x="2872823" y="18471"/>
                  <a:pt x="3021424" y="0"/>
                </a:cubicBezTo>
                <a:cubicBezTo>
                  <a:pt x="3077512" y="-4162"/>
                  <a:pt x="3146645" y="60421"/>
                  <a:pt x="3164597" y="143173"/>
                </a:cubicBezTo>
                <a:cubicBezTo>
                  <a:pt x="3190726" y="337323"/>
                  <a:pt x="3110443" y="461312"/>
                  <a:pt x="3164597" y="715845"/>
                </a:cubicBezTo>
                <a:cubicBezTo>
                  <a:pt x="3152785" y="803368"/>
                  <a:pt x="3103807" y="858356"/>
                  <a:pt x="3021424" y="859018"/>
                </a:cubicBezTo>
                <a:cubicBezTo>
                  <a:pt x="2875475" y="884991"/>
                  <a:pt x="2703260" y="826514"/>
                  <a:pt x="2388209" y="859018"/>
                </a:cubicBezTo>
                <a:cubicBezTo>
                  <a:pt x="2073158" y="891522"/>
                  <a:pt x="2048175" y="856705"/>
                  <a:pt x="1870124" y="859018"/>
                </a:cubicBezTo>
                <a:cubicBezTo>
                  <a:pt x="1692073" y="861331"/>
                  <a:pt x="1417898" y="842634"/>
                  <a:pt x="1294473" y="859018"/>
                </a:cubicBezTo>
                <a:cubicBezTo>
                  <a:pt x="1171048" y="875402"/>
                  <a:pt x="916811" y="794349"/>
                  <a:pt x="747606" y="859018"/>
                </a:cubicBezTo>
                <a:cubicBezTo>
                  <a:pt x="578401" y="923687"/>
                  <a:pt x="400590" y="840898"/>
                  <a:pt x="143173" y="859018"/>
                </a:cubicBezTo>
                <a:cubicBezTo>
                  <a:pt x="73240" y="869287"/>
                  <a:pt x="-6035" y="795767"/>
                  <a:pt x="0" y="715845"/>
                </a:cubicBezTo>
                <a:cubicBezTo>
                  <a:pt x="-56298" y="508109"/>
                  <a:pt x="55591" y="263352"/>
                  <a:pt x="0" y="143173"/>
                </a:cubicBezTo>
                <a:close/>
              </a:path>
              <a:path w="3164597" h="859018" stroke="0" extrusionOk="0">
                <a:moveTo>
                  <a:pt x="0" y="143173"/>
                </a:moveTo>
                <a:cubicBezTo>
                  <a:pt x="-5773" y="70601"/>
                  <a:pt x="53370" y="-3286"/>
                  <a:pt x="143173" y="0"/>
                </a:cubicBezTo>
                <a:cubicBezTo>
                  <a:pt x="341084" y="-15719"/>
                  <a:pt x="481647" y="56198"/>
                  <a:pt x="661258" y="0"/>
                </a:cubicBezTo>
                <a:cubicBezTo>
                  <a:pt x="840870" y="-56198"/>
                  <a:pt x="1031746" y="33314"/>
                  <a:pt x="1150561" y="0"/>
                </a:cubicBezTo>
                <a:cubicBezTo>
                  <a:pt x="1269376" y="-33314"/>
                  <a:pt x="1606641" y="28135"/>
                  <a:pt x="1783776" y="0"/>
                </a:cubicBezTo>
                <a:cubicBezTo>
                  <a:pt x="1960911" y="-28135"/>
                  <a:pt x="2148063" y="15982"/>
                  <a:pt x="2273079" y="0"/>
                </a:cubicBezTo>
                <a:cubicBezTo>
                  <a:pt x="2398095" y="-15982"/>
                  <a:pt x="2667529" y="14548"/>
                  <a:pt x="3021424" y="0"/>
                </a:cubicBezTo>
                <a:cubicBezTo>
                  <a:pt x="3091758" y="16956"/>
                  <a:pt x="3176744" y="64573"/>
                  <a:pt x="3164597" y="143173"/>
                </a:cubicBezTo>
                <a:cubicBezTo>
                  <a:pt x="3192333" y="297738"/>
                  <a:pt x="3108169" y="452303"/>
                  <a:pt x="3164597" y="715845"/>
                </a:cubicBezTo>
                <a:cubicBezTo>
                  <a:pt x="3159617" y="782010"/>
                  <a:pt x="3106607" y="866594"/>
                  <a:pt x="3021424" y="859018"/>
                </a:cubicBezTo>
                <a:cubicBezTo>
                  <a:pt x="2798248" y="906698"/>
                  <a:pt x="2742871" y="811282"/>
                  <a:pt x="2503339" y="859018"/>
                </a:cubicBezTo>
                <a:cubicBezTo>
                  <a:pt x="2263808" y="906754"/>
                  <a:pt x="2166168" y="846054"/>
                  <a:pt x="2014036" y="859018"/>
                </a:cubicBezTo>
                <a:cubicBezTo>
                  <a:pt x="1861904" y="871982"/>
                  <a:pt x="1703057" y="855893"/>
                  <a:pt x="1409603" y="859018"/>
                </a:cubicBezTo>
                <a:cubicBezTo>
                  <a:pt x="1116149" y="862143"/>
                  <a:pt x="1057380" y="797142"/>
                  <a:pt x="891518" y="859018"/>
                </a:cubicBezTo>
                <a:cubicBezTo>
                  <a:pt x="725657" y="920894"/>
                  <a:pt x="469050" y="835277"/>
                  <a:pt x="143173" y="859018"/>
                </a:cubicBezTo>
                <a:cubicBezTo>
                  <a:pt x="83069" y="863773"/>
                  <a:pt x="6162" y="816382"/>
                  <a:pt x="0" y="715845"/>
                </a:cubicBezTo>
                <a:cubicBezTo>
                  <a:pt x="-33370" y="439365"/>
                  <a:pt x="23610" y="372707"/>
                  <a:pt x="0" y="143173"/>
                </a:cubicBezTo>
                <a:close/>
              </a:path>
            </a:pathLst>
          </a:custGeom>
          <a:solidFill>
            <a:schemeClr val="accent5">
              <a:lumMod val="40000"/>
              <a:lumOff val="60000"/>
              <a:alpha val="74000"/>
            </a:schemeClr>
          </a:solidFill>
          <a:ln w="38100">
            <a:prstDash val="sysDot"/>
            <a:extLst>
              <a:ext uri="{C807C97D-BFC1-408E-A445-0C87EB9F89A2}">
                <ask:lineSketchStyleProps xmlns:ask="http://schemas.microsoft.com/office/drawing/2018/sketchyshapes" sd="321349830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9Slide03 Arima Madurai Black" panose="00000A00000000000000" pitchFamily="2" charset="0"/>
                <a:cs typeface="#9Slide03 Arima Madurai Black" panose="00000A00000000000000" pitchFamily="2" charset="0"/>
              </a:rPr>
              <a:t>Biển Đông</a:t>
            </a:r>
          </a:p>
        </p:txBody>
      </p:sp>
      <p:cxnSp>
        <p:nvCxnSpPr>
          <p:cNvPr id="4" name="Straight Arrow Connector 3">
            <a:extLst>
              <a:ext uri="{FF2B5EF4-FFF2-40B4-BE49-F238E27FC236}">
                <a16:creationId xmlns:a16="http://schemas.microsoft.com/office/drawing/2014/main" id="{97BF5138-927B-4161-A721-C1374537EE94}"/>
              </a:ext>
            </a:extLst>
          </p:cNvPr>
          <p:cNvCxnSpPr>
            <a:cxnSpLocks/>
            <a:stCxn id="52" idx="3"/>
            <a:endCxn id="57" idx="1"/>
          </p:cNvCxnSpPr>
          <p:nvPr/>
        </p:nvCxnSpPr>
        <p:spPr>
          <a:xfrm flipV="1">
            <a:off x="7837716" y="3219788"/>
            <a:ext cx="903315" cy="30945"/>
          </a:xfrm>
          <a:prstGeom prst="straightConnector1">
            <a:avLst/>
          </a:prstGeom>
          <a:ln w="76200">
            <a:solidFill>
              <a:srgbClr val="C00000"/>
            </a:solidFill>
            <a:prstDash val="sysDash"/>
            <a:tailEnd type="triangle"/>
          </a:ln>
        </p:spPr>
        <p:style>
          <a:lnRef idx="3">
            <a:schemeClr val="accent3"/>
          </a:lnRef>
          <a:fillRef idx="0">
            <a:schemeClr val="accent3"/>
          </a:fillRef>
          <a:effectRef idx="2">
            <a:schemeClr val="accent3"/>
          </a:effectRef>
          <a:fontRef idx="minor">
            <a:schemeClr val="tx1"/>
          </a:fontRef>
        </p:style>
      </p:cxnSp>
      <p:cxnSp>
        <p:nvCxnSpPr>
          <p:cNvPr id="60" name="Straight Arrow Connector 59">
            <a:extLst>
              <a:ext uri="{FF2B5EF4-FFF2-40B4-BE49-F238E27FC236}">
                <a16:creationId xmlns:a16="http://schemas.microsoft.com/office/drawing/2014/main" id="{DA265EC6-558F-4FB7-8713-3709C1FB638A}"/>
              </a:ext>
            </a:extLst>
          </p:cNvPr>
          <p:cNvCxnSpPr>
            <a:cxnSpLocks/>
            <a:stCxn id="2" idx="3"/>
            <a:endCxn id="59" idx="1"/>
          </p:cNvCxnSpPr>
          <p:nvPr/>
        </p:nvCxnSpPr>
        <p:spPr>
          <a:xfrm>
            <a:off x="7799133" y="1818682"/>
            <a:ext cx="1061055" cy="4065100"/>
          </a:xfrm>
          <a:prstGeom prst="straightConnector1">
            <a:avLst/>
          </a:prstGeom>
          <a:ln w="76200">
            <a:solidFill>
              <a:srgbClr val="FF0000"/>
            </a:solidFill>
            <a:prstDash val="sysDash"/>
            <a:tailEnd type="triangle"/>
          </a:ln>
        </p:spPr>
        <p:style>
          <a:lnRef idx="3">
            <a:schemeClr val="accent3"/>
          </a:lnRef>
          <a:fillRef idx="0">
            <a:schemeClr val="accent3"/>
          </a:fillRef>
          <a:effectRef idx="2">
            <a:schemeClr val="accent3"/>
          </a:effectRef>
          <a:fontRef idx="minor">
            <a:schemeClr val="tx1"/>
          </a:fontRef>
        </p:style>
      </p:cxnSp>
      <p:cxnSp>
        <p:nvCxnSpPr>
          <p:cNvPr id="61" name="Straight Arrow Connector 60">
            <a:extLst>
              <a:ext uri="{FF2B5EF4-FFF2-40B4-BE49-F238E27FC236}">
                <a16:creationId xmlns:a16="http://schemas.microsoft.com/office/drawing/2014/main" id="{9F4A5B03-6BCF-4D8E-9109-6DD44A270FE0}"/>
              </a:ext>
            </a:extLst>
          </p:cNvPr>
          <p:cNvCxnSpPr>
            <a:cxnSpLocks/>
            <a:endCxn id="56" idx="1"/>
          </p:cNvCxnSpPr>
          <p:nvPr/>
        </p:nvCxnSpPr>
        <p:spPr>
          <a:xfrm flipV="1">
            <a:off x="7837716" y="1818682"/>
            <a:ext cx="964015" cy="2698939"/>
          </a:xfrm>
          <a:prstGeom prst="straightConnector1">
            <a:avLst/>
          </a:prstGeom>
          <a:ln w="76200">
            <a:solidFill>
              <a:srgbClr val="FF0000"/>
            </a:solidFill>
            <a:prstDash val="sysDash"/>
            <a:tailEnd type="triangle"/>
          </a:ln>
        </p:spPr>
        <p:style>
          <a:lnRef idx="3">
            <a:schemeClr val="accent3"/>
          </a:lnRef>
          <a:fillRef idx="0">
            <a:schemeClr val="accent3"/>
          </a:fillRef>
          <a:effectRef idx="2">
            <a:schemeClr val="accent3"/>
          </a:effectRef>
          <a:fontRef idx="minor">
            <a:schemeClr val="tx1"/>
          </a:fontRef>
        </p:style>
      </p:cxnSp>
      <p:cxnSp>
        <p:nvCxnSpPr>
          <p:cNvPr id="62" name="Straight Arrow Connector 61">
            <a:extLst>
              <a:ext uri="{FF2B5EF4-FFF2-40B4-BE49-F238E27FC236}">
                <a16:creationId xmlns:a16="http://schemas.microsoft.com/office/drawing/2014/main" id="{E3262D2A-8C76-46D7-BBA3-C8D2EDAAAFDB}"/>
              </a:ext>
            </a:extLst>
          </p:cNvPr>
          <p:cNvCxnSpPr>
            <a:cxnSpLocks/>
            <a:stCxn id="54" idx="3"/>
            <a:endCxn id="58" idx="1"/>
          </p:cNvCxnSpPr>
          <p:nvPr/>
        </p:nvCxnSpPr>
        <p:spPr>
          <a:xfrm flipV="1">
            <a:off x="7942217" y="4529175"/>
            <a:ext cx="917971" cy="1321217"/>
          </a:xfrm>
          <a:prstGeom prst="straightConnector1">
            <a:avLst/>
          </a:prstGeom>
          <a:ln w="76200">
            <a:solidFill>
              <a:srgbClr val="C00000"/>
            </a:solidFill>
            <a:prstDash val="sysDash"/>
            <a:tailEnd type="triangle"/>
          </a:ln>
        </p:spPr>
        <p:style>
          <a:lnRef idx="3">
            <a:schemeClr val="accent3"/>
          </a:lnRef>
          <a:fillRef idx="0">
            <a:schemeClr val="accent3"/>
          </a:fillRef>
          <a:effectRef idx="2">
            <a:schemeClr val="accent3"/>
          </a:effectRef>
          <a:fontRef idx="minor">
            <a:schemeClr val="tx1"/>
          </a:fontRef>
        </p:style>
      </p:cxnSp>
      <p:pic>
        <p:nvPicPr>
          <p:cNvPr id="63" name="Content Placeholder 3">
            <a:extLst>
              <a:ext uri="{FF2B5EF4-FFF2-40B4-BE49-F238E27FC236}">
                <a16:creationId xmlns:a16="http://schemas.microsoft.com/office/drawing/2014/main" id="{9331EC19-7D10-42C4-A36C-EEE929BA5BD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673" t="511" r="2599" b="4981"/>
          <a:stretch/>
        </p:blipFill>
        <p:spPr>
          <a:xfrm>
            <a:off x="429562" y="890743"/>
            <a:ext cx="4313258" cy="5290544"/>
          </a:xfrm>
          <a:prstGeom prst="rect">
            <a:avLst/>
          </a:prstGeom>
          <a:noFill/>
          <a:ln w="28575">
            <a:solidFill>
              <a:srgbClr val="002060"/>
            </a:solidFill>
          </a:ln>
        </p:spPr>
      </p:pic>
    </p:spTree>
    <p:extLst>
      <p:ext uri="{BB962C8B-B14F-4D97-AF65-F5344CB8AC3E}">
        <p14:creationId xmlns:p14="http://schemas.microsoft.com/office/powerpoint/2010/main" val="5299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ppt_x"/>
                                          </p:val>
                                        </p:tav>
                                        <p:tav tm="100000">
                                          <p:val>
                                            <p:strVal val="#ppt_x"/>
                                          </p:val>
                                        </p:tav>
                                      </p:tavLst>
                                    </p:anim>
                                    <p:anim calcmode="lin" valueType="num">
                                      <p:cBhvr additive="base">
                                        <p:cTn id="23" dur="500" fill="hold"/>
                                        <p:tgtEl>
                                          <p:spTgt spid="5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additive="base">
                                        <p:cTn id="26" dur="500" fill="hold"/>
                                        <p:tgtEl>
                                          <p:spTgt spid="53"/>
                                        </p:tgtEl>
                                        <p:attrNameLst>
                                          <p:attrName>ppt_x</p:attrName>
                                        </p:attrNameLst>
                                      </p:cBhvr>
                                      <p:tavLst>
                                        <p:tav tm="0">
                                          <p:val>
                                            <p:strVal val="#ppt_x"/>
                                          </p:val>
                                        </p:tav>
                                        <p:tav tm="100000">
                                          <p:val>
                                            <p:strVal val="#ppt_x"/>
                                          </p:val>
                                        </p:tav>
                                      </p:tavLst>
                                    </p:anim>
                                    <p:anim calcmode="lin" valueType="num">
                                      <p:cBhvr additive="base">
                                        <p:cTn id="27" dur="500" fill="hold"/>
                                        <p:tgtEl>
                                          <p:spTgt spid="5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500" fill="hold"/>
                                        <p:tgtEl>
                                          <p:spTgt spid="57"/>
                                        </p:tgtEl>
                                        <p:attrNameLst>
                                          <p:attrName>ppt_x</p:attrName>
                                        </p:attrNameLst>
                                      </p:cBhvr>
                                      <p:tavLst>
                                        <p:tav tm="0">
                                          <p:val>
                                            <p:strVal val="#ppt_x"/>
                                          </p:val>
                                        </p:tav>
                                        <p:tav tm="100000">
                                          <p:val>
                                            <p:strVal val="#ppt_x"/>
                                          </p:val>
                                        </p:tav>
                                      </p:tavLst>
                                    </p:anim>
                                    <p:anim calcmode="lin" valueType="num">
                                      <p:cBhvr additive="base">
                                        <p:cTn id="39" dur="500" fill="hold"/>
                                        <p:tgtEl>
                                          <p:spTgt spid="57"/>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additive="base">
                                        <p:cTn id="42" dur="500" fill="hold"/>
                                        <p:tgtEl>
                                          <p:spTgt spid="58"/>
                                        </p:tgtEl>
                                        <p:attrNameLst>
                                          <p:attrName>ppt_x</p:attrName>
                                        </p:attrNameLst>
                                      </p:cBhvr>
                                      <p:tavLst>
                                        <p:tav tm="0">
                                          <p:val>
                                            <p:strVal val="#ppt_x"/>
                                          </p:val>
                                        </p:tav>
                                        <p:tav tm="100000">
                                          <p:val>
                                            <p:strVal val="#ppt_x"/>
                                          </p:val>
                                        </p:tav>
                                      </p:tavLst>
                                    </p:anim>
                                    <p:anim calcmode="lin" valueType="num">
                                      <p:cBhvr additive="base">
                                        <p:cTn id="43" dur="500" fill="hold"/>
                                        <p:tgtEl>
                                          <p:spTgt spid="58"/>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additive="base">
                                        <p:cTn id="46" dur="500" fill="hold"/>
                                        <p:tgtEl>
                                          <p:spTgt spid="59"/>
                                        </p:tgtEl>
                                        <p:attrNameLst>
                                          <p:attrName>ppt_x</p:attrName>
                                        </p:attrNameLst>
                                      </p:cBhvr>
                                      <p:tavLst>
                                        <p:tav tm="0">
                                          <p:val>
                                            <p:strVal val="#ppt_x"/>
                                          </p:val>
                                        </p:tav>
                                        <p:tav tm="100000">
                                          <p:val>
                                            <p:strVal val="#ppt_x"/>
                                          </p:val>
                                        </p:tav>
                                      </p:tavLst>
                                    </p:anim>
                                    <p:anim calcmode="lin" valueType="num">
                                      <p:cBhvr additive="base">
                                        <p:cTn id="47"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up)">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down)">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down)">
                                      <p:cBhvr>
                                        <p:cTn id="6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2" grpId="0" animBg="1"/>
      <p:bldP spid="52" grpId="0" animBg="1"/>
      <p:bldP spid="53" grpId="0" animBg="1"/>
      <p:bldP spid="54" grpId="0" animBg="1"/>
      <p:bldP spid="56" grpId="0" animBg="1"/>
      <p:bldP spid="57" grpId="0" animBg="1"/>
      <p:bldP spid="58"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grpSp>
        <p:nvGrpSpPr>
          <p:cNvPr id="24" name="Group 39">
            <a:extLst>
              <a:ext uri="{FF2B5EF4-FFF2-40B4-BE49-F238E27FC236}">
                <a16:creationId xmlns:a16="http://schemas.microsoft.com/office/drawing/2014/main" id="{D15CB07E-2296-4784-B03E-ABA558AED445}"/>
              </a:ext>
            </a:extLst>
          </p:cNvPr>
          <p:cNvGrpSpPr>
            <a:grpSpLocks/>
          </p:cNvGrpSpPr>
          <p:nvPr/>
        </p:nvGrpSpPr>
        <p:grpSpPr bwMode="auto">
          <a:xfrm>
            <a:off x="4715691" y="3155670"/>
            <a:ext cx="2454278" cy="1291295"/>
            <a:chOff x="1551" y="1692"/>
            <a:chExt cx="819" cy="320"/>
          </a:xfrm>
        </p:grpSpPr>
        <p:sp>
          <p:nvSpPr>
            <p:cNvPr id="25" name="Freeform 6">
              <a:extLst>
                <a:ext uri="{FF2B5EF4-FFF2-40B4-BE49-F238E27FC236}">
                  <a16:creationId xmlns:a16="http://schemas.microsoft.com/office/drawing/2014/main" id="{27F20882-195B-446D-90D1-F3D9D7629750}"/>
                </a:ext>
              </a:extLst>
            </p:cNvPr>
            <p:cNvSpPr>
              <a:spLocks noChangeArrowheads="1"/>
            </p:cNvSpPr>
            <p:nvPr/>
          </p:nvSpPr>
          <p:spPr bwMode="auto">
            <a:xfrm rot="18999723">
              <a:off x="1597" y="1872"/>
              <a:ext cx="773" cy="140"/>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rgbClr val="008000"/>
            </a:solidFill>
            <a:ln w="9525">
              <a:solidFill>
                <a:srgbClr val="006F00"/>
              </a:solidFill>
              <a:round/>
              <a:headEnd/>
              <a:tailEnd/>
            </a:ln>
          </p:spPr>
          <p:txBody>
            <a:bodyPr anchor="ctr"/>
            <a:lstStyle/>
            <a:p>
              <a:endParaRPr lang="en-US" sz="4400">
                <a:solidFill>
                  <a:schemeClr val="tx1">
                    <a:lumMod val="10000"/>
                  </a:schemeClr>
                </a:solidFill>
                <a:latin typeface="#9Slide03 Arima Madurai Black" panose="00000A00000000000000" pitchFamily="2" charset="0"/>
                <a:cs typeface="#9Slide03 Arima Madurai Black" panose="00000A00000000000000" pitchFamily="2" charset="0"/>
              </a:endParaRPr>
            </a:p>
          </p:txBody>
        </p:sp>
        <p:sp>
          <p:nvSpPr>
            <p:cNvPr id="26" name="WordArt 38">
              <a:extLst>
                <a:ext uri="{FF2B5EF4-FFF2-40B4-BE49-F238E27FC236}">
                  <a16:creationId xmlns:a16="http://schemas.microsoft.com/office/drawing/2014/main" id="{1C23F161-D0B4-458E-B002-09DC44BA624C}"/>
                </a:ext>
              </a:extLst>
            </p:cNvPr>
            <p:cNvSpPr>
              <a:spLocks noChangeArrowheads="1" noChangeShapeType="1" noTextEdit="1"/>
            </p:cNvSpPr>
            <p:nvPr/>
          </p:nvSpPr>
          <p:spPr bwMode="auto">
            <a:xfrm rot="19741816">
              <a:off x="1551" y="1692"/>
              <a:ext cx="728" cy="211"/>
            </a:xfrm>
            <a:prstGeom prst="rect">
              <a:avLst/>
            </a:prstGeom>
          </p:spPr>
          <p:txBody>
            <a:bodyPr wrap="none" fromWordArt="1">
              <a:prstTxWarp prst="textDeflate">
                <a:avLst>
                  <a:gd name="adj" fmla="val 26227"/>
                </a:avLst>
              </a:prstTxWarp>
            </a:bodyPr>
            <a:lstStyle/>
            <a:p>
              <a:pPr algn="ctr"/>
              <a:r>
                <a:rPr lang="en-US" sz="4800" kern="10" dirty="0" err="1">
                  <a:ln w="9525">
                    <a:noFill/>
                    <a:round/>
                    <a:headEnd/>
                    <a:tailEnd/>
                  </a:ln>
                  <a:solidFill>
                    <a:srgbClr val="002060"/>
                  </a:solidFill>
                  <a:latin typeface="#9Slide03 Arima Madurai Black" panose="00000A00000000000000" pitchFamily="2" charset="0"/>
                  <a:cs typeface="#9Slide03 Arima Madurai Black" panose="00000A00000000000000" pitchFamily="2" charset="0"/>
                </a:rPr>
                <a:t>Vị</a:t>
              </a:r>
              <a:r>
                <a:rPr lang="en-US" sz="4800" kern="10" dirty="0">
                  <a:ln w="9525">
                    <a:noFill/>
                    <a:round/>
                    <a:headEnd/>
                    <a:tailEnd/>
                  </a:ln>
                  <a:solidFill>
                    <a:srgbClr val="002060"/>
                  </a:solidFill>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002060"/>
                  </a:solidFill>
                  <a:latin typeface="#9Slide03 Arima Madurai Black" panose="00000A00000000000000" pitchFamily="2" charset="0"/>
                  <a:cs typeface="#9Slide03 Arima Madurai Black" panose="00000A00000000000000" pitchFamily="2" charset="0"/>
                </a:rPr>
                <a:t>trí</a:t>
              </a:r>
              <a:r>
                <a:rPr lang="en-US" sz="4800" kern="10" dirty="0">
                  <a:ln w="9525">
                    <a:noFill/>
                    <a:round/>
                    <a:headEnd/>
                    <a:tailEnd/>
                  </a:ln>
                  <a:solidFill>
                    <a:srgbClr val="002060"/>
                  </a:solidFill>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002060"/>
                  </a:solidFill>
                  <a:latin typeface="#9Slide03 Arima Madurai Black" panose="00000A00000000000000" pitchFamily="2" charset="0"/>
                  <a:cs typeface="#9Slide03 Arima Madurai Black" panose="00000A00000000000000" pitchFamily="2" charset="0"/>
                </a:rPr>
                <a:t>giới</a:t>
              </a:r>
              <a:r>
                <a:rPr lang="en-US" sz="4800" kern="10" dirty="0">
                  <a:ln w="9525">
                    <a:noFill/>
                    <a:round/>
                    <a:headEnd/>
                    <a:tailEnd/>
                  </a:ln>
                  <a:solidFill>
                    <a:srgbClr val="002060"/>
                  </a:solidFill>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002060"/>
                  </a:solidFill>
                  <a:latin typeface="#9Slide03 Arima Madurai Black" panose="00000A00000000000000" pitchFamily="2" charset="0"/>
                  <a:cs typeface="#9Slide03 Arima Madurai Black" panose="00000A00000000000000" pitchFamily="2" charset="0"/>
                </a:rPr>
                <a:t>hạn</a:t>
              </a:r>
              <a:r>
                <a:rPr lang="en-US" sz="4800" kern="10" dirty="0">
                  <a:ln w="9525">
                    <a:noFill/>
                    <a:round/>
                    <a:headEnd/>
                    <a:tailEnd/>
                  </a:ln>
                  <a:solidFill>
                    <a:srgbClr val="002060"/>
                  </a:solidFill>
                  <a:latin typeface="#9Slide03 Arima Madurai Black" panose="00000A00000000000000" pitchFamily="2" charset="0"/>
                  <a:cs typeface="#9Slide03 Arima Madurai Black" panose="00000A00000000000000" pitchFamily="2" charset="0"/>
                </a:rPr>
                <a:t> </a:t>
              </a:r>
            </a:p>
          </p:txBody>
        </p:sp>
      </p:grpSp>
      <p:grpSp>
        <p:nvGrpSpPr>
          <p:cNvPr id="27" name="Group 26">
            <a:extLst>
              <a:ext uri="{FF2B5EF4-FFF2-40B4-BE49-F238E27FC236}">
                <a16:creationId xmlns:a16="http://schemas.microsoft.com/office/drawing/2014/main" id="{DDBB8F2B-B12C-45CC-B322-384CD0651C8E}"/>
              </a:ext>
            </a:extLst>
          </p:cNvPr>
          <p:cNvGrpSpPr/>
          <p:nvPr/>
        </p:nvGrpSpPr>
        <p:grpSpPr>
          <a:xfrm>
            <a:off x="6270158" y="1036172"/>
            <a:ext cx="4667905" cy="2273593"/>
            <a:chOff x="6499935" y="795534"/>
            <a:chExt cx="3925347" cy="1710446"/>
          </a:xfrm>
        </p:grpSpPr>
        <p:sp>
          <p:nvSpPr>
            <p:cNvPr id="28" name="Freeform 55">
              <a:extLst>
                <a:ext uri="{FF2B5EF4-FFF2-40B4-BE49-F238E27FC236}">
                  <a16:creationId xmlns:a16="http://schemas.microsoft.com/office/drawing/2014/main" id="{358A40C4-042D-4C2B-B07A-500925B24A04}"/>
                </a:ext>
              </a:extLst>
            </p:cNvPr>
            <p:cNvSpPr>
              <a:spLocks/>
            </p:cNvSpPr>
            <p:nvPr/>
          </p:nvSpPr>
          <p:spPr bwMode="auto">
            <a:xfrm rot="21123253">
              <a:off x="7035929" y="796101"/>
              <a:ext cx="2977259" cy="1709879"/>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02AE16"/>
              </a:solidFill>
              <a:round/>
              <a:headEnd/>
              <a:tailEnd/>
            </a:ln>
            <a:effectLst/>
          </p:spPr>
          <p:txBody>
            <a:bodyPr/>
            <a:lstStyle/>
            <a:p>
              <a:endParaRPr lang="en-US" sz="4400">
                <a:solidFill>
                  <a:schemeClr val="tx1">
                    <a:lumMod val="10000"/>
                  </a:schemeClr>
                </a:solidFill>
                <a:latin typeface="#9Slide03 Arima Madurai Black" panose="00000A00000000000000" pitchFamily="2" charset="0"/>
                <a:cs typeface="#9Slide03 Arima Madurai Black" panose="00000A00000000000000" pitchFamily="2" charset="0"/>
              </a:endParaRPr>
            </a:p>
          </p:txBody>
        </p:sp>
        <p:sp>
          <p:nvSpPr>
            <p:cNvPr id="29" name="WordArt 56">
              <a:extLst>
                <a:ext uri="{FF2B5EF4-FFF2-40B4-BE49-F238E27FC236}">
                  <a16:creationId xmlns:a16="http://schemas.microsoft.com/office/drawing/2014/main" id="{72E3B4ED-58FF-486B-9349-EAD6596CF0C3}"/>
                </a:ext>
              </a:extLst>
            </p:cNvPr>
            <p:cNvSpPr>
              <a:spLocks noChangeArrowheads="1" noChangeShapeType="1" noTextEdit="1"/>
            </p:cNvSpPr>
            <p:nvPr/>
          </p:nvSpPr>
          <p:spPr bwMode="auto">
            <a:xfrm rot="20009874">
              <a:off x="6499935" y="795534"/>
              <a:ext cx="3925347" cy="511562"/>
            </a:xfrm>
            <a:prstGeom prst="rect">
              <a:avLst/>
            </a:prstGeom>
          </p:spPr>
          <p:txBody>
            <a:bodyPr wrap="none" fromWordArt="1">
              <a:prstTxWarp prst="textWave1">
                <a:avLst>
                  <a:gd name="adj1" fmla="val 13005"/>
                  <a:gd name="adj2" fmla="val 0"/>
                </a:avLst>
              </a:prstTxWarp>
            </a:bodyPr>
            <a:lstStyle/>
            <a:p>
              <a:pPr algn="ctr"/>
              <a:r>
                <a:rPr lang="en-US" sz="4000" kern="10" dirty="0" err="1">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Nằm</a:t>
              </a:r>
              <a:r>
                <a:rPr lang="en-US" sz="4000" kern="10" dirty="0">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000" kern="10" err="1">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giữa</a:t>
              </a:r>
              <a:r>
                <a:rPr lang="en-US" sz="4000" kern="10">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đồng bằng </a:t>
              </a:r>
              <a:r>
                <a:rPr lang="en-US" sz="4000" kern="10" dirty="0" err="1">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Bắc</a:t>
              </a:r>
              <a:r>
                <a:rPr lang="en-US" sz="4000" kern="10" dirty="0">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000" kern="10" dirty="0" err="1">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Bộ</a:t>
              </a:r>
              <a:r>
                <a:rPr lang="en-US" sz="4000" kern="10" dirty="0">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000" kern="10" err="1">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và</a:t>
              </a:r>
              <a:r>
                <a:rPr lang="en-US" sz="4000" kern="10">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Nam </a:t>
              </a:r>
              <a:r>
                <a:rPr lang="en-US" sz="4000" kern="10" dirty="0" err="1">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Bộ</a:t>
              </a:r>
              <a:endParaRPr lang="en-US" sz="4000" kern="10" dirty="0">
                <a:ln w="9525">
                  <a:noFill/>
                  <a:round/>
                  <a:headEnd/>
                  <a:tailEnd/>
                </a:ln>
                <a:solidFill>
                  <a:srgbClr val="0070C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B42F684E-1174-46B5-ACEE-BCF4660E3732}"/>
              </a:ext>
            </a:extLst>
          </p:cNvPr>
          <p:cNvGrpSpPr/>
          <p:nvPr/>
        </p:nvGrpSpPr>
        <p:grpSpPr>
          <a:xfrm>
            <a:off x="7006717" y="1917498"/>
            <a:ext cx="4589716" cy="1367696"/>
            <a:chOff x="7097469" y="1333631"/>
            <a:chExt cx="4187307" cy="1187574"/>
          </a:xfrm>
        </p:grpSpPr>
        <p:sp>
          <p:nvSpPr>
            <p:cNvPr id="31" name="Freeform 55">
              <a:extLst>
                <a:ext uri="{FF2B5EF4-FFF2-40B4-BE49-F238E27FC236}">
                  <a16:creationId xmlns:a16="http://schemas.microsoft.com/office/drawing/2014/main" id="{7F83BA65-AA95-4473-BEC2-76D21A67CCC0}"/>
                </a:ext>
              </a:extLst>
            </p:cNvPr>
            <p:cNvSpPr>
              <a:spLocks/>
            </p:cNvSpPr>
            <p:nvPr/>
          </p:nvSpPr>
          <p:spPr bwMode="auto">
            <a:xfrm rot="21123253">
              <a:off x="7097469" y="1750358"/>
              <a:ext cx="3466634" cy="770847"/>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02AE16"/>
              </a:solidFill>
              <a:round/>
              <a:headEnd/>
              <a:tailEnd/>
            </a:ln>
            <a:effectLst/>
          </p:spPr>
          <p:txBody>
            <a:bodyPr/>
            <a:lstStyle/>
            <a:p>
              <a:endParaRPr lang="en-US" sz="4400">
                <a:solidFill>
                  <a:schemeClr val="tx1">
                    <a:lumMod val="10000"/>
                  </a:schemeClr>
                </a:solidFill>
                <a:latin typeface="#9Slide03 Arima Madurai Black" panose="00000A00000000000000" pitchFamily="2" charset="0"/>
                <a:cs typeface="#9Slide03 Arima Madurai Black" panose="00000A00000000000000" pitchFamily="2" charset="0"/>
              </a:endParaRPr>
            </a:p>
          </p:txBody>
        </p:sp>
        <p:sp>
          <p:nvSpPr>
            <p:cNvPr id="32" name="WordArt 56">
              <a:extLst>
                <a:ext uri="{FF2B5EF4-FFF2-40B4-BE49-F238E27FC236}">
                  <a16:creationId xmlns:a16="http://schemas.microsoft.com/office/drawing/2014/main" id="{6011A4FB-C7BF-43AC-94DC-9DD57EF2D02D}"/>
                </a:ext>
              </a:extLst>
            </p:cNvPr>
            <p:cNvSpPr>
              <a:spLocks noChangeArrowheads="1" noChangeShapeType="1" noTextEdit="1"/>
            </p:cNvSpPr>
            <p:nvPr/>
          </p:nvSpPr>
          <p:spPr bwMode="auto">
            <a:xfrm rot="20521121">
              <a:off x="7568372" y="1333631"/>
              <a:ext cx="3716404" cy="443818"/>
            </a:xfrm>
            <a:prstGeom prst="rect">
              <a:avLst/>
            </a:prstGeom>
          </p:spPr>
          <p:txBody>
            <a:bodyPr wrap="none" fromWordArt="1">
              <a:prstTxWarp prst="textDoubleWave1">
                <a:avLst/>
              </a:prstTxWarp>
            </a:bodyPr>
            <a:lstStyle/>
            <a:p>
              <a:pPr algn="ctr"/>
              <a:r>
                <a:rPr lang="en-US" sz="4000" kern="10" err="1">
                  <a:ln w="9525">
                    <a:noFill/>
                    <a:round/>
                    <a:headEnd/>
                    <a:tailEnd/>
                  </a:ln>
                  <a:solidFill>
                    <a:schemeClr val="accent2">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Phía</a:t>
              </a:r>
              <a:r>
                <a:rPr lang="en-US" sz="4000" kern="10">
                  <a:ln w="9525">
                    <a:noFill/>
                    <a:round/>
                    <a:headEnd/>
                    <a:tailEnd/>
                  </a:ln>
                  <a:solidFill>
                    <a:schemeClr val="accent2">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Bắc giáp  đồng bằng Bắc </a:t>
              </a:r>
              <a:r>
                <a:rPr lang="en-US" sz="4000" kern="10" dirty="0" err="1">
                  <a:ln w="9525">
                    <a:noFill/>
                    <a:round/>
                    <a:headEnd/>
                    <a:tailEnd/>
                  </a:ln>
                  <a:solidFill>
                    <a:schemeClr val="accent2">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Bộ</a:t>
              </a:r>
              <a:endParaRPr lang="en-US" sz="4000" kern="10" dirty="0">
                <a:ln w="9525">
                  <a:noFill/>
                  <a:round/>
                  <a:headEnd/>
                  <a:tailEnd/>
                </a:ln>
                <a:solidFill>
                  <a:schemeClr val="accent2">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endParaRPr>
            </a:p>
          </p:txBody>
        </p:sp>
      </p:grpSp>
      <p:grpSp>
        <p:nvGrpSpPr>
          <p:cNvPr id="33" name="Group 32">
            <a:extLst>
              <a:ext uri="{FF2B5EF4-FFF2-40B4-BE49-F238E27FC236}">
                <a16:creationId xmlns:a16="http://schemas.microsoft.com/office/drawing/2014/main" id="{10E0CE3D-D7FD-49B1-83DF-8A5FCF3FCCD4}"/>
              </a:ext>
            </a:extLst>
          </p:cNvPr>
          <p:cNvGrpSpPr/>
          <p:nvPr/>
        </p:nvGrpSpPr>
        <p:grpSpPr>
          <a:xfrm>
            <a:off x="7082844" y="3426947"/>
            <a:ext cx="4900533" cy="585843"/>
            <a:chOff x="7100827" y="2634178"/>
            <a:chExt cx="4470873" cy="508689"/>
          </a:xfrm>
        </p:grpSpPr>
        <p:sp>
          <p:nvSpPr>
            <p:cNvPr id="34" name="Freeform 51">
              <a:extLst>
                <a:ext uri="{FF2B5EF4-FFF2-40B4-BE49-F238E27FC236}">
                  <a16:creationId xmlns:a16="http://schemas.microsoft.com/office/drawing/2014/main" id="{A5DF832F-CBC1-44DF-8F4F-DF627356DAD3}"/>
                </a:ext>
              </a:extLst>
            </p:cNvPr>
            <p:cNvSpPr>
              <a:spLocks/>
            </p:cNvSpPr>
            <p:nvPr/>
          </p:nvSpPr>
          <p:spPr bwMode="auto">
            <a:xfrm>
              <a:off x="7100827" y="2743007"/>
              <a:ext cx="3545022" cy="399860"/>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4400">
                <a:solidFill>
                  <a:schemeClr val="tx1">
                    <a:lumMod val="10000"/>
                  </a:schemeClr>
                </a:solidFill>
                <a:latin typeface="#9Slide03 Arima Madurai Black" panose="00000A00000000000000" pitchFamily="2" charset="0"/>
                <a:cs typeface="#9Slide03 Arima Madurai Black" panose="00000A00000000000000" pitchFamily="2" charset="0"/>
              </a:endParaRPr>
            </a:p>
          </p:txBody>
        </p:sp>
        <p:sp>
          <p:nvSpPr>
            <p:cNvPr id="35" name="WordArt 52">
              <a:extLst>
                <a:ext uri="{FF2B5EF4-FFF2-40B4-BE49-F238E27FC236}">
                  <a16:creationId xmlns:a16="http://schemas.microsoft.com/office/drawing/2014/main" id="{B6887407-2408-4853-BA21-871150B5763F}"/>
                </a:ext>
              </a:extLst>
            </p:cNvPr>
            <p:cNvSpPr>
              <a:spLocks noChangeArrowheads="1" noChangeShapeType="1" noTextEdit="1"/>
            </p:cNvSpPr>
            <p:nvPr/>
          </p:nvSpPr>
          <p:spPr bwMode="auto">
            <a:xfrm rot="218207">
              <a:off x="7533400" y="2634178"/>
              <a:ext cx="4038300" cy="492333"/>
            </a:xfrm>
            <a:prstGeom prst="rect">
              <a:avLst/>
            </a:prstGeom>
          </p:spPr>
          <p:txBody>
            <a:bodyPr wrap="none" fromWordArt="1">
              <a:prstTxWarp prst="textWave1">
                <a:avLst>
                  <a:gd name="adj1" fmla="val 13005"/>
                  <a:gd name="adj2" fmla="val 0"/>
                </a:avLst>
              </a:prstTxWarp>
            </a:bodyPr>
            <a:lstStyle/>
            <a:p>
              <a:pPr algn="ctr"/>
              <a:r>
                <a:rPr lang="en-US" sz="4800" kern="10" dirty="0" err="1">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Phía</a:t>
              </a:r>
              <a:r>
                <a:rPr lang="en-US" sz="4800" kern="10" dirty="0">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Nam </a:t>
              </a:r>
              <a:r>
                <a:rPr lang="en-US" sz="4800" kern="10" err="1">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giáp</a:t>
              </a:r>
              <a:r>
                <a:rPr lang="en-US" sz="4800" kern="10">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đồng bằng </a:t>
              </a:r>
              <a:r>
                <a:rPr lang="en-US" sz="4800" kern="10" dirty="0">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Nam </a:t>
              </a:r>
              <a:r>
                <a:rPr lang="en-US" sz="4800" kern="10" dirty="0" err="1">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Bộ</a:t>
              </a:r>
              <a:endParaRPr lang="en-US" sz="4800" kern="10" dirty="0">
                <a:ln w="9525">
                  <a:noFill/>
                  <a:round/>
                  <a:headEnd/>
                  <a:tailEnd/>
                </a:ln>
                <a:solidFill>
                  <a:srgbClr val="FF0000"/>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endParaRPr>
            </a:p>
          </p:txBody>
        </p:sp>
      </p:grpSp>
      <p:grpSp>
        <p:nvGrpSpPr>
          <p:cNvPr id="36" name="Group 35">
            <a:extLst>
              <a:ext uri="{FF2B5EF4-FFF2-40B4-BE49-F238E27FC236}">
                <a16:creationId xmlns:a16="http://schemas.microsoft.com/office/drawing/2014/main" id="{A0EB3C6B-4DD4-449D-890A-E4ABE36C559E}"/>
              </a:ext>
            </a:extLst>
          </p:cNvPr>
          <p:cNvGrpSpPr/>
          <p:nvPr/>
        </p:nvGrpSpPr>
        <p:grpSpPr>
          <a:xfrm>
            <a:off x="7057895" y="3536621"/>
            <a:ext cx="4332604" cy="1613226"/>
            <a:chOff x="7158600" y="2740250"/>
            <a:chExt cx="3952737" cy="1400768"/>
          </a:xfrm>
        </p:grpSpPr>
        <p:sp>
          <p:nvSpPr>
            <p:cNvPr id="37" name="Freeform 51">
              <a:extLst>
                <a:ext uri="{FF2B5EF4-FFF2-40B4-BE49-F238E27FC236}">
                  <a16:creationId xmlns:a16="http://schemas.microsoft.com/office/drawing/2014/main" id="{FD6B3592-FB0B-46B7-84D8-A46CF3D6789C}"/>
                </a:ext>
              </a:extLst>
            </p:cNvPr>
            <p:cNvSpPr>
              <a:spLocks/>
            </p:cNvSpPr>
            <p:nvPr/>
          </p:nvSpPr>
          <p:spPr bwMode="auto">
            <a:xfrm>
              <a:off x="7158600" y="2740250"/>
              <a:ext cx="3341760" cy="1400768"/>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4400">
                <a:solidFill>
                  <a:schemeClr val="tx1">
                    <a:lumMod val="10000"/>
                  </a:schemeClr>
                </a:solidFill>
                <a:latin typeface="#9Slide03 Arima Madurai Black" panose="00000A00000000000000" pitchFamily="2" charset="0"/>
                <a:cs typeface="#9Slide03 Arima Madurai Black" panose="00000A00000000000000" pitchFamily="2" charset="0"/>
              </a:endParaRPr>
            </a:p>
          </p:txBody>
        </p:sp>
        <p:sp>
          <p:nvSpPr>
            <p:cNvPr id="38" name="WordArt 52">
              <a:extLst>
                <a:ext uri="{FF2B5EF4-FFF2-40B4-BE49-F238E27FC236}">
                  <a16:creationId xmlns:a16="http://schemas.microsoft.com/office/drawing/2014/main" id="{636773C3-581E-4F28-B0AA-68E2C2A38B1B}"/>
                </a:ext>
              </a:extLst>
            </p:cNvPr>
            <p:cNvSpPr>
              <a:spLocks noChangeArrowheads="1" noChangeShapeType="1" noTextEdit="1"/>
            </p:cNvSpPr>
            <p:nvPr/>
          </p:nvSpPr>
          <p:spPr bwMode="auto">
            <a:xfrm rot="765842">
              <a:off x="7365652" y="3395556"/>
              <a:ext cx="3745685" cy="403658"/>
            </a:xfrm>
            <a:prstGeom prst="rect">
              <a:avLst/>
            </a:prstGeom>
          </p:spPr>
          <p:txBody>
            <a:bodyPr wrap="none" fromWordArt="1">
              <a:prstTxWarp prst="textArchDown">
                <a:avLst>
                  <a:gd name="adj" fmla="val 990156"/>
                </a:avLst>
              </a:prstTxWarp>
            </a:bodyPr>
            <a:lstStyle/>
            <a:p>
              <a:pPr algn="ctr"/>
              <a:r>
                <a:rPr lang="en-US" sz="4800" kern="10" dirty="0" err="1">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Phía</a:t>
              </a:r>
              <a:r>
                <a:rPr lang="en-US" sz="4800" kern="10" dirty="0">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Đông</a:t>
              </a:r>
              <a:r>
                <a:rPr lang="en-US" sz="4800" kern="10" dirty="0">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giáp</a:t>
              </a:r>
              <a:r>
                <a:rPr lang="en-US" sz="4800" kern="10" dirty="0">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err="1">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biển</a:t>
              </a:r>
              <a:r>
                <a:rPr lang="en-US" sz="4800" kern="10">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Đông</a:t>
              </a:r>
              <a:endParaRPr lang="en-US" sz="4800" kern="10" dirty="0">
                <a:ln w="9525">
                  <a:noFill/>
                  <a:round/>
                  <a:headEnd/>
                  <a:tailEnd/>
                </a:ln>
                <a:solidFill>
                  <a:schemeClr val="accent1">
                    <a:lumMod val="50000"/>
                  </a:schemeClr>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endParaRPr>
            </a:p>
          </p:txBody>
        </p:sp>
      </p:grpSp>
      <p:grpSp>
        <p:nvGrpSpPr>
          <p:cNvPr id="39" name="Group 38">
            <a:extLst>
              <a:ext uri="{FF2B5EF4-FFF2-40B4-BE49-F238E27FC236}">
                <a16:creationId xmlns:a16="http://schemas.microsoft.com/office/drawing/2014/main" id="{E77FAB96-2BD1-4812-B2DF-D2F604257AA6}"/>
              </a:ext>
            </a:extLst>
          </p:cNvPr>
          <p:cNvGrpSpPr/>
          <p:nvPr/>
        </p:nvGrpSpPr>
        <p:grpSpPr>
          <a:xfrm>
            <a:off x="6933926" y="3564151"/>
            <a:ext cx="4561825" cy="2903016"/>
            <a:chOff x="7017589" y="2720788"/>
            <a:chExt cx="4161862" cy="2520697"/>
          </a:xfrm>
        </p:grpSpPr>
        <p:sp>
          <p:nvSpPr>
            <p:cNvPr id="40" name="Freeform 51">
              <a:extLst>
                <a:ext uri="{FF2B5EF4-FFF2-40B4-BE49-F238E27FC236}">
                  <a16:creationId xmlns:a16="http://schemas.microsoft.com/office/drawing/2014/main" id="{E3719BD5-2535-4640-9EB3-2B4E3DB29EDA}"/>
                </a:ext>
              </a:extLst>
            </p:cNvPr>
            <p:cNvSpPr>
              <a:spLocks/>
            </p:cNvSpPr>
            <p:nvPr/>
          </p:nvSpPr>
          <p:spPr bwMode="auto">
            <a:xfrm>
              <a:off x="7130688" y="2720788"/>
              <a:ext cx="4048763" cy="2520697"/>
            </a:xfrm>
            <a:custGeom>
              <a:avLst/>
              <a:gdLst/>
              <a:ahLst/>
              <a:cxnLst>
                <a:cxn ang="0">
                  <a:pos x="0" y="0"/>
                </a:cxn>
                <a:cxn ang="0">
                  <a:pos x="207" y="191"/>
                </a:cxn>
                <a:cxn ang="0">
                  <a:pos x="529" y="172"/>
                </a:cxn>
                <a:cxn ang="0">
                  <a:pos x="822" y="250"/>
                </a:cxn>
                <a:cxn ang="0">
                  <a:pos x="1212" y="211"/>
                </a:cxn>
              </a:cxnLst>
              <a:rect l="0" t="0" r="r" b="b"/>
              <a:pathLst>
                <a:path w="1212" h="256">
                  <a:moveTo>
                    <a:pt x="0" y="0"/>
                  </a:moveTo>
                  <a:cubicBezTo>
                    <a:pt x="35" y="32"/>
                    <a:pt x="119" y="162"/>
                    <a:pt x="207" y="191"/>
                  </a:cubicBezTo>
                  <a:cubicBezTo>
                    <a:pt x="295" y="220"/>
                    <a:pt x="427" y="162"/>
                    <a:pt x="529" y="172"/>
                  </a:cubicBezTo>
                  <a:cubicBezTo>
                    <a:pt x="631" y="182"/>
                    <a:pt x="708" y="244"/>
                    <a:pt x="822" y="250"/>
                  </a:cubicBezTo>
                  <a:cubicBezTo>
                    <a:pt x="936" y="256"/>
                    <a:pt x="1131" y="219"/>
                    <a:pt x="1212" y="211"/>
                  </a:cubicBezTo>
                </a:path>
              </a:pathLst>
            </a:custGeom>
            <a:noFill/>
            <a:ln w="9525" cmpd="sng">
              <a:solidFill>
                <a:srgbClr val="006600"/>
              </a:solidFill>
              <a:round/>
              <a:headEnd/>
              <a:tailEnd/>
            </a:ln>
            <a:effectLst/>
          </p:spPr>
          <p:txBody>
            <a:bodyPr/>
            <a:lstStyle/>
            <a:p>
              <a:endParaRPr lang="en-US" sz="4400">
                <a:solidFill>
                  <a:schemeClr val="tx1">
                    <a:lumMod val="10000"/>
                  </a:schemeClr>
                </a:solidFill>
                <a:latin typeface="#9Slide03 Arima Madurai Black" panose="00000A00000000000000" pitchFamily="2" charset="0"/>
                <a:cs typeface="#9Slide03 Arima Madurai Black" panose="00000A00000000000000" pitchFamily="2" charset="0"/>
              </a:endParaRPr>
            </a:p>
          </p:txBody>
        </p:sp>
        <p:sp>
          <p:nvSpPr>
            <p:cNvPr id="41" name="WordArt 52">
              <a:extLst>
                <a:ext uri="{FF2B5EF4-FFF2-40B4-BE49-F238E27FC236}">
                  <a16:creationId xmlns:a16="http://schemas.microsoft.com/office/drawing/2014/main" id="{668240A5-2892-41AB-8E42-47F0753C2E0F}"/>
                </a:ext>
              </a:extLst>
            </p:cNvPr>
            <p:cNvSpPr>
              <a:spLocks noChangeArrowheads="1" noChangeShapeType="1" noTextEdit="1"/>
            </p:cNvSpPr>
            <p:nvPr/>
          </p:nvSpPr>
          <p:spPr bwMode="auto">
            <a:xfrm rot="1418662">
              <a:off x="7017589" y="4319832"/>
              <a:ext cx="3935202" cy="593551"/>
            </a:xfrm>
            <a:prstGeom prst="rect">
              <a:avLst/>
            </a:prstGeom>
          </p:spPr>
          <p:txBody>
            <a:bodyPr wrap="none" fromWordArt="1">
              <a:prstTxWarp prst="textWave2">
                <a:avLst/>
              </a:prstTxWarp>
            </a:bodyPr>
            <a:lstStyle/>
            <a:p>
              <a:pPr algn="ct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Phía</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Tây</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giáp</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đồi</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núi</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thuộc</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dãy</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Trường</a:t>
              </a:r>
              <a:r>
                <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 </a:t>
              </a:r>
              <a:r>
                <a:rPr lang="en-US" sz="4800" kern="10" dirty="0" err="1">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rPr>
                <a:t>Sơn</a:t>
              </a:r>
              <a:endParaRPr lang="en-US" sz="4800" kern="10" dirty="0">
                <a:ln w="9525">
                  <a:noFill/>
                  <a:round/>
                  <a:headEnd/>
                  <a:tailEnd/>
                </a:ln>
                <a:solidFill>
                  <a:srgbClr val="D42C68"/>
                </a:solidFill>
                <a:effectLst>
                  <a:outerShdw dist="53882" dir="2700000" algn="ctr" rotWithShape="0">
                    <a:srgbClr val="C0C0C0">
                      <a:alpha val="80000"/>
                    </a:srgbClr>
                  </a:outerShdw>
                </a:effectLst>
                <a:latin typeface="#9Slide03 Arima Madurai Black" panose="00000A00000000000000" pitchFamily="2" charset="0"/>
                <a:cs typeface="#9Slide03 Arima Madurai Black" panose="00000A00000000000000" pitchFamily="2" charset="0"/>
              </a:endParaRPr>
            </a:p>
          </p:txBody>
        </p:sp>
      </p:grpSp>
      <p:sp>
        <p:nvSpPr>
          <p:cNvPr id="42" name="Rounded Rectangle 2">
            <a:extLst>
              <a:ext uri="{FF2B5EF4-FFF2-40B4-BE49-F238E27FC236}">
                <a16:creationId xmlns:a16="http://schemas.microsoft.com/office/drawing/2014/main" id="{7834EB8E-08B1-43F6-A737-991BF150782E}"/>
              </a:ext>
            </a:extLst>
          </p:cNvPr>
          <p:cNvSpPr/>
          <p:nvPr/>
        </p:nvSpPr>
        <p:spPr>
          <a:xfrm>
            <a:off x="0" y="310479"/>
            <a:ext cx="3282158" cy="600139"/>
          </a:xfrm>
          <a:custGeom>
            <a:avLst/>
            <a:gdLst>
              <a:gd name="connsiteX0" fmla="*/ 0 w 3282158"/>
              <a:gd name="connsiteY0" fmla="*/ 0 h 600139"/>
              <a:gd name="connsiteX1" fmla="*/ 626239 w 3282158"/>
              <a:gd name="connsiteY1" fmla="*/ 0 h 600139"/>
              <a:gd name="connsiteX2" fmla="*/ 1192836 w 3282158"/>
              <a:gd name="connsiteY2" fmla="*/ 0 h 600139"/>
              <a:gd name="connsiteX3" fmla="*/ 1699791 w 3282158"/>
              <a:gd name="connsiteY3" fmla="*/ 0 h 600139"/>
              <a:gd name="connsiteX4" fmla="*/ 2266388 w 3282158"/>
              <a:gd name="connsiteY4" fmla="*/ 0 h 600139"/>
              <a:gd name="connsiteX5" fmla="*/ 2982089 w 3282158"/>
              <a:gd name="connsiteY5" fmla="*/ 0 h 600139"/>
              <a:gd name="connsiteX6" fmla="*/ 3282158 w 3282158"/>
              <a:gd name="connsiteY6" fmla="*/ 300070 h 600139"/>
              <a:gd name="connsiteX7" fmla="*/ 2982089 w 3282158"/>
              <a:gd name="connsiteY7" fmla="*/ 600139 h 600139"/>
              <a:gd name="connsiteX8" fmla="*/ 2445313 w 3282158"/>
              <a:gd name="connsiteY8" fmla="*/ 600139 h 600139"/>
              <a:gd name="connsiteX9" fmla="*/ 1878716 w 3282158"/>
              <a:gd name="connsiteY9" fmla="*/ 600139 h 600139"/>
              <a:gd name="connsiteX10" fmla="*/ 1371761 w 3282158"/>
              <a:gd name="connsiteY10" fmla="*/ 600139 h 600139"/>
              <a:gd name="connsiteX11" fmla="*/ 834985 w 3282158"/>
              <a:gd name="connsiteY11" fmla="*/ 600139 h 600139"/>
              <a:gd name="connsiteX12" fmla="*/ 0 w 3282158"/>
              <a:gd name="connsiteY12" fmla="*/ 600139 h 600139"/>
              <a:gd name="connsiteX13" fmla="*/ 0 w 3282158"/>
              <a:gd name="connsiteY13" fmla="*/ 300070 h 600139"/>
              <a:gd name="connsiteX14" fmla="*/ 0 w 3282158"/>
              <a:gd name="connsiteY14"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2158" h="600139" fill="none" extrusionOk="0">
                <a:moveTo>
                  <a:pt x="0" y="0"/>
                </a:moveTo>
                <a:cubicBezTo>
                  <a:pt x="239854" y="-21414"/>
                  <a:pt x="398585" y="51446"/>
                  <a:pt x="626239" y="0"/>
                </a:cubicBezTo>
                <a:cubicBezTo>
                  <a:pt x="853893" y="-51446"/>
                  <a:pt x="950786" y="17110"/>
                  <a:pt x="1192836" y="0"/>
                </a:cubicBezTo>
                <a:cubicBezTo>
                  <a:pt x="1434886" y="-17110"/>
                  <a:pt x="1454248" y="58455"/>
                  <a:pt x="1699791" y="0"/>
                </a:cubicBezTo>
                <a:cubicBezTo>
                  <a:pt x="1945334" y="-58455"/>
                  <a:pt x="2092919" y="24818"/>
                  <a:pt x="2266388" y="0"/>
                </a:cubicBezTo>
                <a:cubicBezTo>
                  <a:pt x="2439857" y="-24818"/>
                  <a:pt x="2649886" y="7250"/>
                  <a:pt x="2982089" y="0"/>
                </a:cubicBezTo>
                <a:cubicBezTo>
                  <a:pt x="3108291" y="59411"/>
                  <a:pt x="3131724" y="196730"/>
                  <a:pt x="3282158" y="300070"/>
                </a:cubicBezTo>
                <a:cubicBezTo>
                  <a:pt x="3233588" y="399546"/>
                  <a:pt x="3024499" y="503636"/>
                  <a:pt x="2982089" y="600139"/>
                </a:cubicBezTo>
                <a:cubicBezTo>
                  <a:pt x="2867406" y="629827"/>
                  <a:pt x="2645818" y="583036"/>
                  <a:pt x="2445313" y="600139"/>
                </a:cubicBezTo>
                <a:cubicBezTo>
                  <a:pt x="2244808" y="617242"/>
                  <a:pt x="1997635" y="567960"/>
                  <a:pt x="1878716" y="600139"/>
                </a:cubicBezTo>
                <a:cubicBezTo>
                  <a:pt x="1759797" y="632318"/>
                  <a:pt x="1524156" y="543700"/>
                  <a:pt x="1371761" y="600139"/>
                </a:cubicBezTo>
                <a:cubicBezTo>
                  <a:pt x="1219367" y="656578"/>
                  <a:pt x="964351" y="563279"/>
                  <a:pt x="834985" y="600139"/>
                </a:cubicBezTo>
                <a:cubicBezTo>
                  <a:pt x="705619" y="636999"/>
                  <a:pt x="315941" y="537098"/>
                  <a:pt x="0" y="600139"/>
                </a:cubicBezTo>
                <a:cubicBezTo>
                  <a:pt x="-6331" y="507699"/>
                  <a:pt x="23060" y="439807"/>
                  <a:pt x="0" y="300070"/>
                </a:cubicBezTo>
                <a:cubicBezTo>
                  <a:pt x="-23060" y="160333"/>
                  <a:pt x="14132" y="126098"/>
                  <a:pt x="0" y="0"/>
                </a:cubicBezTo>
                <a:close/>
              </a:path>
              <a:path w="3282158" h="600139" stroke="0" extrusionOk="0">
                <a:moveTo>
                  <a:pt x="0" y="0"/>
                </a:moveTo>
                <a:cubicBezTo>
                  <a:pt x="261211" y="-48433"/>
                  <a:pt x="313971" y="42390"/>
                  <a:pt x="596418" y="0"/>
                </a:cubicBezTo>
                <a:cubicBezTo>
                  <a:pt x="878865" y="-42390"/>
                  <a:pt x="930842" y="23074"/>
                  <a:pt x="1222656" y="0"/>
                </a:cubicBezTo>
                <a:cubicBezTo>
                  <a:pt x="1514470" y="-23074"/>
                  <a:pt x="1607930" y="2171"/>
                  <a:pt x="1878716" y="0"/>
                </a:cubicBezTo>
                <a:cubicBezTo>
                  <a:pt x="2149502" y="-2171"/>
                  <a:pt x="2527359" y="36182"/>
                  <a:pt x="2982089" y="0"/>
                </a:cubicBezTo>
                <a:cubicBezTo>
                  <a:pt x="3098004" y="70913"/>
                  <a:pt x="3127443" y="193640"/>
                  <a:pt x="3282158" y="300070"/>
                </a:cubicBezTo>
                <a:cubicBezTo>
                  <a:pt x="3220075" y="416448"/>
                  <a:pt x="3067054" y="480442"/>
                  <a:pt x="2982089" y="600139"/>
                </a:cubicBezTo>
                <a:cubicBezTo>
                  <a:pt x="2822397" y="646646"/>
                  <a:pt x="2650351" y="537110"/>
                  <a:pt x="2445313" y="600139"/>
                </a:cubicBezTo>
                <a:cubicBezTo>
                  <a:pt x="2240275" y="663168"/>
                  <a:pt x="2115290" y="530295"/>
                  <a:pt x="1848895" y="600139"/>
                </a:cubicBezTo>
                <a:cubicBezTo>
                  <a:pt x="1582500" y="669983"/>
                  <a:pt x="1572084" y="596012"/>
                  <a:pt x="1312119" y="600139"/>
                </a:cubicBezTo>
                <a:cubicBezTo>
                  <a:pt x="1052154" y="604266"/>
                  <a:pt x="943431" y="592907"/>
                  <a:pt x="685880" y="600139"/>
                </a:cubicBezTo>
                <a:cubicBezTo>
                  <a:pt x="428329" y="607371"/>
                  <a:pt x="278617" y="581760"/>
                  <a:pt x="0" y="600139"/>
                </a:cubicBezTo>
                <a:cubicBezTo>
                  <a:pt x="-32371" y="463526"/>
                  <a:pt x="28747" y="426014"/>
                  <a:pt x="0" y="306071"/>
                </a:cubicBezTo>
                <a:cubicBezTo>
                  <a:pt x="-28747" y="186128"/>
                  <a:pt x="25630" y="131059"/>
                  <a:pt x="0" y="0"/>
                </a:cubicBezTo>
                <a:close/>
              </a:path>
            </a:pathLst>
          </a:custGeom>
          <a:solidFill>
            <a:schemeClr val="tx2">
              <a:lumMod val="20000"/>
              <a:lumOff val="80000"/>
            </a:schemeClr>
          </a:solidFill>
          <a:ln w="19050">
            <a:prstDash val="dashDot"/>
            <a:extLst>
              <a:ext uri="{C807C97D-BFC1-408E-A445-0C87EB9F89A2}">
                <ask:lineSketchStyleProps xmlns:ask="http://schemas.microsoft.com/office/drawing/2018/sketchyshapes" sd="970588462">
                  <a:prstGeom prst="homePlate">
                    <a:avLst/>
                  </a:prstGeom>
                  <ask:type>
                    <ask:lineSketchScribble/>
                  </ask:type>
                </ask:lineSketchStyleProps>
              </a:ext>
            </a:extLs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Loko" panose="02040603050506020204" pitchFamily="18" charset="0"/>
                <a:cs typeface="#9Slide03 Arima Madurai Black" panose="00000A00000000000000" pitchFamily="2" charset="0"/>
              </a:rPr>
              <a:t>Vị trí, giới hạn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8" name="Rounded Rectangle 2">
            <a:extLst>
              <a:ext uri="{FF2B5EF4-FFF2-40B4-BE49-F238E27FC236}">
                <a16:creationId xmlns:a16="http://schemas.microsoft.com/office/drawing/2014/main" id="{DC3DA33A-FFA7-4B4E-B598-7AFE434DA34D}"/>
              </a:ext>
            </a:extLst>
          </p:cNvPr>
          <p:cNvSpPr/>
          <p:nvPr/>
        </p:nvSpPr>
        <p:spPr>
          <a:xfrm>
            <a:off x="0" y="222556"/>
            <a:ext cx="3024554" cy="600139"/>
          </a:xfrm>
          <a:custGeom>
            <a:avLst/>
            <a:gdLst>
              <a:gd name="connsiteX0" fmla="*/ 0 w 3024554"/>
              <a:gd name="connsiteY0" fmla="*/ 0 h 600139"/>
              <a:gd name="connsiteX1" fmla="*/ 572142 w 3024554"/>
              <a:gd name="connsiteY1" fmla="*/ 0 h 600139"/>
              <a:gd name="connsiteX2" fmla="*/ 1089794 w 3024554"/>
              <a:gd name="connsiteY2" fmla="*/ 0 h 600139"/>
              <a:gd name="connsiteX3" fmla="*/ 1552956 w 3024554"/>
              <a:gd name="connsiteY3" fmla="*/ 0 h 600139"/>
              <a:gd name="connsiteX4" fmla="*/ 2070609 w 3024554"/>
              <a:gd name="connsiteY4" fmla="*/ 0 h 600139"/>
              <a:gd name="connsiteX5" fmla="*/ 2724485 w 3024554"/>
              <a:gd name="connsiteY5" fmla="*/ 0 h 600139"/>
              <a:gd name="connsiteX6" fmla="*/ 3024554 w 3024554"/>
              <a:gd name="connsiteY6" fmla="*/ 300070 h 600139"/>
              <a:gd name="connsiteX7" fmla="*/ 2724485 w 3024554"/>
              <a:gd name="connsiteY7" fmla="*/ 600139 h 600139"/>
              <a:gd name="connsiteX8" fmla="*/ 2234078 w 3024554"/>
              <a:gd name="connsiteY8" fmla="*/ 600139 h 600139"/>
              <a:gd name="connsiteX9" fmla="*/ 1716426 w 3024554"/>
              <a:gd name="connsiteY9" fmla="*/ 600139 h 600139"/>
              <a:gd name="connsiteX10" fmla="*/ 1253263 w 3024554"/>
              <a:gd name="connsiteY10" fmla="*/ 600139 h 600139"/>
              <a:gd name="connsiteX11" fmla="*/ 762856 w 3024554"/>
              <a:gd name="connsiteY11" fmla="*/ 600139 h 600139"/>
              <a:gd name="connsiteX12" fmla="*/ 0 w 3024554"/>
              <a:gd name="connsiteY12" fmla="*/ 600139 h 600139"/>
              <a:gd name="connsiteX13" fmla="*/ 0 w 3024554"/>
              <a:gd name="connsiteY13" fmla="*/ 300070 h 600139"/>
              <a:gd name="connsiteX14" fmla="*/ 0 w 3024554"/>
              <a:gd name="connsiteY14"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4554" h="600139" fill="none" extrusionOk="0">
                <a:moveTo>
                  <a:pt x="0" y="0"/>
                </a:moveTo>
                <a:cubicBezTo>
                  <a:pt x="239480" y="-32489"/>
                  <a:pt x="421428" y="35137"/>
                  <a:pt x="572142" y="0"/>
                </a:cubicBezTo>
                <a:cubicBezTo>
                  <a:pt x="722856" y="-35137"/>
                  <a:pt x="872833" y="43659"/>
                  <a:pt x="1089794" y="0"/>
                </a:cubicBezTo>
                <a:cubicBezTo>
                  <a:pt x="1306755" y="-43659"/>
                  <a:pt x="1394041" y="54698"/>
                  <a:pt x="1552956" y="0"/>
                </a:cubicBezTo>
                <a:cubicBezTo>
                  <a:pt x="1711871" y="-54698"/>
                  <a:pt x="1952864" y="43266"/>
                  <a:pt x="2070609" y="0"/>
                </a:cubicBezTo>
                <a:cubicBezTo>
                  <a:pt x="2188354" y="-43266"/>
                  <a:pt x="2534020" y="7051"/>
                  <a:pt x="2724485" y="0"/>
                </a:cubicBezTo>
                <a:cubicBezTo>
                  <a:pt x="2850687" y="59411"/>
                  <a:pt x="2874120" y="196730"/>
                  <a:pt x="3024554" y="300070"/>
                </a:cubicBezTo>
                <a:cubicBezTo>
                  <a:pt x="2975984" y="399546"/>
                  <a:pt x="2766895" y="503636"/>
                  <a:pt x="2724485" y="600139"/>
                </a:cubicBezTo>
                <a:cubicBezTo>
                  <a:pt x="2590037" y="634190"/>
                  <a:pt x="2370584" y="568591"/>
                  <a:pt x="2234078" y="600139"/>
                </a:cubicBezTo>
                <a:cubicBezTo>
                  <a:pt x="2097572" y="631687"/>
                  <a:pt x="1851802" y="552910"/>
                  <a:pt x="1716426" y="600139"/>
                </a:cubicBezTo>
                <a:cubicBezTo>
                  <a:pt x="1581050" y="647368"/>
                  <a:pt x="1435721" y="573565"/>
                  <a:pt x="1253263" y="600139"/>
                </a:cubicBezTo>
                <a:cubicBezTo>
                  <a:pt x="1070805" y="626713"/>
                  <a:pt x="983059" y="561786"/>
                  <a:pt x="762856" y="600139"/>
                </a:cubicBezTo>
                <a:cubicBezTo>
                  <a:pt x="542653" y="638492"/>
                  <a:pt x="313053" y="589765"/>
                  <a:pt x="0" y="600139"/>
                </a:cubicBezTo>
                <a:cubicBezTo>
                  <a:pt x="-6331" y="507699"/>
                  <a:pt x="23060" y="439807"/>
                  <a:pt x="0" y="300070"/>
                </a:cubicBezTo>
                <a:cubicBezTo>
                  <a:pt x="-23060" y="160333"/>
                  <a:pt x="14132" y="126098"/>
                  <a:pt x="0" y="0"/>
                </a:cubicBezTo>
                <a:close/>
              </a:path>
              <a:path w="3024554" h="600139" stroke="0" extrusionOk="0">
                <a:moveTo>
                  <a:pt x="0" y="0"/>
                </a:moveTo>
                <a:cubicBezTo>
                  <a:pt x="171207" y="-4876"/>
                  <a:pt x="311152" y="44778"/>
                  <a:pt x="544897" y="0"/>
                </a:cubicBezTo>
                <a:cubicBezTo>
                  <a:pt x="778642" y="-44778"/>
                  <a:pt x="872201" y="41102"/>
                  <a:pt x="1117039" y="0"/>
                </a:cubicBezTo>
                <a:cubicBezTo>
                  <a:pt x="1361877" y="-41102"/>
                  <a:pt x="1567205" y="15607"/>
                  <a:pt x="1716426" y="0"/>
                </a:cubicBezTo>
                <a:cubicBezTo>
                  <a:pt x="1865647" y="-15607"/>
                  <a:pt x="2387284" y="85099"/>
                  <a:pt x="2724485" y="0"/>
                </a:cubicBezTo>
                <a:cubicBezTo>
                  <a:pt x="2840400" y="70913"/>
                  <a:pt x="2869839" y="193640"/>
                  <a:pt x="3024554" y="300070"/>
                </a:cubicBezTo>
                <a:cubicBezTo>
                  <a:pt x="2962471" y="416448"/>
                  <a:pt x="2809450" y="480442"/>
                  <a:pt x="2724485" y="600139"/>
                </a:cubicBezTo>
                <a:cubicBezTo>
                  <a:pt x="2490082" y="655891"/>
                  <a:pt x="2460923" y="563535"/>
                  <a:pt x="2234078" y="600139"/>
                </a:cubicBezTo>
                <a:cubicBezTo>
                  <a:pt x="2007233" y="636743"/>
                  <a:pt x="1925784" y="535399"/>
                  <a:pt x="1689181" y="600139"/>
                </a:cubicBezTo>
                <a:cubicBezTo>
                  <a:pt x="1452578" y="664879"/>
                  <a:pt x="1300270" y="592469"/>
                  <a:pt x="1198773" y="600139"/>
                </a:cubicBezTo>
                <a:cubicBezTo>
                  <a:pt x="1097276" y="607809"/>
                  <a:pt x="749115" y="549083"/>
                  <a:pt x="626632" y="600139"/>
                </a:cubicBezTo>
                <a:cubicBezTo>
                  <a:pt x="504149" y="651195"/>
                  <a:pt x="135949" y="579318"/>
                  <a:pt x="0" y="600139"/>
                </a:cubicBezTo>
                <a:cubicBezTo>
                  <a:pt x="-32371" y="463526"/>
                  <a:pt x="28747" y="426014"/>
                  <a:pt x="0" y="306071"/>
                </a:cubicBezTo>
                <a:cubicBezTo>
                  <a:pt x="-28747" y="186128"/>
                  <a:pt x="25630" y="131059"/>
                  <a:pt x="0" y="0"/>
                </a:cubicBezTo>
                <a:close/>
              </a:path>
            </a:pathLst>
          </a:custGeom>
          <a:solidFill>
            <a:schemeClr val="tx2">
              <a:lumMod val="20000"/>
              <a:lumOff val="80000"/>
            </a:schemeClr>
          </a:solidFill>
          <a:ln w="19050">
            <a:prstDash val="dashDot"/>
            <a:extLst>
              <a:ext uri="{C807C97D-BFC1-408E-A445-0C87EB9F89A2}">
                <ask:lineSketchStyleProps xmlns:ask="http://schemas.microsoft.com/office/drawing/2018/sketchyshapes" sd="970588462">
                  <a:prstGeom prst="homePlate">
                    <a:avLst/>
                  </a:prstGeom>
                  <ask:type>
                    <ask:lineSketchScribble/>
                  </ask:type>
                </ask:lineSketchStyleProps>
              </a:ext>
            </a:extLs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Loko" panose="02040603050506020204" pitchFamily="18" charset="0"/>
                <a:cs typeface="#9Slide03 Arima Madurai Black" panose="00000A00000000000000" pitchFamily="2" charset="0"/>
              </a:rPr>
              <a:t>Địa hình</a:t>
            </a:r>
          </a:p>
        </p:txBody>
      </p:sp>
      <p:pic>
        <p:nvPicPr>
          <p:cNvPr id="10" name="Picture 2" descr="Câu 1 trang 53 Vở bài tập Địa lí 4: Quan sát hình trang 135 trong SGK, hãy  sắp xếp các đồng bằng duyên hải miền Trung vào các ô trống sau theo">
            <a:extLst>
              <a:ext uri="{FF2B5EF4-FFF2-40B4-BE49-F238E27FC236}">
                <a16:creationId xmlns:a16="http://schemas.microsoft.com/office/drawing/2014/main" id="{CB9970D7-5A6E-4A76-B551-5887B574A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5336"/>
          <a:stretch/>
        </p:blipFill>
        <p:spPr bwMode="auto">
          <a:xfrm>
            <a:off x="7676121" y="374904"/>
            <a:ext cx="4326138" cy="5922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52F37C-593A-4EE5-AF62-2585CD0678A4}"/>
              </a:ext>
            </a:extLst>
          </p:cNvPr>
          <p:cNvSpPr txBox="1"/>
          <p:nvPr/>
        </p:nvSpPr>
        <p:spPr>
          <a:xfrm>
            <a:off x="475298" y="2114040"/>
            <a:ext cx="6985977" cy="3170099"/>
          </a:xfrm>
          <a:custGeom>
            <a:avLst/>
            <a:gdLst>
              <a:gd name="connsiteX0" fmla="*/ 0 w 6985977"/>
              <a:gd name="connsiteY0" fmla="*/ 0 h 3170099"/>
              <a:gd name="connsiteX1" fmla="*/ 512305 w 6985977"/>
              <a:gd name="connsiteY1" fmla="*/ 0 h 3170099"/>
              <a:gd name="connsiteX2" fmla="*/ 1024610 w 6985977"/>
              <a:gd name="connsiteY2" fmla="*/ 0 h 3170099"/>
              <a:gd name="connsiteX3" fmla="*/ 1606775 w 6985977"/>
              <a:gd name="connsiteY3" fmla="*/ 0 h 3170099"/>
              <a:gd name="connsiteX4" fmla="*/ 2188939 w 6985977"/>
              <a:gd name="connsiteY4" fmla="*/ 0 h 3170099"/>
              <a:gd name="connsiteX5" fmla="*/ 2771104 w 6985977"/>
              <a:gd name="connsiteY5" fmla="*/ 0 h 3170099"/>
              <a:gd name="connsiteX6" fmla="*/ 3492988 w 6985977"/>
              <a:gd name="connsiteY6" fmla="*/ 0 h 3170099"/>
              <a:gd name="connsiteX7" fmla="*/ 4214873 w 6985977"/>
              <a:gd name="connsiteY7" fmla="*/ 0 h 3170099"/>
              <a:gd name="connsiteX8" fmla="*/ 4797038 w 6985977"/>
              <a:gd name="connsiteY8" fmla="*/ 0 h 3170099"/>
              <a:gd name="connsiteX9" fmla="*/ 5449062 w 6985977"/>
              <a:gd name="connsiteY9" fmla="*/ 0 h 3170099"/>
              <a:gd name="connsiteX10" fmla="*/ 6031227 w 6985977"/>
              <a:gd name="connsiteY10" fmla="*/ 0 h 3170099"/>
              <a:gd name="connsiteX11" fmla="*/ 6985977 w 6985977"/>
              <a:gd name="connsiteY11" fmla="*/ 0 h 3170099"/>
              <a:gd name="connsiteX12" fmla="*/ 6985977 w 6985977"/>
              <a:gd name="connsiteY12" fmla="*/ 433247 h 3170099"/>
              <a:gd name="connsiteX13" fmla="*/ 6985977 w 6985977"/>
              <a:gd name="connsiteY13" fmla="*/ 898195 h 3170099"/>
              <a:gd name="connsiteX14" fmla="*/ 6985977 w 6985977"/>
              <a:gd name="connsiteY14" fmla="*/ 1489947 h 3170099"/>
              <a:gd name="connsiteX15" fmla="*/ 6985977 w 6985977"/>
              <a:gd name="connsiteY15" fmla="*/ 1954894 h 3170099"/>
              <a:gd name="connsiteX16" fmla="*/ 6985977 w 6985977"/>
              <a:gd name="connsiteY16" fmla="*/ 2419842 h 3170099"/>
              <a:gd name="connsiteX17" fmla="*/ 6985977 w 6985977"/>
              <a:gd name="connsiteY17" fmla="*/ 3170099 h 3170099"/>
              <a:gd name="connsiteX18" fmla="*/ 6333952 w 6985977"/>
              <a:gd name="connsiteY18" fmla="*/ 3170099 h 3170099"/>
              <a:gd name="connsiteX19" fmla="*/ 5612068 w 6985977"/>
              <a:gd name="connsiteY19" fmla="*/ 3170099 h 3170099"/>
              <a:gd name="connsiteX20" fmla="*/ 5029903 w 6985977"/>
              <a:gd name="connsiteY20" fmla="*/ 3170099 h 3170099"/>
              <a:gd name="connsiteX21" fmla="*/ 4587458 w 6985977"/>
              <a:gd name="connsiteY21" fmla="*/ 3170099 h 3170099"/>
              <a:gd name="connsiteX22" fmla="*/ 4075153 w 6985977"/>
              <a:gd name="connsiteY22" fmla="*/ 3170099 h 3170099"/>
              <a:gd name="connsiteX23" fmla="*/ 3562848 w 6985977"/>
              <a:gd name="connsiteY23" fmla="*/ 3170099 h 3170099"/>
              <a:gd name="connsiteX24" fmla="*/ 2910824 w 6985977"/>
              <a:gd name="connsiteY24" fmla="*/ 3170099 h 3170099"/>
              <a:gd name="connsiteX25" fmla="*/ 2538238 w 6985977"/>
              <a:gd name="connsiteY25" fmla="*/ 3170099 h 3170099"/>
              <a:gd name="connsiteX26" fmla="*/ 2095793 w 6985977"/>
              <a:gd name="connsiteY26" fmla="*/ 3170099 h 3170099"/>
              <a:gd name="connsiteX27" fmla="*/ 1443769 w 6985977"/>
              <a:gd name="connsiteY27" fmla="*/ 3170099 h 3170099"/>
              <a:gd name="connsiteX28" fmla="*/ 861604 w 6985977"/>
              <a:gd name="connsiteY28" fmla="*/ 3170099 h 3170099"/>
              <a:gd name="connsiteX29" fmla="*/ 0 w 6985977"/>
              <a:gd name="connsiteY29" fmla="*/ 3170099 h 3170099"/>
              <a:gd name="connsiteX30" fmla="*/ 0 w 6985977"/>
              <a:gd name="connsiteY30" fmla="*/ 2578347 h 3170099"/>
              <a:gd name="connsiteX31" fmla="*/ 0 w 6985977"/>
              <a:gd name="connsiteY31" fmla="*/ 2081698 h 3170099"/>
              <a:gd name="connsiteX32" fmla="*/ 0 w 6985977"/>
              <a:gd name="connsiteY32" fmla="*/ 1489947 h 3170099"/>
              <a:gd name="connsiteX33" fmla="*/ 0 w 6985977"/>
              <a:gd name="connsiteY33" fmla="*/ 929896 h 3170099"/>
              <a:gd name="connsiteX34" fmla="*/ 0 w 6985977"/>
              <a:gd name="connsiteY34" fmla="*/ 496649 h 3170099"/>
              <a:gd name="connsiteX35" fmla="*/ 0 w 6985977"/>
              <a:gd name="connsiteY35"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85977" h="3170099" fill="none" extrusionOk="0">
                <a:moveTo>
                  <a:pt x="0" y="0"/>
                </a:moveTo>
                <a:cubicBezTo>
                  <a:pt x="149282" y="-8970"/>
                  <a:pt x="342193" y="9153"/>
                  <a:pt x="512305" y="0"/>
                </a:cubicBezTo>
                <a:cubicBezTo>
                  <a:pt x="682418" y="-9153"/>
                  <a:pt x="851813" y="45195"/>
                  <a:pt x="1024610" y="0"/>
                </a:cubicBezTo>
                <a:cubicBezTo>
                  <a:pt x="1197407" y="-45195"/>
                  <a:pt x="1349772" y="43683"/>
                  <a:pt x="1606775" y="0"/>
                </a:cubicBezTo>
                <a:cubicBezTo>
                  <a:pt x="1863779" y="-43683"/>
                  <a:pt x="2061922" y="9204"/>
                  <a:pt x="2188939" y="0"/>
                </a:cubicBezTo>
                <a:cubicBezTo>
                  <a:pt x="2315956" y="-9204"/>
                  <a:pt x="2642167" y="14258"/>
                  <a:pt x="2771104" y="0"/>
                </a:cubicBezTo>
                <a:cubicBezTo>
                  <a:pt x="2900042" y="-14258"/>
                  <a:pt x="3300354" y="79909"/>
                  <a:pt x="3492988" y="0"/>
                </a:cubicBezTo>
                <a:cubicBezTo>
                  <a:pt x="3685622" y="-79909"/>
                  <a:pt x="3875689" y="23646"/>
                  <a:pt x="4214873" y="0"/>
                </a:cubicBezTo>
                <a:cubicBezTo>
                  <a:pt x="4554058" y="-23646"/>
                  <a:pt x="4590977" y="29905"/>
                  <a:pt x="4797038" y="0"/>
                </a:cubicBezTo>
                <a:cubicBezTo>
                  <a:pt x="5003099" y="-29905"/>
                  <a:pt x="5241967" y="12409"/>
                  <a:pt x="5449062" y="0"/>
                </a:cubicBezTo>
                <a:cubicBezTo>
                  <a:pt x="5656157" y="-12409"/>
                  <a:pt x="5757626" y="37494"/>
                  <a:pt x="6031227" y="0"/>
                </a:cubicBezTo>
                <a:cubicBezTo>
                  <a:pt x="6304829" y="-37494"/>
                  <a:pt x="6620496" y="93893"/>
                  <a:pt x="6985977" y="0"/>
                </a:cubicBezTo>
                <a:cubicBezTo>
                  <a:pt x="7037116" y="141909"/>
                  <a:pt x="6946565" y="232280"/>
                  <a:pt x="6985977" y="433247"/>
                </a:cubicBezTo>
                <a:cubicBezTo>
                  <a:pt x="7025389" y="634214"/>
                  <a:pt x="6971764" y="751452"/>
                  <a:pt x="6985977" y="898195"/>
                </a:cubicBezTo>
                <a:cubicBezTo>
                  <a:pt x="7000190" y="1044938"/>
                  <a:pt x="6930127" y="1246270"/>
                  <a:pt x="6985977" y="1489947"/>
                </a:cubicBezTo>
                <a:cubicBezTo>
                  <a:pt x="7041827" y="1733624"/>
                  <a:pt x="6984607" y="1759080"/>
                  <a:pt x="6985977" y="1954894"/>
                </a:cubicBezTo>
                <a:cubicBezTo>
                  <a:pt x="6987347" y="2150708"/>
                  <a:pt x="6940863" y="2210343"/>
                  <a:pt x="6985977" y="2419842"/>
                </a:cubicBezTo>
                <a:cubicBezTo>
                  <a:pt x="7031091" y="2629341"/>
                  <a:pt x="6910225" y="2882610"/>
                  <a:pt x="6985977" y="3170099"/>
                </a:cubicBezTo>
                <a:cubicBezTo>
                  <a:pt x="6735988" y="3246727"/>
                  <a:pt x="6476763" y="3170019"/>
                  <a:pt x="6333952" y="3170099"/>
                </a:cubicBezTo>
                <a:cubicBezTo>
                  <a:pt x="6191141" y="3170179"/>
                  <a:pt x="5891074" y="3094346"/>
                  <a:pt x="5612068" y="3170099"/>
                </a:cubicBezTo>
                <a:cubicBezTo>
                  <a:pt x="5333062" y="3245852"/>
                  <a:pt x="5277087" y="3111180"/>
                  <a:pt x="5029903" y="3170099"/>
                </a:cubicBezTo>
                <a:cubicBezTo>
                  <a:pt x="4782719" y="3229018"/>
                  <a:pt x="4794262" y="3117080"/>
                  <a:pt x="4587458" y="3170099"/>
                </a:cubicBezTo>
                <a:cubicBezTo>
                  <a:pt x="4380654" y="3223118"/>
                  <a:pt x="4177784" y="3110347"/>
                  <a:pt x="4075153" y="3170099"/>
                </a:cubicBezTo>
                <a:cubicBezTo>
                  <a:pt x="3972523" y="3229851"/>
                  <a:pt x="3794564" y="3154577"/>
                  <a:pt x="3562848" y="3170099"/>
                </a:cubicBezTo>
                <a:cubicBezTo>
                  <a:pt x="3331133" y="3185621"/>
                  <a:pt x="3201439" y="3113849"/>
                  <a:pt x="2910824" y="3170099"/>
                </a:cubicBezTo>
                <a:cubicBezTo>
                  <a:pt x="2620209" y="3226349"/>
                  <a:pt x="2692158" y="3138919"/>
                  <a:pt x="2538238" y="3170099"/>
                </a:cubicBezTo>
                <a:cubicBezTo>
                  <a:pt x="2384318" y="3201279"/>
                  <a:pt x="2201623" y="3133604"/>
                  <a:pt x="2095793" y="3170099"/>
                </a:cubicBezTo>
                <a:cubicBezTo>
                  <a:pt x="1989964" y="3206594"/>
                  <a:pt x="1625387" y="3158647"/>
                  <a:pt x="1443769" y="3170099"/>
                </a:cubicBezTo>
                <a:cubicBezTo>
                  <a:pt x="1262151" y="3181551"/>
                  <a:pt x="1017203" y="3139778"/>
                  <a:pt x="861604" y="3170099"/>
                </a:cubicBezTo>
                <a:cubicBezTo>
                  <a:pt x="706006" y="3200420"/>
                  <a:pt x="176345" y="3135538"/>
                  <a:pt x="0" y="3170099"/>
                </a:cubicBezTo>
                <a:cubicBezTo>
                  <a:pt x="-70967" y="2885629"/>
                  <a:pt x="41170" y="2740715"/>
                  <a:pt x="0" y="2578347"/>
                </a:cubicBezTo>
                <a:cubicBezTo>
                  <a:pt x="-41170" y="2415979"/>
                  <a:pt x="56090" y="2181597"/>
                  <a:pt x="0" y="2081698"/>
                </a:cubicBezTo>
                <a:cubicBezTo>
                  <a:pt x="-56090" y="1981799"/>
                  <a:pt x="6636" y="1710493"/>
                  <a:pt x="0" y="1489947"/>
                </a:cubicBezTo>
                <a:cubicBezTo>
                  <a:pt x="-6636" y="1269401"/>
                  <a:pt x="35848" y="1133468"/>
                  <a:pt x="0" y="929896"/>
                </a:cubicBezTo>
                <a:cubicBezTo>
                  <a:pt x="-35848" y="726324"/>
                  <a:pt x="19616" y="665667"/>
                  <a:pt x="0" y="496649"/>
                </a:cubicBezTo>
                <a:cubicBezTo>
                  <a:pt x="-19616" y="327631"/>
                  <a:pt x="58712" y="124469"/>
                  <a:pt x="0" y="0"/>
                </a:cubicBezTo>
                <a:close/>
              </a:path>
              <a:path w="6985977" h="3170099" stroke="0" extrusionOk="0">
                <a:moveTo>
                  <a:pt x="0" y="0"/>
                </a:moveTo>
                <a:cubicBezTo>
                  <a:pt x="188549" y="-15797"/>
                  <a:pt x="240129" y="20508"/>
                  <a:pt x="442445" y="0"/>
                </a:cubicBezTo>
                <a:cubicBezTo>
                  <a:pt x="644761" y="-20508"/>
                  <a:pt x="857945" y="14489"/>
                  <a:pt x="1164330" y="0"/>
                </a:cubicBezTo>
                <a:cubicBezTo>
                  <a:pt x="1470716" y="-14489"/>
                  <a:pt x="1613738" y="37765"/>
                  <a:pt x="1746494" y="0"/>
                </a:cubicBezTo>
                <a:cubicBezTo>
                  <a:pt x="1879250" y="-37765"/>
                  <a:pt x="2096460" y="8722"/>
                  <a:pt x="2258799" y="0"/>
                </a:cubicBezTo>
                <a:cubicBezTo>
                  <a:pt x="2421138" y="-8722"/>
                  <a:pt x="2642149" y="2168"/>
                  <a:pt x="2980684" y="0"/>
                </a:cubicBezTo>
                <a:cubicBezTo>
                  <a:pt x="3319219" y="-2168"/>
                  <a:pt x="3420093" y="44614"/>
                  <a:pt x="3632708" y="0"/>
                </a:cubicBezTo>
                <a:cubicBezTo>
                  <a:pt x="3845323" y="-44614"/>
                  <a:pt x="4199879" y="83652"/>
                  <a:pt x="4354592" y="0"/>
                </a:cubicBezTo>
                <a:cubicBezTo>
                  <a:pt x="4509305" y="-83652"/>
                  <a:pt x="4548123" y="31274"/>
                  <a:pt x="4727178" y="0"/>
                </a:cubicBezTo>
                <a:cubicBezTo>
                  <a:pt x="4906233" y="-31274"/>
                  <a:pt x="4954944" y="45511"/>
                  <a:pt x="5169623" y="0"/>
                </a:cubicBezTo>
                <a:cubicBezTo>
                  <a:pt x="5384302" y="-45511"/>
                  <a:pt x="5485262" y="15309"/>
                  <a:pt x="5612068" y="0"/>
                </a:cubicBezTo>
                <a:cubicBezTo>
                  <a:pt x="5738875" y="-15309"/>
                  <a:pt x="5904597" y="59904"/>
                  <a:pt x="6124373" y="0"/>
                </a:cubicBezTo>
                <a:cubicBezTo>
                  <a:pt x="6344150" y="-59904"/>
                  <a:pt x="6672943" y="12378"/>
                  <a:pt x="6985977" y="0"/>
                </a:cubicBezTo>
                <a:cubicBezTo>
                  <a:pt x="7031664" y="176225"/>
                  <a:pt x="6983770" y="457456"/>
                  <a:pt x="6985977" y="591752"/>
                </a:cubicBezTo>
                <a:cubicBezTo>
                  <a:pt x="6988184" y="726048"/>
                  <a:pt x="6922488" y="968121"/>
                  <a:pt x="6985977" y="1151803"/>
                </a:cubicBezTo>
                <a:cubicBezTo>
                  <a:pt x="7049466" y="1335485"/>
                  <a:pt x="6952669" y="1516044"/>
                  <a:pt x="6985977" y="1680152"/>
                </a:cubicBezTo>
                <a:cubicBezTo>
                  <a:pt x="7019285" y="1844260"/>
                  <a:pt x="6984097" y="1944043"/>
                  <a:pt x="6985977" y="2176801"/>
                </a:cubicBezTo>
                <a:cubicBezTo>
                  <a:pt x="6987857" y="2409559"/>
                  <a:pt x="6981980" y="2470187"/>
                  <a:pt x="6985977" y="2705151"/>
                </a:cubicBezTo>
                <a:cubicBezTo>
                  <a:pt x="6989974" y="2940115"/>
                  <a:pt x="6940672" y="2980586"/>
                  <a:pt x="6985977" y="3170099"/>
                </a:cubicBezTo>
                <a:cubicBezTo>
                  <a:pt x="6810753" y="3172602"/>
                  <a:pt x="6738664" y="3146042"/>
                  <a:pt x="6613392" y="3170099"/>
                </a:cubicBezTo>
                <a:cubicBezTo>
                  <a:pt x="6488121" y="3194156"/>
                  <a:pt x="6291275" y="3168145"/>
                  <a:pt x="6170946" y="3170099"/>
                </a:cubicBezTo>
                <a:cubicBezTo>
                  <a:pt x="6050617" y="3172053"/>
                  <a:pt x="5951336" y="3156586"/>
                  <a:pt x="5798361" y="3170099"/>
                </a:cubicBezTo>
                <a:cubicBezTo>
                  <a:pt x="5645387" y="3183612"/>
                  <a:pt x="5383249" y="3120583"/>
                  <a:pt x="5146336" y="3170099"/>
                </a:cubicBezTo>
                <a:cubicBezTo>
                  <a:pt x="4909423" y="3219615"/>
                  <a:pt x="4827565" y="3127791"/>
                  <a:pt x="4634031" y="3170099"/>
                </a:cubicBezTo>
                <a:cubicBezTo>
                  <a:pt x="4440498" y="3212407"/>
                  <a:pt x="4318951" y="3124041"/>
                  <a:pt x="4051867" y="3170099"/>
                </a:cubicBezTo>
                <a:cubicBezTo>
                  <a:pt x="3784783" y="3216157"/>
                  <a:pt x="3651024" y="3154311"/>
                  <a:pt x="3399842" y="3170099"/>
                </a:cubicBezTo>
                <a:cubicBezTo>
                  <a:pt x="3148660" y="3185887"/>
                  <a:pt x="2954967" y="3105928"/>
                  <a:pt x="2817677" y="3170099"/>
                </a:cubicBezTo>
                <a:cubicBezTo>
                  <a:pt x="2680388" y="3234270"/>
                  <a:pt x="2539733" y="3165851"/>
                  <a:pt x="2445092" y="3170099"/>
                </a:cubicBezTo>
                <a:cubicBezTo>
                  <a:pt x="2350451" y="3174347"/>
                  <a:pt x="2027298" y="3123201"/>
                  <a:pt x="1862927" y="3170099"/>
                </a:cubicBezTo>
                <a:cubicBezTo>
                  <a:pt x="1698556" y="3216997"/>
                  <a:pt x="1304626" y="3134306"/>
                  <a:pt x="1141043" y="3170099"/>
                </a:cubicBezTo>
                <a:cubicBezTo>
                  <a:pt x="977460" y="3205892"/>
                  <a:pt x="760156" y="3154520"/>
                  <a:pt x="558878" y="3170099"/>
                </a:cubicBezTo>
                <a:cubicBezTo>
                  <a:pt x="357600" y="3185678"/>
                  <a:pt x="231302" y="3139614"/>
                  <a:pt x="0" y="3170099"/>
                </a:cubicBezTo>
                <a:cubicBezTo>
                  <a:pt x="-3930" y="2946849"/>
                  <a:pt x="26395" y="2925678"/>
                  <a:pt x="0" y="2705151"/>
                </a:cubicBezTo>
                <a:cubicBezTo>
                  <a:pt x="-26395" y="2484624"/>
                  <a:pt x="4756" y="2308477"/>
                  <a:pt x="0" y="2208502"/>
                </a:cubicBezTo>
                <a:cubicBezTo>
                  <a:pt x="-4756" y="2108527"/>
                  <a:pt x="54411" y="1818726"/>
                  <a:pt x="0" y="1680152"/>
                </a:cubicBezTo>
                <a:cubicBezTo>
                  <a:pt x="-54411" y="1541578"/>
                  <a:pt x="3829" y="1373211"/>
                  <a:pt x="0" y="1183504"/>
                </a:cubicBezTo>
                <a:cubicBezTo>
                  <a:pt x="-3829" y="993797"/>
                  <a:pt x="24969" y="936011"/>
                  <a:pt x="0" y="750257"/>
                </a:cubicBezTo>
                <a:cubicBezTo>
                  <a:pt x="-24969" y="564503"/>
                  <a:pt x="44043" y="159488"/>
                  <a:pt x="0" y="0"/>
                </a:cubicBezTo>
                <a:close/>
              </a:path>
            </a:pathLst>
          </a:custGeom>
          <a:solidFill>
            <a:schemeClr val="bg1">
              <a:lumMod val="20000"/>
              <a:lumOff val="8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40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Phần</a:t>
            </a:r>
            <a:r>
              <a:rPr kumimoji="0" lang="en-US" altLang="en-US" sz="40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lớn diện tích của dải đồng bằng duyên hải miền Trung có dạng đồng bằng. Các đồng bằng duyên hải miền Trung có địa hình nhỏ, hẹp.</a:t>
            </a:r>
            <a:endParaRPr lang="en-US" sz="4000">
              <a:latin typeface="UVF TypoSlabserif" panose="02000403050000020004" pitchFamily="2" charset="0"/>
            </a:endParaRPr>
          </a:p>
        </p:txBody>
      </p:sp>
      <p:sp>
        <p:nvSpPr>
          <p:cNvPr id="16" name="Rounded Rectangle 2">
            <a:extLst>
              <a:ext uri="{FF2B5EF4-FFF2-40B4-BE49-F238E27FC236}">
                <a16:creationId xmlns:a16="http://schemas.microsoft.com/office/drawing/2014/main" id="{E998550E-7790-4E24-A30A-4941EC1A87EB}"/>
              </a:ext>
            </a:extLst>
          </p:cNvPr>
          <p:cNvSpPr/>
          <p:nvPr/>
        </p:nvSpPr>
        <p:spPr>
          <a:xfrm>
            <a:off x="431565" y="2531330"/>
            <a:ext cx="6920211" cy="1345726"/>
          </a:xfrm>
          <a:prstGeom prst="round2DiagRect">
            <a:avLst/>
          </a:prstGeom>
          <a:solidFill>
            <a:schemeClr val="accent3">
              <a:lumMod val="60000"/>
              <a:lumOff val="40000"/>
              <a:alpha val="64000"/>
            </a:schemeClr>
          </a:solidFill>
          <a:ln>
            <a:extLst>
              <a:ext uri="{C807C97D-BFC1-408E-A445-0C87EB9F89A2}">
                <ask:lineSketchStyleProps xmlns:ask="http://schemas.microsoft.com/office/drawing/2018/sketchyshapes" sd="970588462">
                  <a:custGeom>
                    <a:avLst/>
                    <a:gdLst>
                      <a:gd name="connsiteX0" fmla="*/ 0 w 10874829"/>
                      <a:gd name="connsiteY0" fmla="*/ 0 h 600139"/>
                      <a:gd name="connsiteX1" fmla="*/ 798982 w 10874829"/>
                      <a:gd name="connsiteY1" fmla="*/ 0 h 600139"/>
                      <a:gd name="connsiteX2" fmla="*/ 1597964 w 10874829"/>
                      <a:gd name="connsiteY2" fmla="*/ 0 h 600139"/>
                      <a:gd name="connsiteX3" fmla="*/ 2185450 w 10874829"/>
                      <a:gd name="connsiteY3" fmla="*/ 0 h 600139"/>
                      <a:gd name="connsiteX4" fmla="*/ 2984432 w 10874829"/>
                      <a:gd name="connsiteY4" fmla="*/ 0 h 600139"/>
                      <a:gd name="connsiteX5" fmla="*/ 3254676 w 10874829"/>
                      <a:gd name="connsiteY5" fmla="*/ 0 h 600139"/>
                      <a:gd name="connsiteX6" fmla="*/ 3630668 w 10874829"/>
                      <a:gd name="connsiteY6" fmla="*/ 0 h 600139"/>
                      <a:gd name="connsiteX7" fmla="*/ 4429649 w 10874829"/>
                      <a:gd name="connsiteY7" fmla="*/ 0 h 600139"/>
                      <a:gd name="connsiteX8" fmla="*/ 4911389 w 10874829"/>
                      <a:gd name="connsiteY8" fmla="*/ 0 h 600139"/>
                      <a:gd name="connsiteX9" fmla="*/ 5604623 w 10874829"/>
                      <a:gd name="connsiteY9" fmla="*/ 0 h 600139"/>
                      <a:gd name="connsiteX10" fmla="*/ 5874867 w 10874829"/>
                      <a:gd name="connsiteY10" fmla="*/ 0 h 600139"/>
                      <a:gd name="connsiteX11" fmla="*/ 6250858 w 10874829"/>
                      <a:gd name="connsiteY11" fmla="*/ 0 h 600139"/>
                      <a:gd name="connsiteX12" fmla="*/ 6944092 w 10874829"/>
                      <a:gd name="connsiteY12" fmla="*/ 0 h 600139"/>
                      <a:gd name="connsiteX13" fmla="*/ 7214336 w 10874829"/>
                      <a:gd name="connsiteY13" fmla="*/ 0 h 600139"/>
                      <a:gd name="connsiteX14" fmla="*/ 7801823 w 10874829"/>
                      <a:gd name="connsiteY14" fmla="*/ 0 h 600139"/>
                      <a:gd name="connsiteX15" fmla="*/ 8177814 w 10874829"/>
                      <a:gd name="connsiteY15" fmla="*/ 0 h 600139"/>
                      <a:gd name="connsiteX16" fmla="*/ 8976796 w 10874829"/>
                      <a:gd name="connsiteY16" fmla="*/ 0 h 600139"/>
                      <a:gd name="connsiteX17" fmla="*/ 9670031 w 10874829"/>
                      <a:gd name="connsiteY17" fmla="*/ 0 h 600139"/>
                      <a:gd name="connsiteX18" fmla="*/ 9940274 w 10874829"/>
                      <a:gd name="connsiteY18" fmla="*/ 0 h 600139"/>
                      <a:gd name="connsiteX19" fmla="*/ 10574760 w 10874829"/>
                      <a:gd name="connsiteY19" fmla="*/ 0 h 600139"/>
                      <a:gd name="connsiteX20" fmla="*/ 10874829 w 10874829"/>
                      <a:gd name="connsiteY20" fmla="*/ 300070 h 600139"/>
                      <a:gd name="connsiteX21" fmla="*/ 10574760 w 10874829"/>
                      <a:gd name="connsiteY21" fmla="*/ 600139 h 600139"/>
                      <a:gd name="connsiteX22" fmla="*/ 9775778 w 10874829"/>
                      <a:gd name="connsiteY22" fmla="*/ 600139 h 600139"/>
                      <a:gd name="connsiteX23" fmla="*/ 9188291 w 10874829"/>
                      <a:gd name="connsiteY23" fmla="*/ 600139 h 600139"/>
                      <a:gd name="connsiteX24" fmla="*/ 8600805 w 10874829"/>
                      <a:gd name="connsiteY24" fmla="*/ 600139 h 600139"/>
                      <a:gd name="connsiteX25" fmla="*/ 8330561 w 10874829"/>
                      <a:gd name="connsiteY25" fmla="*/ 600139 h 600139"/>
                      <a:gd name="connsiteX26" fmla="*/ 7848822 w 10874829"/>
                      <a:gd name="connsiteY26" fmla="*/ 600139 h 600139"/>
                      <a:gd name="connsiteX27" fmla="*/ 7261335 w 10874829"/>
                      <a:gd name="connsiteY27" fmla="*/ 600139 h 600139"/>
                      <a:gd name="connsiteX28" fmla="*/ 6991091 w 10874829"/>
                      <a:gd name="connsiteY28" fmla="*/ 600139 h 600139"/>
                      <a:gd name="connsiteX29" fmla="*/ 6403605 w 10874829"/>
                      <a:gd name="connsiteY29" fmla="*/ 600139 h 600139"/>
                      <a:gd name="connsiteX30" fmla="*/ 5604623 w 10874829"/>
                      <a:gd name="connsiteY30" fmla="*/ 600139 h 600139"/>
                      <a:gd name="connsiteX31" fmla="*/ 5017136 w 10874829"/>
                      <a:gd name="connsiteY31" fmla="*/ 600139 h 600139"/>
                      <a:gd name="connsiteX32" fmla="*/ 4746892 w 10874829"/>
                      <a:gd name="connsiteY32" fmla="*/ 600139 h 600139"/>
                      <a:gd name="connsiteX33" fmla="*/ 4265153 w 10874829"/>
                      <a:gd name="connsiteY33" fmla="*/ 600139 h 600139"/>
                      <a:gd name="connsiteX34" fmla="*/ 3889162 w 10874829"/>
                      <a:gd name="connsiteY34" fmla="*/ 600139 h 600139"/>
                      <a:gd name="connsiteX35" fmla="*/ 3618918 w 10874829"/>
                      <a:gd name="connsiteY35" fmla="*/ 600139 h 600139"/>
                      <a:gd name="connsiteX36" fmla="*/ 2925684 w 10874829"/>
                      <a:gd name="connsiteY36" fmla="*/ 600139 h 600139"/>
                      <a:gd name="connsiteX37" fmla="*/ 2443945 w 10874829"/>
                      <a:gd name="connsiteY37" fmla="*/ 600139 h 600139"/>
                      <a:gd name="connsiteX38" fmla="*/ 1856458 w 10874829"/>
                      <a:gd name="connsiteY38" fmla="*/ 600139 h 600139"/>
                      <a:gd name="connsiteX39" fmla="*/ 1374719 w 10874829"/>
                      <a:gd name="connsiteY39" fmla="*/ 600139 h 600139"/>
                      <a:gd name="connsiteX40" fmla="*/ 998727 w 10874829"/>
                      <a:gd name="connsiteY40" fmla="*/ 600139 h 600139"/>
                      <a:gd name="connsiteX41" fmla="*/ 728483 w 10874829"/>
                      <a:gd name="connsiteY41" fmla="*/ 600139 h 600139"/>
                      <a:gd name="connsiteX42" fmla="*/ 0 w 10874829"/>
                      <a:gd name="connsiteY42" fmla="*/ 600139 h 600139"/>
                      <a:gd name="connsiteX43" fmla="*/ 0 w 10874829"/>
                      <a:gd name="connsiteY43" fmla="*/ 318074 h 600139"/>
                      <a:gd name="connsiteX44" fmla="*/ 0 w 10874829"/>
                      <a:gd name="connsiteY44"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74829" h="600139" fill="none" extrusionOk="0">
                        <a:moveTo>
                          <a:pt x="0" y="0"/>
                        </a:moveTo>
                        <a:cubicBezTo>
                          <a:pt x="161402" y="-82123"/>
                          <a:pt x="493501" y="21212"/>
                          <a:pt x="798982" y="0"/>
                        </a:cubicBezTo>
                        <a:cubicBezTo>
                          <a:pt x="1104463" y="-21212"/>
                          <a:pt x="1278834" y="28311"/>
                          <a:pt x="1597964" y="0"/>
                        </a:cubicBezTo>
                        <a:cubicBezTo>
                          <a:pt x="1917094" y="-28311"/>
                          <a:pt x="1994324" y="10155"/>
                          <a:pt x="2185450" y="0"/>
                        </a:cubicBezTo>
                        <a:cubicBezTo>
                          <a:pt x="2376576" y="-10155"/>
                          <a:pt x="2781979" y="85031"/>
                          <a:pt x="2984432" y="0"/>
                        </a:cubicBezTo>
                        <a:cubicBezTo>
                          <a:pt x="3186885" y="-85031"/>
                          <a:pt x="3156454" y="29690"/>
                          <a:pt x="3254676" y="0"/>
                        </a:cubicBezTo>
                        <a:cubicBezTo>
                          <a:pt x="3352898" y="-29690"/>
                          <a:pt x="3451532" y="39221"/>
                          <a:pt x="3630668" y="0"/>
                        </a:cubicBezTo>
                        <a:cubicBezTo>
                          <a:pt x="3809804" y="-39221"/>
                          <a:pt x="4072689" y="31965"/>
                          <a:pt x="4429649" y="0"/>
                        </a:cubicBezTo>
                        <a:cubicBezTo>
                          <a:pt x="4786609" y="-31965"/>
                          <a:pt x="4729055" y="55647"/>
                          <a:pt x="4911389" y="0"/>
                        </a:cubicBezTo>
                        <a:cubicBezTo>
                          <a:pt x="5093723" y="-55647"/>
                          <a:pt x="5344534" y="57877"/>
                          <a:pt x="5604623" y="0"/>
                        </a:cubicBezTo>
                        <a:cubicBezTo>
                          <a:pt x="5864712" y="-57877"/>
                          <a:pt x="5763128" y="69"/>
                          <a:pt x="5874867" y="0"/>
                        </a:cubicBezTo>
                        <a:cubicBezTo>
                          <a:pt x="5986606" y="-69"/>
                          <a:pt x="6133549" y="33517"/>
                          <a:pt x="6250858" y="0"/>
                        </a:cubicBezTo>
                        <a:cubicBezTo>
                          <a:pt x="6368167" y="-33517"/>
                          <a:pt x="6790370" y="44976"/>
                          <a:pt x="6944092" y="0"/>
                        </a:cubicBezTo>
                        <a:cubicBezTo>
                          <a:pt x="7097814" y="-44976"/>
                          <a:pt x="7112005" y="17125"/>
                          <a:pt x="7214336" y="0"/>
                        </a:cubicBezTo>
                        <a:cubicBezTo>
                          <a:pt x="7316667" y="-17125"/>
                          <a:pt x="7630261" y="67550"/>
                          <a:pt x="7801823" y="0"/>
                        </a:cubicBezTo>
                        <a:cubicBezTo>
                          <a:pt x="7973385" y="-67550"/>
                          <a:pt x="8054283" y="29577"/>
                          <a:pt x="8177814" y="0"/>
                        </a:cubicBezTo>
                        <a:cubicBezTo>
                          <a:pt x="8301345" y="-29577"/>
                          <a:pt x="8669818" y="92814"/>
                          <a:pt x="8976796" y="0"/>
                        </a:cubicBezTo>
                        <a:cubicBezTo>
                          <a:pt x="9283774" y="-92814"/>
                          <a:pt x="9385493" y="28207"/>
                          <a:pt x="9670031" y="0"/>
                        </a:cubicBezTo>
                        <a:cubicBezTo>
                          <a:pt x="9954570" y="-28207"/>
                          <a:pt x="9834498" y="13480"/>
                          <a:pt x="9940274" y="0"/>
                        </a:cubicBezTo>
                        <a:cubicBezTo>
                          <a:pt x="10046050" y="-13480"/>
                          <a:pt x="10310727" y="18651"/>
                          <a:pt x="10574760" y="0"/>
                        </a:cubicBezTo>
                        <a:cubicBezTo>
                          <a:pt x="10676000" y="31978"/>
                          <a:pt x="10743612" y="216808"/>
                          <a:pt x="10874829" y="300070"/>
                        </a:cubicBezTo>
                        <a:cubicBezTo>
                          <a:pt x="10745288" y="431190"/>
                          <a:pt x="10612068" y="511176"/>
                          <a:pt x="10574760" y="600139"/>
                        </a:cubicBezTo>
                        <a:cubicBezTo>
                          <a:pt x="10192432" y="630865"/>
                          <a:pt x="9977323" y="575276"/>
                          <a:pt x="9775778" y="600139"/>
                        </a:cubicBezTo>
                        <a:cubicBezTo>
                          <a:pt x="9574233" y="625002"/>
                          <a:pt x="9423359" y="534944"/>
                          <a:pt x="9188291" y="600139"/>
                        </a:cubicBezTo>
                        <a:cubicBezTo>
                          <a:pt x="8953223" y="665334"/>
                          <a:pt x="8846094" y="532720"/>
                          <a:pt x="8600805" y="600139"/>
                        </a:cubicBezTo>
                        <a:cubicBezTo>
                          <a:pt x="8355516" y="667558"/>
                          <a:pt x="8425539" y="567735"/>
                          <a:pt x="8330561" y="600139"/>
                        </a:cubicBezTo>
                        <a:cubicBezTo>
                          <a:pt x="8235583" y="632543"/>
                          <a:pt x="8018185" y="579882"/>
                          <a:pt x="7848822" y="600139"/>
                        </a:cubicBezTo>
                        <a:cubicBezTo>
                          <a:pt x="7679459" y="620396"/>
                          <a:pt x="7538383" y="553801"/>
                          <a:pt x="7261335" y="600139"/>
                        </a:cubicBezTo>
                        <a:cubicBezTo>
                          <a:pt x="6984287" y="646477"/>
                          <a:pt x="7064981" y="589922"/>
                          <a:pt x="6991091" y="600139"/>
                        </a:cubicBezTo>
                        <a:cubicBezTo>
                          <a:pt x="6917201" y="610356"/>
                          <a:pt x="6557012" y="548091"/>
                          <a:pt x="6403605" y="600139"/>
                        </a:cubicBezTo>
                        <a:cubicBezTo>
                          <a:pt x="6250198" y="652187"/>
                          <a:pt x="5875170" y="575658"/>
                          <a:pt x="5604623" y="600139"/>
                        </a:cubicBezTo>
                        <a:cubicBezTo>
                          <a:pt x="5334076" y="624620"/>
                          <a:pt x="5151415" y="535121"/>
                          <a:pt x="5017136" y="600139"/>
                        </a:cubicBezTo>
                        <a:cubicBezTo>
                          <a:pt x="4882857" y="665157"/>
                          <a:pt x="4819389" y="594381"/>
                          <a:pt x="4746892" y="600139"/>
                        </a:cubicBezTo>
                        <a:cubicBezTo>
                          <a:pt x="4674395" y="605897"/>
                          <a:pt x="4377571" y="569190"/>
                          <a:pt x="4265153" y="600139"/>
                        </a:cubicBezTo>
                        <a:cubicBezTo>
                          <a:pt x="4152735" y="631088"/>
                          <a:pt x="4069216" y="572801"/>
                          <a:pt x="3889162" y="600139"/>
                        </a:cubicBezTo>
                        <a:cubicBezTo>
                          <a:pt x="3709108" y="627477"/>
                          <a:pt x="3694484" y="584279"/>
                          <a:pt x="3618918" y="600139"/>
                        </a:cubicBezTo>
                        <a:cubicBezTo>
                          <a:pt x="3543352" y="615999"/>
                          <a:pt x="3091810" y="547150"/>
                          <a:pt x="2925684" y="600139"/>
                        </a:cubicBezTo>
                        <a:cubicBezTo>
                          <a:pt x="2759558" y="653128"/>
                          <a:pt x="2581043" y="553786"/>
                          <a:pt x="2443945" y="600139"/>
                        </a:cubicBezTo>
                        <a:cubicBezTo>
                          <a:pt x="2306847" y="646492"/>
                          <a:pt x="2031318" y="566980"/>
                          <a:pt x="1856458" y="600139"/>
                        </a:cubicBezTo>
                        <a:cubicBezTo>
                          <a:pt x="1681598" y="633298"/>
                          <a:pt x="1570496" y="550081"/>
                          <a:pt x="1374719" y="600139"/>
                        </a:cubicBezTo>
                        <a:cubicBezTo>
                          <a:pt x="1178942" y="650197"/>
                          <a:pt x="1147320" y="591080"/>
                          <a:pt x="998727" y="600139"/>
                        </a:cubicBezTo>
                        <a:cubicBezTo>
                          <a:pt x="850134" y="609198"/>
                          <a:pt x="840367" y="583479"/>
                          <a:pt x="728483" y="600139"/>
                        </a:cubicBezTo>
                        <a:cubicBezTo>
                          <a:pt x="616599" y="616799"/>
                          <a:pt x="196332" y="581441"/>
                          <a:pt x="0" y="600139"/>
                        </a:cubicBezTo>
                        <a:cubicBezTo>
                          <a:pt x="-1417" y="519021"/>
                          <a:pt x="22344" y="399900"/>
                          <a:pt x="0" y="318074"/>
                        </a:cubicBezTo>
                        <a:cubicBezTo>
                          <a:pt x="-22344" y="236248"/>
                          <a:pt x="2647" y="78847"/>
                          <a:pt x="0" y="0"/>
                        </a:cubicBezTo>
                        <a:close/>
                      </a:path>
                      <a:path w="10874829" h="600139" stroke="0" extrusionOk="0">
                        <a:moveTo>
                          <a:pt x="0" y="0"/>
                        </a:moveTo>
                        <a:cubicBezTo>
                          <a:pt x="182135" y="-20524"/>
                          <a:pt x="414720" y="60855"/>
                          <a:pt x="587487" y="0"/>
                        </a:cubicBezTo>
                        <a:cubicBezTo>
                          <a:pt x="760254" y="-60855"/>
                          <a:pt x="1081935" y="48768"/>
                          <a:pt x="1280721" y="0"/>
                        </a:cubicBezTo>
                        <a:cubicBezTo>
                          <a:pt x="1479507" y="-48768"/>
                          <a:pt x="1882820" y="35275"/>
                          <a:pt x="2079703" y="0"/>
                        </a:cubicBezTo>
                        <a:cubicBezTo>
                          <a:pt x="2276586" y="-35275"/>
                          <a:pt x="2661554" y="77769"/>
                          <a:pt x="2878685" y="0"/>
                        </a:cubicBezTo>
                        <a:cubicBezTo>
                          <a:pt x="3095816" y="-77769"/>
                          <a:pt x="3343090" y="12196"/>
                          <a:pt x="3466171" y="0"/>
                        </a:cubicBezTo>
                        <a:cubicBezTo>
                          <a:pt x="3589252" y="-12196"/>
                          <a:pt x="3922791" y="59779"/>
                          <a:pt x="4053658" y="0"/>
                        </a:cubicBezTo>
                        <a:cubicBezTo>
                          <a:pt x="4184525" y="-59779"/>
                          <a:pt x="4314924" y="31825"/>
                          <a:pt x="4429649" y="0"/>
                        </a:cubicBezTo>
                        <a:cubicBezTo>
                          <a:pt x="4544374" y="-31825"/>
                          <a:pt x="4824376" y="6554"/>
                          <a:pt x="5122884" y="0"/>
                        </a:cubicBezTo>
                        <a:cubicBezTo>
                          <a:pt x="5421393" y="-6554"/>
                          <a:pt x="5732159" y="38332"/>
                          <a:pt x="5921866" y="0"/>
                        </a:cubicBezTo>
                        <a:cubicBezTo>
                          <a:pt x="6111573" y="-38332"/>
                          <a:pt x="6255847" y="22871"/>
                          <a:pt x="6509352" y="0"/>
                        </a:cubicBezTo>
                        <a:cubicBezTo>
                          <a:pt x="6762857" y="-22871"/>
                          <a:pt x="6706096" y="5760"/>
                          <a:pt x="6885344" y="0"/>
                        </a:cubicBezTo>
                        <a:cubicBezTo>
                          <a:pt x="7064592" y="-5760"/>
                          <a:pt x="7369690" y="27040"/>
                          <a:pt x="7578578" y="0"/>
                        </a:cubicBezTo>
                        <a:cubicBezTo>
                          <a:pt x="7787466" y="-27040"/>
                          <a:pt x="8027376" y="6712"/>
                          <a:pt x="8166065" y="0"/>
                        </a:cubicBezTo>
                        <a:cubicBezTo>
                          <a:pt x="8304754" y="-6712"/>
                          <a:pt x="8411844" y="36693"/>
                          <a:pt x="8647804" y="0"/>
                        </a:cubicBezTo>
                        <a:cubicBezTo>
                          <a:pt x="8883764" y="-36693"/>
                          <a:pt x="8851265" y="844"/>
                          <a:pt x="8918048" y="0"/>
                        </a:cubicBezTo>
                        <a:cubicBezTo>
                          <a:pt x="8984831" y="-844"/>
                          <a:pt x="9354255" y="7563"/>
                          <a:pt x="9611282" y="0"/>
                        </a:cubicBezTo>
                        <a:cubicBezTo>
                          <a:pt x="9868309" y="-7563"/>
                          <a:pt x="10344725" y="72395"/>
                          <a:pt x="10574760" y="0"/>
                        </a:cubicBezTo>
                        <a:cubicBezTo>
                          <a:pt x="10650997" y="56197"/>
                          <a:pt x="10750859" y="229423"/>
                          <a:pt x="10874829" y="300070"/>
                        </a:cubicBezTo>
                        <a:cubicBezTo>
                          <a:pt x="10785056" y="420933"/>
                          <a:pt x="10671822" y="481667"/>
                          <a:pt x="10574760" y="600139"/>
                        </a:cubicBezTo>
                        <a:cubicBezTo>
                          <a:pt x="10296770" y="605540"/>
                          <a:pt x="10278995" y="537335"/>
                          <a:pt x="9987273" y="600139"/>
                        </a:cubicBezTo>
                        <a:cubicBezTo>
                          <a:pt x="9695551" y="662943"/>
                          <a:pt x="9531050" y="586074"/>
                          <a:pt x="9188291" y="600139"/>
                        </a:cubicBezTo>
                        <a:cubicBezTo>
                          <a:pt x="8845532" y="614204"/>
                          <a:pt x="8857984" y="595112"/>
                          <a:pt x="8600805" y="600139"/>
                        </a:cubicBezTo>
                        <a:cubicBezTo>
                          <a:pt x="8343626" y="605166"/>
                          <a:pt x="8446593" y="597009"/>
                          <a:pt x="8330561" y="600139"/>
                        </a:cubicBezTo>
                        <a:cubicBezTo>
                          <a:pt x="8214529" y="603269"/>
                          <a:pt x="8052539" y="598395"/>
                          <a:pt x="7954569" y="600139"/>
                        </a:cubicBezTo>
                        <a:cubicBezTo>
                          <a:pt x="7856599" y="601883"/>
                          <a:pt x="7507040" y="545371"/>
                          <a:pt x="7367083" y="600139"/>
                        </a:cubicBezTo>
                        <a:cubicBezTo>
                          <a:pt x="7227126" y="654907"/>
                          <a:pt x="7055271" y="566793"/>
                          <a:pt x="6885344" y="600139"/>
                        </a:cubicBezTo>
                        <a:cubicBezTo>
                          <a:pt x="6715417" y="633485"/>
                          <a:pt x="6512892" y="579720"/>
                          <a:pt x="6403605" y="600139"/>
                        </a:cubicBezTo>
                        <a:cubicBezTo>
                          <a:pt x="6294318" y="620558"/>
                          <a:pt x="6186078" y="563018"/>
                          <a:pt x="6027613" y="600139"/>
                        </a:cubicBezTo>
                        <a:cubicBezTo>
                          <a:pt x="5869148" y="637260"/>
                          <a:pt x="5692512" y="566582"/>
                          <a:pt x="5440127" y="600139"/>
                        </a:cubicBezTo>
                        <a:cubicBezTo>
                          <a:pt x="5187742" y="633696"/>
                          <a:pt x="5069137" y="563463"/>
                          <a:pt x="4852640" y="600139"/>
                        </a:cubicBezTo>
                        <a:cubicBezTo>
                          <a:pt x="4636143" y="636815"/>
                          <a:pt x="4653567" y="577846"/>
                          <a:pt x="4582396" y="600139"/>
                        </a:cubicBezTo>
                        <a:cubicBezTo>
                          <a:pt x="4511225" y="622432"/>
                          <a:pt x="4119345" y="545437"/>
                          <a:pt x="3889162" y="600139"/>
                        </a:cubicBezTo>
                        <a:cubicBezTo>
                          <a:pt x="3658979" y="654841"/>
                          <a:pt x="3727495" y="591379"/>
                          <a:pt x="3618918" y="600139"/>
                        </a:cubicBezTo>
                        <a:cubicBezTo>
                          <a:pt x="3510341" y="608899"/>
                          <a:pt x="3366393" y="542466"/>
                          <a:pt x="3137179" y="600139"/>
                        </a:cubicBezTo>
                        <a:cubicBezTo>
                          <a:pt x="2907965" y="657812"/>
                          <a:pt x="2929374" y="584335"/>
                          <a:pt x="2866935" y="600139"/>
                        </a:cubicBezTo>
                        <a:cubicBezTo>
                          <a:pt x="2804496" y="615943"/>
                          <a:pt x="2441431" y="572757"/>
                          <a:pt x="2279448" y="600139"/>
                        </a:cubicBezTo>
                        <a:cubicBezTo>
                          <a:pt x="2117465" y="627521"/>
                          <a:pt x="2089873" y="588389"/>
                          <a:pt x="1903457" y="600139"/>
                        </a:cubicBezTo>
                        <a:cubicBezTo>
                          <a:pt x="1717041" y="611889"/>
                          <a:pt x="1688273" y="573321"/>
                          <a:pt x="1633213" y="600139"/>
                        </a:cubicBezTo>
                        <a:cubicBezTo>
                          <a:pt x="1578153" y="626957"/>
                          <a:pt x="1227673" y="591169"/>
                          <a:pt x="1045726" y="600139"/>
                        </a:cubicBezTo>
                        <a:cubicBezTo>
                          <a:pt x="863779" y="609109"/>
                          <a:pt x="277788" y="478063"/>
                          <a:pt x="0" y="600139"/>
                        </a:cubicBezTo>
                        <a:cubicBezTo>
                          <a:pt x="-6106" y="519934"/>
                          <a:pt x="22312" y="423776"/>
                          <a:pt x="0" y="318074"/>
                        </a:cubicBezTo>
                        <a:cubicBezTo>
                          <a:pt x="-22312" y="212372"/>
                          <a:pt x="19862" y="1537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bg2"/>
                </a:solidFill>
                <a:latin typeface="UVF TypoSlabserif" panose="02000403050000020004" pitchFamily="2" charset="0"/>
              </a:rPr>
              <a:t>Quan sát lược đồ, hãy xác định vị trí của Dãy núi Bạch Mã</a:t>
            </a:r>
          </a:p>
        </p:txBody>
      </p:sp>
      <p:sp>
        <p:nvSpPr>
          <p:cNvPr id="6" name="Oval 5">
            <a:extLst>
              <a:ext uri="{FF2B5EF4-FFF2-40B4-BE49-F238E27FC236}">
                <a16:creationId xmlns:a16="http://schemas.microsoft.com/office/drawing/2014/main" id="{FCB5FE9E-4031-401C-8B56-D42C8FCF2A64}"/>
              </a:ext>
            </a:extLst>
          </p:cNvPr>
          <p:cNvSpPr/>
          <p:nvPr/>
        </p:nvSpPr>
        <p:spPr>
          <a:xfrm>
            <a:off x="9567289" y="2745018"/>
            <a:ext cx="777240" cy="54732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DAE5182-E438-4BEE-960B-4198B0180106}"/>
              </a:ext>
            </a:extLst>
          </p:cNvPr>
          <p:cNvSpPr/>
          <p:nvPr/>
        </p:nvSpPr>
        <p:spPr>
          <a:xfrm>
            <a:off x="497331" y="1955258"/>
            <a:ext cx="7113024" cy="3503974"/>
          </a:xfrm>
          <a:prstGeom prst="rightArrow">
            <a:avLst/>
          </a:prstGeom>
          <a:solidFill>
            <a:schemeClr val="accent3">
              <a:lumMod val="60000"/>
              <a:lumOff val="40000"/>
              <a:alpha val="74000"/>
            </a:schemeClr>
          </a:solidFill>
          <a:ln w="38100">
            <a:prstDash val="sysDot"/>
            <a:extLst>
              <a:ext uri="{C807C97D-BFC1-408E-A445-0C87EB9F89A2}">
                <ask:lineSketchStyleProps xmlns:ask="http://schemas.microsoft.com/office/drawing/2018/sketchyshapes" sd="3596073464">
                  <a:custGeom>
                    <a:avLst/>
                    <a:gdLst>
                      <a:gd name="connsiteX0" fmla="*/ 0 w 7113024"/>
                      <a:gd name="connsiteY0" fmla="*/ 875994 h 3503974"/>
                      <a:gd name="connsiteX1" fmla="*/ 434840 w 7113024"/>
                      <a:gd name="connsiteY1" fmla="*/ 875994 h 3503974"/>
                      <a:gd name="connsiteX2" fmla="*/ 1030510 w 7113024"/>
                      <a:gd name="connsiteY2" fmla="*/ 875994 h 3503974"/>
                      <a:gd name="connsiteX3" fmla="*/ 1572571 w 7113024"/>
                      <a:gd name="connsiteY3" fmla="*/ 875994 h 3503974"/>
                      <a:gd name="connsiteX4" fmla="*/ 2221852 w 7113024"/>
                      <a:gd name="connsiteY4" fmla="*/ 875994 h 3503974"/>
                      <a:gd name="connsiteX5" fmla="*/ 2924744 w 7113024"/>
                      <a:gd name="connsiteY5" fmla="*/ 875994 h 3503974"/>
                      <a:gd name="connsiteX6" fmla="*/ 3466804 w 7113024"/>
                      <a:gd name="connsiteY6" fmla="*/ 875994 h 3503974"/>
                      <a:gd name="connsiteX7" fmla="*/ 4062475 w 7113024"/>
                      <a:gd name="connsiteY7" fmla="*/ 875994 h 3503974"/>
                      <a:gd name="connsiteX8" fmla="*/ 4765366 w 7113024"/>
                      <a:gd name="connsiteY8" fmla="*/ 875994 h 3503974"/>
                      <a:gd name="connsiteX9" fmla="*/ 5361037 w 7113024"/>
                      <a:gd name="connsiteY9" fmla="*/ 875994 h 3503974"/>
                      <a:gd name="connsiteX10" fmla="*/ 5361037 w 7113024"/>
                      <a:gd name="connsiteY10" fmla="*/ 420477 h 3503974"/>
                      <a:gd name="connsiteX11" fmla="*/ 5361037 w 7113024"/>
                      <a:gd name="connsiteY11" fmla="*/ 0 h 3503974"/>
                      <a:gd name="connsiteX12" fmla="*/ 5711434 w 7113024"/>
                      <a:gd name="connsiteY12" fmla="*/ 350397 h 3503974"/>
                      <a:gd name="connsiteX13" fmla="*/ 6061832 w 7113024"/>
                      <a:gd name="connsiteY13" fmla="*/ 700795 h 3503974"/>
                      <a:gd name="connsiteX14" fmla="*/ 6412229 w 7113024"/>
                      <a:gd name="connsiteY14" fmla="*/ 1051192 h 3503974"/>
                      <a:gd name="connsiteX15" fmla="*/ 6797666 w 7113024"/>
                      <a:gd name="connsiteY15" fmla="*/ 1436629 h 3503974"/>
                      <a:gd name="connsiteX16" fmla="*/ 7113024 w 7113024"/>
                      <a:gd name="connsiteY16" fmla="*/ 1751987 h 3503974"/>
                      <a:gd name="connsiteX17" fmla="*/ 6745107 w 7113024"/>
                      <a:gd name="connsiteY17" fmla="*/ 2119904 h 3503974"/>
                      <a:gd name="connsiteX18" fmla="*/ 6394709 w 7113024"/>
                      <a:gd name="connsiteY18" fmla="*/ 2470302 h 3503974"/>
                      <a:gd name="connsiteX19" fmla="*/ 6061832 w 7113024"/>
                      <a:gd name="connsiteY19" fmla="*/ 2803179 h 3503974"/>
                      <a:gd name="connsiteX20" fmla="*/ 5676395 w 7113024"/>
                      <a:gd name="connsiteY20" fmla="*/ 3188616 h 3503974"/>
                      <a:gd name="connsiteX21" fmla="*/ 5361037 w 7113024"/>
                      <a:gd name="connsiteY21" fmla="*/ 3503974 h 3503974"/>
                      <a:gd name="connsiteX22" fmla="*/ 5361037 w 7113024"/>
                      <a:gd name="connsiteY22" fmla="*/ 3074737 h 3503974"/>
                      <a:gd name="connsiteX23" fmla="*/ 5361037 w 7113024"/>
                      <a:gd name="connsiteY23" fmla="*/ 2627981 h 3503974"/>
                      <a:gd name="connsiteX24" fmla="*/ 4658145 w 7113024"/>
                      <a:gd name="connsiteY24" fmla="*/ 2627981 h 3503974"/>
                      <a:gd name="connsiteX25" fmla="*/ 4169695 w 7113024"/>
                      <a:gd name="connsiteY25" fmla="*/ 2627981 h 3503974"/>
                      <a:gd name="connsiteX26" fmla="*/ 3734856 w 7113024"/>
                      <a:gd name="connsiteY26" fmla="*/ 2627981 h 3503974"/>
                      <a:gd name="connsiteX27" fmla="*/ 3300016 w 7113024"/>
                      <a:gd name="connsiteY27" fmla="*/ 2627981 h 3503974"/>
                      <a:gd name="connsiteX28" fmla="*/ 2650735 w 7113024"/>
                      <a:gd name="connsiteY28" fmla="*/ 2627981 h 3503974"/>
                      <a:gd name="connsiteX29" fmla="*/ 2055064 w 7113024"/>
                      <a:gd name="connsiteY29" fmla="*/ 2627981 h 3503974"/>
                      <a:gd name="connsiteX30" fmla="*/ 1459393 w 7113024"/>
                      <a:gd name="connsiteY30" fmla="*/ 2627981 h 3503974"/>
                      <a:gd name="connsiteX31" fmla="*/ 863723 w 7113024"/>
                      <a:gd name="connsiteY31" fmla="*/ 2627981 h 3503974"/>
                      <a:gd name="connsiteX32" fmla="*/ 0 w 7113024"/>
                      <a:gd name="connsiteY32" fmla="*/ 2627981 h 3503974"/>
                      <a:gd name="connsiteX33" fmla="*/ 0 w 7113024"/>
                      <a:gd name="connsiteY33" fmla="*/ 2008946 h 3503974"/>
                      <a:gd name="connsiteX34" fmla="*/ 0 w 7113024"/>
                      <a:gd name="connsiteY34" fmla="*/ 1389910 h 3503974"/>
                      <a:gd name="connsiteX35" fmla="*/ 0 w 7113024"/>
                      <a:gd name="connsiteY35" fmla="*/ 875994 h 350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13024" h="3503974" fill="none" extrusionOk="0">
                        <a:moveTo>
                          <a:pt x="0" y="875994"/>
                        </a:moveTo>
                        <a:cubicBezTo>
                          <a:pt x="128000" y="862808"/>
                          <a:pt x="311832" y="885436"/>
                          <a:pt x="434840" y="875994"/>
                        </a:cubicBezTo>
                        <a:cubicBezTo>
                          <a:pt x="557848" y="866552"/>
                          <a:pt x="861229" y="876546"/>
                          <a:pt x="1030510" y="875994"/>
                        </a:cubicBezTo>
                        <a:cubicBezTo>
                          <a:pt x="1199791" y="875442"/>
                          <a:pt x="1387206" y="929979"/>
                          <a:pt x="1572571" y="875994"/>
                        </a:cubicBezTo>
                        <a:cubicBezTo>
                          <a:pt x="1757936" y="822009"/>
                          <a:pt x="1964705" y="903910"/>
                          <a:pt x="2221852" y="875994"/>
                        </a:cubicBezTo>
                        <a:cubicBezTo>
                          <a:pt x="2478999" y="848078"/>
                          <a:pt x="2582724" y="881854"/>
                          <a:pt x="2924744" y="875994"/>
                        </a:cubicBezTo>
                        <a:cubicBezTo>
                          <a:pt x="3266764" y="870134"/>
                          <a:pt x="3245489" y="904290"/>
                          <a:pt x="3466804" y="875994"/>
                        </a:cubicBezTo>
                        <a:cubicBezTo>
                          <a:pt x="3688119" y="847698"/>
                          <a:pt x="3909367" y="943208"/>
                          <a:pt x="4062475" y="875994"/>
                        </a:cubicBezTo>
                        <a:cubicBezTo>
                          <a:pt x="4215583" y="808780"/>
                          <a:pt x="4445269" y="944973"/>
                          <a:pt x="4765366" y="875994"/>
                        </a:cubicBezTo>
                        <a:cubicBezTo>
                          <a:pt x="5085463" y="807015"/>
                          <a:pt x="5192418" y="922782"/>
                          <a:pt x="5361037" y="875994"/>
                        </a:cubicBezTo>
                        <a:cubicBezTo>
                          <a:pt x="5315500" y="754652"/>
                          <a:pt x="5379221" y="643609"/>
                          <a:pt x="5361037" y="420477"/>
                        </a:cubicBezTo>
                        <a:cubicBezTo>
                          <a:pt x="5342853" y="197345"/>
                          <a:pt x="5365378" y="97890"/>
                          <a:pt x="5361037" y="0"/>
                        </a:cubicBezTo>
                        <a:cubicBezTo>
                          <a:pt x="5477531" y="43210"/>
                          <a:pt x="5540420" y="259966"/>
                          <a:pt x="5711434" y="350397"/>
                        </a:cubicBezTo>
                        <a:cubicBezTo>
                          <a:pt x="5882448" y="440828"/>
                          <a:pt x="5875445" y="576865"/>
                          <a:pt x="6061832" y="700795"/>
                        </a:cubicBezTo>
                        <a:cubicBezTo>
                          <a:pt x="6248219" y="824725"/>
                          <a:pt x="6307900" y="954452"/>
                          <a:pt x="6412229" y="1051192"/>
                        </a:cubicBezTo>
                        <a:cubicBezTo>
                          <a:pt x="6516558" y="1147932"/>
                          <a:pt x="6681647" y="1330497"/>
                          <a:pt x="6797666" y="1436629"/>
                        </a:cubicBezTo>
                        <a:cubicBezTo>
                          <a:pt x="6913685" y="1542761"/>
                          <a:pt x="7018335" y="1719393"/>
                          <a:pt x="7113024" y="1751987"/>
                        </a:cubicBezTo>
                        <a:cubicBezTo>
                          <a:pt x="6972949" y="1971938"/>
                          <a:pt x="6882958" y="1900804"/>
                          <a:pt x="6745107" y="2119904"/>
                        </a:cubicBezTo>
                        <a:cubicBezTo>
                          <a:pt x="6607256" y="2339004"/>
                          <a:pt x="6486591" y="2346052"/>
                          <a:pt x="6394709" y="2470302"/>
                        </a:cubicBezTo>
                        <a:cubicBezTo>
                          <a:pt x="6302827" y="2594552"/>
                          <a:pt x="6148650" y="2708913"/>
                          <a:pt x="6061832" y="2803179"/>
                        </a:cubicBezTo>
                        <a:cubicBezTo>
                          <a:pt x="5975014" y="2897445"/>
                          <a:pt x="5746366" y="3031854"/>
                          <a:pt x="5676395" y="3188616"/>
                        </a:cubicBezTo>
                        <a:cubicBezTo>
                          <a:pt x="5606424" y="3345378"/>
                          <a:pt x="5482370" y="3364760"/>
                          <a:pt x="5361037" y="3503974"/>
                        </a:cubicBezTo>
                        <a:cubicBezTo>
                          <a:pt x="5349007" y="3362084"/>
                          <a:pt x="5376297" y="3186284"/>
                          <a:pt x="5361037" y="3074737"/>
                        </a:cubicBezTo>
                        <a:cubicBezTo>
                          <a:pt x="5345777" y="2963190"/>
                          <a:pt x="5390268" y="2825200"/>
                          <a:pt x="5361037" y="2627981"/>
                        </a:cubicBezTo>
                        <a:cubicBezTo>
                          <a:pt x="5107629" y="2702367"/>
                          <a:pt x="4853605" y="2601696"/>
                          <a:pt x="4658145" y="2627981"/>
                        </a:cubicBezTo>
                        <a:cubicBezTo>
                          <a:pt x="4462685" y="2654266"/>
                          <a:pt x="4332082" y="2580356"/>
                          <a:pt x="4169695" y="2627981"/>
                        </a:cubicBezTo>
                        <a:cubicBezTo>
                          <a:pt x="4007308" y="2675606"/>
                          <a:pt x="3839401" y="2626485"/>
                          <a:pt x="3734856" y="2627981"/>
                        </a:cubicBezTo>
                        <a:cubicBezTo>
                          <a:pt x="3630311" y="2629477"/>
                          <a:pt x="3506533" y="2610489"/>
                          <a:pt x="3300016" y="2627981"/>
                        </a:cubicBezTo>
                        <a:cubicBezTo>
                          <a:pt x="3093499" y="2645473"/>
                          <a:pt x="2962271" y="2572662"/>
                          <a:pt x="2650735" y="2627981"/>
                        </a:cubicBezTo>
                        <a:cubicBezTo>
                          <a:pt x="2339199" y="2683300"/>
                          <a:pt x="2221196" y="2589097"/>
                          <a:pt x="2055064" y="2627981"/>
                        </a:cubicBezTo>
                        <a:cubicBezTo>
                          <a:pt x="1888932" y="2666865"/>
                          <a:pt x="1600679" y="2598345"/>
                          <a:pt x="1459393" y="2627981"/>
                        </a:cubicBezTo>
                        <a:cubicBezTo>
                          <a:pt x="1318107" y="2657617"/>
                          <a:pt x="996350" y="2598299"/>
                          <a:pt x="863723" y="2627981"/>
                        </a:cubicBezTo>
                        <a:cubicBezTo>
                          <a:pt x="731096" y="2657663"/>
                          <a:pt x="304925" y="2617786"/>
                          <a:pt x="0" y="2627981"/>
                        </a:cubicBezTo>
                        <a:cubicBezTo>
                          <a:pt x="-7194" y="2422097"/>
                          <a:pt x="28128" y="2199972"/>
                          <a:pt x="0" y="2008946"/>
                        </a:cubicBezTo>
                        <a:cubicBezTo>
                          <a:pt x="-28128" y="1817921"/>
                          <a:pt x="1615" y="1581369"/>
                          <a:pt x="0" y="1389910"/>
                        </a:cubicBezTo>
                        <a:cubicBezTo>
                          <a:pt x="-1615" y="1198451"/>
                          <a:pt x="3065" y="1047297"/>
                          <a:pt x="0" y="875994"/>
                        </a:cubicBezTo>
                        <a:close/>
                      </a:path>
                      <a:path w="7113024" h="3503974" stroke="0" extrusionOk="0">
                        <a:moveTo>
                          <a:pt x="0" y="875994"/>
                        </a:moveTo>
                        <a:cubicBezTo>
                          <a:pt x="160708" y="826431"/>
                          <a:pt x="304828" y="915484"/>
                          <a:pt x="488450" y="875994"/>
                        </a:cubicBezTo>
                        <a:cubicBezTo>
                          <a:pt x="672072" y="836504"/>
                          <a:pt x="857021" y="926079"/>
                          <a:pt x="1137731" y="875994"/>
                        </a:cubicBezTo>
                        <a:cubicBezTo>
                          <a:pt x="1418441" y="825909"/>
                          <a:pt x="1495466" y="905242"/>
                          <a:pt x="1733402" y="875994"/>
                        </a:cubicBezTo>
                        <a:cubicBezTo>
                          <a:pt x="1971338" y="846746"/>
                          <a:pt x="2029192" y="939402"/>
                          <a:pt x="2275462" y="875994"/>
                        </a:cubicBezTo>
                        <a:cubicBezTo>
                          <a:pt x="2521732" y="812586"/>
                          <a:pt x="2520885" y="911118"/>
                          <a:pt x="2763912" y="875994"/>
                        </a:cubicBezTo>
                        <a:cubicBezTo>
                          <a:pt x="3006939" y="840870"/>
                          <a:pt x="3213685" y="929428"/>
                          <a:pt x="3359583" y="875994"/>
                        </a:cubicBezTo>
                        <a:cubicBezTo>
                          <a:pt x="3505481" y="822560"/>
                          <a:pt x="3704649" y="887413"/>
                          <a:pt x="3848033" y="875994"/>
                        </a:cubicBezTo>
                        <a:cubicBezTo>
                          <a:pt x="3991417" y="864575"/>
                          <a:pt x="4260125" y="882524"/>
                          <a:pt x="4390094" y="875994"/>
                        </a:cubicBezTo>
                        <a:cubicBezTo>
                          <a:pt x="4520063" y="869464"/>
                          <a:pt x="4623664" y="878251"/>
                          <a:pt x="4824933" y="875994"/>
                        </a:cubicBezTo>
                        <a:cubicBezTo>
                          <a:pt x="5026202" y="873737"/>
                          <a:pt x="5246311" y="912122"/>
                          <a:pt x="5361037" y="875994"/>
                        </a:cubicBezTo>
                        <a:cubicBezTo>
                          <a:pt x="5347424" y="672368"/>
                          <a:pt x="5362726" y="664896"/>
                          <a:pt x="5361037" y="455517"/>
                        </a:cubicBezTo>
                        <a:cubicBezTo>
                          <a:pt x="5359348" y="246138"/>
                          <a:pt x="5377104" y="144376"/>
                          <a:pt x="5361037" y="0"/>
                        </a:cubicBezTo>
                        <a:cubicBezTo>
                          <a:pt x="5548617" y="124096"/>
                          <a:pt x="5562645" y="279130"/>
                          <a:pt x="5711434" y="350397"/>
                        </a:cubicBezTo>
                        <a:cubicBezTo>
                          <a:pt x="5860223" y="421664"/>
                          <a:pt x="5874162" y="535352"/>
                          <a:pt x="6009272" y="648235"/>
                        </a:cubicBezTo>
                        <a:cubicBezTo>
                          <a:pt x="6144382" y="761118"/>
                          <a:pt x="6229658" y="886745"/>
                          <a:pt x="6394709" y="1033672"/>
                        </a:cubicBezTo>
                        <a:cubicBezTo>
                          <a:pt x="6559760" y="1180599"/>
                          <a:pt x="6604349" y="1286908"/>
                          <a:pt x="6727587" y="1366550"/>
                        </a:cubicBezTo>
                        <a:cubicBezTo>
                          <a:pt x="6850825" y="1446192"/>
                          <a:pt x="6948502" y="1633975"/>
                          <a:pt x="7113024" y="1751987"/>
                        </a:cubicBezTo>
                        <a:cubicBezTo>
                          <a:pt x="6978518" y="1942943"/>
                          <a:pt x="6875745" y="1921218"/>
                          <a:pt x="6745107" y="2119904"/>
                        </a:cubicBezTo>
                        <a:cubicBezTo>
                          <a:pt x="6614469" y="2318590"/>
                          <a:pt x="6512823" y="2341868"/>
                          <a:pt x="6412229" y="2452782"/>
                        </a:cubicBezTo>
                        <a:cubicBezTo>
                          <a:pt x="6311635" y="2563696"/>
                          <a:pt x="6153463" y="2671976"/>
                          <a:pt x="6096872" y="2768139"/>
                        </a:cubicBezTo>
                        <a:cubicBezTo>
                          <a:pt x="6040281" y="2864302"/>
                          <a:pt x="5898397" y="2940187"/>
                          <a:pt x="5746474" y="3118537"/>
                        </a:cubicBezTo>
                        <a:cubicBezTo>
                          <a:pt x="5594551" y="3296887"/>
                          <a:pt x="5468569" y="3366718"/>
                          <a:pt x="5361037" y="3503974"/>
                        </a:cubicBezTo>
                        <a:cubicBezTo>
                          <a:pt x="5338155" y="3296821"/>
                          <a:pt x="5402270" y="3277111"/>
                          <a:pt x="5361037" y="3057218"/>
                        </a:cubicBezTo>
                        <a:cubicBezTo>
                          <a:pt x="5319804" y="2837325"/>
                          <a:pt x="5371365" y="2789056"/>
                          <a:pt x="5361037" y="2627981"/>
                        </a:cubicBezTo>
                        <a:cubicBezTo>
                          <a:pt x="5214605" y="2664561"/>
                          <a:pt x="4964187" y="2605822"/>
                          <a:pt x="4765366" y="2627981"/>
                        </a:cubicBezTo>
                        <a:cubicBezTo>
                          <a:pt x="4566545" y="2650140"/>
                          <a:pt x="4251850" y="2569970"/>
                          <a:pt x="4062475" y="2627981"/>
                        </a:cubicBezTo>
                        <a:cubicBezTo>
                          <a:pt x="3873100" y="2685992"/>
                          <a:pt x="3706386" y="2581380"/>
                          <a:pt x="3359583" y="2627981"/>
                        </a:cubicBezTo>
                        <a:cubicBezTo>
                          <a:pt x="3012780" y="2674582"/>
                          <a:pt x="2896470" y="2595457"/>
                          <a:pt x="2763912" y="2627981"/>
                        </a:cubicBezTo>
                        <a:cubicBezTo>
                          <a:pt x="2631354" y="2660505"/>
                          <a:pt x="2306749" y="2563889"/>
                          <a:pt x="2114631" y="2627981"/>
                        </a:cubicBezTo>
                        <a:cubicBezTo>
                          <a:pt x="1922513" y="2692073"/>
                          <a:pt x="1771363" y="2578346"/>
                          <a:pt x="1626181" y="2627981"/>
                        </a:cubicBezTo>
                        <a:cubicBezTo>
                          <a:pt x="1480999" y="2677616"/>
                          <a:pt x="1125209" y="2594553"/>
                          <a:pt x="976900" y="2627981"/>
                        </a:cubicBezTo>
                        <a:cubicBezTo>
                          <a:pt x="828591" y="2661409"/>
                          <a:pt x="225558" y="2548108"/>
                          <a:pt x="0" y="2627981"/>
                        </a:cubicBezTo>
                        <a:cubicBezTo>
                          <a:pt x="-35549" y="2474167"/>
                          <a:pt x="18383" y="2299410"/>
                          <a:pt x="0" y="2008946"/>
                        </a:cubicBezTo>
                        <a:cubicBezTo>
                          <a:pt x="-18383" y="1718483"/>
                          <a:pt x="11966" y="1622015"/>
                          <a:pt x="0" y="1459990"/>
                        </a:cubicBezTo>
                        <a:cubicBezTo>
                          <a:pt x="-11966" y="1297965"/>
                          <a:pt x="44540" y="1081500"/>
                          <a:pt x="0" y="875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lumMod val="50000"/>
                  </a:schemeClr>
                </a:solidFill>
                <a:latin typeface="#9Slide03 Arima Madurai Black" panose="00000A00000000000000" pitchFamily="2" charset="0"/>
                <a:cs typeface="#9Slide03 Arima Madurai Black" panose="00000A00000000000000" pitchFamily="2" charset="0"/>
              </a:rPr>
              <a:t>Em có nhận xét gì về dãy núi Bạch Mã và các dãy núi khác ở dải đồng bằng duyên hải Miền Trung?</a:t>
            </a:r>
          </a:p>
        </p:txBody>
      </p:sp>
      <p:sp>
        <p:nvSpPr>
          <p:cNvPr id="19" name="Oval 18">
            <a:extLst>
              <a:ext uri="{FF2B5EF4-FFF2-40B4-BE49-F238E27FC236}">
                <a16:creationId xmlns:a16="http://schemas.microsoft.com/office/drawing/2014/main" id="{E86351D2-2BBA-41B3-BB61-2D5513876FDA}"/>
              </a:ext>
            </a:extLst>
          </p:cNvPr>
          <p:cNvSpPr/>
          <p:nvPr/>
        </p:nvSpPr>
        <p:spPr>
          <a:xfrm>
            <a:off x="8960166" y="1796476"/>
            <a:ext cx="513971" cy="3175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7CB4EA-6B4E-4957-8AAF-82137E89B106}"/>
              </a:ext>
            </a:extLst>
          </p:cNvPr>
          <p:cNvSpPr/>
          <p:nvPr/>
        </p:nvSpPr>
        <p:spPr>
          <a:xfrm>
            <a:off x="10415013" y="3610213"/>
            <a:ext cx="513971" cy="533686"/>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EDB1A1-7FBA-4AA1-8352-A1536E045695}"/>
              </a:ext>
            </a:extLst>
          </p:cNvPr>
          <p:cNvSpPr/>
          <p:nvPr/>
        </p:nvSpPr>
        <p:spPr>
          <a:xfrm>
            <a:off x="10673902" y="4706272"/>
            <a:ext cx="513971" cy="46923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903ED5B-3B04-4F09-8583-E9A12095FFC8}"/>
              </a:ext>
            </a:extLst>
          </p:cNvPr>
          <p:cNvSpPr/>
          <p:nvPr/>
        </p:nvSpPr>
        <p:spPr>
          <a:xfrm>
            <a:off x="10415012" y="5290964"/>
            <a:ext cx="513971" cy="533686"/>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1AD82510-448D-4A9B-A1D1-803B7E71BABC}"/>
              </a:ext>
            </a:extLst>
          </p:cNvPr>
          <p:cNvSpPr/>
          <p:nvPr/>
        </p:nvSpPr>
        <p:spPr>
          <a:xfrm>
            <a:off x="747821" y="1955258"/>
            <a:ext cx="6647688" cy="3503974"/>
          </a:xfrm>
          <a:prstGeom prst="leftArrow">
            <a:avLst/>
          </a:prstGeom>
          <a:solidFill>
            <a:schemeClr val="accent3">
              <a:lumMod val="60000"/>
              <a:lumOff val="40000"/>
              <a:alpha val="74000"/>
            </a:schemeClr>
          </a:solidFill>
          <a:ln w="38100">
            <a:prstDash val="sysDot"/>
            <a:extLst>
              <a:ext uri="{C807C97D-BFC1-408E-A445-0C87EB9F89A2}">
                <ask:lineSketchStyleProps xmlns:ask="http://schemas.microsoft.com/office/drawing/2018/sketchyshapes" sd="3596073464">
                  <a:custGeom>
                    <a:avLst/>
                    <a:gdLst>
                      <a:gd name="connsiteX0" fmla="*/ 0 w 7113024"/>
                      <a:gd name="connsiteY0" fmla="*/ 875994 h 3503974"/>
                      <a:gd name="connsiteX1" fmla="*/ 434840 w 7113024"/>
                      <a:gd name="connsiteY1" fmla="*/ 875994 h 3503974"/>
                      <a:gd name="connsiteX2" fmla="*/ 1030510 w 7113024"/>
                      <a:gd name="connsiteY2" fmla="*/ 875994 h 3503974"/>
                      <a:gd name="connsiteX3" fmla="*/ 1572571 w 7113024"/>
                      <a:gd name="connsiteY3" fmla="*/ 875994 h 3503974"/>
                      <a:gd name="connsiteX4" fmla="*/ 2221852 w 7113024"/>
                      <a:gd name="connsiteY4" fmla="*/ 875994 h 3503974"/>
                      <a:gd name="connsiteX5" fmla="*/ 2924744 w 7113024"/>
                      <a:gd name="connsiteY5" fmla="*/ 875994 h 3503974"/>
                      <a:gd name="connsiteX6" fmla="*/ 3466804 w 7113024"/>
                      <a:gd name="connsiteY6" fmla="*/ 875994 h 3503974"/>
                      <a:gd name="connsiteX7" fmla="*/ 4062475 w 7113024"/>
                      <a:gd name="connsiteY7" fmla="*/ 875994 h 3503974"/>
                      <a:gd name="connsiteX8" fmla="*/ 4765366 w 7113024"/>
                      <a:gd name="connsiteY8" fmla="*/ 875994 h 3503974"/>
                      <a:gd name="connsiteX9" fmla="*/ 5361037 w 7113024"/>
                      <a:gd name="connsiteY9" fmla="*/ 875994 h 3503974"/>
                      <a:gd name="connsiteX10" fmla="*/ 5361037 w 7113024"/>
                      <a:gd name="connsiteY10" fmla="*/ 420477 h 3503974"/>
                      <a:gd name="connsiteX11" fmla="*/ 5361037 w 7113024"/>
                      <a:gd name="connsiteY11" fmla="*/ 0 h 3503974"/>
                      <a:gd name="connsiteX12" fmla="*/ 5711434 w 7113024"/>
                      <a:gd name="connsiteY12" fmla="*/ 350397 h 3503974"/>
                      <a:gd name="connsiteX13" fmla="*/ 6061832 w 7113024"/>
                      <a:gd name="connsiteY13" fmla="*/ 700795 h 3503974"/>
                      <a:gd name="connsiteX14" fmla="*/ 6412229 w 7113024"/>
                      <a:gd name="connsiteY14" fmla="*/ 1051192 h 3503974"/>
                      <a:gd name="connsiteX15" fmla="*/ 6797666 w 7113024"/>
                      <a:gd name="connsiteY15" fmla="*/ 1436629 h 3503974"/>
                      <a:gd name="connsiteX16" fmla="*/ 7113024 w 7113024"/>
                      <a:gd name="connsiteY16" fmla="*/ 1751987 h 3503974"/>
                      <a:gd name="connsiteX17" fmla="*/ 6745107 w 7113024"/>
                      <a:gd name="connsiteY17" fmla="*/ 2119904 h 3503974"/>
                      <a:gd name="connsiteX18" fmla="*/ 6394709 w 7113024"/>
                      <a:gd name="connsiteY18" fmla="*/ 2470302 h 3503974"/>
                      <a:gd name="connsiteX19" fmla="*/ 6061832 w 7113024"/>
                      <a:gd name="connsiteY19" fmla="*/ 2803179 h 3503974"/>
                      <a:gd name="connsiteX20" fmla="*/ 5676395 w 7113024"/>
                      <a:gd name="connsiteY20" fmla="*/ 3188616 h 3503974"/>
                      <a:gd name="connsiteX21" fmla="*/ 5361037 w 7113024"/>
                      <a:gd name="connsiteY21" fmla="*/ 3503974 h 3503974"/>
                      <a:gd name="connsiteX22" fmla="*/ 5361037 w 7113024"/>
                      <a:gd name="connsiteY22" fmla="*/ 3074737 h 3503974"/>
                      <a:gd name="connsiteX23" fmla="*/ 5361037 w 7113024"/>
                      <a:gd name="connsiteY23" fmla="*/ 2627981 h 3503974"/>
                      <a:gd name="connsiteX24" fmla="*/ 4658145 w 7113024"/>
                      <a:gd name="connsiteY24" fmla="*/ 2627981 h 3503974"/>
                      <a:gd name="connsiteX25" fmla="*/ 4169695 w 7113024"/>
                      <a:gd name="connsiteY25" fmla="*/ 2627981 h 3503974"/>
                      <a:gd name="connsiteX26" fmla="*/ 3734856 w 7113024"/>
                      <a:gd name="connsiteY26" fmla="*/ 2627981 h 3503974"/>
                      <a:gd name="connsiteX27" fmla="*/ 3300016 w 7113024"/>
                      <a:gd name="connsiteY27" fmla="*/ 2627981 h 3503974"/>
                      <a:gd name="connsiteX28" fmla="*/ 2650735 w 7113024"/>
                      <a:gd name="connsiteY28" fmla="*/ 2627981 h 3503974"/>
                      <a:gd name="connsiteX29" fmla="*/ 2055064 w 7113024"/>
                      <a:gd name="connsiteY29" fmla="*/ 2627981 h 3503974"/>
                      <a:gd name="connsiteX30" fmla="*/ 1459393 w 7113024"/>
                      <a:gd name="connsiteY30" fmla="*/ 2627981 h 3503974"/>
                      <a:gd name="connsiteX31" fmla="*/ 863723 w 7113024"/>
                      <a:gd name="connsiteY31" fmla="*/ 2627981 h 3503974"/>
                      <a:gd name="connsiteX32" fmla="*/ 0 w 7113024"/>
                      <a:gd name="connsiteY32" fmla="*/ 2627981 h 3503974"/>
                      <a:gd name="connsiteX33" fmla="*/ 0 w 7113024"/>
                      <a:gd name="connsiteY33" fmla="*/ 2008946 h 3503974"/>
                      <a:gd name="connsiteX34" fmla="*/ 0 w 7113024"/>
                      <a:gd name="connsiteY34" fmla="*/ 1389910 h 3503974"/>
                      <a:gd name="connsiteX35" fmla="*/ 0 w 7113024"/>
                      <a:gd name="connsiteY35" fmla="*/ 875994 h 350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13024" h="3503974" fill="none" extrusionOk="0">
                        <a:moveTo>
                          <a:pt x="0" y="875994"/>
                        </a:moveTo>
                        <a:cubicBezTo>
                          <a:pt x="128000" y="862808"/>
                          <a:pt x="311832" y="885436"/>
                          <a:pt x="434840" y="875994"/>
                        </a:cubicBezTo>
                        <a:cubicBezTo>
                          <a:pt x="557848" y="866552"/>
                          <a:pt x="861229" y="876546"/>
                          <a:pt x="1030510" y="875994"/>
                        </a:cubicBezTo>
                        <a:cubicBezTo>
                          <a:pt x="1199791" y="875442"/>
                          <a:pt x="1387206" y="929979"/>
                          <a:pt x="1572571" y="875994"/>
                        </a:cubicBezTo>
                        <a:cubicBezTo>
                          <a:pt x="1757936" y="822009"/>
                          <a:pt x="1964705" y="903910"/>
                          <a:pt x="2221852" y="875994"/>
                        </a:cubicBezTo>
                        <a:cubicBezTo>
                          <a:pt x="2478999" y="848078"/>
                          <a:pt x="2582724" y="881854"/>
                          <a:pt x="2924744" y="875994"/>
                        </a:cubicBezTo>
                        <a:cubicBezTo>
                          <a:pt x="3266764" y="870134"/>
                          <a:pt x="3245489" y="904290"/>
                          <a:pt x="3466804" y="875994"/>
                        </a:cubicBezTo>
                        <a:cubicBezTo>
                          <a:pt x="3688119" y="847698"/>
                          <a:pt x="3909367" y="943208"/>
                          <a:pt x="4062475" y="875994"/>
                        </a:cubicBezTo>
                        <a:cubicBezTo>
                          <a:pt x="4215583" y="808780"/>
                          <a:pt x="4445269" y="944973"/>
                          <a:pt x="4765366" y="875994"/>
                        </a:cubicBezTo>
                        <a:cubicBezTo>
                          <a:pt x="5085463" y="807015"/>
                          <a:pt x="5192418" y="922782"/>
                          <a:pt x="5361037" y="875994"/>
                        </a:cubicBezTo>
                        <a:cubicBezTo>
                          <a:pt x="5315500" y="754652"/>
                          <a:pt x="5379221" y="643609"/>
                          <a:pt x="5361037" y="420477"/>
                        </a:cubicBezTo>
                        <a:cubicBezTo>
                          <a:pt x="5342853" y="197345"/>
                          <a:pt x="5365378" y="97890"/>
                          <a:pt x="5361037" y="0"/>
                        </a:cubicBezTo>
                        <a:cubicBezTo>
                          <a:pt x="5477531" y="43210"/>
                          <a:pt x="5540420" y="259966"/>
                          <a:pt x="5711434" y="350397"/>
                        </a:cubicBezTo>
                        <a:cubicBezTo>
                          <a:pt x="5882448" y="440828"/>
                          <a:pt x="5875445" y="576865"/>
                          <a:pt x="6061832" y="700795"/>
                        </a:cubicBezTo>
                        <a:cubicBezTo>
                          <a:pt x="6248219" y="824725"/>
                          <a:pt x="6307900" y="954452"/>
                          <a:pt x="6412229" y="1051192"/>
                        </a:cubicBezTo>
                        <a:cubicBezTo>
                          <a:pt x="6516558" y="1147932"/>
                          <a:pt x="6681647" y="1330497"/>
                          <a:pt x="6797666" y="1436629"/>
                        </a:cubicBezTo>
                        <a:cubicBezTo>
                          <a:pt x="6913685" y="1542761"/>
                          <a:pt x="7018335" y="1719393"/>
                          <a:pt x="7113024" y="1751987"/>
                        </a:cubicBezTo>
                        <a:cubicBezTo>
                          <a:pt x="6972949" y="1971938"/>
                          <a:pt x="6882958" y="1900804"/>
                          <a:pt x="6745107" y="2119904"/>
                        </a:cubicBezTo>
                        <a:cubicBezTo>
                          <a:pt x="6607256" y="2339004"/>
                          <a:pt x="6486591" y="2346052"/>
                          <a:pt x="6394709" y="2470302"/>
                        </a:cubicBezTo>
                        <a:cubicBezTo>
                          <a:pt x="6302827" y="2594552"/>
                          <a:pt x="6148650" y="2708913"/>
                          <a:pt x="6061832" y="2803179"/>
                        </a:cubicBezTo>
                        <a:cubicBezTo>
                          <a:pt x="5975014" y="2897445"/>
                          <a:pt x="5746366" y="3031854"/>
                          <a:pt x="5676395" y="3188616"/>
                        </a:cubicBezTo>
                        <a:cubicBezTo>
                          <a:pt x="5606424" y="3345378"/>
                          <a:pt x="5482370" y="3364760"/>
                          <a:pt x="5361037" y="3503974"/>
                        </a:cubicBezTo>
                        <a:cubicBezTo>
                          <a:pt x="5349007" y="3362084"/>
                          <a:pt x="5376297" y="3186284"/>
                          <a:pt x="5361037" y="3074737"/>
                        </a:cubicBezTo>
                        <a:cubicBezTo>
                          <a:pt x="5345777" y="2963190"/>
                          <a:pt x="5390268" y="2825200"/>
                          <a:pt x="5361037" y="2627981"/>
                        </a:cubicBezTo>
                        <a:cubicBezTo>
                          <a:pt x="5107629" y="2702367"/>
                          <a:pt x="4853605" y="2601696"/>
                          <a:pt x="4658145" y="2627981"/>
                        </a:cubicBezTo>
                        <a:cubicBezTo>
                          <a:pt x="4462685" y="2654266"/>
                          <a:pt x="4332082" y="2580356"/>
                          <a:pt x="4169695" y="2627981"/>
                        </a:cubicBezTo>
                        <a:cubicBezTo>
                          <a:pt x="4007308" y="2675606"/>
                          <a:pt x="3839401" y="2626485"/>
                          <a:pt x="3734856" y="2627981"/>
                        </a:cubicBezTo>
                        <a:cubicBezTo>
                          <a:pt x="3630311" y="2629477"/>
                          <a:pt x="3506533" y="2610489"/>
                          <a:pt x="3300016" y="2627981"/>
                        </a:cubicBezTo>
                        <a:cubicBezTo>
                          <a:pt x="3093499" y="2645473"/>
                          <a:pt x="2962271" y="2572662"/>
                          <a:pt x="2650735" y="2627981"/>
                        </a:cubicBezTo>
                        <a:cubicBezTo>
                          <a:pt x="2339199" y="2683300"/>
                          <a:pt x="2221196" y="2589097"/>
                          <a:pt x="2055064" y="2627981"/>
                        </a:cubicBezTo>
                        <a:cubicBezTo>
                          <a:pt x="1888932" y="2666865"/>
                          <a:pt x="1600679" y="2598345"/>
                          <a:pt x="1459393" y="2627981"/>
                        </a:cubicBezTo>
                        <a:cubicBezTo>
                          <a:pt x="1318107" y="2657617"/>
                          <a:pt x="996350" y="2598299"/>
                          <a:pt x="863723" y="2627981"/>
                        </a:cubicBezTo>
                        <a:cubicBezTo>
                          <a:pt x="731096" y="2657663"/>
                          <a:pt x="304925" y="2617786"/>
                          <a:pt x="0" y="2627981"/>
                        </a:cubicBezTo>
                        <a:cubicBezTo>
                          <a:pt x="-7194" y="2422097"/>
                          <a:pt x="28128" y="2199972"/>
                          <a:pt x="0" y="2008946"/>
                        </a:cubicBezTo>
                        <a:cubicBezTo>
                          <a:pt x="-28128" y="1817921"/>
                          <a:pt x="1615" y="1581369"/>
                          <a:pt x="0" y="1389910"/>
                        </a:cubicBezTo>
                        <a:cubicBezTo>
                          <a:pt x="-1615" y="1198451"/>
                          <a:pt x="3065" y="1047297"/>
                          <a:pt x="0" y="875994"/>
                        </a:cubicBezTo>
                        <a:close/>
                      </a:path>
                      <a:path w="7113024" h="3503974" stroke="0" extrusionOk="0">
                        <a:moveTo>
                          <a:pt x="0" y="875994"/>
                        </a:moveTo>
                        <a:cubicBezTo>
                          <a:pt x="160708" y="826431"/>
                          <a:pt x="304828" y="915484"/>
                          <a:pt x="488450" y="875994"/>
                        </a:cubicBezTo>
                        <a:cubicBezTo>
                          <a:pt x="672072" y="836504"/>
                          <a:pt x="857021" y="926079"/>
                          <a:pt x="1137731" y="875994"/>
                        </a:cubicBezTo>
                        <a:cubicBezTo>
                          <a:pt x="1418441" y="825909"/>
                          <a:pt x="1495466" y="905242"/>
                          <a:pt x="1733402" y="875994"/>
                        </a:cubicBezTo>
                        <a:cubicBezTo>
                          <a:pt x="1971338" y="846746"/>
                          <a:pt x="2029192" y="939402"/>
                          <a:pt x="2275462" y="875994"/>
                        </a:cubicBezTo>
                        <a:cubicBezTo>
                          <a:pt x="2521732" y="812586"/>
                          <a:pt x="2520885" y="911118"/>
                          <a:pt x="2763912" y="875994"/>
                        </a:cubicBezTo>
                        <a:cubicBezTo>
                          <a:pt x="3006939" y="840870"/>
                          <a:pt x="3213685" y="929428"/>
                          <a:pt x="3359583" y="875994"/>
                        </a:cubicBezTo>
                        <a:cubicBezTo>
                          <a:pt x="3505481" y="822560"/>
                          <a:pt x="3704649" y="887413"/>
                          <a:pt x="3848033" y="875994"/>
                        </a:cubicBezTo>
                        <a:cubicBezTo>
                          <a:pt x="3991417" y="864575"/>
                          <a:pt x="4260125" y="882524"/>
                          <a:pt x="4390094" y="875994"/>
                        </a:cubicBezTo>
                        <a:cubicBezTo>
                          <a:pt x="4520063" y="869464"/>
                          <a:pt x="4623664" y="878251"/>
                          <a:pt x="4824933" y="875994"/>
                        </a:cubicBezTo>
                        <a:cubicBezTo>
                          <a:pt x="5026202" y="873737"/>
                          <a:pt x="5246311" y="912122"/>
                          <a:pt x="5361037" y="875994"/>
                        </a:cubicBezTo>
                        <a:cubicBezTo>
                          <a:pt x="5347424" y="672368"/>
                          <a:pt x="5362726" y="664896"/>
                          <a:pt x="5361037" y="455517"/>
                        </a:cubicBezTo>
                        <a:cubicBezTo>
                          <a:pt x="5359348" y="246138"/>
                          <a:pt x="5377104" y="144376"/>
                          <a:pt x="5361037" y="0"/>
                        </a:cubicBezTo>
                        <a:cubicBezTo>
                          <a:pt x="5548617" y="124096"/>
                          <a:pt x="5562645" y="279130"/>
                          <a:pt x="5711434" y="350397"/>
                        </a:cubicBezTo>
                        <a:cubicBezTo>
                          <a:pt x="5860223" y="421664"/>
                          <a:pt x="5874162" y="535352"/>
                          <a:pt x="6009272" y="648235"/>
                        </a:cubicBezTo>
                        <a:cubicBezTo>
                          <a:pt x="6144382" y="761118"/>
                          <a:pt x="6229658" y="886745"/>
                          <a:pt x="6394709" y="1033672"/>
                        </a:cubicBezTo>
                        <a:cubicBezTo>
                          <a:pt x="6559760" y="1180599"/>
                          <a:pt x="6604349" y="1286908"/>
                          <a:pt x="6727587" y="1366550"/>
                        </a:cubicBezTo>
                        <a:cubicBezTo>
                          <a:pt x="6850825" y="1446192"/>
                          <a:pt x="6948502" y="1633975"/>
                          <a:pt x="7113024" y="1751987"/>
                        </a:cubicBezTo>
                        <a:cubicBezTo>
                          <a:pt x="6978518" y="1942943"/>
                          <a:pt x="6875745" y="1921218"/>
                          <a:pt x="6745107" y="2119904"/>
                        </a:cubicBezTo>
                        <a:cubicBezTo>
                          <a:pt x="6614469" y="2318590"/>
                          <a:pt x="6512823" y="2341868"/>
                          <a:pt x="6412229" y="2452782"/>
                        </a:cubicBezTo>
                        <a:cubicBezTo>
                          <a:pt x="6311635" y="2563696"/>
                          <a:pt x="6153463" y="2671976"/>
                          <a:pt x="6096872" y="2768139"/>
                        </a:cubicBezTo>
                        <a:cubicBezTo>
                          <a:pt x="6040281" y="2864302"/>
                          <a:pt x="5898397" y="2940187"/>
                          <a:pt x="5746474" y="3118537"/>
                        </a:cubicBezTo>
                        <a:cubicBezTo>
                          <a:pt x="5594551" y="3296887"/>
                          <a:pt x="5468569" y="3366718"/>
                          <a:pt x="5361037" y="3503974"/>
                        </a:cubicBezTo>
                        <a:cubicBezTo>
                          <a:pt x="5338155" y="3296821"/>
                          <a:pt x="5402270" y="3277111"/>
                          <a:pt x="5361037" y="3057218"/>
                        </a:cubicBezTo>
                        <a:cubicBezTo>
                          <a:pt x="5319804" y="2837325"/>
                          <a:pt x="5371365" y="2789056"/>
                          <a:pt x="5361037" y="2627981"/>
                        </a:cubicBezTo>
                        <a:cubicBezTo>
                          <a:pt x="5214605" y="2664561"/>
                          <a:pt x="4964187" y="2605822"/>
                          <a:pt x="4765366" y="2627981"/>
                        </a:cubicBezTo>
                        <a:cubicBezTo>
                          <a:pt x="4566545" y="2650140"/>
                          <a:pt x="4251850" y="2569970"/>
                          <a:pt x="4062475" y="2627981"/>
                        </a:cubicBezTo>
                        <a:cubicBezTo>
                          <a:pt x="3873100" y="2685992"/>
                          <a:pt x="3706386" y="2581380"/>
                          <a:pt x="3359583" y="2627981"/>
                        </a:cubicBezTo>
                        <a:cubicBezTo>
                          <a:pt x="3012780" y="2674582"/>
                          <a:pt x="2896470" y="2595457"/>
                          <a:pt x="2763912" y="2627981"/>
                        </a:cubicBezTo>
                        <a:cubicBezTo>
                          <a:pt x="2631354" y="2660505"/>
                          <a:pt x="2306749" y="2563889"/>
                          <a:pt x="2114631" y="2627981"/>
                        </a:cubicBezTo>
                        <a:cubicBezTo>
                          <a:pt x="1922513" y="2692073"/>
                          <a:pt x="1771363" y="2578346"/>
                          <a:pt x="1626181" y="2627981"/>
                        </a:cubicBezTo>
                        <a:cubicBezTo>
                          <a:pt x="1480999" y="2677616"/>
                          <a:pt x="1125209" y="2594553"/>
                          <a:pt x="976900" y="2627981"/>
                        </a:cubicBezTo>
                        <a:cubicBezTo>
                          <a:pt x="828591" y="2661409"/>
                          <a:pt x="225558" y="2548108"/>
                          <a:pt x="0" y="2627981"/>
                        </a:cubicBezTo>
                        <a:cubicBezTo>
                          <a:pt x="-35549" y="2474167"/>
                          <a:pt x="18383" y="2299410"/>
                          <a:pt x="0" y="2008946"/>
                        </a:cubicBezTo>
                        <a:cubicBezTo>
                          <a:pt x="-18383" y="1718483"/>
                          <a:pt x="11966" y="1622015"/>
                          <a:pt x="0" y="1459990"/>
                        </a:cubicBezTo>
                        <a:cubicBezTo>
                          <a:pt x="-11966" y="1297965"/>
                          <a:pt x="44540" y="1081500"/>
                          <a:pt x="0" y="875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C00000"/>
                </a:solidFill>
                <a:latin typeface="#9Slide03 Arima Madurai Black" panose="00000A00000000000000" pitchFamily="2" charset="0"/>
                <a:cs typeface="#9Slide03 Arima Madurai Black" panose="00000A00000000000000" pitchFamily="2" charset="0"/>
              </a:rPr>
              <a:t>Các dãy núi cắt ngang đồng bằng, lan ra sát biển.</a:t>
            </a:r>
          </a:p>
        </p:txBody>
      </p:sp>
      <p:sp>
        <p:nvSpPr>
          <p:cNvPr id="24" name="TextBox 23">
            <a:extLst>
              <a:ext uri="{FF2B5EF4-FFF2-40B4-BE49-F238E27FC236}">
                <a16:creationId xmlns:a16="http://schemas.microsoft.com/office/drawing/2014/main" id="{2E94DEF9-DD5A-4C35-95F7-C41F28E4C8C7}"/>
              </a:ext>
            </a:extLst>
          </p:cNvPr>
          <p:cNvSpPr txBox="1"/>
          <p:nvPr/>
        </p:nvSpPr>
        <p:spPr>
          <a:xfrm>
            <a:off x="7676121" y="6413045"/>
            <a:ext cx="4326138" cy="307777"/>
          </a:xfrm>
          <a:prstGeom prst="rect">
            <a:avLst/>
          </a:prstGeom>
          <a:solidFill>
            <a:schemeClr val="accent3">
              <a:lumMod val="20000"/>
              <a:lumOff val="80000"/>
            </a:schemeClr>
          </a:solidFill>
          <a:ln w="19050">
            <a:solidFill>
              <a:srgbClr val="00FFFF"/>
            </a:solidFill>
          </a:ln>
        </p:spPr>
        <p:txBody>
          <a:bodyPr wrap="square">
            <a:spAutoFit/>
          </a:bodyPr>
          <a:lstStyle/>
          <a:p>
            <a:pPr algn="ctr"/>
            <a:r>
              <a:rPr lang="en-US" b="1">
                <a:solidFill>
                  <a:srgbClr val="002060"/>
                </a:solidFill>
                <a:effectLst>
                  <a:outerShdw blurRad="38100" dist="38100" dir="2700000" algn="tl">
                    <a:srgbClr val="000000">
                      <a:alpha val="43137"/>
                    </a:srgbClr>
                  </a:outerShdw>
                </a:effectLst>
                <a:latin typeface="UVF TypoSlabserif" panose="02000403050000020004" pitchFamily="2" charset="0"/>
              </a:rPr>
              <a:t>Hình 1. Lược đồ dải đồng bằng Duyên hải miền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ppt_x"/>
                                          </p:val>
                                        </p:tav>
                                      </p:tavLst>
                                    </p:anim>
                                    <p:anim calcmode="lin" valueType="num">
                                      <p:cBhvr additive="base">
                                        <p:cTn id="25" dur="500"/>
                                        <p:tgtEl>
                                          <p:spTgt spid="15"/>
                                        </p:tgtEl>
                                        <p:attrNameLst>
                                          <p:attrName>ppt_y</p:attrName>
                                        </p:attrNameLst>
                                      </p:cBhvr>
                                      <p:tavLst>
                                        <p:tav tm="0">
                                          <p:val>
                                            <p:strVal val="ppt_y"/>
                                          </p:val>
                                        </p:tav>
                                        <p:tav tm="100000">
                                          <p:val>
                                            <p:strVal val="1+ppt_h/2"/>
                                          </p:val>
                                        </p:tav>
                                      </p:tavLst>
                                    </p:anim>
                                    <p:set>
                                      <p:cBhvr>
                                        <p:cTn id="26" dur="1" fill="hold">
                                          <p:stCondLst>
                                            <p:cond delay="499"/>
                                          </p:stCondLst>
                                        </p:cTn>
                                        <p:tgtEl>
                                          <p:spTgt spid="15"/>
                                        </p:tgtEl>
                                        <p:attrNameLst>
                                          <p:attrName>style.visibility</p:attrName>
                                        </p:attrNameLst>
                                      </p:cBhvr>
                                      <p:to>
                                        <p:strVal val="hidden"/>
                                      </p:to>
                                    </p:se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500"/>
                            </p:stCondLst>
                            <p:childTnLst>
                              <p:par>
                                <p:cTn id="38" presetID="6" presetClass="emph" presetSubtype="0" fill="hold" grpId="1" nodeType="afterEffect">
                                  <p:stCondLst>
                                    <p:cond delay="0"/>
                                  </p:stCondLst>
                                  <p:childTnLst>
                                    <p:animScale>
                                      <p:cBhvr>
                                        <p:cTn id="39" dur="2000" fill="hold"/>
                                        <p:tgtEl>
                                          <p:spTgt spid="6"/>
                                        </p:tgtEl>
                                      </p:cBhvr>
                                      <p:by x="150000" y="150000"/>
                                    </p:animScale>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1000"/>
                            </p:stCondLst>
                            <p:childTnLst>
                              <p:par>
                                <p:cTn id="55" presetID="6" presetClass="emph" presetSubtype="0" fill="hold" grpId="1" nodeType="afterEffect">
                                  <p:stCondLst>
                                    <p:cond delay="0"/>
                                  </p:stCondLst>
                                  <p:childTnLst>
                                    <p:animScale>
                                      <p:cBhvr>
                                        <p:cTn id="56" dur="2000" fill="hold"/>
                                        <p:tgtEl>
                                          <p:spTgt spid="19"/>
                                        </p:tgtEl>
                                      </p:cBhvr>
                                      <p:by x="150000" y="150000"/>
                                    </p:animScale>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par>
                          <p:cTn id="61" fill="hold">
                            <p:stCondLst>
                              <p:cond delay="3500"/>
                            </p:stCondLst>
                            <p:childTnLst>
                              <p:par>
                                <p:cTn id="62" presetID="6" presetClass="emph" presetSubtype="0" fill="hold" grpId="1" nodeType="afterEffect">
                                  <p:stCondLst>
                                    <p:cond delay="0"/>
                                  </p:stCondLst>
                                  <p:childTnLst>
                                    <p:animScale>
                                      <p:cBhvr>
                                        <p:cTn id="63" dur="2000" fill="hold"/>
                                        <p:tgtEl>
                                          <p:spTgt spid="20"/>
                                        </p:tgtEl>
                                      </p:cBhvr>
                                      <p:by x="150000" y="150000"/>
                                    </p:animScale>
                                  </p:childTnLst>
                                </p:cTn>
                              </p:par>
                            </p:childTnLst>
                          </p:cTn>
                        </p:par>
                        <p:par>
                          <p:cTn id="64" fill="hold">
                            <p:stCondLst>
                              <p:cond delay="55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par>
                          <p:cTn id="68" fill="hold">
                            <p:stCondLst>
                              <p:cond delay="6000"/>
                            </p:stCondLst>
                            <p:childTnLst>
                              <p:par>
                                <p:cTn id="69" presetID="6" presetClass="emph" presetSubtype="0" fill="hold" grpId="1" nodeType="afterEffect">
                                  <p:stCondLst>
                                    <p:cond delay="0"/>
                                  </p:stCondLst>
                                  <p:childTnLst>
                                    <p:animScale>
                                      <p:cBhvr>
                                        <p:cTn id="70" dur="2000" fill="hold"/>
                                        <p:tgtEl>
                                          <p:spTgt spid="21"/>
                                        </p:tgtEl>
                                      </p:cBhvr>
                                      <p:by x="150000" y="150000"/>
                                    </p:animScale>
                                  </p:childTnLst>
                                </p:cTn>
                              </p:par>
                            </p:childTnLst>
                          </p:cTn>
                        </p:par>
                        <p:par>
                          <p:cTn id="71" fill="hold">
                            <p:stCondLst>
                              <p:cond delay="8000"/>
                            </p:stCondLst>
                            <p:childTnLst>
                              <p:par>
                                <p:cTn id="72" presetID="22" presetClass="entr" presetSubtype="8"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par>
                          <p:cTn id="75" fill="hold">
                            <p:stCondLst>
                              <p:cond delay="8500"/>
                            </p:stCondLst>
                            <p:childTnLst>
                              <p:par>
                                <p:cTn id="76" presetID="6" presetClass="emph" presetSubtype="0" fill="hold" grpId="1" nodeType="afterEffect">
                                  <p:stCondLst>
                                    <p:cond delay="0"/>
                                  </p:stCondLst>
                                  <p:childTnLst>
                                    <p:animScale>
                                      <p:cBhvr>
                                        <p:cTn id="77" dur="2000" fill="hold"/>
                                        <p:tgtEl>
                                          <p:spTgt spid="22"/>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49" presetClass="exit" presetSubtype="0" accel="100000" fill="hold" grpId="1" nodeType="clickEffect">
                                  <p:stCondLst>
                                    <p:cond delay="0"/>
                                  </p:stCondLst>
                                  <p:childTnLst>
                                    <p:anim calcmode="lin" valueType="num">
                                      <p:cBhvr>
                                        <p:cTn id="81" dur="500"/>
                                        <p:tgtEl>
                                          <p:spTgt spid="18"/>
                                        </p:tgtEl>
                                        <p:attrNameLst>
                                          <p:attrName>ppt_w</p:attrName>
                                        </p:attrNameLst>
                                      </p:cBhvr>
                                      <p:tavLst>
                                        <p:tav tm="0">
                                          <p:val>
                                            <p:strVal val="ppt_w"/>
                                          </p:val>
                                        </p:tav>
                                        <p:tav tm="100000">
                                          <p:val>
                                            <p:fltVal val="0"/>
                                          </p:val>
                                        </p:tav>
                                      </p:tavLst>
                                    </p:anim>
                                    <p:anim calcmode="lin" valueType="num">
                                      <p:cBhvr>
                                        <p:cTn id="82" dur="500"/>
                                        <p:tgtEl>
                                          <p:spTgt spid="18"/>
                                        </p:tgtEl>
                                        <p:attrNameLst>
                                          <p:attrName>ppt_h</p:attrName>
                                        </p:attrNameLst>
                                      </p:cBhvr>
                                      <p:tavLst>
                                        <p:tav tm="0">
                                          <p:val>
                                            <p:strVal val="ppt_h"/>
                                          </p:val>
                                        </p:tav>
                                        <p:tav tm="100000">
                                          <p:val>
                                            <p:fltVal val="0"/>
                                          </p:val>
                                        </p:tav>
                                      </p:tavLst>
                                    </p:anim>
                                    <p:anim calcmode="lin" valueType="num">
                                      <p:cBhvr>
                                        <p:cTn id="83" dur="500"/>
                                        <p:tgtEl>
                                          <p:spTgt spid="18"/>
                                        </p:tgtEl>
                                        <p:attrNameLst>
                                          <p:attrName>style.rotation</p:attrName>
                                        </p:attrNameLst>
                                      </p:cBhvr>
                                      <p:tavLst>
                                        <p:tav tm="0">
                                          <p:val>
                                            <p:fltVal val="0"/>
                                          </p:val>
                                        </p:tav>
                                        <p:tav tm="100000">
                                          <p:val>
                                            <p:fltVal val="360"/>
                                          </p:val>
                                        </p:tav>
                                      </p:tavLst>
                                    </p:anim>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5" grpId="1" animBg="1"/>
      <p:bldP spid="16" grpId="0" animBg="1"/>
      <p:bldP spid="16" grpId="1" animBg="1"/>
      <p:bldP spid="6" grpId="0" animBg="1"/>
      <p:bldP spid="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C88185D4-9BF1-4A1A-A524-5EB601F7FDA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819056" y="1936116"/>
            <a:ext cx="8226639" cy="4634245"/>
          </a:xfrm>
          <a:prstGeom prst="rect">
            <a:avLst/>
          </a:prstGeom>
        </p:spPr>
      </p:pic>
      <p:pic>
        <p:nvPicPr>
          <p:cNvPr id="8" name="Content Placeholder 3">
            <a:extLst>
              <a:ext uri="{FF2B5EF4-FFF2-40B4-BE49-F238E27FC236}">
                <a16:creationId xmlns:a16="http://schemas.microsoft.com/office/drawing/2014/main" id="{1152B438-AEE3-4B9D-9581-BC4F45FD0D3C}"/>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3786239" y="1855229"/>
            <a:ext cx="8292272" cy="4715132"/>
          </a:xfrm>
          <a:prstGeom prst="rect">
            <a:avLst/>
          </a:prstGeom>
          <a:ln>
            <a:noFill/>
          </a:ln>
          <a:effectLst>
            <a:outerShdw blurRad="292100" dist="139700" dir="2700000" algn="tl" rotWithShape="0">
              <a:srgbClr val="333333">
                <a:alpha val="65000"/>
              </a:srgbClr>
            </a:outerShdw>
          </a:effectLst>
        </p:spPr>
      </p:pic>
      <p:sp>
        <p:nvSpPr>
          <p:cNvPr id="9" name="Freeform 4">
            <a:extLst>
              <a:ext uri="{FF2B5EF4-FFF2-40B4-BE49-F238E27FC236}">
                <a16:creationId xmlns:a16="http://schemas.microsoft.com/office/drawing/2014/main" id="{94643D8E-A0BF-4D94-8002-F8B272B78E91}"/>
              </a:ext>
            </a:extLst>
          </p:cNvPr>
          <p:cNvSpPr/>
          <p:nvPr/>
        </p:nvSpPr>
        <p:spPr>
          <a:xfrm>
            <a:off x="5187832" y="1936116"/>
            <a:ext cx="2499869" cy="1141490"/>
          </a:xfrm>
          <a:custGeom>
            <a:avLst/>
            <a:gdLst>
              <a:gd name="connsiteX0" fmla="*/ 1151634 w 3719286"/>
              <a:gd name="connsiteY0" fmla="*/ 41563 h 1691705"/>
              <a:gd name="connsiteX1" fmla="*/ 1248616 w 3719286"/>
              <a:gd name="connsiteY1" fmla="*/ 55418 h 1691705"/>
              <a:gd name="connsiteX2" fmla="*/ 1262470 w 3719286"/>
              <a:gd name="connsiteY2" fmla="*/ 110836 h 1691705"/>
              <a:gd name="connsiteX3" fmla="*/ 1331743 w 3719286"/>
              <a:gd name="connsiteY3" fmla="*/ 152400 h 1691705"/>
              <a:gd name="connsiteX4" fmla="*/ 1387161 w 3719286"/>
              <a:gd name="connsiteY4" fmla="*/ 221673 h 1691705"/>
              <a:gd name="connsiteX5" fmla="*/ 1414870 w 3719286"/>
              <a:gd name="connsiteY5" fmla="*/ 263236 h 1691705"/>
              <a:gd name="connsiteX6" fmla="*/ 1484143 w 3719286"/>
              <a:gd name="connsiteY6" fmla="*/ 318654 h 1691705"/>
              <a:gd name="connsiteX7" fmla="*/ 1567270 w 3719286"/>
              <a:gd name="connsiteY7" fmla="*/ 346363 h 1691705"/>
              <a:gd name="connsiteX8" fmla="*/ 1650398 w 3719286"/>
              <a:gd name="connsiteY8" fmla="*/ 374073 h 1691705"/>
              <a:gd name="connsiteX9" fmla="*/ 1691961 w 3719286"/>
              <a:gd name="connsiteY9" fmla="*/ 387927 h 1691705"/>
              <a:gd name="connsiteX10" fmla="*/ 1705816 w 3719286"/>
              <a:gd name="connsiteY10" fmla="*/ 429491 h 1691705"/>
              <a:gd name="connsiteX11" fmla="*/ 1788943 w 3719286"/>
              <a:gd name="connsiteY11" fmla="*/ 457200 h 1691705"/>
              <a:gd name="connsiteX12" fmla="*/ 1872070 w 3719286"/>
              <a:gd name="connsiteY12" fmla="*/ 498763 h 1691705"/>
              <a:gd name="connsiteX13" fmla="*/ 1927489 w 3719286"/>
              <a:gd name="connsiteY13" fmla="*/ 554182 h 1691705"/>
              <a:gd name="connsiteX14" fmla="*/ 1996761 w 3719286"/>
              <a:gd name="connsiteY14" fmla="*/ 609600 h 1691705"/>
              <a:gd name="connsiteX15" fmla="*/ 2038325 w 3719286"/>
              <a:gd name="connsiteY15" fmla="*/ 651163 h 1691705"/>
              <a:gd name="connsiteX16" fmla="*/ 2149161 w 3719286"/>
              <a:gd name="connsiteY16" fmla="*/ 665018 h 1691705"/>
              <a:gd name="connsiteX17" fmla="*/ 2190725 w 3719286"/>
              <a:gd name="connsiteY17" fmla="*/ 678873 h 1691705"/>
              <a:gd name="connsiteX18" fmla="*/ 2218434 w 3719286"/>
              <a:gd name="connsiteY18" fmla="*/ 720436 h 1691705"/>
              <a:gd name="connsiteX19" fmla="*/ 2259998 w 3719286"/>
              <a:gd name="connsiteY19" fmla="*/ 734291 h 1691705"/>
              <a:gd name="connsiteX20" fmla="*/ 2315416 w 3719286"/>
              <a:gd name="connsiteY20" fmla="*/ 817418 h 1691705"/>
              <a:gd name="connsiteX21" fmla="*/ 2356980 w 3719286"/>
              <a:gd name="connsiteY21" fmla="*/ 858982 h 1691705"/>
              <a:gd name="connsiteX22" fmla="*/ 2384689 w 3719286"/>
              <a:gd name="connsiteY22" fmla="*/ 900545 h 1691705"/>
              <a:gd name="connsiteX23" fmla="*/ 2550943 w 3719286"/>
              <a:gd name="connsiteY23" fmla="*/ 983673 h 1691705"/>
              <a:gd name="connsiteX24" fmla="*/ 2634070 w 3719286"/>
              <a:gd name="connsiteY24" fmla="*/ 997527 h 1691705"/>
              <a:gd name="connsiteX25" fmla="*/ 2703343 w 3719286"/>
              <a:gd name="connsiteY25" fmla="*/ 1052945 h 1691705"/>
              <a:gd name="connsiteX26" fmla="*/ 2744907 w 3719286"/>
              <a:gd name="connsiteY26" fmla="*/ 1066800 h 1691705"/>
              <a:gd name="connsiteX27" fmla="*/ 2855743 w 3719286"/>
              <a:gd name="connsiteY27" fmla="*/ 1177636 h 1691705"/>
              <a:gd name="connsiteX28" fmla="*/ 2938870 w 3719286"/>
              <a:gd name="connsiteY28" fmla="*/ 1246909 h 1691705"/>
              <a:gd name="connsiteX29" fmla="*/ 3049707 w 3719286"/>
              <a:gd name="connsiteY29" fmla="*/ 1274618 h 1691705"/>
              <a:gd name="connsiteX30" fmla="*/ 3091270 w 3719286"/>
              <a:gd name="connsiteY30" fmla="*/ 1288473 h 1691705"/>
              <a:gd name="connsiteX31" fmla="*/ 3160543 w 3719286"/>
              <a:gd name="connsiteY31" fmla="*/ 1343891 h 1691705"/>
              <a:gd name="connsiteX32" fmla="*/ 3243670 w 3719286"/>
              <a:gd name="connsiteY32" fmla="*/ 1371600 h 1691705"/>
              <a:gd name="connsiteX33" fmla="*/ 3285234 w 3719286"/>
              <a:gd name="connsiteY33" fmla="*/ 1385454 h 1691705"/>
              <a:gd name="connsiteX34" fmla="*/ 3368361 w 3719286"/>
              <a:gd name="connsiteY34" fmla="*/ 1427018 h 1691705"/>
              <a:gd name="connsiteX35" fmla="*/ 3409925 w 3719286"/>
              <a:gd name="connsiteY35" fmla="*/ 1454727 h 1691705"/>
              <a:gd name="connsiteX36" fmla="*/ 3493052 w 3719286"/>
              <a:gd name="connsiteY36" fmla="*/ 1482436 h 1691705"/>
              <a:gd name="connsiteX37" fmla="*/ 3534616 w 3719286"/>
              <a:gd name="connsiteY37" fmla="*/ 1510145 h 1691705"/>
              <a:gd name="connsiteX38" fmla="*/ 3617743 w 3719286"/>
              <a:gd name="connsiteY38" fmla="*/ 1537854 h 1691705"/>
              <a:gd name="connsiteX39" fmla="*/ 3645452 w 3719286"/>
              <a:gd name="connsiteY39" fmla="*/ 1579418 h 1691705"/>
              <a:gd name="connsiteX40" fmla="*/ 3659307 w 3719286"/>
              <a:gd name="connsiteY40" fmla="*/ 1620982 h 1691705"/>
              <a:gd name="connsiteX41" fmla="*/ 3700870 w 3719286"/>
              <a:gd name="connsiteY41" fmla="*/ 1648691 h 1691705"/>
              <a:gd name="connsiteX42" fmla="*/ 3714725 w 3719286"/>
              <a:gd name="connsiteY42" fmla="*/ 1690254 h 1691705"/>
              <a:gd name="connsiteX43" fmla="*/ 3590034 w 3719286"/>
              <a:gd name="connsiteY43" fmla="*/ 1634836 h 1691705"/>
              <a:gd name="connsiteX44" fmla="*/ 3548470 w 3719286"/>
              <a:gd name="connsiteY44" fmla="*/ 1620982 h 1691705"/>
              <a:gd name="connsiteX45" fmla="*/ 3202107 w 3719286"/>
              <a:gd name="connsiteY45" fmla="*/ 1579418 h 1691705"/>
              <a:gd name="connsiteX46" fmla="*/ 3160543 w 3719286"/>
              <a:gd name="connsiteY46" fmla="*/ 1551709 h 1691705"/>
              <a:gd name="connsiteX47" fmla="*/ 3132834 w 3719286"/>
              <a:gd name="connsiteY47" fmla="*/ 1510145 h 1691705"/>
              <a:gd name="connsiteX48" fmla="*/ 3091270 w 3719286"/>
              <a:gd name="connsiteY48" fmla="*/ 1496291 h 1691705"/>
              <a:gd name="connsiteX49" fmla="*/ 3049707 w 3719286"/>
              <a:gd name="connsiteY49" fmla="*/ 1468582 h 1691705"/>
              <a:gd name="connsiteX50" fmla="*/ 2994289 w 3719286"/>
              <a:gd name="connsiteY50" fmla="*/ 1399309 h 1691705"/>
              <a:gd name="connsiteX51" fmla="*/ 2938870 w 3719286"/>
              <a:gd name="connsiteY51" fmla="*/ 1343891 h 1691705"/>
              <a:gd name="connsiteX52" fmla="*/ 2814180 w 3719286"/>
              <a:gd name="connsiteY52" fmla="*/ 1288473 h 1691705"/>
              <a:gd name="connsiteX53" fmla="*/ 2772616 w 3719286"/>
              <a:gd name="connsiteY53" fmla="*/ 1274618 h 1691705"/>
              <a:gd name="connsiteX54" fmla="*/ 2731052 w 3719286"/>
              <a:gd name="connsiteY54" fmla="*/ 1260763 h 1691705"/>
              <a:gd name="connsiteX55" fmla="*/ 2509380 w 3719286"/>
              <a:gd name="connsiteY55" fmla="*/ 1233054 h 1691705"/>
              <a:gd name="connsiteX56" fmla="*/ 2495525 w 3719286"/>
              <a:gd name="connsiteY56" fmla="*/ 1191491 h 1691705"/>
              <a:gd name="connsiteX57" fmla="*/ 2412398 w 3719286"/>
              <a:gd name="connsiteY57" fmla="*/ 1163782 h 1691705"/>
              <a:gd name="connsiteX58" fmla="*/ 2329270 w 3719286"/>
              <a:gd name="connsiteY58" fmla="*/ 1122218 h 1691705"/>
              <a:gd name="connsiteX59" fmla="*/ 2287707 w 3719286"/>
              <a:gd name="connsiteY59" fmla="*/ 1094509 h 1691705"/>
              <a:gd name="connsiteX60" fmla="*/ 2149161 w 3719286"/>
              <a:gd name="connsiteY60" fmla="*/ 1066800 h 1691705"/>
              <a:gd name="connsiteX61" fmla="*/ 2107598 w 3719286"/>
              <a:gd name="connsiteY61" fmla="*/ 1039091 h 1691705"/>
              <a:gd name="connsiteX62" fmla="*/ 2024470 w 3719286"/>
              <a:gd name="connsiteY62" fmla="*/ 1011382 h 1691705"/>
              <a:gd name="connsiteX63" fmla="*/ 1996761 w 3719286"/>
              <a:gd name="connsiteY63" fmla="*/ 969818 h 1691705"/>
              <a:gd name="connsiteX64" fmla="*/ 1955198 w 3719286"/>
              <a:gd name="connsiteY64" fmla="*/ 955963 h 1691705"/>
              <a:gd name="connsiteX65" fmla="*/ 1830507 w 3719286"/>
              <a:gd name="connsiteY65" fmla="*/ 914400 h 1691705"/>
              <a:gd name="connsiteX66" fmla="*/ 1788943 w 3719286"/>
              <a:gd name="connsiteY66" fmla="*/ 886691 h 1691705"/>
              <a:gd name="connsiteX67" fmla="*/ 1775089 w 3719286"/>
              <a:gd name="connsiteY67" fmla="*/ 845127 h 1691705"/>
              <a:gd name="connsiteX68" fmla="*/ 1691961 w 3719286"/>
              <a:gd name="connsiteY68" fmla="*/ 817418 h 1691705"/>
              <a:gd name="connsiteX69" fmla="*/ 1664252 w 3719286"/>
              <a:gd name="connsiteY69" fmla="*/ 775854 h 1691705"/>
              <a:gd name="connsiteX70" fmla="*/ 1622689 w 3719286"/>
              <a:gd name="connsiteY70" fmla="*/ 734291 h 1691705"/>
              <a:gd name="connsiteX71" fmla="*/ 1581125 w 3719286"/>
              <a:gd name="connsiteY71" fmla="*/ 720436 h 1691705"/>
              <a:gd name="connsiteX72" fmla="*/ 1442580 w 3719286"/>
              <a:gd name="connsiteY72" fmla="*/ 706582 h 1691705"/>
              <a:gd name="connsiteX73" fmla="*/ 1414870 w 3719286"/>
              <a:gd name="connsiteY73" fmla="*/ 678873 h 1691705"/>
              <a:gd name="connsiteX74" fmla="*/ 1290180 w 3719286"/>
              <a:gd name="connsiteY74" fmla="*/ 609600 h 1691705"/>
              <a:gd name="connsiteX75" fmla="*/ 1220907 w 3719286"/>
              <a:gd name="connsiteY75" fmla="*/ 554182 h 1691705"/>
              <a:gd name="connsiteX76" fmla="*/ 1054652 w 3719286"/>
              <a:gd name="connsiteY76" fmla="*/ 540327 h 1691705"/>
              <a:gd name="connsiteX77" fmla="*/ 902252 w 3719286"/>
              <a:gd name="connsiteY77" fmla="*/ 498763 h 1691705"/>
              <a:gd name="connsiteX78" fmla="*/ 819125 w 3719286"/>
              <a:gd name="connsiteY78" fmla="*/ 471054 h 1691705"/>
              <a:gd name="connsiteX79" fmla="*/ 735998 w 3719286"/>
              <a:gd name="connsiteY79" fmla="*/ 415636 h 1691705"/>
              <a:gd name="connsiteX80" fmla="*/ 694434 w 3719286"/>
              <a:gd name="connsiteY80" fmla="*/ 387927 h 1691705"/>
              <a:gd name="connsiteX81" fmla="*/ 666725 w 3719286"/>
              <a:gd name="connsiteY81" fmla="*/ 346363 h 1691705"/>
              <a:gd name="connsiteX82" fmla="*/ 583598 w 3719286"/>
              <a:gd name="connsiteY82" fmla="*/ 318654 h 1691705"/>
              <a:gd name="connsiteX83" fmla="*/ 542034 w 3719286"/>
              <a:gd name="connsiteY83" fmla="*/ 290945 h 1691705"/>
              <a:gd name="connsiteX84" fmla="*/ 514325 w 3719286"/>
              <a:gd name="connsiteY84" fmla="*/ 249382 h 1691705"/>
              <a:gd name="connsiteX85" fmla="*/ 431198 w 3719286"/>
              <a:gd name="connsiteY85" fmla="*/ 207818 h 1691705"/>
              <a:gd name="connsiteX86" fmla="*/ 389634 w 3719286"/>
              <a:gd name="connsiteY86" fmla="*/ 180109 h 1691705"/>
              <a:gd name="connsiteX87" fmla="*/ 348070 w 3719286"/>
              <a:gd name="connsiteY87" fmla="*/ 166254 h 1691705"/>
              <a:gd name="connsiteX88" fmla="*/ 278798 w 3719286"/>
              <a:gd name="connsiteY88" fmla="*/ 152400 h 1691705"/>
              <a:gd name="connsiteX89" fmla="*/ 195670 w 3719286"/>
              <a:gd name="connsiteY89" fmla="*/ 138545 h 1691705"/>
              <a:gd name="connsiteX90" fmla="*/ 112543 w 3719286"/>
              <a:gd name="connsiteY90" fmla="*/ 110836 h 1691705"/>
              <a:gd name="connsiteX91" fmla="*/ 70980 w 3719286"/>
              <a:gd name="connsiteY91" fmla="*/ 96982 h 1691705"/>
              <a:gd name="connsiteX92" fmla="*/ 43270 w 3719286"/>
              <a:gd name="connsiteY92" fmla="*/ 69273 h 1691705"/>
              <a:gd name="connsiteX93" fmla="*/ 1707 w 3719286"/>
              <a:gd name="connsiteY93" fmla="*/ 55418 h 1691705"/>
              <a:gd name="connsiteX94" fmla="*/ 84834 w 3719286"/>
              <a:gd name="connsiteY94" fmla="*/ 27709 h 1691705"/>
              <a:gd name="connsiteX95" fmla="*/ 306507 w 3719286"/>
              <a:gd name="connsiteY95" fmla="*/ 0 h 1691705"/>
              <a:gd name="connsiteX96" fmla="*/ 1013089 w 3719286"/>
              <a:gd name="connsiteY96" fmla="*/ 13854 h 1691705"/>
              <a:gd name="connsiteX97" fmla="*/ 1096216 w 3719286"/>
              <a:gd name="connsiteY97" fmla="*/ 41563 h 1691705"/>
              <a:gd name="connsiteX98" fmla="*/ 1151634 w 3719286"/>
              <a:gd name="connsiteY98" fmla="*/ 41563 h 169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719286" h="1691705">
                <a:moveTo>
                  <a:pt x="1151634" y="41563"/>
                </a:moveTo>
                <a:cubicBezTo>
                  <a:pt x="1183961" y="46181"/>
                  <a:pt x="1220924" y="38110"/>
                  <a:pt x="1248616" y="55418"/>
                </a:cubicBezTo>
                <a:cubicBezTo>
                  <a:pt x="1264763" y="65510"/>
                  <a:pt x="1253954" y="93805"/>
                  <a:pt x="1262470" y="110836"/>
                </a:cubicBezTo>
                <a:cubicBezTo>
                  <a:pt x="1277684" y="141263"/>
                  <a:pt x="1303304" y="142920"/>
                  <a:pt x="1331743" y="152400"/>
                </a:cubicBezTo>
                <a:cubicBezTo>
                  <a:pt x="1417027" y="280325"/>
                  <a:pt x="1308195" y="122965"/>
                  <a:pt x="1387161" y="221673"/>
                </a:cubicBezTo>
                <a:cubicBezTo>
                  <a:pt x="1397563" y="234675"/>
                  <a:pt x="1404468" y="250234"/>
                  <a:pt x="1414870" y="263236"/>
                </a:cubicBezTo>
                <a:cubicBezTo>
                  <a:pt x="1430752" y="283088"/>
                  <a:pt x="1461797" y="308723"/>
                  <a:pt x="1484143" y="318654"/>
                </a:cubicBezTo>
                <a:cubicBezTo>
                  <a:pt x="1510833" y="330516"/>
                  <a:pt x="1539561" y="337127"/>
                  <a:pt x="1567270" y="346363"/>
                </a:cubicBezTo>
                <a:lnTo>
                  <a:pt x="1650398" y="374073"/>
                </a:lnTo>
                <a:lnTo>
                  <a:pt x="1691961" y="387927"/>
                </a:lnTo>
                <a:cubicBezTo>
                  <a:pt x="1696579" y="401782"/>
                  <a:pt x="1693932" y="421003"/>
                  <a:pt x="1705816" y="429491"/>
                </a:cubicBezTo>
                <a:cubicBezTo>
                  <a:pt x="1729583" y="446468"/>
                  <a:pt x="1764641" y="440999"/>
                  <a:pt x="1788943" y="457200"/>
                </a:cubicBezTo>
                <a:cubicBezTo>
                  <a:pt x="1842658" y="493010"/>
                  <a:pt x="1814710" y="479644"/>
                  <a:pt x="1872070" y="498763"/>
                </a:cubicBezTo>
                <a:cubicBezTo>
                  <a:pt x="1902299" y="589447"/>
                  <a:pt x="1860315" y="500443"/>
                  <a:pt x="1927489" y="554182"/>
                </a:cubicBezTo>
                <a:cubicBezTo>
                  <a:pt x="2017015" y="625802"/>
                  <a:pt x="1892289" y="574774"/>
                  <a:pt x="1996761" y="609600"/>
                </a:cubicBezTo>
                <a:cubicBezTo>
                  <a:pt x="2010616" y="623454"/>
                  <a:pt x="2019911" y="644467"/>
                  <a:pt x="2038325" y="651163"/>
                </a:cubicBezTo>
                <a:cubicBezTo>
                  <a:pt x="2073316" y="663887"/>
                  <a:pt x="2112529" y="658357"/>
                  <a:pt x="2149161" y="665018"/>
                </a:cubicBezTo>
                <a:cubicBezTo>
                  <a:pt x="2163530" y="667631"/>
                  <a:pt x="2176870" y="674255"/>
                  <a:pt x="2190725" y="678873"/>
                </a:cubicBezTo>
                <a:cubicBezTo>
                  <a:pt x="2199961" y="692727"/>
                  <a:pt x="2205432" y="710034"/>
                  <a:pt x="2218434" y="720436"/>
                </a:cubicBezTo>
                <a:cubicBezTo>
                  <a:pt x="2229838" y="729559"/>
                  <a:pt x="2249671" y="723964"/>
                  <a:pt x="2259998" y="734291"/>
                </a:cubicBezTo>
                <a:cubicBezTo>
                  <a:pt x="2283546" y="757839"/>
                  <a:pt x="2291868" y="793870"/>
                  <a:pt x="2315416" y="817418"/>
                </a:cubicBezTo>
                <a:cubicBezTo>
                  <a:pt x="2329271" y="831273"/>
                  <a:pt x="2344437" y="843930"/>
                  <a:pt x="2356980" y="858982"/>
                </a:cubicBezTo>
                <a:cubicBezTo>
                  <a:pt x="2367640" y="871774"/>
                  <a:pt x="2372158" y="889580"/>
                  <a:pt x="2384689" y="900545"/>
                </a:cubicBezTo>
                <a:cubicBezTo>
                  <a:pt x="2429742" y="939967"/>
                  <a:pt x="2490931" y="973671"/>
                  <a:pt x="2550943" y="983673"/>
                </a:cubicBezTo>
                <a:lnTo>
                  <a:pt x="2634070" y="997527"/>
                </a:lnTo>
                <a:cubicBezTo>
                  <a:pt x="2738543" y="1032352"/>
                  <a:pt x="2613817" y="981325"/>
                  <a:pt x="2703343" y="1052945"/>
                </a:cubicBezTo>
                <a:cubicBezTo>
                  <a:pt x="2714747" y="1062068"/>
                  <a:pt x="2731052" y="1062182"/>
                  <a:pt x="2744907" y="1066800"/>
                </a:cubicBezTo>
                <a:lnTo>
                  <a:pt x="2855743" y="1177636"/>
                </a:lnTo>
                <a:cubicBezTo>
                  <a:pt x="2886382" y="1208275"/>
                  <a:pt x="2900294" y="1227621"/>
                  <a:pt x="2938870" y="1246909"/>
                </a:cubicBezTo>
                <a:cubicBezTo>
                  <a:pt x="2970536" y="1262742"/>
                  <a:pt x="3018096" y="1266715"/>
                  <a:pt x="3049707" y="1274618"/>
                </a:cubicBezTo>
                <a:cubicBezTo>
                  <a:pt x="3063875" y="1278160"/>
                  <a:pt x="3077416" y="1283855"/>
                  <a:pt x="3091270" y="1288473"/>
                </a:cubicBezTo>
                <a:cubicBezTo>
                  <a:pt x="3114300" y="1311502"/>
                  <a:pt x="3129086" y="1329910"/>
                  <a:pt x="3160543" y="1343891"/>
                </a:cubicBezTo>
                <a:cubicBezTo>
                  <a:pt x="3187233" y="1355753"/>
                  <a:pt x="3215961" y="1362364"/>
                  <a:pt x="3243670" y="1371600"/>
                </a:cubicBezTo>
                <a:lnTo>
                  <a:pt x="3285234" y="1385454"/>
                </a:lnTo>
                <a:cubicBezTo>
                  <a:pt x="3404352" y="1464865"/>
                  <a:pt x="3253640" y="1369657"/>
                  <a:pt x="3368361" y="1427018"/>
                </a:cubicBezTo>
                <a:cubicBezTo>
                  <a:pt x="3383254" y="1434465"/>
                  <a:pt x="3394709" y="1447964"/>
                  <a:pt x="3409925" y="1454727"/>
                </a:cubicBezTo>
                <a:cubicBezTo>
                  <a:pt x="3436615" y="1466589"/>
                  <a:pt x="3493052" y="1482436"/>
                  <a:pt x="3493052" y="1482436"/>
                </a:cubicBezTo>
                <a:cubicBezTo>
                  <a:pt x="3506907" y="1491672"/>
                  <a:pt x="3519400" y="1503382"/>
                  <a:pt x="3534616" y="1510145"/>
                </a:cubicBezTo>
                <a:cubicBezTo>
                  <a:pt x="3561306" y="1522007"/>
                  <a:pt x="3617743" y="1537854"/>
                  <a:pt x="3617743" y="1537854"/>
                </a:cubicBezTo>
                <a:cubicBezTo>
                  <a:pt x="3626979" y="1551709"/>
                  <a:pt x="3638005" y="1564525"/>
                  <a:pt x="3645452" y="1579418"/>
                </a:cubicBezTo>
                <a:cubicBezTo>
                  <a:pt x="3651983" y="1592480"/>
                  <a:pt x="3650184" y="1609578"/>
                  <a:pt x="3659307" y="1620982"/>
                </a:cubicBezTo>
                <a:cubicBezTo>
                  <a:pt x="3669709" y="1633984"/>
                  <a:pt x="3687016" y="1639455"/>
                  <a:pt x="3700870" y="1648691"/>
                </a:cubicBezTo>
                <a:cubicBezTo>
                  <a:pt x="3705488" y="1662545"/>
                  <a:pt x="3729045" y="1687390"/>
                  <a:pt x="3714725" y="1690254"/>
                </a:cubicBezTo>
                <a:cubicBezTo>
                  <a:pt x="3663663" y="1700466"/>
                  <a:pt x="3628615" y="1654126"/>
                  <a:pt x="3590034" y="1634836"/>
                </a:cubicBezTo>
                <a:cubicBezTo>
                  <a:pt x="3576972" y="1628305"/>
                  <a:pt x="3562325" y="1625600"/>
                  <a:pt x="3548470" y="1620982"/>
                </a:cubicBezTo>
                <a:cubicBezTo>
                  <a:pt x="3415108" y="1532073"/>
                  <a:pt x="3567372" y="1623250"/>
                  <a:pt x="3202107" y="1579418"/>
                </a:cubicBezTo>
                <a:cubicBezTo>
                  <a:pt x="3185574" y="1577434"/>
                  <a:pt x="3174398" y="1560945"/>
                  <a:pt x="3160543" y="1551709"/>
                </a:cubicBezTo>
                <a:cubicBezTo>
                  <a:pt x="3151307" y="1537854"/>
                  <a:pt x="3145836" y="1520547"/>
                  <a:pt x="3132834" y="1510145"/>
                </a:cubicBezTo>
                <a:cubicBezTo>
                  <a:pt x="3121430" y="1501022"/>
                  <a:pt x="3104332" y="1502822"/>
                  <a:pt x="3091270" y="1496291"/>
                </a:cubicBezTo>
                <a:cubicBezTo>
                  <a:pt x="3076377" y="1488845"/>
                  <a:pt x="3063561" y="1477818"/>
                  <a:pt x="3049707" y="1468582"/>
                </a:cubicBezTo>
                <a:cubicBezTo>
                  <a:pt x="3014882" y="1364109"/>
                  <a:pt x="3065909" y="1488835"/>
                  <a:pt x="2994289" y="1399309"/>
                </a:cubicBezTo>
                <a:cubicBezTo>
                  <a:pt x="2940551" y="1332136"/>
                  <a:pt x="3029553" y="1374117"/>
                  <a:pt x="2938870" y="1343891"/>
                </a:cubicBezTo>
                <a:cubicBezTo>
                  <a:pt x="2873004" y="1299980"/>
                  <a:pt x="2913104" y="1321448"/>
                  <a:pt x="2814180" y="1288473"/>
                </a:cubicBezTo>
                <a:lnTo>
                  <a:pt x="2772616" y="1274618"/>
                </a:lnTo>
                <a:cubicBezTo>
                  <a:pt x="2758761" y="1270000"/>
                  <a:pt x="2745457" y="1263164"/>
                  <a:pt x="2731052" y="1260763"/>
                </a:cubicBezTo>
                <a:cubicBezTo>
                  <a:pt x="2602144" y="1239279"/>
                  <a:pt x="2675877" y="1249704"/>
                  <a:pt x="2509380" y="1233054"/>
                </a:cubicBezTo>
                <a:cubicBezTo>
                  <a:pt x="2504762" y="1219200"/>
                  <a:pt x="2507409" y="1199979"/>
                  <a:pt x="2495525" y="1191491"/>
                </a:cubicBezTo>
                <a:cubicBezTo>
                  <a:pt x="2471757" y="1174514"/>
                  <a:pt x="2412398" y="1163782"/>
                  <a:pt x="2412398" y="1163782"/>
                </a:cubicBezTo>
                <a:cubicBezTo>
                  <a:pt x="2293277" y="1084369"/>
                  <a:pt x="2443995" y="1179581"/>
                  <a:pt x="2329270" y="1122218"/>
                </a:cubicBezTo>
                <a:cubicBezTo>
                  <a:pt x="2314377" y="1114771"/>
                  <a:pt x="2303622" y="1099406"/>
                  <a:pt x="2287707" y="1094509"/>
                </a:cubicBezTo>
                <a:cubicBezTo>
                  <a:pt x="2242693" y="1080659"/>
                  <a:pt x="2149161" y="1066800"/>
                  <a:pt x="2149161" y="1066800"/>
                </a:cubicBezTo>
                <a:cubicBezTo>
                  <a:pt x="2135307" y="1057564"/>
                  <a:pt x="2122814" y="1045854"/>
                  <a:pt x="2107598" y="1039091"/>
                </a:cubicBezTo>
                <a:cubicBezTo>
                  <a:pt x="2080907" y="1027228"/>
                  <a:pt x="2024470" y="1011382"/>
                  <a:pt x="2024470" y="1011382"/>
                </a:cubicBezTo>
                <a:cubicBezTo>
                  <a:pt x="2015234" y="997527"/>
                  <a:pt x="2009763" y="980220"/>
                  <a:pt x="1996761" y="969818"/>
                </a:cubicBezTo>
                <a:cubicBezTo>
                  <a:pt x="1985357" y="960695"/>
                  <a:pt x="1968260" y="962494"/>
                  <a:pt x="1955198" y="955963"/>
                </a:cubicBezTo>
                <a:cubicBezTo>
                  <a:pt x="1857796" y="907261"/>
                  <a:pt x="1984828" y="940119"/>
                  <a:pt x="1830507" y="914400"/>
                </a:cubicBezTo>
                <a:cubicBezTo>
                  <a:pt x="1816652" y="905164"/>
                  <a:pt x="1799345" y="899693"/>
                  <a:pt x="1788943" y="886691"/>
                </a:cubicBezTo>
                <a:cubicBezTo>
                  <a:pt x="1779820" y="875287"/>
                  <a:pt x="1786973" y="853615"/>
                  <a:pt x="1775089" y="845127"/>
                </a:cubicBezTo>
                <a:cubicBezTo>
                  <a:pt x="1751321" y="828150"/>
                  <a:pt x="1691961" y="817418"/>
                  <a:pt x="1691961" y="817418"/>
                </a:cubicBezTo>
                <a:cubicBezTo>
                  <a:pt x="1682725" y="803563"/>
                  <a:pt x="1674912" y="788646"/>
                  <a:pt x="1664252" y="775854"/>
                </a:cubicBezTo>
                <a:cubicBezTo>
                  <a:pt x="1651709" y="760802"/>
                  <a:pt x="1638991" y="745159"/>
                  <a:pt x="1622689" y="734291"/>
                </a:cubicBezTo>
                <a:cubicBezTo>
                  <a:pt x="1610538" y="726190"/>
                  <a:pt x="1595559" y="722657"/>
                  <a:pt x="1581125" y="720436"/>
                </a:cubicBezTo>
                <a:cubicBezTo>
                  <a:pt x="1535253" y="713379"/>
                  <a:pt x="1488762" y="711200"/>
                  <a:pt x="1442580" y="706582"/>
                </a:cubicBezTo>
                <a:cubicBezTo>
                  <a:pt x="1433343" y="697346"/>
                  <a:pt x="1426071" y="685594"/>
                  <a:pt x="1414870" y="678873"/>
                </a:cubicBezTo>
                <a:cubicBezTo>
                  <a:pt x="1327759" y="626606"/>
                  <a:pt x="1417281" y="736696"/>
                  <a:pt x="1290180" y="609600"/>
                </a:cubicBezTo>
                <a:cubicBezTo>
                  <a:pt x="1274691" y="594111"/>
                  <a:pt x="1242752" y="558551"/>
                  <a:pt x="1220907" y="554182"/>
                </a:cubicBezTo>
                <a:cubicBezTo>
                  <a:pt x="1166377" y="543276"/>
                  <a:pt x="1110070" y="544945"/>
                  <a:pt x="1054652" y="540327"/>
                </a:cubicBezTo>
                <a:cubicBezTo>
                  <a:pt x="956735" y="520744"/>
                  <a:pt x="1007724" y="533921"/>
                  <a:pt x="902252" y="498763"/>
                </a:cubicBezTo>
                <a:cubicBezTo>
                  <a:pt x="902248" y="498762"/>
                  <a:pt x="819128" y="471056"/>
                  <a:pt x="819125" y="471054"/>
                </a:cubicBezTo>
                <a:lnTo>
                  <a:pt x="735998" y="415636"/>
                </a:lnTo>
                <a:lnTo>
                  <a:pt x="694434" y="387927"/>
                </a:lnTo>
                <a:cubicBezTo>
                  <a:pt x="685198" y="374072"/>
                  <a:pt x="680845" y="355188"/>
                  <a:pt x="666725" y="346363"/>
                </a:cubicBezTo>
                <a:cubicBezTo>
                  <a:pt x="641957" y="330883"/>
                  <a:pt x="607900" y="334855"/>
                  <a:pt x="583598" y="318654"/>
                </a:cubicBezTo>
                <a:lnTo>
                  <a:pt x="542034" y="290945"/>
                </a:lnTo>
                <a:cubicBezTo>
                  <a:pt x="532798" y="277091"/>
                  <a:pt x="526099" y="261156"/>
                  <a:pt x="514325" y="249382"/>
                </a:cubicBezTo>
                <a:cubicBezTo>
                  <a:pt x="474621" y="209678"/>
                  <a:pt x="476269" y="230354"/>
                  <a:pt x="431198" y="207818"/>
                </a:cubicBezTo>
                <a:cubicBezTo>
                  <a:pt x="416305" y="200371"/>
                  <a:pt x="404527" y="187556"/>
                  <a:pt x="389634" y="180109"/>
                </a:cubicBezTo>
                <a:cubicBezTo>
                  <a:pt x="376572" y="173578"/>
                  <a:pt x="362238" y="169796"/>
                  <a:pt x="348070" y="166254"/>
                </a:cubicBezTo>
                <a:cubicBezTo>
                  <a:pt x="325225" y="160543"/>
                  <a:pt x="301966" y="156612"/>
                  <a:pt x="278798" y="152400"/>
                </a:cubicBezTo>
                <a:cubicBezTo>
                  <a:pt x="251160" y="147375"/>
                  <a:pt x="222923" y="145358"/>
                  <a:pt x="195670" y="138545"/>
                </a:cubicBezTo>
                <a:cubicBezTo>
                  <a:pt x="167334" y="131461"/>
                  <a:pt x="140252" y="120072"/>
                  <a:pt x="112543" y="110836"/>
                </a:cubicBezTo>
                <a:lnTo>
                  <a:pt x="70980" y="96982"/>
                </a:lnTo>
                <a:cubicBezTo>
                  <a:pt x="61743" y="87746"/>
                  <a:pt x="54471" y="75994"/>
                  <a:pt x="43270" y="69273"/>
                </a:cubicBezTo>
                <a:cubicBezTo>
                  <a:pt x="30747" y="61759"/>
                  <a:pt x="-8619" y="65744"/>
                  <a:pt x="1707" y="55418"/>
                </a:cubicBezTo>
                <a:cubicBezTo>
                  <a:pt x="22360" y="34765"/>
                  <a:pt x="57125" y="36945"/>
                  <a:pt x="84834" y="27709"/>
                </a:cubicBezTo>
                <a:cubicBezTo>
                  <a:pt x="183524" y="-5188"/>
                  <a:pt x="111828" y="14975"/>
                  <a:pt x="306507" y="0"/>
                </a:cubicBezTo>
                <a:cubicBezTo>
                  <a:pt x="542034" y="4618"/>
                  <a:pt x="777842" y="1473"/>
                  <a:pt x="1013089" y="13854"/>
                </a:cubicBezTo>
                <a:cubicBezTo>
                  <a:pt x="1042256" y="15389"/>
                  <a:pt x="1068507" y="32327"/>
                  <a:pt x="1096216" y="41563"/>
                </a:cubicBezTo>
                <a:lnTo>
                  <a:pt x="1151634" y="41563"/>
                </a:lnTo>
                <a:close/>
              </a:path>
            </a:pathLst>
          </a:custGeom>
          <a:noFill/>
          <a:ln w="38100">
            <a:solidFill>
              <a:srgbClr val="D42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D649CDF7-9686-489E-B17F-EF484B8254BD}"/>
              </a:ext>
            </a:extLst>
          </p:cNvPr>
          <p:cNvSpPr/>
          <p:nvPr/>
        </p:nvSpPr>
        <p:spPr>
          <a:xfrm>
            <a:off x="7842436" y="3077606"/>
            <a:ext cx="3944180" cy="2657894"/>
          </a:xfrm>
          <a:custGeom>
            <a:avLst/>
            <a:gdLst>
              <a:gd name="connsiteX0" fmla="*/ 2700 w 5946478"/>
              <a:gd name="connsiteY0" fmla="*/ 4347 h 3939038"/>
              <a:gd name="connsiteX1" fmla="*/ 44264 w 5946478"/>
              <a:gd name="connsiteY1" fmla="*/ 73620 h 3939038"/>
              <a:gd name="connsiteX2" fmla="*/ 99682 w 5946478"/>
              <a:gd name="connsiteY2" fmla="*/ 142893 h 3939038"/>
              <a:gd name="connsiteX3" fmla="*/ 168954 w 5946478"/>
              <a:gd name="connsiteY3" fmla="*/ 156747 h 3939038"/>
              <a:gd name="connsiteX4" fmla="*/ 182809 w 5946478"/>
              <a:gd name="connsiteY4" fmla="*/ 239875 h 3939038"/>
              <a:gd name="connsiteX5" fmla="*/ 224373 w 5946478"/>
              <a:gd name="connsiteY5" fmla="*/ 253729 h 3939038"/>
              <a:gd name="connsiteX6" fmla="*/ 404482 w 5946478"/>
              <a:gd name="connsiteY6" fmla="*/ 281438 h 3939038"/>
              <a:gd name="connsiteX7" fmla="*/ 529173 w 5946478"/>
              <a:gd name="connsiteY7" fmla="*/ 350711 h 3939038"/>
              <a:gd name="connsiteX8" fmla="*/ 570736 w 5946478"/>
              <a:gd name="connsiteY8" fmla="*/ 392275 h 3939038"/>
              <a:gd name="connsiteX9" fmla="*/ 612300 w 5946478"/>
              <a:gd name="connsiteY9" fmla="*/ 419984 h 3939038"/>
              <a:gd name="connsiteX10" fmla="*/ 640009 w 5946478"/>
              <a:gd name="connsiteY10" fmla="*/ 461547 h 3939038"/>
              <a:gd name="connsiteX11" fmla="*/ 681573 w 5946478"/>
              <a:gd name="connsiteY11" fmla="*/ 475402 h 3939038"/>
              <a:gd name="connsiteX12" fmla="*/ 723136 w 5946478"/>
              <a:gd name="connsiteY12" fmla="*/ 503111 h 3939038"/>
              <a:gd name="connsiteX13" fmla="*/ 806264 w 5946478"/>
              <a:gd name="connsiteY13" fmla="*/ 530820 h 3939038"/>
              <a:gd name="connsiteX14" fmla="*/ 903245 w 5946478"/>
              <a:gd name="connsiteY14" fmla="*/ 558529 h 3939038"/>
              <a:gd name="connsiteX15" fmla="*/ 972518 w 5946478"/>
              <a:gd name="connsiteY15" fmla="*/ 627802 h 3939038"/>
              <a:gd name="connsiteX16" fmla="*/ 1014082 w 5946478"/>
              <a:gd name="connsiteY16" fmla="*/ 655511 h 3939038"/>
              <a:gd name="connsiteX17" fmla="*/ 1124918 w 5946478"/>
              <a:gd name="connsiteY17" fmla="*/ 710929 h 3939038"/>
              <a:gd name="connsiteX18" fmla="*/ 1208045 w 5946478"/>
              <a:gd name="connsiteY18" fmla="*/ 738638 h 3939038"/>
              <a:gd name="connsiteX19" fmla="*/ 1263464 w 5946478"/>
              <a:gd name="connsiteY19" fmla="*/ 807911 h 3939038"/>
              <a:gd name="connsiteX20" fmla="*/ 1291173 w 5946478"/>
              <a:gd name="connsiteY20" fmla="*/ 849475 h 3939038"/>
              <a:gd name="connsiteX21" fmla="*/ 1402009 w 5946478"/>
              <a:gd name="connsiteY21" fmla="*/ 877184 h 3939038"/>
              <a:gd name="connsiteX22" fmla="*/ 1485136 w 5946478"/>
              <a:gd name="connsiteY22" fmla="*/ 904893 h 3939038"/>
              <a:gd name="connsiteX23" fmla="*/ 1595973 w 5946478"/>
              <a:gd name="connsiteY23" fmla="*/ 932602 h 3939038"/>
              <a:gd name="connsiteX24" fmla="*/ 1651391 w 5946478"/>
              <a:gd name="connsiteY24" fmla="*/ 1057293 h 3939038"/>
              <a:gd name="connsiteX25" fmla="*/ 1692954 w 5946478"/>
              <a:gd name="connsiteY25" fmla="*/ 1126566 h 3939038"/>
              <a:gd name="connsiteX26" fmla="*/ 1706809 w 5946478"/>
              <a:gd name="connsiteY26" fmla="*/ 1168129 h 3939038"/>
              <a:gd name="connsiteX27" fmla="*/ 1789936 w 5946478"/>
              <a:gd name="connsiteY27" fmla="*/ 1209693 h 3939038"/>
              <a:gd name="connsiteX28" fmla="*/ 1831500 w 5946478"/>
              <a:gd name="connsiteY28" fmla="*/ 1237402 h 3939038"/>
              <a:gd name="connsiteX29" fmla="*/ 1983900 w 5946478"/>
              <a:gd name="connsiteY29" fmla="*/ 1265111 h 3939038"/>
              <a:gd name="connsiteX30" fmla="*/ 2067027 w 5946478"/>
              <a:gd name="connsiteY30" fmla="*/ 1334384 h 3939038"/>
              <a:gd name="connsiteX31" fmla="*/ 2108591 w 5946478"/>
              <a:gd name="connsiteY31" fmla="*/ 1362093 h 3939038"/>
              <a:gd name="connsiteX32" fmla="*/ 2164009 w 5946478"/>
              <a:gd name="connsiteY32" fmla="*/ 1431366 h 3939038"/>
              <a:gd name="connsiteX33" fmla="*/ 2247136 w 5946478"/>
              <a:gd name="connsiteY33" fmla="*/ 1486784 h 3939038"/>
              <a:gd name="connsiteX34" fmla="*/ 2274845 w 5946478"/>
              <a:gd name="connsiteY34" fmla="*/ 1528347 h 3939038"/>
              <a:gd name="connsiteX35" fmla="*/ 2330264 w 5946478"/>
              <a:gd name="connsiteY35" fmla="*/ 1639184 h 3939038"/>
              <a:gd name="connsiteX36" fmla="*/ 2371827 w 5946478"/>
              <a:gd name="connsiteY36" fmla="*/ 1653038 h 3939038"/>
              <a:gd name="connsiteX37" fmla="*/ 2441100 w 5946478"/>
              <a:gd name="connsiteY37" fmla="*/ 1722311 h 3939038"/>
              <a:gd name="connsiteX38" fmla="*/ 2482664 w 5946478"/>
              <a:gd name="connsiteY38" fmla="*/ 1805438 h 3939038"/>
              <a:gd name="connsiteX39" fmla="*/ 2524227 w 5946478"/>
              <a:gd name="connsiteY39" fmla="*/ 1833147 h 3939038"/>
              <a:gd name="connsiteX40" fmla="*/ 2579645 w 5946478"/>
              <a:gd name="connsiteY40" fmla="*/ 1916275 h 3939038"/>
              <a:gd name="connsiteX41" fmla="*/ 2635064 w 5946478"/>
              <a:gd name="connsiteY41" fmla="*/ 2027111 h 3939038"/>
              <a:gd name="connsiteX42" fmla="*/ 2718191 w 5946478"/>
              <a:gd name="connsiteY42" fmla="*/ 2040966 h 3939038"/>
              <a:gd name="connsiteX43" fmla="*/ 2884445 w 5946478"/>
              <a:gd name="connsiteY43" fmla="*/ 2124093 h 3939038"/>
              <a:gd name="connsiteX44" fmla="*/ 2926009 w 5946478"/>
              <a:gd name="connsiteY44" fmla="*/ 2151802 h 3939038"/>
              <a:gd name="connsiteX45" fmla="*/ 2953718 w 5946478"/>
              <a:gd name="connsiteY45" fmla="*/ 2276493 h 3939038"/>
              <a:gd name="connsiteX46" fmla="*/ 2967573 w 5946478"/>
              <a:gd name="connsiteY46" fmla="*/ 2331911 h 3939038"/>
              <a:gd name="connsiteX47" fmla="*/ 3022991 w 5946478"/>
              <a:gd name="connsiteY47" fmla="*/ 2415038 h 3939038"/>
              <a:gd name="connsiteX48" fmla="*/ 3050700 w 5946478"/>
              <a:gd name="connsiteY48" fmla="*/ 2456602 h 3939038"/>
              <a:gd name="connsiteX49" fmla="*/ 3092264 w 5946478"/>
              <a:gd name="connsiteY49" fmla="*/ 2484311 h 3939038"/>
              <a:gd name="connsiteX50" fmla="*/ 3133827 w 5946478"/>
              <a:gd name="connsiteY50" fmla="*/ 2498166 h 3939038"/>
              <a:gd name="connsiteX51" fmla="*/ 3244664 w 5946478"/>
              <a:gd name="connsiteY51" fmla="*/ 2581293 h 3939038"/>
              <a:gd name="connsiteX52" fmla="*/ 3258518 w 5946478"/>
              <a:gd name="connsiteY52" fmla="*/ 2622856 h 3939038"/>
              <a:gd name="connsiteX53" fmla="*/ 3327791 w 5946478"/>
              <a:gd name="connsiteY53" fmla="*/ 2678275 h 3939038"/>
              <a:gd name="connsiteX54" fmla="*/ 3410918 w 5946478"/>
              <a:gd name="connsiteY54" fmla="*/ 2705984 h 3939038"/>
              <a:gd name="connsiteX55" fmla="*/ 3549464 w 5946478"/>
              <a:gd name="connsiteY55" fmla="*/ 2775256 h 3939038"/>
              <a:gd name="connsiteX56" fmla="*/ 3660300 w 5946478"/>
              <a:gd name="connsiteY56" fmla="*/ 2886093 h 3939038"/>
              <a:gd name="connsiteX57" fmla="*/ 3701864 w 5946478"/>
              <a:gd name="connsiteY57" fmla="*/ 2927656 h 3939038"/>
              <a:gd name="connsiteX58" fmla="*/ 3729573 w 5946478"/>
              <a:gd name="connsiteY58" fmla="*/ 2969220 h 3939038"/>
              <a:gd name="connsiteX59" fmla="*/ 3784991 w 5946478"/>
              <a:gd name="connsiteY59" fmla="*/ 3038493 h 3939038"/>
              <a:gd name="connsiteX60" fmla="*/ 3840409 w 5946478"/>
              <a:gd name="connsiteY60" fmla="*/ 3107766 h 3939038"/>
              <a:gd name="connsiteX61" fmla="*/ 3881973 w 5946478"/>
              <a:gd name="connsiteY61" fmla="*/ 3135475 h 3939038"/>
              <a:gd name="connsiteX62" fmla="*/ 4006664 w 5946478"/>
              <a:gd name="connsiteY62" fmla="*/ 3163184 h 3939038"/>
              <a:gd name="connsiteX63" fmla="*/ 4048227 w 5946478"/>
              <a:gd name="connsiteY63" fmla="*/ 3204747 h 3939038"/>
              <a:gd name="connsiteX64" fmla="*/ 4075936 w 5946478"/>
              <a:gd name="connsiteY64" fmla="*/ 3246311 h 3939038"/>
              <a:gd name="connsiteX65" fmla="*/ 4159064 w 5946478"/>
              <a:gd name="connsiteY65" fmla="*/ 3287875 h 3939038"/>
              <a:gd name="connsiteX66" fmla="*/ 4214482 w 5946478"/>
              <a:gd name="connsiteY66" fmla="*/ 3371002 h 3939038"/>
              <a:gd name="connsiteX67" fmla="*/ 4256045 w 5946478"/>
              <a:gd name="connsiteY67" fmla="*/ 3495693 h 3939038"/>
              <a:gd name="connsiteX68" fmla="*/ 4269900 w 5946478"/>
              <a:gd name="connsiteY68" fmla="*/ 3537256 h 3939038"/>
              <a:gd name="connsiteX69" fmla="*/ 4283754 w 5946478"/>
              <a:gd name="connsiteY69" fmla="*/ 3578820 h 3939038"/>
              <a:gd name="connsiteX70" fmla="*/ 4311464 w 5946478"/>
              <a:gd name="connsiteY70" fmla="*/ 3606529 h 3939038"/>
              <a:gd name="connsiteX71" fmla="*/ 4353027 w 5946478"/>
              <a:gd name="connsiteY71" fmla="*/ 3689656 h 3939038"/>
              <a:gd name="connsiteX72" fmla="*/ 4408445 w 5946478"/>
              <a:gd name="connsiteY72" fmla="*/ 3814347 h 3939038"/>
              <a:gd name="connsiteX73" fmla="*/ 4450009 w 5946478"/>
              <a:gd name="connsiteY73" fmla="*/ 3842056 h 3939038"/>
              <a:gd name="connsiteX74" fmla="*/ 4477718 w 5946478"/>
              <a:gd name="connsiteY74" fmla="*/ 3800493 h 3939038"/>
              <a:gd name="connsiteX75" fmla="*/ 4546991 w 5946478"/>
              <a:gd name="connsiteY75" fmla="*/ 3786638 h 3939038"/>
              <a:gd name="connsiteX76" fmla="*/ 4796373 w 5946478"/>
              <a:gd name="connsiteY76" fmla="*/ 3800493 h 3939038"/>
              <a:gd name="connsiteX77" fmla="*/ 4921064 w 5946478"/>
              <a:gd name="connsiteY77" fmla="*/ 3869766 h 3939038"/>
              <a:gd name="connsiteX78" fmla="*/ 5170445 w 5946478"/>
              <a:gd name="connsiteY78" fmla="*/ 3883620 h 3939038"/>
              <a:gd name="connsiteX79" fmla="*/ 5253573 w 5946478"/>
              <a:gd name="connsiteY79" fmla="*/ 3911329 h 3939038"/>
              <a:gd name="connsiteX80" fmla="*/ 5295136 w 5946478"/>
              <a:gd name="connsiteY80" fmla="*/ 3925184 h 3939038"/>
              <a:gd name="connsiteX81" fmla="*/ 5405973 w 5946478"/>
              <a:gd name="connsiteY81" fmla="*/ 3939038 h 3939038"/>
              <a:gd name="connsiteX82" fmla="*/ 5641500 w 5946478"/>
              <a:gd name="connsiteY82" fmla="*/ 3925184 h 3939038"/>
              <a:gd name="connsiteX83" fmla="*/ 5724627 w 5946478"/>
              <a:gd name="connsiteY83" fmla="*/ 3869766 h 3939038"/>
              <a:gd name="connsiteX84" fmla="*/ 5890882 w 5946478"/>
              <a:gd name="connsiteY84" fmla="*/ 3842056 h 3939038"/>
              <a:gd name="connsiteX85" fmla="*/ 5932445 w 5946478"/>
              <a:gd name="connsiteY85" fmla="*/ 3828202 h 3939038"/>
              <a:gd name="connsiteX86" fmla="*/ 5932445 w 5946478"/>
              <a:gd name="connsiteY86" fmla="*/ 3689656 h 3939038"/>
              <a:gd name="connsiteX87" fmla="*/ 5904736 w 5946478"/>
              <a:gd name="connsiteY87" fmla="*/ 3606529 h 3939038"/>
              <a:gd name="connsiteX88" fmla="*/ 5724627 w 5946478"/>
              <a:gd name="connsiteY88" fmla="*/ 3578820 h 3939038"/>
              <a:gd name="connsiteX89" fmla="*/ 5683064 w 5946478"/>
              <a:gd name="connsiteY89" fmla="*/ 3537256 h 3939038"/>
              <a:gd name="connsiteX90" fmla="*/ 5586082 w 5946478"/>
              <a:gd name="connsiteY90" fmla="*/ 3523402 h 3939038"/>
              <a:gd name="connsiteX91" fmla="*/ 5502954 w 5946478"/>
              <a:gd name="connsiteY91" fmla="*/ 3495693 h 3939038"/>
              <a:gd name="connsiteX92" fmla="*/ 5419827 w 5946478"/>
              <a:gd name="connsiteY92" fmla="*/ 3467984 h 3939038"/>
              <a:gd name="connsiteX93" fmla="*/ 5378264 w 5946478"/>
              <a:gd name="connsiteY93" fmla="*/ 3454129 h 3939038"/>
              <a:gd name="connsiteX94" fmla="*/ 5253573 w 5946478"/>
              <a:gd name="connsiteY94" fmla="*/ 3398711 h 3939038"/>
              <a:gd name="connsiteX95" fmla="*/ 5212009 w 5946478"/>
              <a:gd name="connsiteY95" fmla="*/ 3384856 h 3939038"/>
              <a:gd name="connsiteX96" fmla="*/ 5184300 w 5946478"/>
              <a:gd name="connsiteY96" fmla="*/ 3343293 h 3939038"/>
              <a:gd name="connsiteX97" fmla="*/ 5142736 w 5946478"/>
              <a:gd name="connsiteY97" fmla="*/ 3315584 h 3939038"/>
              <a:gd name="connsiteX98" fmla="*/ 5115027 w 5946478"/>
              <a:gd name="connsiteY98" fmla="*/ 3232456 h 3939038"/>
              <a:gd name="connsiteX99" fmla="*/ 5087318 w 5946478"/>
              <a:gd name="connsiteY99" fmla="*/ 3190893 h 3939038"/>
              <a:gd name="connsiteX100" fmla="*/ 4990336 w 5946478"/>
              <a:gd name="connsiteY100" fmla="*/ 3149329 h 3939038"/>
              <a:gd name="connsiteX101" fmla="*/ 4948773 w 5946478"/>
              <a:gd name="connsiteY101" fmla="*/ 3135475 h 3939038"/>
              <a:gd name="connsiteX102" fmla="*/ 4865645 w 5946478"/>
              <a:gd name="connsiteY102" fmla="*/ 3066202 h 3939038"/>
              <a:gd name="connsiteX103" fmla="*/ 4782518 w 5946478"/>
              <a:gd name="connsiteY103" fmla="*/ 3038493 h 3939038"/>
              <a:gd name="connsiteX104" fmla="*/ 4713245 w 5946478"/>
              <a:gd name="connsiteY104" fmla="*/ 2983075 h 3939038"/>
              <a:gd name="connsiteX105" fmla="*/ 4685536 w 5946478"/>
              <a:gd name="connsiteY105" fmla="*/ 2941511 h 3939038"/>
              <a:gd name="connsiteX106" fmla="*/ 4643973 w 5946478"/>
              <a:gd name="connsiteY106" fmla="*/ 2913802 h 3939038"/>
              <a:gd name="connsiteX107" fmla="*/ 4616264 w 5946478"/>
              <a:gd name="connsiteY107" fmla="*/ 2872238 h 3939038"/>
              <a:gd name="connsiteX108" fmla="*/ 4505427 w 5946478"/>
              <a:gd name="connsiteY108" fmla="*/ 2789111 h 3939038"/>
              <a:gd name="connsiteX109" fmla="*/ 4422300 w 5946478"/>
              <a:gd name="connsiteY109" fmla="*/ 2747547 h 3939038"/>
              <a:gd name="connsiteX110" fmla="*/ 4311464 w 5946478"/>
              <a:gd name="connsiteY110" fmla="*/ 2733693 h 3939038"/>
              <a:gd name="connsiteX111" fmla="*/ 4256045 w 5946478"/>
              <a:gd name="connsiteY111" fmla="*/ 2678275 h 3939038"/>
              <a:gd name="connsiteX112" fmla="*/ 4242191 w 5946478"/>
              <a:gd name="connsiteY112" fmla="*/ 2636711 h 3939038"/>
              <a:gd name="connsiteX113" fmla="*/ 4214482 w 5946478"/>
              <a:gd name="connsiteY113" fmla="*/ 2595147 h 3939038"/>
              <a:gd name="connsiteX114" fmla="*/ 4131354 w 5946478"/>
              <a:gd name="connsiteY114" fmla="*/ 2539729 h 3939038"/>
              <a:gd name="connsiteX115" fmla="*/ 4089791 w 5946478"/>
              <a:gd name="connsiteY115" fmla="*/ 2512020 h 3939038"/>
              <a:gd name="connsiteX116" fmla="*/ 4062082 w 5946478"/>
              <a:gd name="connsiteY116" fmla="*/ 2470456 h 3939038"/>
              <a:gd name="connsiteX117" fmla="*/ 4020518 w 5946478"/>
              <a:gd name="connsiteY117" fmla="*/ 2442747 h 3939038"/>
              <a:gd name="connsiteX118" fmla="*/ 3923536 w 5946478"/>
              <a:gd name="connsiteY118" fmla="*/ 2345766 h 3939038"/>
              <a:gd name="connsiteX119" fmla="*/ 3868118 w 5946478"/>
              <a:gd name="connsiteY119" fmla="*/ 2331911 h 3939038"/>
              <a:gd name="connsiteX120" fmla="*/ 3826554 w 5946478"/>
              <a:gd name="connsiteY120" fmla="*/ 2318056 h 3939038"/>
              <a:gd name="connsiteX121" fmla="*/ 3771136 w 5946478"/>
              <a:gd name="connsiteY121" fmla="*/ 2304202 h 3939038"/>
              <a:gd name="connsiteX122" fmla="*/ 3688009 w 5946478"/>
              <a:gd name="connsiteY122" fmla="*/ 2276493 h 3939038"/>
              <a:gd name="connsiteX123" fmla="*/ 3660300 w 5946478"/>
              <a:gd name="connsiteY123" fmla="*/ 2234929 h 3939038"/>
              <a:gd name="connsiteX124" fmla="*/ 3618736 w 5946478"/>
              <a:gd name="connsiteY124" fmla="*/ 2221075 h 3939038"/>
              <a:gd name="connsiteX125" fmla="*/ 3604882 w 5946478"/>
              <a:gd name="connsiteY125" fmla="*/ 2179511 h 3939038"/>
              <a:gd name="connsiteX126" fmla="*/ 3563318 w 5946478"/>
              <a:gd name="connsiteY126" fmla="*/ 2137947 h 3939038"/>
              <a:gd name="connsiteX127" fmla="*/ 3549464 w 5946478"/>
              <a:gd name="connsiteY127" fmla="*/ 2054820 h 3939038"/>
              <a:gd name="connsiteX128" fmla="*/ 3521754 w 5946478"/>
              <a:gd name="connsiteY128" fmla="*/ 2027111 h 3939038"/>
              <a:gd name="connsiteX129" fmla="*/ 3438627 w 5946478"/>
              <a:gd name="connsiteY129" fmla="*/ 1971693 h 3939038"/>
              <a:gd name="connsiteX130" fmla="*/ 3369354 w 5946478"/>
              <a:gd name="connsiteY130" fmla="*/ 1916275 h 3939038"/>
              <a:gd name="connsiteX131" fmla="*/ 3300082 w 5946478"/>
              <a:gd name="connsiteY131" fmla="*/ 1860856 h 3939038"/>
              <a:gd name="connsiteX132" fmla="*/ 3272373 w 5946478"/>
              <a:gd name="connsiteY132" fmla="*/ 1819293 h 3939038"/>
              <a:gd name="connsiteX133" fmla="*/ 3147682 w 5946478"/>
              <a:gd name="connsiteY133" fmla="*/ 1722311 h 3939038"/>
              <a:gd name="connsiteX134" fmla="*/ 3106118 w 5946478"/>
              <a:gd name="connsiteY134" fmla="*/ 1708456 h 3939038"/>
              <a:gd name="connsiteX135" fmla="*/ 3078409 w 5946478"/>
              <a:gd name="connsiteY135" fmla="*/ 1666893 h 3939038"/>
              <a:gd name="connsiteX136" fmla="*/ 3036845 w 5946478"/>
              <a:gd name="connsiteY136" fmla="*/ 1653038 h 3939038"/>
              <a:gd name="connsiteX137" fmla="*/ 2953718 w 5946478"/>
              <a:gd name="connsiteY137" fmla="*/ 1597620 h 3939038"/>
              <a:gd name="connsiteX138" fmla="*/ 2912154 w 5946478"/>
              <a:gd name="connsiteY138" fmla="*/ 1569911 h 3939038"/>
              <a:gd name="connsiteX139" fmla="*/ 2870591 w 5946478"/>
              <a:gd name="connsiteY139" fmla="*/ 1542202 h 3939038"/>
              <a:gd name="connsiteX140" fmla="*/ 2815173 w 5946478"/>
              <a:gd name="connsiteY140" fmla="*/ 1459075 h 3939038"/>
              <a:gd name="connsiteX141" fmla="*/ 2773609 w 5946478"/>
              <a:gd name="connsiteY141" fmla="*/ 1417511 h 3939038"/>
              <a:gd name="connsiteX142" fmla="*/ 2815173 w 5946478"/>
              <a:gd name="connsiteY142" fmla="*/ 1431366 h 3939038"/>
              <a:gd name="connsiteX143" fmla="*/ 2829027 w 5946478"/>
              <a:gd name="connsiteY143" fmla="*/ 1472929 h 3939038"/>
              <a:gd name="connsiteX144" fmla="*/ 2787464 w 5946478"/>
              <a:gd name="connsiteY144" fmla="*/ 1486784 h 3939038"/>
              <a:gd name="connsiteX145" fmla="*/ 2718191 w 5946478"/>
              <a:gd name="connsiteY145" fmla="*/ 1417511 h 3939038"/>
              <a:gd name="connsiteX146" fmla="*/ 2676627 w 5946478"/>
              <a:gd name="connsiteY146" fmla="*/ 1389802 h 3939038"/>
              <a:gd name="connsiteX147" fmla="*/ 2579645 w 5946478"/>
              <a:gd name="connsiteY147" fmla="*/ 1362093 h 3939038"/>
              <a:gd name="connsiteX148" fmla="*/ 2454954 w 5946478"/>
              <a:gd name="connsiteY148" fmla="*/ 1278966 h 3939038"/>
              <a:gd name="connsiteX149" fmla="*/ 2413391 w 5946478"/>
              <a:gd name="connsiteY149" fmla="*/ 1251256 h 3939038"/>
              <a:gd name="connsiteX150" fmla="*/ 2357973 w 5946478"/>
              <a:gd name="connsiteY150" fmla="*/ 1168129 h 3939038"/>
              <a:gd name="connsiteX151" fmla="*/ 2316409 w 5946478"/>
              <a:gd name="connsiteY151" fmla="*/ 1154275 h 3939038"/>
              <a:gd name="connsiteX152" fmla="*/ 2260991 w 5946478"/>
              <a:gd name="connsiteY152" fmla="*/ 1098856 h 3939038"/>
              <a:gd name="connsiteX153" fmla="*/ 2233282 w 5946478"/>
              <a:gd name="connsiteY153" fmla="*/ 1057293 h 3939038"/>
              <a:gd name="connsiteX154" fmla="*/ 2150154 w 5946478"/>
              <a:gd name="connsiteY154" fmla="*/ 1029584 h 3939038"/>
              <a:gd name="connsiteX155" fmla="*/ 2067027 w 5946478"/>
              <a:gd name="connsiteY155" fmla="*/ 974166 h 3939038"/>
              <a:gd name="connsiteX156" fmla="*/ 1859209 w 5946478"/>
              <a:gd name="connsiteY156" fmla="*/ 946456 h 3939038"/>
              <a:gd name="connsiteX157" fmla="*/ 1817645 w 5946478"/>
              <a:gd name="connsiteY157" fmla="*/ 918747 h 3939038"/>
              <a:gd name="connsiteX158" fmla="*/ 1748373 w 5946478"/>
              <a:gd name="connsiteY158" fmla="*/ 835620 h 3939038"/>
              <a:gd name="connsiteX159" fmla="*/ 1665245 w 5946478"/>
              <a:gd name="connsiteY159" fmla="*/ 780202 h 3939038"/>
              <a:gd name="connsiteX160" fmla="*/ 1582118 w 5946478"/>
              <a:gd name="connsiteY160" fmla="*/ 724784 h 3939038"/>
              <a:gd name="connsiteX161" fmla="*/ 1540554 w 5946478"/>
              <a:gd name="connsiteY161" fmla="*/ 697075 h 3939038"/>
              <a:gd name="connsiteX162" fmla="*/ 1498991 w 5946478"/>
              <a:gd name="connsiteY162" fmla="*/ 655511 h 3939038"/>
              <a:gd name="connsiteX163" fmla="*/ 1415864 w 5946478"/>
              <a:gd name="connsiteY163" fmla="*/ 613947 h 3939038"/>
              <a:gd name="connsiteX164" fmla="*/ 1374300 w 5946478"/>
              <a:gd name="connsiteY164" fmla="*/ 586238 h 3939038"/>
              <a:gd name="connsiteX165" fmla="*/ 1291173 w 5946478"/>
              <a:gd name="connsiteY165" fmla="*/ 558529 h 3939038"/>
              <a:gd name="connsiteX166" fmla="*/ 1221900 w 5946478"/>
              <a:gd name="connsiteY166" fmla="*/ 503111 h 3939038"/>
              <a:gd name="connsiteX167" fmla="*/ 1180336 w 5946478"/>
              <a:gd name="connsiteY167" fmla="*/ 475402 h 3939038"/>
              <a:gd name="connsiteX168" fmla="*/ 1097209 w 5946478"/>
              <a:gd name="connsiteY168" fmla="*/ 447693 h 3939038"/>
              <a:gd name="connsiteX169" fmla="*/ 1055645 w 5946478"/>
              <a:gd name="connsiteY169" fmla="*/ 419984 h 3939038"/>
              <a:gd name="connsiteX170" fmla="*/ 1014082 w 5946478"/>
              <a:gd name="connsiteY170" fmla="*/ 406129 h 3939038"/>
              <a:gd name="connsiteX171" fmla="*/ 986373 w 5946478"/>
              <a:gd name="connsiteY171" fmla="*/ 364566 h 3939038"/>
              <a:gd name="connsiteX172" fmla="*/ 944809 w 5946478"/>
              <a:gd name="connsiteY172" fmla="*/ 350711 h 3939038"/>
              <a:gd name="connsiteX173" fmla="*/ 861682 w 5946478"/>
              <a:gd name="connsiteY173" fmla="*/ 295293 h 3939038"/>
              <a:gd name="connsiteX174" fmla="*/ 820118 w 5946478"/>
              <a:gd name="connsiteY174" fmla="*/ 267584 h 3939038"/>
              <a:gd name="connsiteX175" fmla="*/ 792409 w 5946478"/>
              <a:gd name="connsiteY175" fmla="*/ 226020 h 3939038"/>
              <a:gd name="connsiteX176" fmla="*/ 709282 w 5946478"/>
              <a:gd name="connsiteY176" fmla="*/ 184456 h 3939038"/>
              <a:gd name="connsiteX177" fmla="*/ 667718 w 5946478"/>
              <a:gd name="connsiteY177" fmla="*/ 156747 h 3939038"/>
              <a:gd name="connsiteX178" fmla="*/ 584591 w 5946478"/>
              <a:gd name="connsiteY178" fmla="*/ 129038 h 3939038"/>
              <a:gd name="connsiteX179" fmla="*/ 543027 w 5946478"/>
              <a:gd name="connsiteY179" fmla="*/ 115184 h 3939038"/>
              <a:gd name="connsiteX180" fmla="*/ 418336 w 5946478"/>
              <a:gd name="connsiteY180" fmla="*/ 87475 h 3939038"/>
              <a:gd name="connsiteX181" fmla="*/ 376773 w 5946478"/>
              <a:gd name="connsiteY181" fmla="*/ 59766 h 3939038"/>
              <a:gd name="connsiteX182" fmla="*/ 238227 w 5946478"/>
              <a:gd name="connsiteY182" fmla="*/ 32056 h 3939038"/>
              <a:gd name="connsiteX183" fmla="*/ 127391 w 5946478"/>
              <a:gd name="connsiteY183" fmla="*/ 18202 h 3939038"/>
              <a:gd name="connsiteX184" fmla="*/ 2700 w 5946478"/>
              <a:gd name="connsiteY184" fmla="*/ 4347 h 39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5946478" h="3939038">
                <a:moveTo>
                  <a:pt x="2700" y="4347"/>
                </a:moveTo>
                <a:cubicBezTo>
                  <a:pt x="-11155" y="13583"/>
                  <a:pt x="32221" y="49534"/>
                  <a:pt x="44264" y="73620"/>
                </a:cubicBezTo>
                <a:cubicBezTo>
                  <a:pt x="66695" y="118482"/>
                  <a:pt x="42191" y="121334"/>
                  <a:pt x="99682" y="142893"/>
                </a:cubicBezTo>
                <a:cubicBezTo>
                  <a:pt x="121731" y="151161"/>
                  <a:pt x="145863" y="152129"/>
                  <a:pt x="168954" y="156747"/>
                </a:cubicBezTo>
                <a:cubicBezTo>
                  <a:pt x="173572" y="184456"/>
                  <a:pt x="168872" y="215485"/>
                  <a:pt x="182809" y="239875"/>
                </a:cubicBezTo>
                <a:cubicBezTo>
                  <a:pt x="190055" y="252555"/>
                  <a:pt x="210117" y="250561"/>
                  <a:pt x="224373" y="253729"/>
                </a:cubicBezTo>
                <a:cubicBezTo>
                  <a:pt x="258990" y="261422"/>
                  <a:pt x="373528" y="277016"/>
                  <a:pt x="404482" y="281438"/>
                </a:cubicBezTo>
                <a:cubicBezTo>
                  <a:pt x="499760" y="344957"/>
                  <a:pt x="456016" y="326325"/>
                  <a:pt x="529173" y="350711"/>
                </a:cubicBezTo>
                <a:cubicBezTo>
                  <a:pt x="543027" y="364566"/>
                  <a:pt x="555684" y="379732"/>
                  <a:pt x="570736" y="392275"/>
                </a:cubicBezTo>
                <a:cubicBezTo>
                  <a:pt x="583528" y="402935"/>
                  <a:pt x="600526" y="408210"/>
                  <a:pt x="612300" y="419984"/>
                </a:cubicBezTo>
                <a:cubicBezTo>
                  <a:pt x="624074" y="431758"/>
                  <a:pt x="627007" y="451145"/>
                  <a:pt x="640009" y="461547"/>
                </a:cubicBezTo>
                <a:cubicBezTo>
                  <a:pt x="651413" y="470670"/>
                  <a:pt x="668511" y="468871"/>
                  <a:pt x="681573" y="475402"/>
                </a:cubicBezTo>
                <a:cubicBezTo>
                  <a:pt x="696466" y="482849"/>
                  <a:pt x="707920" y="496348"/>
                  <a:pt x="723136" y="503111"/>
                </a:cubicBezTo>
                <a:cubicBezTo>
                  <a:pt x="749827" y="514974"/>
                  <a:pt x="778555" y="521583"/>
                  <a:pt x="806264" y="530820"/>
                </a:cubicBezTo>
                <a:cubicBezTo>
                  <a:pt x="865900" y="550699"/>
                  <a:pt x="833647" y="541130"/>
                  <a:pt x="903245" y="558529"/>
                </a:cubicBezTo>
                <a:cubicBezTo>
                  <a:pt x="1014082" y="632420"/>
                  <a:pt x="880154" y="535438"/>
                  <a:pt x="972518" y="627802"/>
                </a:cubicBezTo>
                <a:cubicBezTo>
                  <a:pt x="984292" y="639576"/>
                  <a:pt x="1000227" y="646275"/>
                  <a:pt x="1014082" y="655511"/>
                </a:cubicBezTo>
                <a:cubicBezTo>
                  <a:pt x="1061307" y="726350"/>
                  <a:pt x="1018729" y="684382"/>
                  <a:pt x="1124918" y="710929"/>
                </a:cubicBezTo>
                <a:cubicBezTo>
                  <a:pt x="1153254" y="718013"/>
                  <a:pt x="1208045" y="738638"/>
                  <a:pt x="1208045" y="738638"/>
                </a:cubicBezTo>
                <a:cubicBezTo>
                  <a:pt x="1293330" y="866567"/>
                  <a:pt x="1184497" y="709203"/>
                  <a:pt x="1263464" y="807911"/>
                </a:cubicBezTo>
                <a:cubicBezTo>
                  <a:pt x="1273866" y="820913"/>
                  <a:pt x="1276280" y="842028"/>
                  <a:pt x="1291173" y="849475"/>
                </a:cubicBezTo>
                <a:cubicBezTo>
                  <a:pt x="1325235" y="866506"/>
                  <a:pt x="1365881" y="865141"/>
                  <a:pt x="1402009" y="877184"/>
                </a:cubicBezTo>
                <a:cubicBezTo>
                  <a:pt x="1429718" y="886420"/>
                  <a:pt x="1456495" y="899165"/>
                  <a:pt x="1485136" y="904893"/>
                </a:cubicBezTo>
                <a:cubicBezTo>
                  <a:pt x="1568730" y="921611"/>
                  <a:pt x="1532069" y="911300"/>
                  <a:pt x="1595973" y="932602"/>
                </a:cubicBezTo>
                <a:cubicBezTo>
                  <a:pt x="1628948" y="1031526"/>
                  <a:pt x="1607481" y="991427"/>
                  <a:pt x="1651391" y="1057293"/>
                </a:cubicBezTo>
                <a:cubicBezTo>
                  <a:pt x="1690635" y="1175026"/>
                  <a:pt x="1635904" y="1031482"/>
                  <a:pt x="1692954" y="1126566"/>
                </a:cubicBezTo>
                <a:cubicBezTo>
                  <a:pt x="1700468" y="1139089"/>
                  <a:pt x="1697686" y="1156725"/>
                  <a:pt x="1706809" y="1168129"/>
                </a:cubicBezTo>
                <a:cubicBezTo>
                  <a:pt x="1733279" y="1201215"/>
                  <a:pt x="1756472" y="1192961"/>
                  <a:pt x="1789936" y="1209693"/>
                </a:cubicBezTo>
                <a:cubicBezTo>
                  <a:pt x="1804829" y="1217140"/>
                  <a:pt x="1816607" y="1229956"/>
                  <a:pt x="1831500" y="1237402"/>
                </a:cubicBezTo>
                <a:cubicBezTo>
                  <a:pt x="1874212" y="1258758"/>
                  <a:pt x="1945699" y="1260336"/>
                  <a:pt x="1983900" y="1265111"/>
                </a:cubicBezTo>
                <a:cubicBezTo>
                  <a:pt x="2087096" y="1333907"/>
                  <a:pt x="1960352" y="1245487"/>
                  <a:pt x="2067027" y="1334384"/>
                </a:cubicBezTo>
                <a:cubicBezTo>
                  <a:pt x="2079819" y="1345044"/>
                  <a:pt x="2094736" y="1352857"/>
                  <a:pt x="2108591" y="1362093"/>
                </a:cubicBezTo>
                <a:cubicBezTo>
                  <a:pt x="2126767" y="1389356"/>
                  <a:pt x="2137689" y="1411626"/>
                  <a:pt x="2164009" y="1431366"/>
                </a:cubicBezTo>
                <a:cubicBezTo>
                  <a:pt x="2190651" y="1451347"/>
                  <a:pt x="2247136" y="1486784"/>
                  <a:pt x="2247136" y="1486784"/>
                </a:cubicBezTo>
                <a:cubicBezTo>
                  <a:pt x="2256372" y="1500638"/>
                  <a:pt x="2268082" y="1513131"/>
                  <a:pt x="2274845" y="1528347"/>
                </a:cubicBezTo>
                <a:cubicBezTo>
                  <a:pt x="2294943" y="1573567"/>
                  <a:pt x="2287151" y="1613317"/>
                  <a:pt x="2330264" y="1639184"/>
                </a:cubicBezTo>
                <a:cubicBezTo>
                  <a:pt x="2342787" y="1646697"/>
                  <a:pt x="2357973" y="1648420"/>
                  <a:pt x="2371827" y="1653038"/>
                </a:cubicBezTo>
                <a:cubicBezTo>
                  <a:pt x="2445718" y="1763875"/>
                  <a:pt x="2348736" y="1629947"/>
                  <a:pt x="2441100" y="1722311"/>
                </a:cubicBezTo>
                <a:cubicBezTo>
                  <a:pt x="2557889" y="1839100"/>
                  <a:pt x="2392521" y="1692760"/>
                  <a:pt x="2482664" y="1805438"/>
                </a:cubicBezTo>
                <a:cubicBezTo>
                  <a:pt x="2493066" y="1818440"/>
                  <a:pt x="2510373" y="1823911"/>
                  <a:pt x="2524227" y="1833147"/>
                </a:cubicBezTo>
                <a:cubicBezTo>
                  <a:pt x="2542700" y="1860856"/>
                  <a:pt x="2569114" y="1884682"/>
                  <a:pt x="2579645" y="1916275"/>
                </a:cubicBezTo>
                <a:cubicBezTo>
                  <a:pt x="2585738" y="1934554"/>
                  <a:pt x="2598215" y="2013293"/>
                  <a:pt x="2635064" y="2027111"/>
                </a:cubicBezTo>
                <a:cubicBezTo>
                  <a:pt x="2661367" y="2036975"/>
                  <a:pt x="2690939" y="2034153"/>
                  <a:pt x="2718191" y="2040966"/>
                </a:cubicBezTo>
                <a:cubicBezTo>
                  <a:pt x="2809968" y="2063911"/>
                  <a:pt x="2803175" y="2069913"/>
                  <a:pt x="2884445" y="2124093"/>
                </a:cubicBezTo>
                <a:lnTo>
                  <a:pt x="2926009" y="2151802"/>
                </a:lnTo>
                <a:cubicBezTo>
                  <a:pt x="2959798" y="2286955"/>
                  <a:pt x="2918540" y="2118193"/>
                  <a:pt x="2953718" y="2276493"/>
                </a:cubicBezTo>
                <a:cubicBezTo>
                  <a:pt x="2957849" y="2295081"/>
                  <a:pt x="2959057" y="2314880"/>
                  <a:pt x="2967573" y="2331911"/>
                </a:cubicBezTo>
                <a:cubicBezTo>
                  <a:pt x="2982466" y="2361697"/>
                  <a:pt x="3004518" y="2387329"/>
                  <a:pt x="3022991" y="2415038"/>
                </a:cubicBezTo>
                <a:cubicBezTo>
                  <a:pt x="3032227" y="2428893"/>
                  <a:pt x="3036845" y="2447366"/>
                  <a:pt x="3050700" y="2456602"/>
                </a:cubicBezTo>
                <a:cubicBezTo>
                  <a:pt x="3064555" y="2465838"/>
                  <a:pt x="3077371" y="2476864"/>
                  <a:pt x="3092264" y="2484311"/>
                </a:cubicBezTo>
                <a:cubicBezTo>
                  <a:pt x="3105326" y="2490842"/>
                  <a:pt x="3121061" y="2491074"/>
                  <a:pt x="3133827" y="2498166"/>
                </a:cubicBezTo>
                <a:cubicBezTo>
                  <a:pt x="3204323" y="2537331"/>
                  <a:pt x="3202623" y="2539254"/>
                  <a:pt x="3244664" y="2581293"/>
                </a:cubicBezTo>
                <a:cubicBezTo>
                  <a:pt x="3249282" y="2595147"/>
                  <a:pt x="3251005" y="2610333"/>
                  <a:pt x="3258518" y="2622856"/>
                </a:cubicBezTo>
                <a:cubicBezTo>
                  <a:pt x="3268987" y="2640305"/>
                  <a:pt x="3312343" y="2671409"/>
                  <a:pt x="3327791" y="2678275"/>
                </a:cubicBezTo>
                <a:cubicBezTo>
                  <a:pt x="3354481" y="2690137"/>
                  <a:pt x="3386616" y="2689782"/>
                  <a:pt x="3410918" y="2705984"/>
                </a:cubicBezTo>
                <a:cubicBezTo>
                  <a:pt x="3509888" y="2771964"/>
                  <a:pt x="3461737" y="2753325"/>
                  <a:pt x="3549464" y="2775256"/>
                </a:cubicBezTo>
                <a:lnTo>
                  <a:pt x="3660300" y="2886093"/>
                </a:lnTo>
                <a:cubicBezTo>
                  <a:pt x="3674155" y="2899947"/>
                  <a:pt x="3690996" y="2911353"/>
                  <a:pt x="3701864" y="2927656"/>
                </a:cubicBezTo>
                <a:lnTo>
                  <a:pt x="3729573" y="2969220"/>
                </a:lnTo>
                <a:cubicBezTo>
                  <a:pt x="3756543" y="3050135"/>
                  <a:pt x="3722324" y="2975827"/>
                  <a:pt x="3784991" y="3038493"/>
                </a:cubicBezTo>
                <a:cubicBezTo>
                  <a:pt x="3857000" y="3110501"/>
                  <a:pt x="3771858" y="3052924"/>
                  <a:pt x="3840409" y="3107766"/>
                </a:cubicBezTo>
                <a:cubicBezTo>
                  <a:pt x="3853411" y="3118168"/>
                  <a:pt x="3867080" y="3128028"/>
                  <a:pt x="3881973" y="3135475"/>
                </a:cubicBezTo>
                <a:cubicBezTo>
                  <a:pt x="3916078" y="3152527"/>
                  <a:pt x="3974741" y="3157863"/>
                  <a:pt x="4006664" y="3163184"/>
                </a:cubicBezTo>
                <a:cubicBezTo>
                  <a:pt x="4020518" y="3177038"/>
                  <a:pt x="4035684" y="3189695"/>
                  <a:pt x="4048227" y="3204747"/>
                </a:cubicBezTo>
                <a:cubicBezTo>
                  <a:pt x="4058887" y="3217539"/>
                  <a:pt x="4064162" y="3234537"/>
                  <a:pt x="4075936" y="3246311"/>
                </a:cubicBezTo>
                <a:cubicBezTo>
                  <a:pt x="4102793" y="3273168"/>
                  <a:pt x="4125260" y="3276607"/>
                  <a:pt x="4159064" y="3287875"/>
                </a:cubicBezTo>
                <a:cubicBezTo>
                  <a:pt x="4177537" y="3315584"/>
                  <a:pt x="4203951" y="3339409"/>
                  <a:pt x="4214482" y="3371002"/>
                </a:cubicBezTo>
                <a:lnTo>
                  <a:pt x="4256045" y="3495693"/>
                </a:lnTo>
                <a:lnTo>
                  <a:pt x="4269900" y="3537256"/>
                </a:lnTo>
                <a:cubicBezTo>
                  <a:pt x="4274518" y="3551111"/>
                  <a:pt x="4273427" y="3568494"/>
                  <a:pt x="4283754" y="3578820"/>
                </a:cubicBezTo>
                <a:lnTo>
                  <a:pt x="4311464" y="3606529"/>
                </a:lnTo>
                <a:cubicBezTo>
                  <a:pt x="4361987" y="3758104"/>
                  <a:pt x="4281412" y="3528522"/>
                  <a:pt x="4353027" y="3689656"/>
                </a:cubicBezTo>
                <a:cubicBezTo>
                  <a:pt x="4374977" y="3739043"/>
                  <a:pt x="4370819" y="3776722"/>
                  <a:pt x="4408445" y="3814347"/>
                </a:cubicBezTo>
                <a:cubicBezTo>
                  <a:pt x="4420219" y="3826121"/>
                  <a:pt x="4436154" y="3832820"/>
                  <a:pt x="4450009" y="3842056"/>
                </a:cubicBezTo>
                <a:cubicBezTo>
                  <a:pt x="4459245" y="3828202"/>
                  <a:pt x="4463261" y="3808754"/>
                  <a:pt x="4477718" y="3800493"/>
                </a:cubicBezTo>
                <a:cubicBezTo>
                  <a:pt x="4498164" y="3788810"/>
                  <a:pt x="4523443" y="3786638"/>
                  <a:pt x="4546991" y="3786638"/>
                </a:cubicBezTo>
                <a:cubicBezTo>
                  <a:pt x="4630247" y="3786638"/>
                  <a:pt x="4713246" y="3795875"/>
                  <a:pt x="4796373" y="3800493"/>
                </a:cubicBezTo>
                <a:cubicBezTo>
                  <a:pt x="4822140" y="3817671"/>
                  <a:pt x="4878390" y="3865702"/>
                  <a:pt x="4921064" y="3869766"/>
                </a:cubicBezTo>
                <a:cubicBezTo>
                  <a:pt x="5003944" y="3877659"/>
                  <a:pt x="5087318" y="3879002"/>
                  <a:pt x="5170445" y="3883620"/>
                </a:cubicBezTo>
                <a:lnTo>
                  <a:pt x="5253573" y="3911329"/>
                </a:lnTo>
                <a:cubicBezTo>
                  <a:pt x="5267427" y="3915947"/>
                  <a:pt x="5280645" y="3923373"/>
                  <a:pt x="5295136" y="3925184"/>
                </a:cubicBezTo>
                <a:lnTo>
                  <a:pt x="5405973" y="3939038"/>
                </a:lnTo>
                <a:cubicBezTo>
                  <a:pt x="5484482" y="3934420"/>
                  <a:pt x="5564650" y="3941890"/>
                  <a:pt x="5641500" y="3925184"/>
                </a:cubicBezTo>
                <a:cubicBezTo>
                  <a:pt x="5674042" y="3918110"/>
                  <a:pt x="5693034" y="3880297"/>
                  <a:pt x="5724627" y="3869766"/>
                </a:cubicBezTo>
                <a:cubicBezTo>
                  <a:pt x="5805864" y="3842686"/>
                  <a:pt x="5751676" y="3857524"/>
                  <a:pt x="5890882" y="3842056"/>
                </a:cubicBezTo>
                <a:cubicBezTo>
                  <a:pt x="5904736" y="3837438"/>
                  <a:pt x="5922119" y="3838528"/>
                  <a:pt x="5932445" y="3828202"/>
                </a:cubicBezTo>
                <a:cubicBezTo>
                  <a:pt x="5962135" y="3798512"/>
                  <a:pt x="5936049" y="3705272"/>
                  <a:pt x="5932445" y="3689656"/>
                </a:cubicBezTo>
                <a:cubicBezTo>
                  <a:pt x="5925877" y="3661196"/>
                  <a:pt x="5932445" y="3615765"/>
                  <a:pt x="5904736" y="3606529"/>
                </a:cubicBezTo>
                <a:cubicBezTo>
                  <a:pt x="5819142" y="3577998"/>
                  <a:pt x="5877704" y="3594128"/>
                  <a:pt x="5724627" y="3578820"/>
                </a:cubicBezTo>
                <a:cubicBezTo>
                  <a:pt x="5710773" y="3564965"/>
                  <a:pt x="5701256" y="3544533"/>
                  <a:pt x="5683064" y="3537256"/>
                </a:cubicBezTo>
                <a:cubicBezTo>
                  <a:pt x="5652744" y="3525128"/>
                  <a:pt x="5617901" y="3530745"/>
                  <a:pt x="5586082" y="3523402"/>
                </a:cubicBezTo>
                <a:cubicBezTo>
                  <a:pt x="5557622" y="3516834"/>
                  <a:pt x="5530663" y="3504930"/>
                  <a:pt x="5502954" y="3495693"/>
                </a:cubicBezTo>
                <a:lnTo>
                  <a:pt x="5419827" y="3467984"/>
                </a:lnTo>
                <a:cubicBezTo>
                  <a:pt x="5405973" y="3463366"/>
                  <a:pt x="5390415" y="3462230"/>
                  <a:pt x="5378264" y="3454129"/>
                </a:cubicBezTo>
                <a:cubicBezTo>
                  <a:pt x="5312397" y="3410218"/>
                  <a:pt x="5352497" y="3431686"/>
                  <a:pt x="5253573" y="3398711"/>
                </a:cubicBezTo>
                <a:lnTo>
                  <a:pt x="5212009" y="3384856"/>
                </a:lnTo>
                <a:cubicBezTo>
                  <a:pt x="5202773" y="3371002"/>
                  <a:pt x="5196074" y="3355067"/>
                  <a:pt x="5184300" y="3343293"/>
                </a:cubicBezTo>
                <a:cubicBezTo>
                  <a:pt x="5172526" y="3331519"/>
                  <a:pt x="5151561" y="3329704"/>
                  <a:pt x="5142736" y="3315584"/>
                </a:cubicBezTo>
                <a:cubicBezTo>
                  <a:pt x="5127256" y="3290816"/>
                  <a:pt x="5131229" y="3256759"/>
                  <a:pt x="5115027" y="3232456"/>
                </a:cubicBezTo>
                <a:cubicBezTo>
                  <a:pt x="5105791" y="3218602"/>
                  <a:pt x="5099092" y="3202667"/>
                  <a:pt x="5087318" y="3190893"/>
                </a:cubicBezTo>
                <a:cubicBezTo>
                  <a:pt x="5053572" y="3157148"/>
                  <a:pt x="5034850" y="3162047"/>
                  <a:pt x="4990336" y="3149329"/>
                </a:cubicBezTo>
                <a:cubicBezTo>
                  <a:pt x="4976294" y="3145317"/>
                  <a:pt x="4962627" y="3140093"/>
                  <a:pt x="4948773" y="3135475"/>
                </a:cubicBezTo>
                <a:cubicBezTo>
                  <a:pt x="4922671" y="3109373"/>
                  <a:pt x="4900366" y="3081633"/>
                  <a:pt x="4865645" y="3066202"/>
                </a:cubicBezTo>
                <a:cubicBezTo>
                  <a:pt x="4838955" y="3054340"/>
                  <a:pt x="4782518" y="3038493"/>
                  <a:pt x="4782518" y="3038493"/>
                </a:cubicBezTo>
                <a:cubicBezTo>
                  <a:pt x="4703108" y="2919376"/>
                  <a:pt x="4808846" y="3059555"/>
                  <a:pt x="4713245" y="2983075"/>
                </a:cubicBezTo>
                <a:cubicBezTo>
                  <a:pt x="4700243" y="2972673"/>
                  <a:pt x="4697310" y="2953285"/>
                  <a:pt x="4685536" y="2941511"/>
                </a:cubicBezTo>
                <a:cubicBezTo>
                  <a:pt x="4673762" y="2929737"/>
                  <a:pt x="4657827" y="2923038"/>
                  <a:pt x="4643973" y="2913802"/>
                </a:cubicBezTo>
                <a:cubicBezTo>
                  <a:pt x="4634737" y="2899947"/>
                  <a:pt x="4626666" y="2885240"/>
                  <a:pt x="4616264" y="2872238"/>
                </a:cubicBezTo>
                <a:cubicBezTo>
                  <a:pt x="4586976" y="2835628"/>
                  <a:pt x="4543410" y="2814433"/>
                  <a:pt x="4505427" y="2789111"/>
                </a:cubicBezTo>
                <a:cubicBezTo>
                  <a:pt x="4472150" y="2766927"/>
                  <a:pt x="4461735" y="2754717"/>
                  <a:pt x="4422300" y="2747547"/>
                </a:cubicBezTo>
                <a:cubicBezTo>
                  <a:pt x="4385668" y="2740887"/>
                  <a:pt x="4348409" y="2738311"/>
                  <a:pt x="4311464" y="2733693"/>
                </a:cubicBezTo>
                <a:cubicBezTo>
                  <a:pt x="4274517" y="2622853"/>
                  <a:pt x="4329938" y="2752168"/>
                  <a:pt x="4256045" y="2678275"/>
                </a:cubicBezTo>
                <a:cubicBezTo>
                  <a:pt x="4245718" y="2667948"/>
                  <a:pt x="4248722" y="2649773"/>
                  <a:pt x="4242191" y="2636711"/>
                </a:cubicBezTo>
                <a:cubicBezTo>
                  <a:pt x="4234745" y="2621818"/>
                  <a:pt x="4227013" y="2606112"/>
                  <a:pt x="4214482" y="2595147"/>
                </a:cubicBezTo>
                <a:cubicBezTo>
                  <a:pt x="4189419" y="2573217"/>
                  <a:pt x="4159063" y="2558202"/>
                  <a:pt x="4131354" y="2539729"/>
                </a:cubicBezTo>
                <a:lnTo>
                  <a:pt x="4089791" y="2512020"/>
                </a:lnTo>
                <a:cubicBezTo>
                  <a:pt x="4080555" y="2498165"/>
                  <a:pt x="4073856" y="2482230"/>
                  <a:pt x="4062082" y="2470456"/>
                </a:cubicBezTo>
                <a:cubicBezTo>
                  <a:pt x="4050308" y="2458682"/>
                  <a:pt x="4031483" y="2455278"/>
                  <a:pt x="4020518" y="2442747"/>
                </a:cubicBezTo>
                <a:cubicBezTo>
                  <a:pt x="3939798" y="2350496"/>
                  <a:pt x="4004237" y="2368823"/>
                  <a:pt x="3923536" y="2345766"/>
                </a:cubicBezTo>
                <a:cubicBezTo>
                  <a:pt x="3905227" y="2340535"/>
                  <a:pt x="3886427" y="2337142"/>
                  <a:pt x="3868118" y="2331911"/>
                </a:cubicBezTo>
                <a:cubicBezTo>
                  <a:pt x="3854076" y="2327899"/>
                  <a:pt x="3840596" y="2322068"/>
                  <a:pt x="3826554" y="2318056"/>
                </a:cubicBezTo>
                <a:cubicBezTo>
                  <a:pt x="3808245" y="2312825"/>
                  <a:pt x="3789374" y="2309673"/>
                  <a:pt x="3771136" y="2304202"/>
                </a:cubicBezTo>
                <a:cubicBezTo>
                  <a:pt x="3743160" y="2295809"/>
                  <a:pt x="3688009" y="2276493"/>
                  <a:pt x="3688009" y="2276493"/>
                </a:cubicBezTo>
                <a:cubicBezTo>
                  <a:pt x="3678773" y="2262638"/>
                  <a:pt x="3673302" y="2245331"/>
                  <a:pt x="3660300" y="2234929"/>
                </a:cubicBezTo>
                <a:cubicBezTo>
                  <a:pt x="3648896" y="2225806"/>
                  <a:pt x="3629063" y="2231402"/>
                  <a:pt x="3618736" y="2221075"/>
                </a:cubicBezTo>
                <a:cubicBezTo>
                  <a:pt x="3608409" y="2210748"/>
                  <a:pt x="3612983" y="2191662"/>
                  <a:pt x="3604882" y="2179511"/>
                </a:cubicBezTo>
                <a:cubicBezTo>
                  <a:pt x="3594014" y="2163208"/>
                  <a:pt x="3577173" y="2151802"/>
                  <a:pt x="3563318" y="2137947"/>
                </a:cubicBezTo>
                <a:cubicBezTo>
                  <a:pt x="3558700" y="2110238"/>
                  <a:pt x="3559328" y="2081123"/>
                  <a:pt x="3549464" y="2054820"/>
                </a:cubicBezTo>
                <a:cubicBezTo>
                  <a:pt x="3544877" y="2042589"/>
                  <a:pt x="3532204" y="2034948"/>
                  <a:pt x="3521754" y="2027111"/>
                </a:cubicBezTo>
                <a:cubicBezTo>
                  <a:pt x="3495112" y="2007130"/>
                  <a:pt x="3466336" y="1990166"/>
                  <a:pt x="3438627" y="1971693"/>
                </a:cubicBezTo>
                <a:cubicBezTo>
                  <a:pt x="3310707" y="1886413"/>
                  <a:pt x="3468058" y="1995237"/>
                  <a:pt x="3369354" y="1916275"/>
                </a:cubicBezTo>
                <a:cubicBezTo>
                  <a:pt x="3329346" y="1884269"/>
                  <a:pt x="3329819" y="1898027"/>
                  <a:pt x="3300082" y="1860856"/>
                </a:cubicBezTo>
                <a:cubicBezTo>
                  <a:pt x="3289680" y="1847854"/>
                  <a:pt x="3283033" y="1832085"/>
                  <a:pt x="3272373" y="1819293"/>
                </a:cubicBezTo>
                <a:cubicBezTo>
                  <a:pt x="3244786" y="1786189"/>
                  <a:pt x="3183332" y="1734194"/>
                  <a:pt x="3147682" y="1722311"/>
                </a:cubicBezTo>
                <a:lnTo>
                  <a:pt x="3106118" y="1708456"/>
                </a:lnTo>
                <a:cubicBezTo>
                  <a:pt x="3096882" y="1694602"/>
                  <a:pt x="3091411" y="1677295"/>
                  <a:pt x="3078409" y="1666893"/>
                </a:cubicBezTo>
                <a:cubicBezTo>
                  <a:pt x="3067005" y="1657770"/>
                  <a:pt x="3049611" y="1660130"/>
                  <a:pt x="3036845" y="1653038"/>
                </a:cubicBezTo>
                <a:cubicBezTo>
                  <a:pt x="3007734" y="1636865"/>
                  <a:pt x="2981427" y="1616093"/>
                  <a:pt x="2953718" y="1597620"/>
                </a:cubicBezTo>
                <a:lnTo>
                  <a:pt x="2912154" y="1569911"/>
                </a:lnTo>
                <a:lnTo>
                  <a:pt x="2870591" y="1542202"/>
                </a:lnTo>
                <a:cubicBezTo>
                  <a:pt x="2852118" y="1514493"/>
                  <a:pt x="2838721" y="1482623"/>
                  <a:pt x="2815173" y="1459075"/>
                </a:cubicBezTo>
                <a:cubicBezTo>
                  <a:pt x="2801318" y="1445220"/>
                  <a:pt x="2773609" y="1437104"/>
                  <a:pt x="2773609" y="1417511"/>
                </a:cubicBezTo>
                <a:cubicBezTo>
                  <a:pt x="2773609" y="1402907"/>
                  <a:pt x="2801318" y="1426748"/>
                  <a:pt x="2815173" y="1431366"/>
                </a:cubicBezTo>
                <a:cubicBezTo>
                  <a:pt x="2819791" y="1445220"/>
                  <a:pt x="2835558" y="1459867"/>
                  <a:pt x="2829027" y="1472929"/>
                </a:cubicBezTo>
                <a:cubicBezTo>
                  <a:pt x="2822496" y="1485991"/>
                  <a:pt x="2800526" y="1493315"/>
                  <a:pt x="2787464" y="1486784"/>
                </a:cubicBezTo>
                <a:cubicBezTo>
                  <a:pt x="2758256" y="1472180"/>
                  <a:pt x="2745362" y="1435625"/>
                  <a:pt x="2718191" y="1417511"/>
                </a:cubicBezTo>
                <a:cubicBezTo>
                  <a:pt x="2704336" y="1408275"/>
                  <a:pt x="2691520" y="1397249"/>
                  <a:pt x="2676627" y="1389802"/>
                </a:cubicBezTo>
                <a:cubicBezTo>
                  <a:pt x="2656746" y="1379861"/>
                  <a:pt x="2597408" y="1366534"/>
                  <a:pt x="2579645" y="1362093"/>
                </a:cubicBezTo>
                <a:lnTo>
                  <a:pt x="2454954" y="1278966"/>
                </a:lnTo>
                <a:lnTo>
                  <a:pt x="2413391" y="1251256"/>
                </a:lnTo>
                <a:cubicBezTo>
                  <a:pt x="2398866" y="1207682"/>
                  <a:pt x="2402449" y="1197779"/>
                  <a:pt x="2357973" y="1168129"/>
                </a:cubicBezTo>
                <a:cubicBezTo>
                  <a:pt x="2345822" y="1160028"/>
                  <a:pt x="2330264" y="1158893"/>
                  <a:pt x="2316409" y="1154275"/>
                </a:cubicBezTo>
                <a:cubicBezTo>
                  <a:pt x="2286180" y="1063590"/>
                  <a:pt x="2328164" y="1152595"/>
                  <a:pt x="2260991" y="1098856"/>
                </a:cubicBezTo>
                <a:cubicBezTo>
                  <a:pt x="2247989" y="1088454"/>
                  <a:pt x="2247402" y="1066118"/>
                  <a:pt x="2233282" y="1057293"/>
                </a:cubicBezTo>
                <a:cubicBezTo>
                  <a:pt x="2208513" y="1041813"/>
                  <a:pt x="2150154" y="1029584"/>
                  <a:pt x="2150154" y="1029584"/>
                </a:cubicBezTo>
                <a:cubicBezTo>
                  <a:pt x="2122445" y="1011111"/>
                  <a:pt x="2100164" y="977480"/>
                  <a:pt x="2067027" y="974166"/>
                </a:cubicBezTo>
                <a:cubicBezTo>
                  <a:pt x="1905051" y="957968"/>
                  <a:pt x="1973993" y="969413"/>
                  <a:pt x="1859209" y="946456"/>
                </a:cubicBezTo>
                <a:cubicBezTo>
                  <a:pt x="1845354" y="937220"/>
                  <a:pt x="1829419" y="930521"/>
                  <a:pt x="1817645" y="918747"/>
                </a:cubicBezTo>
                <a:cubicBezTo>
                  <a:pt x="1737598" y="838701"/>
                  <a:pt x="1850507" y="915058"/>
                  <a:pt x="1748373" y="835620"/>
                </a:cubicBezTo>
                <a:cubicBezTo>
                  <a:pt x="1722086" y="815174"/>
                  <a:pt x="1692954" y="798675"/>
                  <a:pt x="1665245" y="780202"/>
                </a:cubicBezTo>
                <a:lnTo>
                  <a:pt x="1582118" y="724784"/>
                </a:lnTo>
                <a:cubicBezTo>
                  <a:pt x="1568263" y="715548"/>
                  <a:pt x="1552328" y="708849"/>
                  <a:pt x="1540554" y="697075"/>
                </a:cubicBezTo>
                <a:cubicBezTo>
                  <a:pt x="1526700" y="683220"/>
                  <a:pt x="1514043" y="668054"/>
                  <a:pt x="1498991" y="655511"/>
                </a:cubicBezTo>
                <a:cubicBezTo>
                  <a:pt x="1439437" y="605882"/>
                  <a:pt x="1478344" y="645188"/>
                  <a:pt x="1415864" y="613947"/>
                </a:cubicBezTo>
                <a:cubicBezTo>
                  <a:pt x="1400971" y="606500"/>
                  <a:pt x="1389516" y="593001"/>
                  <a:pt x="1374300" y="586238"/>
                </a:cubicBezTo>
                <a:cubicBezTo>
                  <a:pt x="1347610" y="574376"/>
                  <a:pt x="1291173" y="558529"/>
                  <a:pt x="1291173" y="558529"/>
                </a:cubicBezTo>
                <a:cubicBezTo>
                  <a:pt x="1244463" y="488466"/>
                  <a:pt x="1288820" y="536571"/>
                  <a:pt x="1221900" y="503111"/>
                </a:cubicBezTo>
                <a:cubicBezTo>
                  <a:pt x="1207007" y="495664"/>
                  <a:pt x="1195552" y="482165"/>
                  <a:pt x="1180336" y="475402"/>
                </a:cubicBezTo>
                <a:cubicBezTo>
                  <a:pt x="1153646" y="463540"/>
                  <a:pt x="1097209" y="447693"/>
                  <a:pt x="1097209" y="447693"/>
                </a:cubicBezTo>
                <a:cubicBezTo>
                  <a:pt x="1083354" y="438457"/>
                  <a:pt x="1070538" y="427431"/>
                  <a:pt x="1055645" y="419984"/>
                </a:cubicBezTo>
                <a:cubicBezTo>
                  <a:pt x="1042583" y="413453"/>
                  <a:pt x="1025486" y="415252"/>
                  <a:pt x="1014082" y="406129"/>
                </a:cubicBezTo>
                <a:cubicBezTo>
                  <a:pt x="1001080" y="395727"/>
                  <a:pt x="999375" y="374968"/>
                  <a:pt x="986373" y="364566"/>
                </a:cubicBezTo>
                <a:cubicBezTo>
                  <a:pt x="974969" y="355443"/>
                  <a:pt x="957575" y="357803"/>
                  <a:pt x="944809" y="350711"/>
                </a:cubicBezTo>
                <a:cubicBezTo>
                  <a:pt x="915698" y="334538"/>
                  <a:pt x="889391" y="313766"/>
                  <a:pt x="861682" y="295293"/>
                </a:cubicBezTo>
                <a:lnTo>
                  <a:pt x="820118" y="267584"/>
                </a:lnTo>
                <a:cubicBezTo>
                  <a:pt x="810882" y="253729"/>
                  <a:pt x="804183" y="237794"/>
                  <a:pt x="792409" y="226020"/>
                </a:cubicBezTo>
                <a:cubicBezTo>
                  <a:pt x="752706" y="186317"/>
                  <a:pt x="754352" y="206991"/>
                  <a:pt x="709282" y="184456"/>
                </a:cubicBezTo>
                <a:cubicBezTo>
                  <a:pt x="694389" y="177009"/>
                  <a:pt x="682934" y="163510"/>
                  <a:pt x="667718" y="156747"/>
                </a:cubicBezTo>
                <a:cubicBezTo>
                  <a:pt x="641028" y="144885"/>
                  <a:pt x="612300" y="138274"/>
                  <a:pt x="584591" y="129038"/>
                </a:cubicBezTo>
                <a:cubicBezTo>
                  <a:pt x="570736" y="124420"/>
                  <a:pt x="557347" y="118048"/>
                  <a:pt x="543027" y="115184"/>
                </a:cubicBezTo>
                <a:cubicBezTo>
                  <a:pt x="455083" y="97595"/>
                  <a:pt x="496599" y="107040"/>
                  <a:pt x="418336" y="87475"/>
                </a:cubicBezTo>
                <a:cubicBezTo>
                  <a:pt x="404482" y="78239"/>
                  <a:pt x="391666" y="67213"/>
                  <a:pt x="376773" y="59766"/>
                </a:cubicBezTo>
                <a:cubicBezTo>
                  <a:pt x="338498" y="40628"/>
                  <a:pt x="273040" y="36698"/>
                  <a:pt x="238227" y="32056"/>
                </a:cubicBezTo>
                <a:lnTo>
                  <a:pt x="127391" y="18202"/>
                </a:lnTo>
                <a:cubicBezTo>
                  <a:pt x="58532" y="987"/>
                  <a:pt x="16555" y="-4889"/>
                  <a:pt x="2700" y="4347"/>
                </a:cubicBezTo>
                <a:close/>
              </a:path>
            </a:pathLst>
          </a:custGeom>
          <a:noFill/>
          <a:ln w="38100">
            <a:solidFill>
              <a:srgbClr val="D42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6DC3CDC1-2FA4-4AEE-8B95-814F645C8CF4}"/>
              </a:ext>
            </a:extLst>
          </p:cNvPr>
          <p:cNvSpPr/>
          <p:nvPr/>
        </p:nvSpPr>
        <p:spPr>
          <a:xfrm>
            <a:off x="4700016" y="1895672"/>
            <a:ext cx="7223760" cy="4634245"/>
          </a:xfrm>
          <a:custGeom>
            <a:avLst/>
            <a:gdLst>
              <a:gd name="connsiteX0" fmla="*/ 609600 w 10640695"/>
              <a:gd name="connsiteY0" fmla="*/ 66 h 6864623"/>
              <a:gd name="connsiteX1" fmla="*/ 581891 w 10640695"/>
              <a:gd name="connsiteY1" fmla="*/ 69339 h 6864623"/>
              <a:gd name="connsiteX2" fmla="*/ 540327 w 10640695"/>
              <a:gd name="connsiteY2" fmla="*/ 41630 h 6864623"/>
              <a:gd name="connsiteX3" fmla="*/ 180109 w 10640695"/>
              <a:gd name="connsiteY3" fmla="*/ 55484 h 6864623"/>
              <a:gd name="connsiteX4" fmla="*/ 124691 w 10640695"/>
              <a:gd name="connsiteY4" fmla="*/ 69339 h 6864623"/>
              <a:gd name="connsiteX5" fmla="*/ 83127 w 10640695"/>
              <a:gd name="connsiteY5" fmla="*/ 55484 h 6864623"/>
              <a:gd name="connsiteX6" fmla="*/ 138545 w 10640695"/>
              <a:gd name="connsiteY6" fmla="*/ 180175 h 6864623"/>
              <a:gd name="connsiteX7" fmla="*/ 96982 w 10640695"/>
              <a:gd name="connsiteY7" fmla="*/ 194030 h 6864623"/>
              <a:gd name="connsiteX8" fmla="*/ 83127 w 10640695"/>
              <a:gd name="connsiteY8" fmla="*/ 152466 h 6864623"/>
              <a:gd name="connsiteX9" fmla="*/ 0 w 10640695"/>
              <a:gd name="connsiteY9" fmla="*/ 180175 h 6864623"/>
              <a:gd name="connsiteX10" fmla="*/ 27709 w 10640695"/>
              <a:gd name="connsiteY10" fmla="*/ 221739 h 6864623"/>
              <a:gd name="connsiteX11" fmla="*/ 69273 w 10640695"/>
              <a:gd name="connsiteY11" fmla="*/ 235594 h 6864623"/>
              <a:gd name="connsiteX12" fmla="*/ 152400 w 10640695"/>
              <a:gd name="connsiteY12" fmla="*/ 277157 h 6864623"/>
              <a:gd name="connsiteX13" fmla="*/ 207818 w 10640695"/>
              <a:gd name="connsiteY13" fmla="*/ 387994 h 6864623"/>
              <a:gd name="connsiteX14" fmla="*/ 290945 w 10640695"/>
              <a:gd name="connsiteY14" fmla="*/ 443412 h 6864623"/>
              <a:gd name="connsiteX15" fmla="*/ 374073 w 10640695"/>
              <a:gd name="connsiteY15" fmla="*/ 471121 h 6864623"/>
              <a:gd name="connsiteX16" fmla="*/ 623454 w 10640695"/>
              <a:gd name="connsiteY16" fmla="*/ 457266 h 6864623"/>
              <a:gd name="connsiteX17" fmla="*/ 678873 w 10640695"/>
              <a:gd name="connsiteY17" fmla="*/ 540394 h 6864623"/>
              <a:gd name="connsiteX18" fmla="*/ 706582 w 10640695"/>
              <a:gd name="connsiteY18" fmla="*/ 581957 h 6864623"/>
              <a:gd name="connsiteX19" fmla="*/ 734291 w 10640695"/>
              <a:gd name="connsiteY19" fmla="*/ 637375 h 6864623"/>
              <a:gd name="connsiteX20" fmla="*/ 817418 w 10640695"/>
              <a:gd name="connsiteY20" fmla="*/ 692794 h 6864623"/>
              <a:gd name="connsiteX21" fmla="*/ 845127 w 10640695"/>
              <a:gd name="connsiteY21" fmla="*/ 734357 h 6864623"/>
              <a:gd name="connsiteX22" fmla="*/ 969818 w 10640695"/>
              <a:gd name="connsiteY22" fmla="*/ 803630 h 6864623"/>
              <a:gd name="connsiteX23" fmla="*/ 1011382 w 10640695"/>
              <a:gd name="connsiteY23" fmla="*/ 831339 h 6864623"/>
              <a:gd name="connsiteX24" fmla="*/ 1094509 w 10640695"/>
              <a:gd name="connsiteY24" fmla="*/ 859048 h 6864623"/>
              <a:gd name="connsiteX25" fmla="*/ 1136073 w 10640695"/>
              <a:gd name="connsiteY25" fmla="*/ 872903 h 6864623"/>
              <a:gd name="connsiteX26" fmla="*/ 1177636 w 10640695"/>
              <a:gd name="connsiteY26" fmla="*/ 914466 h 6864623"/>
              <a:gd name="connsiteX27" fmla="*/ 1260763 w 10640695"/>
              <a:gd name="connsiteY27" fmla="*/ 942175 h 6864623"/>
              <a:gd name="connsiteX28" fmla="*/ 1343891 w 10640695"/>
              <a:gd name="connsiteY28" fmla="*/ 969884 h 6864623"/>
              <a:gd name="connsiteX29" fmla="*/ 1385454 w 10640695"/>
              <a:gd name="connsiteY29" fmla="*/ 983739 h 6864623"/>
              <a:gd name="connsiteX30" fmla="*/ 1427018 w 10640695"/>
              <a:gd name="connsiteY30" fmla="*/ 1011448 h 6864623"/>
              <a:gd name="connsiteX31" fmla="*/ 1482436 w 10640695"/>
              <a:gd name="connsiteY31" fmla="*/ 1094575 h 6864623"/>
              <a:gd name="connsiteX32" fmla="*/ 1579418 w 10640695"/>
              <a:gd name="connsiteY32" fmla="*/ 1122284 h 6864623"/>
              <a:gd name="connsiteX33" fmla="*/ 1620982 w 10640695"/>
              <a:gd name="connsiteY33" fmla="*/ 1136139 h 6864623"/>
              <a:gd name="connsiteX34" fmla="*/ 1704109 w 10640695"/>
              <a:gd name="connsiteY34" fmla="*/ 1094575 h 6864623"/>
              <a:gd name="connsiteX35" fmla="*/ 1773382 w 10640695"/>
              <a:gd name="connsiteY35" fmla="*/ 1025303 h 6864623"/>
              <a:gd name="connsiteX36" fmla="*/ 1828800 w 10640695"/>
              <a:gd name="connsiteY36" fmla="*/ 1039157 h 6864623"/>
              <a:gd name="connsiteX37" fmla="*/ 1898073 w 10640695"/>
              <a:gd name="connsiteY37" fmla="*/ 1053012 h 6864623"/>
              <a:gd name="connsiteX38" fmla="*/ 1953491 w 10640695"/>
              <a:gd name="connsiteY38" fmla="*/ 1080721 h 6864623"/>
              <a:gd name="connsiteX39" fmla="*/ 2008909 w 10640695"/>
              <a:gd name="connsiteY39" fmla="*/ 1094575 h 6864623"/>
              <a:gd name="connsiteX40" fmla="*/ 2050473 w 10640695"/>
              <a:gd name="connsiteY40" fmla="*/ 1122284 h 6864623"/>
              <a:gd name="connsiteX41" fmla="*/ 2092036 w 10640695"/>
              <a:gd name="connsiteY41" fmla="*/ 1136139 h 6864623"/>
              <a:gd name="connsiteX42" fmla="*/ 2202873 w 10640695"/>
              <a:gd name="connsiteY42" fmla="*/ 1163848 h 6864623"/>
              <a:gd name="connsiteX43" fmla="*/ 2410691 w 10640695"/>
              <a:gd name="connsiteY43" fmla="*/ 1233121 h 6864623"/>
              <a:gd name="connsiteX44" fmla="*/ 2452254 w 10640695"/>
              <a:gd name="connsiteY44" fmla="*/ 1246975 h 6864623"/>
              <a:gd name="connsiteX45" fmla="*/ 2493818 w 10640695"/>
              <a:gd name="connsiteY45" fmla="*/ 1260830 h 6864623"/>
              <a:gd name="connsiteX46" fmla="*/ 2660073 w 10640695"/>
              <a:gd name="connsiteY46" fmla="*/ 1274684 h 6864623"/>
              <a:gd name="connsiteX47" fmla="*/ 2646218 w 10640695"/>
              <a:gd name="connsiteY47" fmla="*/ 1316248 h 6864623"/>
              <a:gd name="connsiteX48" fmla="*/ 2632363 w 10640695"/>
              <a:gd name="connsiteY48" fmla="*/ 1274684 h 6864623"/>
              <a:gd name="connsiteX49" fmla="*/ 2493818 w 10640695"/>
              <a:gd name="connsiteY49" fmla="*/ 1260830 h 6864623"/>
              <a:gd name="connsiteX50" fmla="*/ 2535382 w 10640695"/>
              <a:gd name="connsiteY50" fmla="*/ 1288539 h 6864623"/>
              <a:gd name="connsiteX51" fmla="*/ 2660073 w 10640695"/>
              <a:gd name="connsiteY51" fmla="*/ 1330103 h 6864623"/>
              <a:gd name="connsiteX52" fmla="*/ 2618509 w 10640695"/>
              <a:gd name="connsiteY52" fmla="*/ 1343957 h 6864623"/>
              <a:gd name="connsiteX53" fmla="*/ 2590800 w 10640695"/>
              <a:gd name="connsiteY53" fmla="*/ 1302394 h 6864623"/>
              <a:gd name="connsiteX54" fmla="*/ 2632363 w 10640695"/>
              <a:gd name="connsiteY54" fmla="*/ 1316248 h 6864623"/>
              <a:gd name="connsiteX55" fmla="*/ 2673927 w 10640695"/>
              <a:gd name="connsiteY55" fmla="*/ 1343957 h 6864623"/>
              <a:gd name="connsiteX56" fmla="*/ 2715491 w 10640695"/>
              <a:gd name="connsiteY56" fmla="*/ 1357812 h 6864623"/>
              <a:gd name="connsiteX57" fmla="*/ 2743200 w 10640695"/>
              <a:gd name="connsiteY57" fmla="*/ 1399375 h 6864623"/>
              <a:gd name="connsiteX58" fmla="*/ 2798618 w 10640695"/>
              <a:gd name="connsiteY58" fmla="*/ 1427084 h 6864623"/>
              <a:gd name="connsiteX59" fmla="*/ 2895600 w 10640695"/>
              <a:gd name="connsiteY59" fmla="*/ 1551775 h 6864623"/>
              <a:gd name="connsiteX60" fmla="*/ 2909454 w 10640695"/>
              <a:gd name="connsiteY60" fmla="*/ 1662612 h 6864623"/>
              <a:gd name="connsiteX61" fmla="*/ 2964873 w 10640695"/>
              <a:gd name="connsiteY61" fmla="*/ 1676466 h 6864623"/>
              <a:gd name="connsiteX62" fmla="*/ 3006436 w 10640695"/>
              <a:gd name="connsiteY62" fmla="*/ 1690321 h 6864623"/>
              <a:gd name="connsiteX63" fmla="*/ 3269673 w 10640695"/>
              <a:gd name="connsiteY63" fmla="*/ 1676466 h 6864623"/>
              <a:gd name="connsiteX64" fmla="*/ 3283527 w 10640695"/>
              <a:gd name="connsiteY64" fmla="*/ 1621048 h 6864623"/>
              <a:gd name="connsiteX65" fmla="*/ 3325091 w 10640695"/>
              <a:gd name="connsiteY65" fmla="*/ 1593339 h 6864623"/>
              <a:gd name="connsiteX66" fmla="*/ 3408218 w 10640695"/>
              <a:gd name="connsiteY66" fmla="*/ 1607194 h 6864623"/>
              <a:gd name="connsiteX67" fmla="*/ 3491345 w 10640695"/>
              <a:gd name="connsiteY67" fmla="*/ 1676466 h 6864623"/>
              <a:gd name="connsiteX68" fmla="*/ 3671454 w 10640695"/>
              <a:gd name="connsiteY68" fmla="*/ 1718030 h 6864623"/>
              <a:gd name="connsiteX69" fmla="*/ 3699163 w 10640695"/>
              <a:gd name="connsiteY69" fmla="*/ 1759594 h 6864623"/>
              <a:gd name="connsiteX70" fmla="*/ 3726873 w 10640695"/>
              <a:gd name="connsiteY70" fmla="*/ 1842721 h 6864623"/>
              <a:gd name="connsiteX71" fmla="*/ 3768436 w 10640695"/>
              <a:gd name="connsiteY71" fmla="*/ 1856575 h 6864623"/>
              <a:gd name="connsiteX72" fmla="*/ 4156363 w 10640695"/>
              <a:gd name="connsiteY72" fmla="*/ 1856575 h 6864623"/>
              <a:gd name="connsiteX73" fmla="*/ 4184073 w 10640695"/>
              <a:gd name="connsiteY73" fmla="*/ 1898139 h 6864623"/>
              <a:gd name="connsiteX74" fmla="*/ 4294909 w 10640695"/>
              <a:gd name="connsiteY74" fmla="*/ 1911994 h 6864623"/>
              <a:gd name="connsiteX75" fmla="*/ 4336473 w 10640695"/>
              <a:gd name="connsiteY75" fmla="*/ 2036684 h 6864623"/>
              <a:gd name="connsiteX76" fmla="*/ 4239491 w 10640695"/>
              <a:gd name="connsiteY76" fmla="*/ 2050539 h 6864623"/>
              <a:gd name="connsiteX77" fmla="*/ 4197927 w 10640695"/>
              <a:gd name="connsiteY77" fmla="*/ 2078248 h 6864623"/>
              <a:gd name="connsiteX78" fmla="*/ 4156363 w 10640695"/>
              <a:gd name="connsiteY78" fmla="*/ 2036684 h 6864623"/>
              <a:gd name="connsiteX79" fmla="*/ 4100945 w 10640695"/>
              <a:gd name="connsiteY79" fmla="*/ 2022830 h 6864623"/>
              <a:gd name="connsiteX80" fmla="*/ 4059382 w 10640695"/>
              <a:gd name="connsiteY80" fmla="*/ 2008975 h 6864623"/>
              <a:gd name="connsiteX81" fmla="*/ 3920836 w 10640695"/>
              <a:gd name="connsiteY81" fmla="*/ 2022830 h 6864623"/>
              <a:gd name="connsiteX82" fmla="*/ 3823854 w 10640695"/>
              <a:gd name="connsiteY82" fmla="*/ 2036684 h 6864623"/>
              <a:gd name="connsiteX83" fmla="*/ 3629891 w 10640695"/>
              <a:gd name="connsiteY83" fmla="*/ 2050539 h 6864623"/>
              <a:gd name="connsiteX84" fmla="*/ 3588327 w 10640695"/>
              <a:gd name="connsiteY84" fmla="*/ 2078248 h 6864623"/>
              <a:gd name="connsiteX85" fmla="*/ 3546763 w 10640695"/>
              <a:gd name="connsiteY85" fmla="*/ 2092103 h 6864623"/>
              <a:gd name="connsiteX86" fmla="*/ 3408218 w 10640695"/>
              <a:gd name="connsiteY86" fmla="*/ 2161375 h 6864623"/>
              <a:gd name="connsiteX87" fmla="*/ 3366654 w 10640695"/>
              <a:gd name="connsiteY87" fmla="*/ 2189084 h 6864623"/>
              <a:gd name="connsiteX88" fmla="*/ 3352800 w 10640695"/>
              <a:gd name="connsiteY88" fmla="*/ 2230648 h 6864623"/>
              <a:gd name="connsiteX89" fmla="*/ 3325091 w 10640695"/>
              <a:gd name="connsiteY89" fmla="*/ 2272212 h 6864623"/>
              <a:gd name="connsiteX90" fmla="*/ 3311236 w 10640695"/>
              <a:gd name="connsiteY90" fmla="*/ 2313775 h 6864623"/>
              <a:gd name="connsiteX91" fmla="*/ 3394363 w 10640695"/>
              <a:gd name="connsiteY91" fmla="*/ 2244503 h 6864623"/>
              <a:gd name="connsiteX92" fmla="*/ 3491345 w 10640695"/>
              <a:gd name="connsiteY92" fmla="*/ 2202939 h 6864623"/>
              <a:gd name="connsiteX93" fmla="*/ 3532909 w 10640695"/>
              <a:gd name="connsiteY93" fmla="*/ 2175230 h 6864623"/>
              <a:gd name="connsiteX94" fmla="*/ 3616036 w 10640695"/>
              <a:gd name="connsiteY94" fmla="*/ 2147521 h 6864623"/>
              <a:gd name="connsiteX95" fmla="*/ 3657600 w 10640695"/>
              <a:gd name="connsiteY95" fmla="*/ 2105957 h 6864623"/>
              <a:gd name="connsiteX96" fmla="*/ 3699163 w 10640695"/>
              <a:gd name="connsiteY96" fmla="*/ 2092103 h 6864623"/>
              <a:gd name="connsiteX97" fmla="*/ 3740727 w 10640695"/>
              <a:gd name="connsiteY97" fmla="*/ 2064394 h 6864623"/>
              <a:gd name="connsiteX98" fmla="*/ 3920836 w 10640695"/>
              <a:gd name="connsiteY98" fmla="*/ 2078248 h 6864623"/>
              <a:gd name="connsiteX99" fmla="*/ 3962400 w 10640695"/>
              <a:gd name="connsiteY99" fmla="*/ 2092103 h 6864623"/>
              <a:gd name="connsiteX100" fmla="*/ 4087091 w 10640695"/>
              <a:gd name="connsiteY100" fmla="*/ 2105957 h 6864623"/>
              <a:gd name="connsiteX101" fmla="*/ 4184073 w 10640695"/>
              <a:gd name="connsiteY101" fmla="*/ 2119812 h 6864623"/>
              <a:gd name="connsiteX102" fmla="*/ 4364182 w 10640695"/>
              <a:gd name="connsiteY102" fmla="*/ 2119812 h 6864623"/>
              <a:gd name="connsiteX103" fmla="*/ 4391891 w 10640695"/>
              <a:gd name="connsiteY103" fmla="*/ 2078248 h 6864623"/>
              <a:gd name="connsiteX104" fmla="*/ 4433454 w 10640695"/>
              <a:gd name="connsiteY104" fmla="*/ 2050539 h 6864623"/>
              <a:gd name="connsiteX105" fmla="*/ 4461163 w 10640695"/>
              <a:gd name="connsiteY105" fmla="*/ 2008975 h 6864623"/>
              <a:gd name="connsiteX106" fmla="*/ 4544291 w 10640695"/>
              <a:gd name="connsiteY106" fmla="*/ 1981266 h 6864623"/>
              <a:gd name="connsiteX107" fmla="*/ 4724400 w 10640695"/>
              <a:gd name="connsiteY107" fmla="*/ 1995121 h 6864623"/>
              <a:gd name="connsiteX108" fmla="*/ 4807527 w 10640695"/>
              <a:gd name="connsiteY108" fmla="*/ 2022830 h 6864623"/>
              <a:gd name="connsiteX109" fmla="*/ 4835236 w 10640695"/>
              <a:gd name="connsiteY109" fmla="*/ 2064394 h 6864623"/>
              <a:gd name="connsiteX110" fmla="*/ 4821382 w 10640695"/>
              <a:gd name="connsiteY110" fmla="*/ 2133666 h 6864623"/>
              <a:gd name="connsiteX111" fmla="*/ 4724400 w 10640695"/>
              <a:gd name="connsiteY111" fmla="*/ 2147521 h 6864623"/>
              <a:gd name="connsiteX112" fmla="*/ 4544291 w 10640695"/>
              <a:gd name="connsiteY112" fmla="*/ 2161375 h 6864623"/>
              <a:gd name="connsiteX113" fmla="*/ 4585854 w 10640695"/>
              <a:gd name="connsiteY113" fmla="*/ 2189084 h 6864623"/>
              <a:gd name="connsiteX114" fmla="*/ 4613563 w 10640695"/>
              <a:gd name="connsiteY114" fmla="*/ 2216794 h 6864623"/>
              <a:gd name="connsiteX115" fmla="*/ 4668982 w 10640695"/>
              <a:gd name="connsiteY115" fmla="*/ 2230648 h 6864623"/>
              <a:gd name="connsiteX116" fmla="*/ 4738254 w 10640695"/>
              <a:gd name="connsiteY116" fmla="*/ 2299921 h 6864623"/>
              <a:gd name="connsiteX117" fmla="*/ 4696691 w 10640695"/>
              <a:gd name="connsiteY117" fmla="*/ 2369194 h 6864623"/>
              <a:gd name="connsiteX118" fmla="*/ 4655127 w 10640695"/>
              <a:gd name="connsiteY118" fmla="*/ 2383048 h 6864623"/>
              <a:gd name="connsiteX119" fmla="*/ 4572000 w 10640695"/>
              <a:gd name="connsiteY119" fmla="*/ 2424612 h 6864623"/>
              <a:gd name="connsiteX120" fmla="*/ 4530436 w 10640695"/>
              <a:gd name="connsiteY120" fmla="*/ 2452321 h 6864623"/>
              <a:gd name="connsiteX121" fmla="*/ 4475018 w 10640695"/>
              <a:gd name="connsiteY121" fmla="*/ 2480030 h 6864623"/>
              <a:gd name="connsiteX122" fmla="*/ 4405745 w 10640695"/>
              <a:gd name="connsiteY122" fmla="*/ 2369194 h 6864623"/>
              <a:gd name="connsiteX123" fmla="*/ 4308763 w 10640695"/>
              <a:gd name="connsiteY123" fmla="*/ 2396903 h 6864623"/>
              <a:gd name="connsiteX124" fmla="*/ 4322618 w 10640695"/>
              <a:gd name="connsiteY124" fmla="*/ 2480030 h 6864623"/>
              <a:gd name="connsiteX125" fmla="*/ 4336473 w 10640695"/>
              <a:gd name="connsiteY125" fmla="*/ 2535448 h 6864623"/>
              <a:gd name="connsiteX126" fmla="*/ 4350327 w 10640695"/>
              <a:gd name="connsiteY126" fmla="*/ 2604721 h 6864623"/>
              <a:gd name="connsiteX127" fmla="*/ 4405745 w 10640695"/>
              <a:gd name="connsiteY127" fmla="*/ 2673994 h 6864623"/>
              <a:gd name="connsiteX128" fmla="*/ 4572000 w 10640695"/>
              <a:gd name="connsiteY128" fmla="*/ 2632430 h 6864623"/>
              <a:gd name="connsiteX129" fmla="*/ 4655127 w 10640695"/>
              <a:gd name="connsiteY129" fmla="*/ 2604721 h 6864623"/>
              <a:gd name="connsiteX130" fmla="*/ 4696691 w 10640695"/>
              <a:gd name="connsiteY130" fmla="*/ 2577012 h 6864623"/>
              <a:gd name="connsiteX131" fmla="*/ 4779818 w 10640695"/>
              <a:gd name="connsiteY131" fmla="*/ 2590866 h 6864623"/>
              <a:gd name="connsiteX132" fmla="*/ 4752109 w 10640695"/>
              <a:gd name="connsiteY132" fmla="*/ 2660139 h 6864623"/>
              <a:gd name="connsiteX133" fmla="*/ 4710545 w 10640695"/>
              <a:gd name="connsiteY133" fmla="*/ 2743266 h 6864623"/>
              <a:gd name="connsiteX134" fmla="*/ 4752109 w 10640695"/>
              <a:gd name="connsiteY134" fmla="*/ 2881812 h 6864623"/>
              <a:gd name="connsiteX135" fmla="*/ 4835236 w 10640695"/>
              <a:gd name="connsiteY135" fmla="*/ 2909521 h 6864623"/>
              <a:gd name="connsiteX136" fmla="*/ 4849091 w 10640695"/>
              <a:gd name="connsiteY136" fmla="*/ 2978794 h 6864623"/>
              <a:gd name="connsiteX137" fmla="*/ 4959927 w 10640695"/>
              <a:gd name="connsiteY137" fmla="*/ 2978794 h 6864623"/>
              <a:gd name="connsiteX138" fmla="*/ 4987636 w 10640695"/>
              <a:gd name="connsiteY138" fmla="*/ 2951084 h 6864623"/>
              <a:gd name="connsiteX139" fmla="*/ 5112327 w 10640695"/>
              <a:gd name="connsiteY139" fmla="*/ 2909521 h 6864623"/>
              <a:gd name="connsiteX140" fmla="*/ 5153891 w 10640695"/>
              <a:gd name="connsiteY140" fmla="*/ 2895666 h 6864623"/>
              <a:gd name="connsiteX141" fmla="*/ 5195454 w 10640695"/>
              <a:gd name="connsiteY141" fmla="*/ 2881812 h 6864623"/>
              <a:gd name="connsiteX142" fmla="*/ 5237018 w 10640695"/>
              <a:gd name="connsiteY142" fmla="*/ 2854103 h 6864623"/>
              <a:gd name="connsiteX143" fmla="*/ 5320145 w 10640695"/>
              <a:gd name="connsiteY143" fmla="*/ 2770975 h 6864623"/>
              <a:gd name="connsiteX144" fmla="*/ 5361709 w 10640695"/>
              <a:gd name="connsiteY144" fmla="*/ 2757121 h 6864623"/>
              <a:gd name="connsiteX145" fmla="*/ 5389418 w 10640695"/>
              <a:gd name="connsiteY145" fmla="*/ 2673994 h 6864623"/>
              <a:gd name="connsiteX146" fmla="*/ 5458691 w 10640695"/>
              <a:gd name="connsiteY146" fmla="*/ 2604721 h 6864623"/>
              <a:gd name="connsiteX147" fmla="*/ 5611091 w 10640695"/>
              <a:gd name="connsiteY147" fmla="*/ 2618575 h 6864623"/>
              <a:gd name="connsiteX148" fmla="*/ 5638800 w 10640695"/>
              <a:gd name="connsiteY148" fmla="*/ 2660139 h 6864623"/>
              <a:gd name="connsiteX149" fmla="*/ 5652654 w 10640695"/>
              <a:gd name="connsiteY149" fmla="*/ 2701703 h 6864623"/>
              <a:gd name="connsiteX150" fmla="*/ 5666509 w 10640695"/>
              <a:gd name="connsiteY150" fmla="*/ 2784830 h 6864623"/>
              <a:gd name="connsiteX151" fmla="*/ 5708073 w 10640695"/>
              <a:gd name="connsiteY151" fmla="*/ 2812539 h 6864623"/>
              <a:gd name="connsiteX152" fmla="*/ 5805054 w 10640695"/>
              <a:gd name="connsiteY152" fmla="*/ 2867957 h 6864623"/>
              <a:gd name="connsiteX153" fmla="*/ 5832763 w 10640695"/>
              <a:gd name="connsiteY153" fmla="*/ 2909521 h 6864623"/>
              <a:gd name="connsiteX154" fmla="*/ 5888182 w 10640695"/>
              <a:gd name="connsiteY154" fmla="*/ 2937230 h 6864623"/>
              <a:gd name="connsiteX155" fmla="*/ 6012873 w 10640695"/>
              <a:gd name="connsiteY155" fmla="*/ 2964939 h 6864623"/>
              <a:gd name="connsiteX156" fmla="*/ 6096000 w 10640695"/>
              <a:gd name="connsiteY156" fmla="*/ 3020357 h 6864623"/>
              <a:gd name="connsiteX157" fmla="*/ 6165273 w 10640695"/>
              <a:gd name="connsiteY157" fmla="*/ 3089630 h 6864623"/>
              <a:gd name="connsiteX158" fmla="*/ 6206836 w 10640695"/>
              <a:gd name="connsiteY158" fmla="*/ 3131194 h 6864623"/>
              <a:gd name="connsiteX159" fmla="*/ 6289963 w 10640695"/>
              <a:gd name="connsiteY159" fmla="*/ 3158903 h 6864623"/>
              <a:gd name="connsiteX160" fmla="*/ 6331527 w 10640695"/>
              <a:gd name="connsiteY160" fmla="*/ 3172757 h 6864623"/>
              <a:gd name="connsiteX161" fmla="*/ 6359236 w 10640695"/>
              <a:gd name="connsiteY161" fmla="*/ 3214321 h 6864623"/>
              <a:gd name="connsiteX162" fmla="*/ 6400800 w 10640695"/>
              <a:gd name="connsiteY162" fmla="*/ 3366721 h 6864623"/>
              <a:gd name="connsiteX163" fmla="*/ 6525491 w 10640695"/>
              <a:gd name="connsiteY163" fmla="*/ 3435994 h 6864623"/>
              <a:gd name="connsiteX164" fmla="*/ 6594763 w 10640695"/>
              <a:gd name="connsiteY164" fmla="*/ 3449848 h 6864623"/>
              <a:gd name="connsiteX165" fmla="*/ 6636327 w 10640695"/>
              <a:gd name="connsiteY165" fmla="*/ 3463703 h 6864623"/>
              <a:gd name="connsiteX166" fmla="*/ 6677891 w 10640695"/>
              <a:gd name="connsiteY166" fmla="*/ 3546830 h 6864623"/>
              <a:gd name="connsiteX167" fmla="*/ 6719454 w 10640695"/>
              <a:gd name="connsiteY167" fmla="*/ 3574539 h 6864623"/>
              <a:gd name="connsiteX168" fmla="*/ 6761018 w 10640695"/>
              <a:gd name="connsiteY168" fmla="*/ 3588394 h 6864623"/>
              <a:gd name="connsiteX169" fmla="*/ 6691745 w 10640695"/>
              <a:gd name="connsiteY169" fmla="*/ 3449848 h 6864623"/>
              <a:gd name="connsiteX170" fmla="*/ 6664036 w 10640695"/>
              <a:gd name="connsiteY170" fmla="*/ 3408284 h 6864623"/>
              <a:gd name="connsiteX171" fmla="*/ 6691745 w 10640695"/>
              <a:gd name="connsiteY171" fmla="*/ 3463703 h 6864623"/>
              <a:gd name="connsiteX172" fmla="*/ 6719454 w 10640695"/>
              <a:gd name="connsiteY172" fmla="*/ 3546830 h 6864623"/>
              <a:gd name="connsiteX173" fmla="*/ 6747163 w 10640695"/>
              <a:gd name="connsiteY173" fmla="*/ 3588394 h 6864623"/>
              <a:gd name="connsiteX174" fmla="*/ 6858000 w 10640695"/>
              <a:gd name="connsiteY174" fmla="*/ 3671521 h 6864623"/>
              <a:gd name="connsiteX175" fmla="*/ 6899563 w 10640695"/>
              <a:gd name="connsiteY175" fmla="*/ 3685375 h 6864623"/>
              <a:gd name="connsiteX176" fmla="*/ 6927273 w 10640695"/>
              <a:gd name="connsiteY176" fmla="*/ 3782357 h 6864623"/>
              <a:gd name="connsiteX177" fmla="*/ 6968836 w 10640695"/>
              <a:gd name="connsiteY177" fmla="*/ 3837775 h 6864623"/>
              <a:gd name="connsiteX178" fmla="*/ 7010400 w 10640695"/>
              <a:gd name="connsiteY178" fmla="*/ 3865484 h 6864623"/>
              <a:gd name="connsiteX179" fmla="*/ 7079673 w 10640695"/>
              <a:gd name="connsiteY179" fmla="*/ 3934757 h 6864623"/>
              <a:gd name="connsiteX180" fmla="*/ 7232073 w 10640695"/>
              <a:gd name="connsiteY180" fmla="*/ 4059448 h 6864623"/>
              <a:gd name="connsiteX181" fmla="*/ 7315200 w 10640695"/>
              <a:gd name="connsiteY181" fmla="*/ 4101012 h 6864623"/>
              <a:gd name="connsiteX182" fmla="*/ 7370618 w 10640695"/>
              <a:gd name="connsiteY182" fmla="*/ 4128721 h 6864623"/>
              <a:gd name="connsiteX183" fmla="*/ 7453745 w 10640695"/>
              <a:gd name="connsiteY183" fmla="*/ 4184139 h 6864623"/>
              <a:gd name="connsiteX184" fmla="*/ 7495309 w 10640695"/>
              <a:gd name="connsiteY184" fmla="*/ 4211848 h 6864623"/>
              <a:gd name="connsiteX185" fmla="*/ 7550727 w 10640695"/>
              <a:gd name="connsiteY185" fmla="*/ 4225703 h 6864623"/>
              <a:gd name="connsiteX186" fmla="*/ 7592291 w 10640695"/>
              <a:gd name="connsiteY186" fmla="*/ 4267266 h 6864623"/>
              <a:gd name="connsiteX187" fmla="*/ 7633854 w 10640695"/>
              <a:gd name="connsiteY187" fmla="*/ 4294975 h 6864623"/>
              <a:gd name="connsiteX188" fmla="*/ 7647709 w 10640695"/>
              <a:gd name="connsiteY188" fmla="*/ 4336539 h 6864623"/>
              <a:gd name="connsiteX189" fmla="*/ 7744691 w 10640695"/>
              <a:gd name="connsiteY189" fmla="*/ 4447375 h 6864623"/>
              <a:gd name="connsiteX190" fmla="*/ 7772400 w 10640695"/>
              <a:gd name="connsiteY190" fmla="*/ 4488939 h 6864623"/>
              <a:gd name="connsiteX191" fmla="*/ 7813963 w 10640695"/>
              <a:gd name="connsiteY191" fmla="*/ 4502794 h 6864623"/>
              <a:gd name="connsiteX192" fmla="*/ 7897091 w 10640695"/>
              <a:gd name="connsiteY192" fmla="*/ 4558212 h 6864623"/>
              <a:gd name="connsiteX193" fmla="*/ 7897091 w 10640695"/>
              <a:gd name="connsiteY193" fmla="*/ 4558212 h 6864623"/>
              <a:gd name="connsiteX194" fmla="*/ 7980218 w 10640695"/>
              <a:gd name="connsiteY194" fmla="*/ 4627484 h 6864623"/>
              <a:gd name="connsiteX195" fmla="*/ 8007927 w 10640695"/>
              <a:gd name="connsiteY195" fmla="*/ 4655194 h 6864623"/>
              <a:gd name="connsiteX196" fmla="*/ 8091054 w 10640695"/>
              <a:gd name="connsiteY196" fmla="*/ 4696757 h 6864623"/>
              <a:gd name="connsiteX197" fmla="*/ 8132618 w 10640695"/>
              <a:gd name="connsiteY197" fmla="*/ 4738321 h 6864623"/>
              <a:gd name="connsiteX198" fmla="*/ 8146473 w 10640695"/>
              <a:gd name="connsiteY198" fmla="*/ 4779884 h 6864623"/>
              <a:gd name="connsiteX199" fmla="*/ 8215745 w 10640695"/>
              <a:gd name="connsiteY199" fmla="*/ 4849157 h 6864623"/>
              <a:gd name="connsiteX200" fmla="*/ 8257309 w 10640695"/>
              <a:gd name="connsiteY200" fmla="*/ 4890721 h 6864623"/>
              <a:gd name="connsiteX201" fmla="*/ 8326582 w 10640695"/>
              <a:gd name="connsiteY201" fmla="*/ 4973848 h 6864623"/>
              <a:gd name="connsiteX202" fmla="*/ 8395854 w 10640695"/>
              <a:gd name="connsiteY202" fmla="*/ 5056975 h 6864623"/>
              <a:gd name="connsiteX203" fmla="*/ 8478982 w 10640695"/>
              <a:gd name="connsiteY203" fmla="*/ 5084684 h 6864623"/>
              <a:gd name="connsiteX204" fmla="*/ 8520545 w 10640695"/>
              <a:gd name="connsiteY204" fmla="*/ 5098539 h 6864623"/>
              <a:gd name="connsiteX205" fmla="*/ 8562109 w 10640695"/>
              <a:gd name="connsiteY205" fmla="*/ 5112394 h 6864623"/>
              <a:gd name="connsiteX206" fmla="*/ 8603673 w 10640695"/>
              <a:gd name="connsiteY206" fmla="*/ 5126248 h 6864623"/>
              <a:gd name="connsiteX207" fmla="*/ 8686800 w 10640695"/>
              <a:gd name="connsiteY207" fmla="*/ 5209375 h 6864623"/>
              <a:gd name="connsiteX208" fmla="*/ 8659091 w 10640695"/>
              <a:gd name="connsiteY208" fmla="*/ 5306357 h 6864623"/>
              <a:gd name="connsiteX209" fmla="*/ 8700654 w 10640695"/>
              <a:gd name="connsiteY209" fmla="*/ 5472612 h 6864623"/>
              <a:gd name="connsiteX210" fmla="*/ 8686800 w 10640695"/>
              <a:gd name="connsiteY210" fmla="*/ 5555739 h 6864623"/>
              <a:gd name="connsiteX211" fmla="*/ 8672945 w 10640695"/>
              <a:gd name="connsiteY211" fmla="*/ 5597303 h 6864623"/>
              <a:gd name="connsiteX212" fmla="*/ 8631382 w 10640695"/>
              <a:gd name="connsiteY212" fmla="*/ 5611157 h 6864623"/>
              <a:gd name="connsiteX213" fmla="*/ 8575963 w 10640695"/>
              <a:gd name="connsiteY213" fmla="*/ 5555739 h 6864623"/>
              <a:gd name="connsiteX214" fmla="*/ 8534400 w 10640695"/>
              <a:gd name="connsiteY214" fmla="*/ 5528030 h 6864623"/>
              <a:gd name="connsiteX215" fmla="*/ 8451273 w 10640695"/>
              <a:gd name="connsiteY215" fmla="*/ 5458757 h 6864623"/>
              <a:gd name="connsiteX216" fmla="*/ 8423563 w 10640695"/>
              <a:gd name="connsiteY216" fmla="*/ 5417194 h 6864623"/>
              <a:gd name="connsiteX217" fmla="*/ 8340436 w 10640695"/>
              <a:gd name="connsiteY217" fmla="*/ 5389484 h 6864623"/>
              <a:gd name="connsiteX218" fmla="*/ 8243454 w 10640695"/>
              <a:gd name="connsiteY218" fmla="*/ 5361775 h 6864623"/>
              <a:gd name="connsiteX219" fmla="*/ 8215745 w 10640695"/>
              <a:gd name="connsiteY219" fmla="*/ 5278648 h 6864623"/>
              <a:gd name="connsiteX220" fmla="*/ 8091054 w 10640695"/>
              <a:gd name="connsiteY220" fmla="*/ 5209375 h 6864623"/>
              <a:gd name="connsiteX221" fmla="*/ 7897091 w 10640695"/>
              <a:gd name="connsiteY221" fmla="*/ 5223230 h 6864623"/>
              <a:gd name="connsiteX222" fmla="*/ 7855527 w 10640695"/>
              <a:gd name="connsiteY222" fmla="*/ 5250939 h 6864623"/>
              <a:gd name="connsiteX223" fmla="*/ 7744691 w 10640695"/>
              <a:gd name="connsiteY223" fmla="*/ 5278648 h 6864623"/>
              <a:gd name="connsiteX224" fmla="*/ 7453745 w 10640695"/>
              <a:gd name="connsiteY224" fmla="*/ 5306357 h 6864623"/>
              <a:gd name="connsiteX225" fmla="*/ 7412182 w 10640695"/>
              <a:gd name="connsiteY225" fmla="*/ 5347921 h 6864623"/>
              <a:gd name="connsiteX226" fmla="*/ 7426036 w 10640695"/>
              <a:gd name="connsiteY226" fmla="*/ 5389484 h 6864623"/>
              <a:gd name="connsiteX227" fmla="*/ 7509163 w 10640695"/>
              <a:gd name="connsiteY227" fmla="*/ 5431048 h 6864623"/>
              <a:gd name="connsiteX228" fmla="*/ 7536873 w 10640695"/>
              <a:gd name="connsiteY228" fmla="*/ 5472612 h 6864623"/>
              <a:gd name="connsiteX229" fmla="*/ 7620000 w 10640695"/>
              <a:gd name="connsiteY229" fmla="*/ 5528030 h 6864623"/>
              <a:gd name="connsiteX230" fmla="*/ 7703127 w 10640695"/>
              <a:gd name="connsiteY230" fmla="*/ 5500321 h 6864623"/>
              <a:gd name="connsiteX231" fmla="*/ 7744691 w 10640695"/>
              <a:gd name="connsiteY231" fmla="*/ 5486466 h 6864623"/>
              <a:gd name="connsiteX232" fmla="*/ 7841673 w 10640695"/>
              <a:gd name="connsiteY232" fmla="*/ 5514175 h 6864623"/>
              <a:gd name="connsiteX233" fmla="*/ 7924800 w 10640695"/>
              <a:gd name="connsiteY233" fmla="*/ 5541884 h 6864623"/>
              <a:gd name="connsiteX234" fmla="*/ 7966363 w 10640695"/>
              <a:gd name="connsiteY234" fmla="*/ 5583448 h 6864623"/>
              <a:gd name="connsiteX235" fmla="*/ 7980218 w 10640695"/>
              <a:gd name="connsiteY235" fmla="*/ 5638866 h 6864623"/>
              <a:gd name="connsiteX236" fmla="*/ 7980218 w 10640695"/>
              <a:gd name="connsiteY236" fmla="*/ 5832830 h 6864623"/>
              <a:gd name="connsiteX237" fmla="*/ 7938654 w 10640695"/>
              <a:gd name="connsiteY237" fmla="*/ 5860539 h 6864623"/>
              <a:gd name="connsiteX238" fmla="*/ 7910945 w 10640695"/>
              <a:gd name="connsiteY238" fmla="*/ 5943666 h 6864623"/>
              <a:gd name="connsiteX239" fmla="*/ 7994073 w 10640695"/>
              <a:gd name="connsiteY239" fmla="*/ 6054503 h 6864623"/>
              <a:gd name="connsiteX240" fmla="*/ 8049491 w 10640695"/>
              <a:gd name="connsiteY240" fmla="*/ 6109921 h 6864623"/>
              <a:gd name="connsiteX241" fmla="*/ 8077200 w 10640695"/>
              <a:gd name="connsiteY241" fmla="*/ 6151484 h 6864623"/>
              <a:gd name="connsiteX242" fmla="*/ 8146473 w 10640695"/>
              <a:gd name="connsiteY242" fmla="*/ 6220757 h 6864623"/>
              <a:gd name="connsiteX243" fmla="*/ 8160327 w 10640695"/>
              <a:gd name="connsiteY243" fmla="*/ 6262321 h 6864623"/>
              <a:gd name="connsiteX244" fmla="*/ 8174182 w 10640695"/>
              <a:gd name="connsiteY244" fmla="*/ 6359303 h 6864623"/>
              <a:gd name="connsiteX245" fmla="*/ 8257309 w 10640695"/>
              <a:gd name="connsiteY245" fmla="*/ 6414721 h 6864623"/>
              <a:gd name="connsiteX246" fmla="*/ 8340436 w 10640695"/>
              <a:gd name="connsiteY246" fmla="*/ 6483994 h 6864623"/>
              <a:gd name="connsiteX247" fmla="*/ 8437418 w 10640695"/>
              <a:gd name="connsiteY247" fmla="*/ 6525557 h 6864623"/>
              <a:gd name="connsiteX248" fmla="*/ 8478982 w 10640695"/>
              <a:gd name="connsiteY248" fmla="*/ 6553266 h 6864623"/>
              <a:gd name="connsiteX249" fmla="*/ 9185563 w 10640695"/>
              <a:gd name="connsiteY249" fmla="*/ 6594830 h 6864623"/>
              <a:gd name="connsiteX250" fmla="*/ 9337963 w 10640695"/>
              <a:gd name="connsiteY250" fmla="*/ 6580975 h 6864623"/>
              <a:gd name="connsiteX251" fmla="*/ 9393382 w 10640695"/>
              <a:gd name="connsiteY251" fmla="*/ 6567121 h 6864623"/>
              <a:gd name="connsiteX252" fmla="*/ 9407236 w 10640695"/>
              <a:gd name="connsiteY252" fmla="*/ 6608684 h 6864623"/>
              <a:gd name="connsiteX253" fmla="*/ 9324109 w 10640695"/>
              <a:gd name="connsiteY253" fmla="*/ 6677957 h 6864623"/>
              <a:gd name="connsiteX254" fmla="*/ 9268691 w 10640695"/>
              <a:gd name="connsiteY254" fmla="*/ 6705666 h 6864623"/>
              <a:gd name="connsiteX255" fmla="*/ 9199418 w 10640695"/>
              <a:gd name="connsiteY255" fmla="*/ 6788794 h 6864623"/>
              <a:gd name="connsiteX256" fmla="*/ 9213273 w 10640695"/>
              <a:gd name="connsiteY256" fmla="*/ 6858066 h 6864623"/>
              <a:gd name="connsiteX257" fmla="*/ 9337963 w 10640695"/>
              <a:gd name="connsiteY257" fmla="*/ 6844212 h 6864623"/>
              <a:gd name="connsiteX258" fmla="*/ 9365673 w 10640695"/>
              <a:gd name="connsiteY258" fmla="*/ 6802648 h 6864623"/>
              <a:gd name="connsiteX259" fmla="*/ 9407236 w 10640695"/>
              <a:gd name="connsiteY259" fmla="*/ 6761084 h 6864623"/>
              <a:gd name="connsiteX260" fmla="*/ 9462654 w 10640695"/>
              <a:gd name="connsiteY260" fmla="*/ 6747230 h 6864623"/>
              <a:gd name="connsiteX261" fmla="*/ 9504218 w 10640695"/>
              <a:gd name="connsiteY261" fmla="*/ 6733375 h 6864623"/>
              <a:gd name="connsiteX262" fmla="*/ 9573491 w 10640695"/>
              <a:gd name="connsiteY262" fmla="*/ 6719521 h 6864623"/>
              <a:gd name="connsiteX263" fmla="*/ 9628909 w 10640695"/>
              <a:gd name="connsiteY263" fmla="*/ 6705666 h 6864623"/>
              <a:gd name="connsiteX264" fmla="*/ 9725891 w 10640695"/>
              <a:gd name="connsiteY264" fmla="*/ 6719521 h 6864623"/>
              <a:gd name="connsiteX265" fmla="*/ 9767454 w 10640695"/>
              <a:gd name="connsiteY265" fmla="*/ 6747230 h 6864623"/>
              <a:gd name="connsiteX266" fmla="*/ 9809018 w 10640695"/>
              <a:gd name="connsiteY266" fmla="*/ 6761084 h 6864623"/>
              <a:gd name="connsiteX267" fmla="*/ 10030691 w 10640695"/>
              <a:gd name="connsiteY267" fmla="*/ 6747230 h 6864623"/>
              <a:gd name="connsiteX268" fmla="*/ 10113818 w 10640695"/>
              <a:gd name="connsiteY268" fmla="*/ 6733375 h 6864623"/>
              <a:gd name="connsiteX269" fmla="*/ 10155382 w 10640695"/>
              <a:gd name="connsiteY269" fmla="*/ 6691812 h 6864623"/>
              <a:gd name="connsiteX270" fmla="*/ 10266218 w 10640695"/>
              <a:gd name="connsiteY270" fmla="*/ 6608684 h 6864623"/>
              <a:gd name="connsiteX271" fmla="*/ 10349345 w 10640695"/>
              <a:gd name="connsiteY271" fmla="*/ 6580975 h 6864623"/>
              <a:gd name="connsiteX272" fmla="*/ 10404763 w 10640695"/>
              <a:gd name="connsiteY272" fmla="*/ 6483994 h 6864623"/>
              <a:gd name="connsiteX273" fmla="*/ 10446327 w 10640695"/>
              <a:gd name="connsiteY273" fmla="*/ 6456284 h 6864623"/>
              <a:gd name="connsiteX274" fmla="*/ 10501745 w 10640695"/>
              <a:gd name="connsiteY274" fmla="*/ 6373157 h 6864623"/>
              <a:gd name="connsiteX275" fmla="*/ 10529454 w 10640695"/>
              <a:gd name="connsiteY275" fmla="*/ 6331594 h 6864623"/>
              <a:gd name="connsiteX276" fmla="*/ 10557163 w 10640695"/>
              <a:gd name="connsiteY276" fmla="*/ 6303884 h 6864623"/>
              <a:gd name="connsiteX277" fmla="*/ 10571018 w 10640695"/>
              <a:gd name="connsiteY277" fmla="*/ 6165339 h 6864623"/>
              <a:gd name="connsiteX278" fmla="*/ 10612582 w 10640695"/>
              <a:gd name="connsiteY278" fmla="*/ 6123775 h 6864623"/>
              <a:gd name="connsiteX279" fmla="*/ 10626436 w 10640695"/>
              <a:gd name="connsiteY279" fmla="*/ 5971375 h 6864623"/>
              <a:gd name="connsiteX280" fmla="*/ 10598727 w 10640695"/>
              <a:gd name="connsiteY280" fmla="*/ 5874394 h 6864623"/>
              <a:gd name="connsiteX281" fmla="*/ 10529454 w 10640695"/>
              <a:gd name="connsiteY281" fmla="*/ 5805121 h 6864623"/>
              <a:gd name="connsiteX282" fmla="*/ 10515600 w 10640695"/>
              <a:gd name="connsiteY282" fmla="*/ 5749703 h 6864623"/>
              <a:gd name="connsiteX283" fmla="*/ 10557163 w 10640695"/>
              <a:gd name="connsiteY283" fmla="*/ 5721994 h 6864623"/>
              <a:gd name="connsiteX284" fmla="*/ 10584873 w 10640695"/>
              <a:gd name="connsiteY284" fmla="*/ 5680430 h 6864623"/>
              <a:gd name="connsiteX285" fmla="*/ 10598727 w 10640695"/>
              <a:gd name="connsiteY285" fmla="*/ 5625012 h 6864623"/>
              <a:gd name="connsiteX286" fmla="*/ 10626436 w 10640695"/>
              <a:gd name="connsiteY286" fmla="*/ 5541884 h 6864623"/>
              <a:gd name="connsiteX287" fmla="*/ 10571018 w 10640695"/>
              <a:gd name="connsiteY287" fmla="*/ 5555739 h 6864623"/>
              <a:gd name="connsiteX288" fmla="*/ 10529454 w 10640695"/>
              <a:gd name="connsiteY288" fmla="*/ 5583448 h 6864623"/>
              <a:gd name="connsiteX289" fmla="*/ 10432473 w 10640695"/>
              <a:gd name="connsiteY289" fmla="*/ 5597303 h 6864623"/>
              <a:gd name="connsiteX290" fmla="*/ 10349345 w 10640695"/>
              <a:gd name="connsiteY290" fmla="*/ 5625012 h 6864623"/>
              <a:gd name="connsiteX291" fmla="*/ 10307782 w 10640695"/>
              <a:gd name="connsiteY291" fmla="*/ 5638866 h 6864623"/>
              <a:gd name="connsiteX292" fmla="*/ 9809018 w 10640695"/>
              <a:gd name="connsiteY292" fmla="*/ 5652721 h 6864623"/>
              <a:gd name="connsiteX293" fmla="*/ 9725891 w 10640695"/>
              <a:gd name="connsiteY293" fmla="*/ 5625012 h 6864623"/>
              <a:gd name="connsiteX294" fmla="*/ 9684327 w 10640695"/>
              <a:gd name="connsiteY294" fmla="*/ 5611157 h 6864623"/>
              <a:gd name="connsiteX295" fmla="*/ 9462654 w 10640695"/>
              <a:gd name="connsiteY295" fmla="*/ 5583448 h 6864623"/>
              <a:gd name="connsiteX296" fmla="*/ 9379527 w 10640695"/>
              <a:gd name="connsiteY296" fmla="*/ 5555739 h 6864623"/>
              <a:gd name="connsiteX297" fmla="*/ 9337963 w 10640695"/>
              <a:gd name="connsiteY297" fmla="*/ 5541884 h 6864623"/>
              <a:gd name="connsiteX298" fmla="*/ 9130145 w 10640695"/>
              <a:gd name="connsiteY298" fmla="*/ 5569594 h 6864623"/>
              <a:gd name="connsiteX299" fmla="*/ 9088582 w 10640695"/>
              <a:gd name="connsiteY299" fmla="*/ 5597303 h 6864623"/>
              <a:gd name="connsiteX300" fmla="*/ 9033163 w 10640695"/>
              <a:gd name="connsiteY300" fmla="*/ 5569594 h 6864623"/>
              <a:gd name="connsiteX301" fmla="*/ 8936182 w 10640695"/>
              <a:gd name="connsiteY301" fmla="*/ 5458757 h 6864623"/>
              <a:gd name="connsiteX302" fmla="*/ 8922327 w 10640695"/>
              <a:gd name="connsiteY302" fmla="*/ 5417194 h 6864623"/>
              <a:gd name="connsiteX303" fmla="*/ 8894618 w 10640695"/>
              <a:gd name="connsiteY303" fmla="*/ 5375630 h 6864623"/>
              <a:gd name="connsiteX304" fmla="*/ 8866909 w 10640695"/>
              <a:gd name="connsiteY304" fmla="*/ 5292503 h 6864623"/>
              <a:gd name="connsiteX305" fmla="*/ 8839200 w 10640695"/>
              <a:gd name="connsiteY305" fmla="*/ 5250939 h 6864623"/>
              <a:gd name="connsiteX306" fmla="*/ 8811491 w 10640695"/>
              <a:gd name="connsiteY306" fmla="*/ 5140103 h 6864623"/>
              <a:gd name="connsiteX307" fmla="*/ 8783782 w 10640695"/>
              <a:gd name="connsiteY307" fmla="*/ 5098539 h 6864623"/>
              <a:gd name="connsiteX308" fmla="*/ 8769927 w 10640695"/>
              <a:gd name="connsiteY308" fmla="*/ 5056975 h 6864623"/>
              <a:gd name="connsiteX309" fmla="*/ 8728363 w 10640695"/>
              <a:gd name="connsiteY309" fmla="*/ 5043121 h 6864623"/>
              <a:gd name="connsiteX310" fmla="*/ 8645236 w 10640695"/>
              <a:gd name="connsiteY310" fmla="*/ 4987703 h 6864623"/>
              <a:gd name="connsiteX311" fmla="*/ 8603673 w 10640695"/>
              <a:gd name="connsiteY311" fmla="*/ 4959994 h 6864623"/>
              <a:gd name="connsiteX312" fmla="*/ 8575963 w 10640695"/>
              <a:gd name="connsiteY312" fmla="*/ 4932284 h 6864623"/>
              <a:gd name="connsiteX313" fmla="*/ 8492836 w 10640695"/>
              <a:gd name="connsiteY313" fmla="*/ 4918430 h 6864623"/>
              <a:gd name="connsiteX314" fmla="*/ 8437418 w 10640695"/>
              <a:gd name="connsiteY314" fmla="*/ 4863012 h 6864623"/>
              <a:gd name="connsiteX315" fmla="*/ 8423563 w 10640695"/>
              <a:gd name="connsiteY315" fmla="*/ 4821448 h 6864623"/>
              <a:gd name="connsiteX316" fmla="*/ 8382000 w 10640695"/>
              <a:gd name="connsiteY316" fmla="*/ 4793739 h 6864623"/>
              <a:gd name="connsiteX317" fmla="*/ 8326582 w 10640695"/>
              <a:gd name="connsiteY317" fmla="*/ 4710612 h 6864623"/>
              <a:gd name="connsiteX318" fmla="*/ 8271163 w 10640695"/>
              <a:gd name="connsiteY318" fmla="*/ 4669048 h 6864623"/>
              <a:gd name="connsiteX319" fmla="*/ 8229600 w 10640695"/>
              <a:gd name="connsiteY319" fmla="*/ 4641339 h 6864623"/>
              <a:gd name="connsiteX320" fmla="*/ 8146473 w 10640695"/>
              <a:gd name="connsiteY320" fmla="*/ 4585921 h 6864623"/>
              <a:gd name="connsiteX321" fmla="*/ 8104909 w 10640695"/>
              <a:gd name="connsiteY321" fmla="*/ 4544357 h 6864623"/>
              <a:gd name="connsiteX322" fmla="*/ 8091054 w 10640695"/>
              <a:gd name="connsiteY322" fmla="*/ 4502794 h 6864623"/>
              <a:gd name="connsiteX323" fmla="*/ 7980218 w 10640695"/>
              <a:gd name="connsiteY323" fmla="*/ 4419666 h 6864623"/>
              <a:gd name="connsiteX324" fmla="*/ 7855527 w 10640695"/>
              <a:gd name="connsiteY324" fmla="*/ 4378103 h 6864623"/>
              <a:gd name="connsiteX325" fmla="*/ 7813963 w 10640695"/>
              <a:gd name="connsiteY325" fmla="*/ 4364248 h 6864623"/>
              <a:gd name="connsiteX326" fmla="*/ 7786254 w 10640695"/>
              <a:gd name="connsiteY326" fmla="*/ 4308830 h 6864623"/>
              <a:gd name="connsiteX327" fmla="*/ 7744691 w 10640695"/>
              <a:gd name="connsiteY327" fmla="*/ 4294975 h 6864623"/>
              <a:gd name="connsiteX328" fmla="*/ 7703127 w 10640695"/>
              <a:gd name="connsiteY328" fmla="*/ 4267266 h 6864623"/>
              <a:gd name="connsiteX329" fmla="*/ 7675418 w 10640695"/>
              <a:gd name="connsiteY329" fmla="*/ 4225703 h 6864623"/>
              <a:gd name="connsiteX330" fmla="*/ 7633854 w 10640695"/>
              <a:gd name="connsiteY330" fmla="*/ 4211848 h 6864623"/>
              <a:gd name="connsiteX331" fmla="*/ 7578436 w 10640695"/>
              <a:gd name="connsiteY331" fmla="*/ 4073303 h 6864623"/>
              <a:gd name="connsiteX332" fmla="*/ 7564582 w 10640695"/>
              <a:gd name="connsiteY332" fmla="*/ 4031739 h 6864623"/>
              <a:gd name="connsiteX333" fmla="*/ 7509163 w 10640695"/>
              <a:gd name="connsiteY333" fmla="*/ 3934757 h 6864623"/>
              <a:gd name="connsiteX334" fmla="*/ 7426036 w 10640695"/>
              <a:gd name="connsiteY334" fmla="*/ 3907048 h 6864623"/>
              <a:gd name="connsiteX335" fmla="*/ 7384473 w 10640695"/>
              <a:gd name="connsiteY335" fmla="*/ 3893194 h 6864623"/>
              <a:gd name="connsiteX336" fmla="*/ 7315200 w 10640695"/>
              <a:gd name="connsiteY336" fmla="*/ 3796212 h 6864623"/>
              <a:gd name="connsiteX337" fmla="*/ 7273636 w 10640695"/>
              <a:gd name="connsiteY337" fmla="*/ 3768503 h 6864623"/>
              <a:gd name="connsiteX338" fmla="*/ 7190509 w 10640695"/>
              <a:gd name="connsiteY338" fmla="*/ 3685375 h 6864623"/>
              <a:gd name="connsiteX339" fmla="*/ 7121236 w 10640695"/>
              <a:gd name="connsiteY339" fmla="*/ 3588394 h 6864623"/>
              <a:gd name="connsiteX340" fmla="*/ 7038109 w 10640695"/>
              <a:gd name="connsiteY340" fmla="*/ 3532975 h 6864623"/>
              <a:gd name="connsiteX341" fmla="*/ 6982691 w 10640695"/>
              <a:gd name="connsiteY341" fmla="*/ 3477557 h 6864623"/>
              <a:gd name="connsiteX342" fmla="*/ 6954982 w 10640695"/>
              <a:gd name="connsiteY342" fmla="*/ 3394430 h 6864623"/>
              <a:gd name="connsiteX343" fmla="*/ 6871854 w 10640695"/>
              <a:gd name="connsiteY343" fmla="*/ 3325157 h 6864623"/>
              <a:gd name="connsiteX344" fmla="*/ 6844145 w 10640695"/>
              <a:gd name="connsiteY344" fmla="*/ 3283594 h 6864623"/>
              <a:gd name="connsiteX345" fmla="*/ 6816436 w 10640695"/>
              <a:gd name="connsiteY345" fmla="*/ 3255884 h 6864623"/>
              <a:gd name="connsiteX346" fmla="*/ 6788727 w 10640695"/>
              <a:gd name="connsiteY346" fmla="*/ 3214321 h 6864623"/>
              <a:gd name="connsiteX347" fmla="*/ 6677891 w 10640695"/>
              <a:gd name="connsiteY347" fmla="*/ 3145048 h 6864623"/>
              <a:gd name="connsiteX348" fmla="*/ 6608618 w 10640695"/>
              <a:gd name="connsiteY348" fmla="*/ 3089630 h 6864623"/>
              <a:gd name="connsiteX349" fmla="*/ 6567054 w 10640695"/>
              <a:gd name="connsiteY349" fmla="*/ 3048066 h 6864623"/>
              <a:gd name="connsiteX350" fmla="*/ 6525491 w 10640695"/>
              <a:gd name="connsiteY350" fmla="*/ 3020357 h 6864623"/>
              <a:gd name="connsiteX351" fmla="*/ 6483927 w 10640695"/>
              <a:gd name="connsiteY351" fmla="*/ 2978794 h 6864623"/>
              <a:gd name="connsiteX352" fmla="*/ 6400800 w 10640695"/>
              <a:gd name="connsiteY352" fmla="*/ 2937230 h 6864623"/>
              <a:gd name="connsiteX353" fmla="*/ 6359236 w 10640695"/>
              <a:gd name="connsiteY353" fmla="*/ 2951084 h 6864623"/>
              <a:gd name="connsiteX354" fmla="*/ 6206836 w 10640695"/>
              <a:gd name="connsiteY354" fmla="*/ 2937230 h 6864623"/>
              <a:gd name="connsiteX355" fmla="*/ 6192982 w 10640695"/>
              <a:gd name="connsiteY355" fmla="*/ 2729412 h 6864623"/>
              <a:gd name="connsiteX356" fmla="*/ 6151418 w 10640695"/>
              <a:gd name="connsiteY356" fmla="*/ 2701703 h 6864623"/>
              <a:gd name="connsiteX357" fmla="*/ 6137563 w 10640695"/>
              <a:gd name="connsiteY357" fmla="*/ 2660139 h 6864623"/>
              <a:gd name="connsiteX358" fmla="*/ 6096000 w 10640695"/>
              <a:gd name="connsiteY358" fmla="*/ 2646284 h 6864623"/>
              <a:gd name="connsiteX359" fmla="*/ 6040582 w 10640695"/>
              <a:gd name="connsiteY359" fmla="*/ 2618575 h 6864623"/>
              <a:gd name="connsiteX360" fmla="*/ 5999018 w 10640695"/>
              <a:gd name="connsiteY360" fmla="*/ 2577012 h 6864623"/>
              <a:gd name="connsiteX361" fmla="*/ 5846618 w 10640695"/>
              <a:gd name="connsiteY361" fmla="*/ 2563157 h 6864623"/>
              <a:gd name="connsiteX362" fmla="*/ 5805054 w 10640695"/>
              <a:gd name="connsiteY362" fmla="*/ 2535448 h 6864623"/>
              <a:gd name="connsiteX363" fmla="*/ 5735782 w 10640695"/>
              <a:gd name="connsiteY363" fmla="*/ 2466175 h 6864623"/>
              <a:gd name="connsiteX364" fmla="*/ 5597236 w 10640695"/>
              <a:gd name="connsiteY364" fmla="*/ 2452321 h 6864623"/>
              <a:gd name="connsiteX365" fmla="*/ 5555673 w 10640695"/>
              <a:gd name="connsiteY365" fmla="*/ 2341484 h 6864623"/>
              <a:gd name="connsiteX366" fmla="*/ 5527963 w 10640695"/>
              <a:gd name="connsiteY366" fmla="*/ 2313775 h 6864623"/>
              <a:gd name="connsiteX367" fmla="*/ 5389418 w 10640695"/>
              <a:gd name="connsiteY367" fmla="*/ 2286066 h 6864623"/>
              <a:gd name="connsiteX368" fmla="*/ 5306291 w 10640695"/>
              <a:gd name="connsiteY368" fmla="*/ 2230648 h 6864623"/>
              <a:gd name="connsiteX369" fmla="*/ 5250873 w 10640695"/>
              <a:gd name="connsiteY369" fmla="*/ 2147521 h 6864623"/>
              <a:gd name="connsiteX370" fmla="*/ 5209309 w 10640695"/>
              <a:gd name="connsiteY370" fmla="*/ 2161375 h 6864623"/>
              <a:gd name="connsiteX371" fmla="*/ 5098473 w 10640695"/>
              <a:gd name="connsiteY371" fmla="*/ 2133666 h 6864623"/>
              <a:gd name="connsiteX372" fmla="*/ 5070763 w 10640695"/>
              <a:gd name="connsiteY372" fmla="*/ 2092103 h 6864623"/>
              <a:gd name="connsiteX373" fmla="*/ 4932218 w 10640695"/>
              <a:gd name="connsiteY373" fmla="*/ 2050539 h 6864623"/>
              <a:gd name="connsiteX374" fmla="*/ 4890654 w 10640695"/>
              <a:gd name="connsiteY374" fmla="*/ 2022830 h 6864623"/>
              <a:gd name="connsiteX375" fmla="*/ 4835236 w 10640695"/>
              <a:gd name="connsiteY375" fmla="*/ 2008975 h 6864623"/>
              <a:gd name="connsiteX376" fmla="*/ 4821382 w 10640695"/>
              <a:gd name="connsiteY376" fmla="*/ 1967412 h 6864623"/>
              <a:gd name="connsiteX377" fmla="*/ 4738254 w 10640695"/>
              <a:gd name="connsiteY377" fmla="*/ 1939703 h 6864623"/>
              <a:gd name="connsiteX378" fmla="*/ 4682836 w 10640695"/>
              <a:gd name="connsiteY378" fmla="*/ 1884284 h 6864623"/>
              <a:gd name="connsiteX379" fmla="*/ 4627418 w 10640695"/>
              <a:gd name="connsiteY379" fmla="*/ 1828866 h 6864623"/>
              <a:gd name="connsiteX380" fmla="*/ 4558145 w 10640695"/>
              <a:gd name="connsiteY380" fmla="*/ 1773448 h 6864623"/>
              <a:gd name="connsiteX381" fmla="*/ 4516582 w 10640695"/>
              <a:gd name="connsiteY381" fmla="*/ 1801157 h 6864623"/>
              <a:gd name="connsiteX382" fmla="*/ 4419600 w 10640695"/>
              <a:gd name="connsiteY382" fmla="*/ 1787303 h 6864623"/>
              <a:gd name="connsiteX383" fmla="*/ 4378036 w 10640695"/>
              <a:gd name="connsiteY383" fmla="*/ 1745739 h 6864623"/>
              <a:gd name="connsiteX384" fmla="*/ 4308763 w 10640695"/>
              <a:gd name="connsiteY384" fmla="*/ 1731884 h 6864623"/>
              <a:gd name="connsiteX385" fmla="*/ 4239491 w 10640695"/>
              <a:gd name="connsiteY385" fmla="*/ 1690321 h 6864623"/>
              <a:gd name="connsiteX386" fmla="*/ 4100945 w 10640695"/>
              <a:gd name="connsiteY386" fmla="*/ 1676466 h 6864623"/>
              <a:gd name="connsiteX387" fmla="*/ 3976254 w 10640695"/>
              <a:gd name="connsiteY387" fmla="*/ 1607194 h 6864623"/>
              <a:gd name="connsiteX388" fmla="*/ 3934691 w 10640695"/>
              <a:gd name="connsiteY388" fmla="*/ 1621048 h 6864623"/>
              <a:gd name="connsiteX389" fmla="*/ 3893127 w 10640695"/>
              <a:gd name="connsiteY389" fmla="*/ 1648757 h 6864623"/>
              <a:gd name="connsiteX390" fmla="*/ 3782291 w 10640695"/>
              <a:gd name="connsiteY390" fmla="*/ 1634903 h 6864623"/>
              <a:gd name="connsiteX391" fmla="*/ 3699163 w 10640695"/>
              <a:gd name="connsiteY391" fmla="*/ 1579484 h 6864623"/>
              <a:gd name="connsiteX392" fmla="*/ 3616036 w 10640695"/>
              <a:gd name="connsiteY392" fmla="*/ 1551775 h 6864623"/>
              <a:gd name="connsiteX393" fmla="*/ 3560618 w 10640695"/>
              <a:gd name="connsiteY393" fmla="*/ 1468648 h 6864623"/>
              <a:gd name="connsiteX394" fmla="*/ 3477491 w 10640695"/>
              <a:gd name="connsiteY394" fmla="*/ 1440939 h 6864623"/>
              <a:gd name="connsiteX395" fmla="*/ 3435927 w 10640695"/>
              <a:gd name="connsiteY395" fmla="*/ 1399375 h 6864623"/>
              <a:gd name="connsiteX396" fmla="*/ 3338945 w 10640695"/>
              <a:gd name="connsiteY396" fmla="*/ 1343957 h 6864623"/>
              <a:gd name="connsiteX397" fmla="*/ 3158836 w 10640695"/>
              <a:gd name="connsiteY397" fmla="*/ 1316248 h 6864623"/>
              <a:gd name="connsiteX398" fmla="*/ 3144982 w 10640695"/>
              <a:gd name="connsiteY398" fmla="*/ 1274684 h 6864623"/>
              <a:gd name="connsiteX399" fmla="*/ 3061854 w 10640695"/>
              <a:gd name="connsiteY399" fmla="*/ 1246975 h 6864623"/>
              <a:gd name="connsiteX400" fmla="*/ 2978727 w 10640695"/>
              <a:gd name="connsiteY400" fmla="*/ 1177703 h 6864623"/>
              <a:gd name="connsiteX401" fmla="*/ 2923309 w 10640695"/>
              <a:gd name="connsiteY401" fmla="*/ 1191557 h 6864623"/>
              <a:gd name="connsiteX402" fmla="*/ 2881745 w 10640695"/>
              <a:gd name="connsiteY402" fmla="*/ 1163848 h 6864623"/>
              <a:gd name="connsiteX403" fmla="*/ 2840182 w 10640695"/>
              <a:gd name="connsiteY403" fmla="*/ 1122284 h 6864623"/>
              <a:gd name="connsiteX404" fmla="*/ 2798618 w 10640695"/>
              <a:gd name="connsiteY404" fmla="*/ 1108430 h 6864623"/>
              <a:gd name="connsiteX405" fmla="*/ 2673927 w 10640695"/>
              <a:gd name="connsiteY405" fmla="*/ 1094575 h 6864623"/>
              <a:gd name="connsiteX406" fmla="*/ 2632363 w 10640695"/>
              <a:gd name="connsiteY406" fmla="*/ 1066866 h 6864623"/>
              <a:gd name="connsiteX407" fmla="*/ 2590800 w 10640695"/>
              <a:gd name="connsiteY407" fmla="*/ 1053012 h 6864623"/>
              <a:gd name="connsiteX408" fmla="*/ 2493818 w 10640695"/>
              <a:gd name="connsiteY408" fmla="*/ 997594 h 6864623"/>
              <a:gd name="connsiteX409" fmla="*/ 2438400 w 10640695"/>
              <a:gd name="connsiteY409" fmla="*/ 956030 h 6864623"/>
              <a:gd name="connsiteX410" fmla="*/ 2299854 w 10640695"/>
              <a:gd name="connsiteY410" fmla="*/ 914466 h 6864623"/>
              <a:gd name="connsiteX411" fmla="*/ 2258291 w 10640695"/>
              <a:gd name="connsiteY411" fmla="*/ 872903 h 6864623"/>
              <a:gd name="connsiteX412" fmla="*/ 2230582 w 10640695"/>
              <a:gd name="connsiteY412" fmla="*/ 831339 h 6864623"/>
              <a:gd name="connsiteX413" fmla="*/ 2064327 w 10640695"/>
              <a:gd name="connsiteY413" fmla="*/ 789775 h 6864623"/>
              <a:gd name="connsiteX414" fmla="*/ 1981200 w 10640695"/>
              <a:gd name="connsiteY414" fmla="*/ 734357 h 6864623"/>
              <a:gd name="connsiteX415" fmla="*/ 1925782 w 10640695"/>
              <a:gd name="connsiteY415" fmla="*/ 706648 h 6864623"/>
              <a:gd name="connsiteX416" fmla="*/ 1884218 w 10640695"/>
              <a:gd name="connsiteY416" fmla="*/ 665084 h 6864623"/>
              <a:gd name="connsiteX417" fmla="*/ 1787236 w 10640695"/>
              <a:gd name="connsiteY417" fmla="*/ 609666 h 6864623"/>
              <a:gd name="connsiteX418" fmla="*/ 1690254 w 10640695"/>
              <a:gd name="connsiteY418" fmla="*/ 581957 h 6864623"/>
              <a:gd name="connsiteX419" fmla="*/ 1648691 w 10640695"/>
              <a:gd name="connsiteY419" fmla="*/ 568103 h 6864623"/>
              <a:gd name="connsiteX420" fmla="*/ 1607127 w 10640695"/>
              <a:gd name="connsiteY420" fmla="*/ 540394 h 6864623"/>
              <a:gd name="connsiteX421" fmla="*/ 1302327 w 10640695"/>
              <a:gd name="connsiteY421" fmla="*/ 498830 h 6864623"/>
              <a:gd name="connsiteX422" fmla="*/ 1260763 w 10640695"/>
              <a:gd name="connsiteY422" fmla="*/ 484975 h 6864623"/>
              <a:gd name="connsiteX423" fmla="*/ 1274618 w 10640695"/>
              <a:gd name="connsiteY423" fmla="*/ 443412 h 6864623"/>
              <a:gd name="connsiteX424" fmla="*/ 1260763 w 10640695"/>
              <a:gd name="connsiteY424" fmla="*/ 360284 h 6864623"/>
              <a:gd name="connsiteX425" fmla="*/ 1219200 w 10640695"/>
              <a:gd name="connsiteY425" fmla="*/ 346430 h 6864623"/>
              <a:gd name="connsiteX426" fmla="*/ 1080654 w 10640695"/>
              <a:gd name="connsiteY426" fmla="*/ 318721 h 6864623"/>
              <a:gd name="connsiteX427" fmla="*/ 1039091 w 10640695"/>
              <a:gd name="connsiteY427" fmla="*/ 291012 h 6864623"/>
              <a:gd name="connsiteX428" fmla="*/ 983673 w 10640695"/>
              <a:gd name="connsiteY428" fmla="*/ 249448 h 6864623"/>
              <a:gd name="connsiteX429" fmla="*/ 817418 w 10640695"/>
              <a:gd name="connsiteY429" fmla="*/ 221739 h 6864623"/>
              <a:gd name="connsiteX430" fmla="*/ 762000 w 10640695"/>
              <a:gd name="connsiteY430" fmla="*/ 180175 h 6864623"/>
              <a:gd name="connsiteX431" fmla="*/ 734291 w 10640695"/>
              <a:gd name="connsiteY431" fmla="*/ 138612 h 6864623"/>
              <a:gd name="connsiteX432" fmla="*/ 692727 w 10640695"/>
              <a:gd name="connsiteY432" fmla="*/ 124757 h 6864623"/>
              <a:gd name="connsiteX433" fmla="*/ 595745 w 10640695"/>
              <a:gd name="connsiteY433" fmla="*/ 110903 h 6864623"/>
              <a:gd name="connsiteX434" fmla="*/ 581891 w 10640695"/>
              <a:gd name="connsiteY434" fmla="*/ 69339 h 6864623"/>
              <a:gd name="connsiteX435" fmla="*/ 484909 w 10640695"/>
              <a:gd name="connsiteY435" fmla="*/ 55484 h 6864623"/>
              <a:gd name="connsiteX436" fmla="*/ 443345 w 10640695"/>
              <a:gd name="connsiteY436" fmla="*/ 27775 h 6864623"/>
              <a:gd name="connsiteX437" fmla="*/ 69273 w 10640695"/>
              <a:gd name="connsiteY437" fmla="*/ 41630 h 6864623"/>
              <a:gd name="connsiteX438" fmla="*/ 83127 w 10640695"/>
              <a:gd name="connsiteY438" fmla="*/ 83194 h 6864623"/>
              <a:gd name="connsiteX439" fmla="*/ 124691 w 10640695"/>
              <a:gd name="connsiteY439" fmla="*/ 124757 h 6864623"/>
              <a:gd name="connsiteX440" fmla="*/ 152400 w 10640695"/>
              <a:gd name="connsiteY440" fmla="*/ 166321 h 6864623"/>
              <a:gd name="connsiteX441" fmla="*/ 166254 w 10640695"/>
              <a:gd name="connsiteY441" fmla="*/ 207884 h 6864623"/>
              <a:gd name="connsiteX442" fmla="*/ 83127 w 10640695"/>
              <a:gd name="connsiteY442" fmla="*/ 166321 h 6864623"/>
              <a:gd name="connsiteX443" fmla="*/ 96982 w 10640695"/>
              <a:gd name="connsiteY443" fmla="*/ 207884 h 6864623"/>
              <a:gd name="connsiteX444" fmla="*/ 13854 w 10640695"/>
              <a:gd name="connsiteY444" fmla="*/ 152466 h 6864623"/>
              <a:gd name="connsiteX445" fmla="*/ 41563 w 10640695"/>
              <a:gd name="connsiteY445" fmla="*/ 221739 h 6864623"/>
              <a:gd name="connsiteX446" fmla="*/ 69273 w 10640695"/>
              <a:gd name="connsiteY446" fmla="*/ 249448 h 6864623"/>
              <a:gd name="connsiteX447" fmla="*/ 152400 w 10640695"/>
              <a:gd name="connsiteY447" fmla="*/ 291012 h 6864623"/>
              <a:gd name="connsiteX448" fmla="*/ 221673 w 10640695"/>
              <a:gd name="connsiteY448" fmla="*/ 360284 h 6864623"/>
              <a:gd name="connsiteX449" fmla="*/ 207818 w 10640695"/>
              <a:gd name="connsiteY449" fmla="*/ 318721 h 6864623"/>
              <a:gd name="connsiteX450" fmla="*/ 166254 w 10640695"/>
              <a:gd name="connsiteY450" fmla="*/ 291012 h 6864623"/>
              <a:gd name="connsiteX451" fmla="*/ 124691 w 10640695"/>
              <a:gd name="connsiteY451" fmla="*/ 207884 h 6864623"/>
              <a:gd name="connsiteX452" fmla="*/ 55418 w 10640695"/>
              <a:gd name="connsiteY452" fmla="*/ 194030 h 6864623"/>
              <a:gd name="connsiteX453" fmla="*/ 110836 w 10640695"/>
              <a:gd name="connsiteY453" fmla="*/ 180175 h 6864623"/>
              <a:gd name="connsiteX454" fmla="*/ 166254 w 10640695"/>
              <a:gd name="connsiteY454" fmla="*/ 166321 h 6864623"/>
              <a:gd name="connsiteX455" fmla="*/ 110836 w 10640695"/>
              <a:gd name="connsiteY455" fmla="*/ 83194 h 6864623"/>
              <a:gd name="connsiteX456" fmla="*/ 83127 w 10640695"/>
              <a:gd name="connsiteY456" fmla="*/ 55484 h 6864623"/>
              <a:gd name="connsiteX457" fmla="*/ 180109 w 10640695"/>
              <a:gd name="connsiteY457" fmla="*/ 69339 h 6864623"/>
              <a:gd name="connsiteX458" fmla="*/ 526473 w 10640695"/>
              <a:gd name="connsiteY458" fmla="*/ 55484 h 6864623"/>
              <a:gd name="connsiteX459" fmla="*/ 568036 w 10640695"/>
              <a:gd name="connsiteY459" fmla="*/ 27775 h 6864623"/>
              <a:gd name="connsiteX460" fmla="*/ 595745 w 10640695"/>
              <a:gd name="connsiteY460" fmla="*/ 69339 h 6864623"/>
              <a:gd name="connsiteX461" fmla="*/ 581891 w 10640695"/>
              <a:gd name="connsiteY461" fmla="*/ 138612 h 6864623"/>
              <a:gd name="connsiteX462" fmla="*/ 554182 w 10640695"/>
              <a:gd name="connsiteY462" fmla="*/ 97048 h 6864623"/>
              <a:gd name="connsiteX463" fmla="*/ 637309 w 10640695"/>
              <a:gd name="connsiteY463" fmla="*/ 124757 h 6864623"/>
              <a:gd name="connsiteX464" fmla="*/ 609600 w 10640695"/>
              <a:gd name="connsiteY464" fmla="*/ 83194 h 6864623"/>
              <a:gd name="connsiteX465" fmla="*/ 609600 w 10640695"/>
              <a:gd name="connsiteY465" fmla="*/ 66 h 686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640695" h="6864623">
                <a:moveTo>
                  <a:pt x="609600" y="66"/>
                </a:moveTo>
                <a:cubicBezTo>
                  <a:pt x="604982" y="-2243"/>
                  <a:pt x="603217" y="56544"/>
                  <a:pt x="581891" y="69339"/>
                </a:cubicBezTo>
                <a:cubicBezTo>
                  <a:pt x="567613" y="77906"/>
                  <a:pt x="556968" y="42204"/>
                  <a:pt x="540327" y="41630"/>
                </a:cubicBezTo>
                <a:lnTo>
                  <a:pt x="180109" y="55484"/>
                </a:lnTo>
                <a:cubicBezTo>
                  <a:pt x="161636" y="60102"/>
                  <a:pt x="143732" y="69339"/>
                  <a:pt x="124691" y="69339"/>
                </a:cubicBezTo>
                <a:cubicBezTo>
                  <a:pt x="110087" y="69339"/>
                  <a:pt x="85991" y="41163"/>
                  <a:pt x="83127" y="55484"/>
                </a:cubicBezTo>
                <a:cubicBezTo>
                  <a:pt x="75517" y="93533"/>
                  <a:pt x="117770" y="149013"/>
                  <a:pt x="138545" y="180175"/>
                </a:cubicBezTo>
                <a:cubicBezTo>
                  <a:pt x="124691" y="184793"/>
                  <a:pt x="110044" y="200561"/>
                  <a:pt x="96982" y="194030"/>
                </a:cubicBezTo>
                <a:cubicBezTo>
                  <a:pt x="83920" y="187499"/>
                  <a:pt x="97584" y="154531"/>
                  <a:pt x="83127" y="152466"/>
                </a:cubicBezTo>
                <a:cubicBezTo>
                  <a:pt x="54213" y="148335"/>
                  <a:pt x="27709" y="170939"/>
                  <a:pt x="0" y="180175"/>
                </a:cubicBezTo>
                <a:cubicBezTo>
                  <a:pt x="9236" y="194030"/>
                  <a:pt x="14707" y="211337"/>
                  <a:pt x="27709" y="221739"/>
                </a:cubicBezTo>
                <a:cubicBezTo>
                  <a:pt x="39113" y="230862"/>
                  <a:pt x="56211" y="229063"/>
                  <a:pt x="69273" y="235594"/>
                </a:cubicBezTo>
                <a:cubicBezTo>
                  <a:pt x="176695" y="289306"/>
                  <a:pt x="47934" y="242337"/>
                  <a:pt x="152400" y="277157"/>
                </a:cubicBezTo>
                <a:cubicBezTo>
                  <a:pt x="172223" y="336626"/>
                  <a:pt x="164830" y="355753"/>
                  <a:pt x="207818" y="387994"/>
                </a:cubicBezTo>
                <a:cubicBezTo>
                  <a:pt x="234460" y="407975"/>
                  <a:pt x="259352" y="432881"/>
                  <a:pt x="290945" y="443412"/>
                </a:cubicBezTo>
                <a:lnTo>
                  <a:pt x="374073" y="471121"/>
                </a:lnTo>
                <a:cubicBezTo>
                  <a:pt x="457200" y="466503"/>
                  <a:pt x="542269" y="438815"/>
                  <a:pt x="623454" y="457266"/>
                </a:cubicBezTo>
                <a:cubicBezTo>
                  <a:pt x="655928" y="464647"/>
                  <a:pt x="660400" y="512685"/>
                  <a:pt x="678873" y="540394"/>
                </a:cubicBezTo>
                <a:cubicBezTo>
                  <a:pt x="688109" y="554248"/>
                  <a:pt x="699135" y="567064"/>
                  <a:pt x="706582" y="581957"/>
                </a:cubicBezTo>
                <a:cubicBezTo>
                  <a:pt x="715818" y="600430"/>
                  <a:pt x="719687" y="622771"/>
                  <a:pt x="734291" y="637375"/>
                </a:cubicBezTo>
                <a:cubicBezTo>
                  <a:pt x="757839" y="660923"/>
                  <a:pt x="817418" y="692794"/>
                  <a:pt x="817418" y="692794"/>
                </a:cubicBezTo>
                <a:cubicBezTo>
                  <a:pt x="826654" y="706648"/>
                  <a:pt x="832596" y="723392"/>
                  <a:pt x="845127" y="734357"/>
                </a:cubicBezTo>
                <a:cubicBezTo>
                  <a:pt x="961614" y="836282"/>
                  <a:pt x="887360" y="762401"/>
                  <a:pt x="969818" y="803630"/>
                </a:cubicBezTo>
                <a:cubicBezTo>
                  <a:pt x="984711" y="811077"/>
                  <a:pt x="996166" y="824576"/>
                  <a:pt x="1011382" y="831339"/>
                </a:cubicBezTo>
                <a:cubicBezTo>
                  <a:pt x="1038072" y="843201"/>
                  <a:pt x="1066800" y="849812"/>
                  <a:pt x="1094509" y="859048"/>
                </a:cubicBezTo>
                <a:lnTo>
                  <a:pt x="1136073" y="872903"/>
                </a:lnTo>
                <a:cubicBezTo>
                  <a:pt x="1149927" y="886757"/>
                  <a:pt x="1160509" y="904951"/>
                  <a:pt x="1177636" y="914466"/>
                </a:cubicBezTo>
                <a:cubicBezTo>
                  <a:pt x="1203168" y="928651"/>
                  <a:pt x="1233054" y="932939"/>
                  <a:pt x="1260763" y="942175"/>
                </a:cubicBezTo>
                <a:lnTo>
                  <a:pt x="1343891" y="969884"/>
                </a:lnTo>
                <a:cubicBezTo>
                  <a:pt x="1357745" y="974502"/>
                  <a:pt x="1373303" y="975638"/>
                  <a:pt x="1385454" y="983739"/>
                </a:cubicBezTo>
                <a:lnTo>
                  <a:pt x="1427018" y="1011448"/>
                </a:lnTo>
                <a:cubicBezTo>
                  <a:pt x="1445491" y="1039157"/>
                  <a:pt x="1450843" y="1084044"/>
                  <a:pt x="1482436" y="1094575"/>
                </a:cubicBezTo>
                <a:cubicBezTo>
                  <a:pt x="1582093" y="1127795"/>
                  <a:pt x="1457642" y="1087491"/>
                  <a:pt x="1579418" y="1122284"/>
                </a:cubicBezTo>
                <a:cubicBezTo>
                  <a:pt x="1593460" y="1126296"/>
                  <a:pt x="1607127" y="1131521"/>
                  <a:pt x="1620982" y="1136139"/>
                </a:cubicBezTo>
                <a:cubicBezTo>
                  <a:pt x="1654786" y="1124871"/>
                  <a:pt x="1677252" y="1121431"/>
                  <a:pt x="1704109" y="1094575"/>
                </a:cubicBezTo>
                <a:cubicBezTo>
                  <a:pt x="1796473" y="1002212"/>
                  <a:pt x="1662544" y="1099194"/>
                  <a:pt x="1773382" y="1025303"/>
                </a:cubicBezTo>
                <a:cubicBezTo>
                  <a:pt x="1791855" y="1029921"/>
                  <a:pt x="1810212" y="1035026"/>
                  <a:pt x="1828800" y="1039157"/>
                </a:cubicBezTo>
                <a:cubicBezTo>
                  <a:pt x="1851788" y="1044265"/>
                  <a:pt x="1875733" y="1045565"/>
                  <a:pt x="1898073" y="1053012"/>
                </a:cubicBezTo>
                <a:cubicBezTo>
                  <a:pt x="1917666" y="1059543"/>
                  <a:pt x="1934153" y="1073469"/>
                  <a:pt x="1953491" y="1080721"/>
                </a:cubicBezTo>
                <a:cubicBezTo>
                  <a:pt x="1971320" y="1087407"/>
                  <a:pt x="1990436" y="1089957"/>
                  <a:pt x="2008909" y="1094575"/>
                </a:cubicBezTo>
                <a:cubicBezTo>
                  <a:pt x="2022764" y="1103811"/>
                  <a:pt x="2035580" y="1114837"/>
                  <a:pt x="2050473" y="1122284"/>
                </a:cubicBezTo>
                <a:cubicBezTo>
                  <a:pt x="2063535" y="1128815"/>
                  <a:pt x="2077947" y="1132296"/>
                  <a:pt x="2092036" y="1136139"/>
                </a:cubicBezTo>
                <a:cubicBezTo>
                  <a:pt x="2128777" y="1146159"/>
                  <a:pt x="2166745" y="1151805"/>
                  <a:pt x="2202873" y="1163848"/>
                </a:cubicBezTo>
                <a:lnTo>
                  <a:pt x="2410691" y="1233121"/>
                </a:lnTo>
                <a:lnTo>
                  <a:pt x="2452254" y="1246975"/>
                </a:lnTo>
                <a:cubicBezTo>
                  <a:pt x="2466109" y="1251593"/>
                  <a:pt x="2479264" y="1259617"/>
                  <a:pt x="2493818" y="1260830"/>
                </a:cubicBezTo>
                <a:lnTo>
                  <a:pt x="2660073" y="1274684"/>
                </a:lnTo>
                <a:cubicBezTo>
                  <a:pt x="2655455" y="1288539"/>
                  <a:pt x="2660822" y="1316248"/>
                  <a:pt x="2646218" y="1316248"/>
                </a:cubicBezTo>
                <a:cubicBezTo>
                  <a:pt x="2631614" y="1316248"/>
                  <a:pt x="2646088" y="1279675"/>
                  <a:pt x="2632363" y="1274684"/>
                </a:cubicBezTo>
                <a:cubicBezTo>
                  <a:pt x="2588745" y="1258823"/>
                  <a:pt x="2540000" y="1265448"/>
                  <a:pt x="2493818" y="1260830"/>
                </a:cubicBezTo>
                <a:cubicBezTo>
                  <a:pt x="2507673" y="1270066"/>
                  <a:pt x="2519433" y="1283754"/>
                  <a:pt x="2535382" y="1288539"/>
                </a:cubicBezTo>
                <a:cubicBezTo>
                  <a:pt x="2669969" y="1328916"/>
                  <a:pt x="2599402" y="1269434"/>
                  <a:pt x="2660073" y="1330103"/>
                </a:cubicBezTo>
                <a:cubicBezTo>
                  <a:pt x="2646218" y="1334721"/>
                  <a:pt x="2632069" y="1349381"/>
                  <a:pt x="2618509" y="1343957"/>
                </a:cubicBezTo>
                <a:cubicBezTo>
                  <a:pt x="2603049" y="1337773"/>
                  <a:pt x="2583354" y="1317287"/>
                  <a:pt x="2590800" y="1302394"/>
                </a:cubicBezTo>
                <a:cubicBezTo>
                  <a:pt x="2597331" y="1289332"/>
                  <a:pt x="2618509" y="1311630"/>
                  <a:pt x="2632363" y="1316248"/>
                </a:cubicBezTo>
                <a:cubicBezTo>
                  <a:pt x="2646218" y="1325484"/>
                  <a:pt x="2659034" y="1336510"/>
                  <a:pt x="2673927" y="1343957"/>
                </a:cubicBezTo>
                <a:cubicBezTo>
                  <a:pt x="2686989" y="1350488"/>
                  <a:pt x="2704087" y="1348689"/>
                  <a:pt x="2715491" y="1357812"/>
                </a:cubicBezTo>
                <a:cubicBezTo>
                  <a:pt x="2728493" y="1368214"/>
                  <a:pt x="2730408" y="1388715"/>
                  <a:pt x="2743200" y="1399375"/>
                </a:cubicBezTo>
                <a:cubicBezTo>
                  <a:pt x="2759066" y="1412597"/>
                  <a:pt x="2780145" y="1417848"/>
                  <a:pt x="2798618" y="1427084"/>
                </a:cubicBezTo>
                <a:cubicBezTo>
                  <a:pt x="2864904" y="1526515"/>
                  <a:pt x="2830487" y="1486664"/>
                  <a:pt x="2895600" y="1551775"/>
                </a:cubicBezTo>
                <a:cubicBezTo>
                  <a:pt x="2900218" y="1588721"/>
                  <a:pt x="2891372" y="1630064"/>
                  <a:pt x="2909454" y="1662612"/>
                </a:cubicBezTo>
                <a:cubicBezTo>
                  <a:pt x="2918701" y="1679257"/>
                  <a:pt x="2946564" y="1671235"/>
                  <a:pt x="2964873" y="1676466"/>
                </a:cubicBezTo>
                <a:cubicBezTo>
                  <a:pt x="2978915" y="1680478"/>
                  <a:pt x="2992582" y="1685703"/>
                  <a:pt x="3006436" y="1690321"/>
                </a:cubicBezTo>
                <a:cubicBezTo>
                  <a:pt x="3094182" y="1685703"/>
                  <a:pt x="3184429" y="1697777"/>
                  <a:pt x="3269673" y="1676466"/>
                </a:cubicBezTo>
                <a:cubicBezTo>
                  <a:pt x="3288146" y="1671848"/>
                  <a:pt x="3272965" y="1636891"/>
                  <a:pt x="3283527" y="1621048"/>
                </a:cubicBezTo>
                <a:cubicBezTo>
                  <a:pt x="3292763" y="1607193"/>
                  <a:pt x="3311236" y="1602575"/>
                  <a:pt x="3325091" y="1593339"/>
                </a:cubicBezTo>
                <a:cubicBezTo>
                  <a:pt x="3352800" y="1597957"/>
                  <a:pt x="3382548" y="1595785"/>
                  <a:pt x="3408218" y="1607194"/>
                </a:cubicBezTo>
                <a:cubicBezTo>
                  <a:pt x="3572894" y="1680383"/>
                  <a:pt x="3338861" y="1621018"/>
                  <a:pt x="3491345" y="1676466"/>
                </a:cubicBezTo>
                <a:cubicBezTo>
                  <a:pt x="3532186" y="1691317"/>
                  <a:pt x="3622246" y="1708188"/>
                  <a:pt x="3671454" y="1718030"/>
                </a:cubicBezTo>
                <a:cubicBezTo>
                  <a:pt x="3680690" y="1731885"/>
                  <a:pt x="3692400" y="1744378"/>
                  <a:pt x="3699163" y="1759594"/>
                </a:cubicBezTo>
                <a:cubicBezTo>
                  <a:pt x="3711026" y="1786285"/>
                  <a:pt x="3709896" y="1818954"/>
                  <a:pt x="3726873" y="1842721"/>
                </a:cubicBezTo>
                <a:cubicBezTo>
                  <a:pt x="3735361" y="1854604"/>
                  <a:pt x="3754582" y="1851957"/>
                  <a:pt x="3768436" y="1856575"/>
                </a:cubicBezTo>
                <a:cubicBezTo>
                  <a:pt x="3918451" y="1831573"/>
                  <a:pt x="3944545" y="1821272"/>
                  <a:pt x="4156363" y="1856575"/>
                </a:cubicBezTo>
                <a:cubicBezTo>
                  <a:pt x="4172788" y="1859312"/>
                  <a:pt x="4168613" y="1891955"/>
                  <a:pt x="4184073" y="1898139"/>
                </a:cubicBezTo>
                <a:cubicBezTo>
                  <a:pt x="4218643" y="1911967"/>
                  <a:pt x="4257964" y="1907376"/>
                  <a:pt x="4294909" y="1911994"/>
                </a:cubicBezTo>
                <a:cubicBezTo>
                  <a:pt x="4358428" y="2007272"/>
                  <a:pt x="4360858" y="1963528"/>
                  <a:pt x="4336473" y="2036684"/>
                </a:cubicBezTo>
                <a:cubicBezTo>
                  <a:pt x="4188445" y="1987342"/>
                  <a:pt x="4288103" y="1989773"/>
                  <a:pt x="4239491" y="2050539"/>
                </a:cubicBezTo>
                <a:cubicBezTo>
                  <a:pt x="4229089" y="2063541"/>
                  <a:pt x="4211782" y="2069012"/>
                  <a:pt x="4197927" y="2078248"/>
                </a:cubicBezTo>
                <a:cubicBezTo>
                  <a:pt x="4184072" y="2064393"/>
                  <a:pt x="4173375" y="2046405"/>
                  <a:pt x="4156363" y="2036684"/>
                </a:cubicBezTo>
                <a:cubicBezTo>
                  <a:pt x="4139831" y="2027237"/>
                  <a:pt x="4119254" y="2028061"/>
                  <a:pt x="4100945" y="2022830"/>
                </a:cubicBezTo>
                <a:cubicBezTo>
                  <a:pt x="4086903" y="2018818"/>
                  <a:pt x="4073236" y="2013593"/>
                  <a:pt x="4059382" y="2008975"/>
                </a:cubicBezTo>
                <a:lnTo>
                  <a:pt x="3920836" y="2022830"/>
                </a:lnTo>
                <a:cubicBezTo>
                  <a:pt x="3888404" y="2026645"/>
                  <a:pt x="3856362" y="2033588"/>
                  <a:pt x="3823854" y="2036684"/>
                </a:cubicBezTo>
                <a:cubicBezTo>
                  <a:pt x="3759327" y="2042829"/>
                  <a:pt x="3694545" y="2045921"/>
                  <a:pt x="3629891" y="2050539"/>
                </a:cubicBezTo>
                <a:cubicBezTo>
                  <a:pt x="3616036" y="2059775"/>
                  <a:pt x="3603220" y="2070801"/>
                  <a:pt x="3588327" y="2078248"/>
                </a:cubicBezTo>
                <a:cubicBezTo>
                  <a:pt x="3575265" y="2084779"/>
                  <a:pt x="3559529" y="2085011"/>
                  <a:pt x="3546763" y="2092103"/>
                </a:cubicBezTo>
                <a:cubicBezTo>
                  <a:pt x="3411805" y="2167080"/>
                  <a:pt x="3516520" y="2134300"/>
                  <a:pt x="3408218" y="2161375"/>
                </a:cubicBezTo>
                <a:cubicBezTo>
                  <a:pt x="3394363" y="2170611"/>
                  <a:pt x="3377056" y="2176082"/>
                  <a:pt x="3366654" y="2189084"/>
                </a:cubicBezTo>
                <a:cubicBezTo>
                  <a:pt x="3357531" y="2200488"/>
                  <a:pt x="3359331" y="2217586"/>
                  <a:pt x="3352800" y="2230648"/>
                </a:cubicBezTo>
                <a:cubicBezTo>
                  <a:pt x="3345354" y="2245541"/>
                  <a:pt x="3332538" y="2257319"/>
                  <a:pt x="3325091" y="2272212"/>
                </a:cubicBezTo>
                <a:cubicBezTo>
                  <a:pt x="3318560" y="2285274"/>
                  <a:pt x="3298174" y="2307244"/>
                  <a:pt x="3311236" y="2313775"/>
                </a:cubicBezTo>
                <a:cubicBezTo>
                  <a:pt x="3324171" y="2320242"/>
                  <a:pt x="3393895" y="2244837"/>
                  <a:pt x="3394363" y="2244503"/>
                </a:cubicBezTo>
                <a:cubicBezTo>
                  <a:pt x="3461629" y="2196457"/>
                  <a:pt x="3431048" y="2233088"/>
                  <a:pt x="3491345" y="2202939"/>
                </a:cubicBezTo>
                <a:cubicBezTo>
                  <a:pt x="3506238" y="2195492"/>
                  <a:pt x="3517693" y="2181993"/>
                  <a:pt x="3532909" y="2175230"/>
                </a:cubicBezTo>
                <a:cubicBezTo>
                  <a:pt x="3559599" y="2163368"/>
                  <a:pt x="3616036" y="2147521"/>
                  <a:pt x="3616036" y="2147521"/>
                </a:cubicBezTo>
                <a:cubicBezTo>
                  <a:pt x="3629891" y="2133666"/>
                  <a:pt x="3641297" y="2116825"/>
                  <a:pt x="3657600" y="2105957"/>
                </a:cubicBezTo>
                <a:cubicBezTo>
                  <a:pt x="3669751" y="2097856"/>
                  <a:pt x="3686101" y="2098634"/>
                  <a:pt x="3699163" y="2092103"/>
                </a:cubicBezTo>
                <a:cubicBezTo>
                  <a:pt x="3714056" y="2084656"/>
                  <a:pt x="3726872" y="2073630"/>
                  <a:pt x="3740727" y="2064394"/>
                </a:cubicBezTo>
                <a:cubicBezTo>
                  <a:pt x="3800763" y="2069012"/>
                  <a:pt x="3861087" y="2070779"/>
                  <a:pt x="3920836" y="2078248"/>
                </a:cubicBezTo>
                <a:cubicBezTo>
                  <a:pt x="3935327" y="2080059"/>
                  <a:pt x="3947995" y="2089702"/>
                  <a:pt x="3962400" y="2092103"/>
                </a:cubicBezTo>
                <a:cubicBezTo>
                  <a:pt x="4003650" y="2098978"/>
                  <a:pt x="4045595" y="2100770"/>
                  <a:pt x="4087091" y="2105957"/>
                </a:cubicBezTo>
                <a:cubicBezTo>
                  <a:pt x="4119494" y="2110007"/>
                  <a:pt x="4151746" y="2115194"/>
                  <a:pt x="4184073" y="2119812"/>
                </a:cubicBezTo>
                <a:cubicBezTo>
                  <a:pt x="4252808" y="2142723"/>
                  <a:pt x="4264683" y="2152978"/>
                  <a:pt x="4364182" y="2119812"/>
                </a:cubicBezTo>
                <a:cubicBezTo>
                  <a:pt x="4379979" y="2114546"/>
                  <a:pt x="4380117" y="2090022"/>
                  <a:pt x="4391891" y="2078248"/>
                </a:cubicBezTo>
                <a:cubicBezTo>
                  <a:pt x="4403665" y="2066474"/>
                  <a:pt x="4419600" y="2059775"/>
                  <a:pt x="4433454" y="2050539"/>
                </a:cubicBezTo>
                <a:cubicBezTo>
                  <a:pt x="4442690" y="2036684"/>
                  <a:pt x="4447043" y="2017800"/>
                  <a:pt x="4461163" y="2008975"/>
                </a:cubicBezTo>
                <a:cubicBezTo>
                  <a:pt x="4485931" y="1993495"/>
                  <a:pt x="4544291" y="1981266"/>
                  <a:pt x="4544291" y="1981266"/>
                </a:cubicBezTo>
                <a:cubicBezTo>
                  <a:pt x="4604327" y="1985884"/>
                  <a:pt x="4664923" y="1985730"/>
                  <a:pt x="4724400" y="1995121"/>
                </a:cubicBezTo>
                <a:cubicBezTo>
                  <a:pt x="4753250" y="1999676"/>
                  <a:pt x="4807527" y="2022830"/>
                  <a:pt x="4807527" y="2022830"/>
                </a:cubicBezTo>
                <a:cubicBezTo>
                  <a:pt x="4816763" y="2036685"/>
                  <a:pt x="4833171" y="2047871"/>
                  <a:pt x="4835236" y="2064394"/>
                </a:cubicBezTo>
                <a:cubicBezTo>
                  <a:pt x="4838157" y="2087760"/>
                  <a:pt x="4840220" y="2119537"/>
                  <a:pt x="4821382" y="2133666"/>
                </a:cubicBezTo>
                <a:cubicBezTo>
                  <a:pt x="4795258" y="2153259"/>
                  <a:pt x="4756893" y="2144272"/>
                  <a:pt x="4724400" y="2147521"/>
                </a:cubicBezTo>
                <a:cubicBezTo>
                  <a:pt x="4664485" y="2153512"/>
                  <a:pt x="4604327" y="2156757"/>
                  <a:pt x="4544291" y="2161375"/>
                </a:cubicBezTo>
                <a:cubicBezTo>
                  <a:pt x="4558145" y="2170611"/>
                  <a:pt x="4572852" y="2178682"/>
                  <a:pt x="4585854" y="2189084"/>
                </a:cubicBezTo>
                <a:cubicBezTo>
                  <a:pt x="4596054" y="2197244"/>
                  <a:pt x="4601880" y="2210952"/>
                  <a:pt x="4613563" y="2216794"/>
                </a:cubicBezTo>
                <a:cubicBezTo>
                  <a:pt x="4630594" y="2225310"/>
                  <a:pt x="4650509" y="2226030"/>
                  <a:pt x="4668982" y="2230648"/>
                </a:cubicBezTo>
                <a:cubicBezTo>
                  <a:pt x="4693228" y="2246812"/>
                  <a:pt x="4732481" y="2265284"/>
                  <a:pt x="4738254" y="2299921"/>
                </a:cubicBezTo>
                <a:cubicBezTo>
                  <a:pt x="4742217" y="2323697"/>
                  <a:pt x="4715095" y="2358151"/>
                  <a:pt x="4696691" y="2369194"/>
                </a:cubicBezTo>
                <a:cubicBezTo>
                  <a:pt x="4684168" y="2376708"/>
                  <a:pt x="4668982" y="2378430"/>
                  <a:pt x="4655127" y="2383048"/>
                </a:cubicBezTo>
                <a:cubicBezTo>
                  <a:pt x="4536009" y="2462459"/>
                  <a:pt x="4686721" y="2367251"/>
                  <a:pt x="4572000" y="2424612"/>
                </a:cubicBezTo>
                <a:cubicBezTo>
                  <a:pt x="4557107" y="2432059"/>
                  <a:pt x="4544893" y="2444060"/>
                  <a:pt x="4530436" y="2452321"/>
                </a:cubicBezTo>
                <a:cubicBezTo>
                  <a:pt x="4512504" y="2462568"/>
                  <a:pt x="4493491" y="2470794"/>
                  <a:pt x="4475018" y="2480030"/>
                </a:cubicBezTo>
                <a:cubicBezTo>
                  <a:pt x="4442043" y="2381106"/>
                  <a:pt x="4471611" y="2413104"/>
                  <a:pt x="4405745" y="2369194"/>
                </a:cubicBezTo>
                <a:cubicBezTo>
                  <a:pt x="4373418" y="2378430"/>
                  <a:pt x="4328936" y="2370006"/>
                  <a:pt x="4308763" y="2396903"/>
                </a:cubicBezTo>
                <a:cubicBezTo>
                  <a:pt x="4291908" y="2419376"/>
                  <a:pt x="4317109" y="2452484"/>
                  <a:pt x="4322618" y="2480030"/>
                </a:cubicBezTo>
                <a:cubicBezTo>
                  <a:pt x="4326352" y="2498701"/>
                  <a:pt x="4332342" y="2516860"/>
                  <a:pt x="4336473" y="2535448"/>
                </a:cubicBezTo>
                <a:cubicBezTo>
                  <a:pt x="4341581" y="2558436"/>
                  <a:pt x="4342059" y="2582672"/>
                  <a:pt x="4350327" y="2604721"/>
                </a:cubicBezTo>
                <a:cubicBezTo>
                  <a:pt x="4360812" y="2632682"/>
                  <a:pt x="4385458" y="2653706"/>
                  <a:pt x="4405745" y="2673994"/>
                </a:cubicBezTo>
                <a:cubicBezTo>
                  <a:pt x="4674836" y="2644094"/>
                  <a:pt x="4444734" y="2688992"/>
                  <a:pt x="4572000" y="2632430"/>
                </a:cubicBezTo>
                <a:cubicBezTo>
                  <a:pt x="4598690" y="2620568"/>
                  <a:pt x="4655127" y="2604721"/>
                  <a:pt x="4655127" y="2604721"/>
                </a:cubicBezTo>
                <a:cubicBezTo>
                  <a:pt x="4668982" y="2595485"/>
                  <a:pt x="4680142" y="2578851"/>
                  <a:pt x="4696691" y="2577012"/>
                </a:cubicBezTo>
                <a:cubicBezTo>
                  <a:pt x="4724610" y="2573910"/>
                  <a:pt x="4764236" y="2567493"/>
                  <a:pt x="4779818" y="2590866"/>
                </a:cubicBezTo>
                <a:cubicBezTo>
                  <a:pt x="4793613" y="2611559"/>
                  <a:pt x="4763231" y="2637895"/>
                  <a:pt x="4752109" y="2660139"/>
                </a:cubicBezTo>
                <a:cubicBezTo>
                  <a:pt x="4698392" y="2767575"/>
                  <a:pt x="4745372" y="2638791"/>
                  <a:pt x="4710545" y="2743266"/>
                </a:cubicBezTo>
                <a:cubicBezTo>
                  <a:pt x="4715491" y="2763050"/>
                  <a:pt x="4742911" y="2878746"/>
                  <a:pt x="4752109" y="2881812"/>
                </a:cubicBezTo>
                <a:lnTo>
                  <a:pt x="4835236" y="2909521"/>
                </a:lnTo>
                <a:cubicBezTo>
                  <a:pt x="4839854" y="2932612"/>
                  <a:pt x="4834016" y="2960704"/>
                  <a:pt x="4849091" y="2978794"/>
                </a:cubicBezTo>
                <a:cubicBezTo>
                  <a:pt x="4874570" y="3009368"/>
                  <a:pt x="4934448" y="2985164"/>
                  <a:pt x="4959927" y="2978794"/>
                </a:cubicBezTo>
                <a:cubicBezTo>
                  <a:pt x="4969163" y="2969557"/>
                  <a:pt x="4975953" y="2956926"/>
                  <a:pt x="4987636" y="2951084"/>
                </a:cubicBezTo>
                <a:cubicBezTo>
                  <a:pt x="4987648" y="2951078"/>
                  <a:pt x="5091539" y="2916450"/>
                  <a:pt x="5112327" y="2909521"/>
                </a:cubicBezTo>
                <a:lnTo>
                  <a:pt x="5153891" y="2895666"/>
                </a:lnTo>
                <a:lnTo>
                  <a:pt x="5195454" y="2881812"/>
                </a:lnTo>
                <a:cubicBezTo>
                  <a:pt x="5209309" y="2872576"/>
                  <a:pt x="5224573" y="2865165"/>
                  <a:pt x="5237018" y="2854103"/>
                </a:cubicBezTo>
                <a:cubicBezTo>
                  <a:pt x="5266306" y="2828069"/>
                  <a:pt x="5282969" y="2783366"/>
                  <a:pt x="5320145" y="2770975"/>
                </a:cubicBezTo>
                <a:lnTo>
                  <a:pt x="5361709" y="2757121"/>
                </a:lnTo>
                <a:cubicBezTo>
                  <a:pt x="5370945" y="2729412"/>
                  <a:pt x="5368765" y="2694647"/>
                  <a:pt x="5389418" y="2673994"/>
                </a:cubicBezTo>
                <a:lnTo>
                  <a:pt x="5458691" y="2604721"/>
                </a:lnTo>
                <a:cubicBezTo>
                  <a:pt x="5509491" y="2609339"/>
                  <a:pt x="5562337" y="2603574"/>
                  <a:pt x="5611091" y="2618575"/>
                </a:cubicBezTo>
                <a:cubicBezTo>
                  <a:pt x="5627006" y="2623472"/>
                  <a:pt x="5631354" y="2645246"/>
                  <a:pt x="5638800" y="2660139"/>
                </a:cubicBezTo>
                <a:cubicBezTo>
                  <a:pt x="5645331" y="2673201"/>
                  <a:pt x="5649486" y="2687447"/>
                  <a:pt x="5652654" y="2701703"/>
                </a:cubicBezTo>
                <a:cubicBezTo>
                  <a:pt x="5658748" y="2729125"/>
                  <a:pt x="5653946" y="2759705"/>
                  <a:pt x="5666509" y="2784830"/>
                </a:cubicBezTo>
                <a:cubicBezTo>
                  <a:pt x="5673956" y="2799723"/>
                  <a:pt x="5694218" y="2803303"/>
                  <a:pt x="5708073" y="2812539"/>
                </a:cubicBezTo>
                <a:cubicBezTo>
                  <a:pt x="5773056" y="2910014"/>
                  <a:pt x="5685214" y="2799477"/>
                  <a:pt x="5805054" y="2867957"/>
                </a:cubicBezTo>
                <a:cubicBezTo>
                  <a:pt x="5819511" y="2876218"/>
                  <a:pt x="5819971" y="2898861"/>
                  <a:pt x="5832763" y="2909521"/>
                </a:cubicBezTo>
                <a:cubicBezTo>
                  <a:pt x="5848629" y="2922743"/>
                  <a:pt x="5868844" y="2929978"/>
                  <a:pt x="5888182" y="2937230"/>
                </a:cubicBezTo>
                <a:cubicBezTo>
                  <a:pt x="5910538" y="2945613"/>
                  <a:pt x="5994069" y="2961178"/>
                  <a:pt x="6012873" y="2964939"/>
                </a:cubicBezTo>
                <a:cubicBezTo>
                  <a:pt x="6040582" y="2983412"/>
                  <a:pt x="6077527" y="2992648"/>
                  <a:pt x="6096000" y="3020357"/>
                </a:cubicBezTo>
                <a:cubicBezTo>
                  <a:pt x="6146801" y="3096559"/>
                  <a:pt x="6095999" y="3031901"/>
                  <a:pt x="6165273" y="3089630"/>
                </a:cubicBezTo>
                <a:cubicBezTo>
                  <a:pt x="6180325" y="3102173"/>
                  <a:pt x="6189708" y="3121679"/>
                  <a:pt x="6206836" y="3131194"/>
                </a:cubicBezTo>
                <a:cubicBezTo>
                  <a:pt x="6232368" y="3145379"/>
                  <a:pt x="6262254" y="3149667"/>
                  <a:pt x="6289963" y="3158903"/>
                </a:cubicBezTo>
                <a:lnTo>
                  <a:pt x="6331527" y="3172757"/>
                </a:lnTo>
                <a:cubicBezTo>
                  <a:pt x="6340763" y="3186612"/>
                  <a:pt x="6354451" y="3198372"/>
                  <a:pt x="6359236" y="3214321"/>
                </a:cubicBezTo>
                <a:cubicBezTo>
                  <a:pt x="6373700" y="3262533"/>
                  <a:pt x="6359949" y="3325870"/>
                  <a:pt x="6400800" y="3366721"/>
                </a:cubicBezTo>
                <a:cubicBezTo>
                  <a:pt x="6435195" y="3401116"/>
                  <a:pt x="6479033" y="3424380"/>
                  <a:pt x="6525491" y="3435994"/>
                </a:cubicBezTo>
                <a:cubicBezTo>
                  <a:pt x="6548336" y="3441705"/>
                  <a:pt x="6571918" y="3444137"/>
                  <a:pt x="6594763" y="3449848"/>
                </a:cubicBezTo>
                <a:cubicBezTo>
                  <a:pt x="6608931" y="3453390"/>
                  <a:pt x="6622472" y="3459085"/>
                  <a:pt x="6636327" y="3463703"/>
                </a:cubicBezTo>
                <a:cubicBezTo>
                  <a:pt x="6647595" y="3497507"/>
                  <a:pt x="6651035" y="3519973"/>
                  <a:pt x="6677891" y="3546830"/>
                </a:cubicBezTo>
                <a:cubicBezTo>
                  <a:pt x="6689665" y="3558604"/>
                  <a:pt x="6704561" y="3567092"/>
                  <a:pt x="6719454" y="3574539"/>
                </a:cubicBezTo>
                <a:cubicBezTo>
                  <a:pt x="6732516" y="3581070"/>
                  <a:pt x="6747163" y="3583776"/>
                  <a:pt x="6761018" y="3588394"/>
                </a:cubicBezTo>
                <a:cubicBezTo>
                  <a:pt x="6739086" y="3500667"/>
                  <a:pt x="6757726" y="3548819"/>
                  <a:pt x="6691745" y="3449848"/>
                </a:cubicBezTo>
                <a:cubicBezTo>
                  <a:pt x="6682509" y="3435993"/>
                  <a:pt x="6656589" y="3393391"/>
                  <a:pt x="6664036" y="3408284"/>
                </a:cubicBezTo>
                <a:cubicBezTo>
                  <a:pt x="6673272" y="3426757"/>
                  <a:pt x="6684075" y="3444527"/>
                  <a:pt x="6691745" y="3463703"/>
                </a:cubicBezTo>
                <a:cubicBezTo>
                  <a:pt x="6702592" y="3490822"/>
                  <a:pt x="6703253" y="3522528"/>
                  <a:pt x="6719454" y="3546830"/>
                </a:cubicBezTo>
                <a:cubicBezTo>
                  <a:pt x="6728690" y="3560685"/>
                  <a:pt x="6736761" y="3575392"/>
                  <a:pt x="6747163" y="3588394"/>
                </a:cubicBezTo>
                <a:cubicBezTo>
                  <a:pt x="6771033" y="3618232"/>
                  <a:pt x="6833830" y="3663464"/>
                  <a:pt x="6858000" y="3671521"/>
                </a:cubicBezTo>
                <a:lnTo>
                  <a:pt x="6899563" y="3685375"/>
                </a:lnTo>
                <a:cubicBezTo>
                  <a:pt x="6902563" y="3697375"/>
                  <a:pt x="6918438" y="3766896"/>
                  <a:pt x="6927273" y="3782357"/>
                </a:cubicBezTo>
                <a:cubicBezTo>
                  <a:pt x="6938729" y="3802405"/>
                  <a:pt x="6952508" y="3821447"/>
                  <a:pt x="6968836" y="3837775"/>
                </a:cubicBezTo>
                <a:cubicBezTo>
                  <a:pt x="6980610" y="3849549"/>
                  <a:pt x="6996545" y="3856248"/>
                  <a:pt x="7010400" y="3865484"/>
                </a:cubicBezTo>
                <a:cubicBezTo>
                  <a:pt x="7061201" y="3941686"/>
                  <a:pt x="7010399" y="3877028"/>
                  <a:pt x="7079673" y="3934757"/>
                </a:cubicBezTo>
                <a:cubicBezTo>
                  <a:pt x="7133907" y="3979952"/>
                  <a:pt x="7152665" y="4032977"/>
                  <a:pt x="7232073" y="4059448"/>
                </a:cubicBezTo>
                <a:cubicBezTo>
                  <a:pt x="7308277" y="4084851"/>
                  <a:pt x="7239998" y="4058040"/>
                  <a:pt x="7315200" y="4101012"/>
                </a:cubicBezTo>
                <a:cubicBezTo>
                  <a:pt x="7333132" y="4111259"/>
                  <a:pt x="7352908" y="4118095"/>
                  <a:pt x="7370618" y="4128721"/>
                </a:cubicBezTo>
                <a:cubicBezTo>
                  <a:pt x="7399174" y="4145855"/>
                  <a:pt x="7426036" y="4165666"/>
                  <a:pt x="7453745" y="4184139"/>
                </a:cubicBezTo>
                <a:cubicBezTo>
                  <a:pt x="7467600" y="4193375"/>
                  <a:pt x="7479155" y="4207809"/>
                  <a:pt x="7495309" y="4211848"/>
                </a:cubicBezTo>
                <a:lnTo>
                  <a:pt x="7550727" y="4225703"/>
                </a:lnTo>
                <a:cubicBezTo>
                  <a:pt x="7564582" y="4239557"/>
                  <a:pt x="7577239" y="4254723"/>
                  <a:pt x="7592291" y="4267266"/>
                </a:cubicBezTo>
                <a:cubicBezTo>
                  <a:pt x="7605083" y="4277926"/>
                  <a:pt x="7623452" y="4281973"/>
                  <a:pt x="7633854" y="4294975"/>
                </a:cubicBezTo>
                <a:cubicBezTo>
                  <a:pt x="7642977" y="4306379"/>
                  <a:pt x="7640617" y="4323773"/>
                  <a:pt x="7647709" y="4336539"/>
                </a:cubicBezTo>
                <a:cubicBezTo>
                  <a:pt x="7695249" y="4422111"/>
                  <a:pt x="7683975" y="4406898"/>
                  <a:pt x="7744691" y="4447375"/>
                </a:cubicBezTo>
                <a:cubicBezTo>
                  <a:pt x="7753927" y="4461230"/>
                  <a:pt x="7759398" y="4478537"/>
                  <a:pt x="7772400" y="4488939"/>
                </a:cubicBezTo>
                <a:cubicBezTo>
                  <a:pt x="7783804" y="4498062"/>
                  <a:pt x="7801197" y="4495702"/>
                  <a:pt x="7813963" y="4502794"/>
                </a:cubicBezTo>
                <a:cubicBezTo>
                  <a:pt x="7843074" y="4518967"/>
                  <a:pt x="7869382" y="4539739"/>
                  <a:pt x="7897091" y="4558212"/>
                </a:cubicBezTo>
                <a:lnTo>
                  <a:pt x="7897091" y="4558212"/>
                </a:lnTo>
                <a:cubicBezTo>
                  <a:pt x="7995829" y="4656950"/>
                  <a:pt x="7883767" y="4550323"/>
                  <a:pt x="7980218" y="4627484"/>
                </a:cubicBezTo>
                <a:cubicBezTo>
                  <a:pt x="7990418" y="4635644"/>
                  <a:pt x="7997727" y="4647034"/>
                  <a:pt x="8007927" y="4655194"/>
                </a:cubicBezTo>
                <a:cubicBezTo>
                  <a:pt x="8046294" y="4685888"/>
                  <a:pt x="8047156" y="4682125"/>
                  <a:pt x="8091054" y="4696757"/>
                </a:cubicBezTo>
                <a:cubicBezTo>
                  <a:pt x="8104909" y="4710612"/>
                  <a:pt x="8121749" y="4722018"/>
                  <a:pt x="8132618" y="4738321"/>
                </a:cubicBezTo>
                <a:cubicBezTo>
                  <a:pt x="8140719" y="4750472"/>
                  <a:pt x="8137711" y="4768201"/>
                  <a:pt x="8146473" y="4779884"/>
                </a:cubicBezTo>
                <a:cubicBezTo>
                  <a:pt x="8166066" y="4806008"/>
                  <a:pt x="8192654" y="4826066"/>
                  <a:pt x="8215745" y="4849157"/>
                </a:cubicBezTo>
                <a:cubicBezTo>
                  <a:pt x="8229600" y="4863012"/>
                  <a:pt x="8248547" y="4873196"/>
                  <a:pt x="8257309" y="4890721"/>
                </a:cubicBezTo>
                <a:cubicBezTo>
                  <a:pt x="8292465" y="4961032"/>
                  <a:pt x="8267834" y="4934683"/>
                  <a:pt x="8326582" y="4973848"/>
                </a:cubicBezTo>
                <a:cubicBezTo>
                  <a:pt x="8343828" y="4999718"/>
                  <a:pt x="8367616" y="5041288"/>
                  <a:pt x="8395854" y="5056975"/>
                </a:cubicBezTo>
                <a:cubicBezTo>
                  <a:pt x="8421387" y="5071160"/>
                  <a:pt x="8451273" y="5075447"/>
                  <a:pt x="8478982" y="5084684"/>
                </a:cubicBezTo>
                <a:lnTo>
                  <a:pt x="8520545" y="5098539"/>
                </a:lnTo>
                <a:lnTo>
                  <a:pt x="8562109" y="5112394"/>
                </a:lnTo>
                <a:lnTo>
                  <a:pt x="8603673" y="5126248"/>
                </a:lnTo>
                <a:cubicBezTo>
                  <a:pt x="8622965" y="5140717"/>
                  <a:pt x="8681938" y="5175342"/>
                  <a:pt x="8686800" y="5209375"/>
                </a:cubicBezTo>
                <a:cubicBezTo>
                  <a:pt x="8688539" y="5221551"/>
                  <a:pt x="8664290" y="5290760"/>
                  <a:pt x="8659091" y="5306357"/>
                </a:cubicBezTo>
                <a:cubicBezTo>
                  <a:pt x="8695683" y="5416134"/>
                  <a:pt x="8681998" y="5360674"/>
                  <a:pt x="8700654" y="5472612"/>
                </a:cubicBezTo>
                <a:cubicBezTo>
                  <a:pt x="8696036" y="5500321"/>
                  <a:pt x="8692894" y="5528317"/>
                  <a:pt x="8686800" y="5555739"/>
                </a:cubicBezTo>
                <a:cubicBezTo>
                  <a:pt x="8683632" y="5569995"/>
                  <a:pt x="8683272" y="5586976"/>
                  <a:pt x="8672945" y="5597303"/>
                </a:cubicBezTo>
                <a:cubicBezTo>
                  <a:pt x="8662619" y="5607629"/>
                  <a:pt x="8645236" y="5606539"/>
                  <a:pt x="8631382" y="5611157"/>
                </a:cubicBezTo>
                <a:cubicBezTo>
                  <a:pt x="8540699" y="5580931"/>
                  <a:pt x="8629701" y="5622912"/>
                  <a:pt x="8575963" y="5555739"/>
                </a:cubicBezTo>
                <a:cubicBezTo>
                  <a:pt x="8565561" y="5542737"/>
                  <a:pt x="8547192" y="5538690"/>
                  <a:pt x="8534400" y="5528030"/>
                </a:cubicBezTo>
                <a:cubicBezTo>
                  <a:pt x="8427725" y="5439134"/>
                  <a:pt x="8554465" y="5527553"/>
                  <a:pt x="8451273" y="5458757"/>
                </a:cubicBezTo>
                <a:cubicBezTo>
                  <a:pt x="8442036" y="5444903"/>
                  <a:pt x="8437683" y="5426019"/>
                  <a:pt x="8423563" y="5417194"/>
                </a:cubicBezTo>
                <a:cubicBezTo>
                  <a:pt x="8398795" y="5401714"/>
                  <a:pt x="8368145" y="5398721"/>
                  <a:pt x="8340436" y="5389484"/>
                </a:cubicBezTo>
                <a:cubicBezTo>
                  <a:pt x="8280818" y="5369611"/>
                  <a:pt x="8313028" y="5379169"/>
                  <a:pt x="8243454" y="5361775"/>
                </a:cubicBezTo>
                <a:cubicBezTo>
                  <a:pt x="8234218" y="5334066"/>
                  <a:pt x="8240047" y="5294850"/>
                  <a:pt x="8215745" y="5278648"/>
                </a:cubicBezTo>
                <a:cubicBezTo>
                  <a:pt x="8120467" y="5215129"/>
                  <a:pt x="8164211" y="5233761"/>
                  <a:pt x="8091054" y="5209375"/>
                </a:cubicBezTo>
                <a:cubicBezTo>
                  <a:pt x="8026400" y="5213993"/>
                  <a:pt x="7960924" y="5211965"/>
                  <a:pt x="7897091" y="5223230"/>
                </a:cubicBezTo>
                <a:cubicBezTo>
                  <a:pt x="7880693" y="5226124"/>
                  <a:pt x="7870420" y="5243492"/>
                  <a:pt x="7855527" y="5250939"/>
                </a:cubicBezTo>
                <a:cubicBezTo>
                  <a:pt x="7828057" y="5264674"/>
                  <a:pt x="7769538" y="5274130"/>
                  <a:pt x="7744691" y="5278648"/>
                </a:cubicBezTo>
                <a:cubicBezTo>
                  <a:pt x="7613023" y="5302587"/>
                  <a:pt x="7640306" y="5293920"/>
                  <a:pt x="7453745" y="5306357"/>
                </a:cubicBezTo>
                <a:cubicBezTo>
                  <a:pt x="7439891" y="5320212"/>
                  <a:pt x="7418378" y="5329333"/>
                  <a:pt x="7412182" y="5347921"/>
                </a:cubicBezTo>
                <a:cubicBezTo>
                  <a:pt x="7407564" y="5361775"/>
                  <a:pt x="7416913" y="5378080"/>
                  <a:pt x="7426036" y="5389484"/>
                </a:cubicBezTo>
                <a:cubicBezTo>
                  <a:pt x="7445570" y="5413901"/>
                  <a:pt x="7481781" y="5421921"/>
                  <a:pt x="7509163" y="5431048"/>
                </a:cubicBezTo>
                <a:cubicBezTo>
                  <a:pt x="7518400" y="5444903"/>
                  <a:pt x="7524342" y="5461647"/>
                  <a:pt x="7536873" y="5472612"/>
                </a:cubicBezTo>
                <a:cubicBezTo>
                  <a:pt x="7561935" y="5494542"/>
                  <a:pt x="7620000" y="5528030"/>
                  <a:pt x="7620000" y="5528030"/>
                </a:cubicBezTo>
                <a:lnTo>
                  <a:pt x="7703127" y="5500321"/>
                </a:lnTo>
                <a:lnTo>
                  <a:pt x="7744691" y="5486466"/>
                </a:lnTo>
                <a:cubicBezTo>
                  <a:pt x="7777018" y="5495702"/>
                  <a:pt x="7809539" y="5504288"/>
                  <a:pt x="7841673" y="5514175"/>
                </a:cubicBezTo>
                <a:cubicBezTo>
                  <a:pt x="7869589" y="5522765"/>
                  <a:pt x="7924800" y="5541884"/>
                  <a:pt x="7924800" y="5541884"/>
                </a:cubicBezTo>
                <a:cubicBezTo>
                  <a:pt x="7938654" y="5555739"/>
                  <a:pt x="7950061" y="5572580"/>
                  <a:pt x="7966363" y="5583448"/>
                </a:cubicBezTo>
                <a:cubicBezTo>
                  <a:pt x="8014899" y="5615806"/>
                  <a:pt x="8026090" y="5570059"/>
                  <a:pt x="7980218" y="5638866"/>
                </a:cubicBezTo>
                <a:cubicBezTo>
                  <a:pt x="7986967" y="5692854"/>
                  <a:pt x="8008185" y="5776898"/>
                  <a:pt x="7980218" y="5832830"/>
                </a:cubicBezTo>
                <a:cubicBezTo>
                  <a:pt x="7972771" y="5847723"/>
                  <a:pt x="7952509" y="5851303"/>
                  <a:pt x="7938654" y="5860539"/>
                </a:cubicBezTo>
                <a:cubicBezTo>
                  <a:pt x="7929418" y="5888248"/>
                  <a:pt x="7894744" y="5919364"/>
                  <a:pt x="7910945" y="5943666"/>
                </a:cubicBezTo>
                <a:cubicBezTo>
                  <a:pt x="7973609" y="6037663"/>
                  <a:pt x="7942814" y="6003246"/>
                  <a:pt x="7994073" y="6054503"/>
                </a:cubicBezTo>
                <a:cubicBezTo>
                  <a:pt x="8024299" y="6145184"/>
                  <a:pt x="7982318" y="6056183"/>
                  <a:pt x="8049491" y="6109921"/>
                </a:cubicBezTo>
                <a:cubicBezTo>
                  <a:pt x="8062493" y="6120323"/>
                  <a:pt x="8066235" y="6138953"/>
                  <a:pt x="8077200" y="6151484"/>
                </a:cubicBezTo>
                <a:cubicBezTo>
                  <a:pt x="8098704" y="6176060"/>
                  <a:pt x="8146473" y="6220757"/>
                  <a:pt x="8146473" y="6220757"/>
                </a:cubicBezTo>
                <a:cubicBezTo>
                  <a:pt x="8151091" y="6234612"/>
                  <a:pt x="8157463" y="6248001"/>
                  <a:pt x="8160327" y="6262321"/>
                </a:cubicBezTo>
                <a:cubicBezTo>
                  <a:pt x="8166731" y="6294342"/>
                  <a:pt x="8162054" y="6328983"/>
                  <a:pt x="8174182" y="6359303"/>
                </a:cubicBezTo>
                <a:cubicBezTo>
                  <a:pt x="8193879" y="6408546"/>
                  <a:pt x="8221153" y="6396643"/>
                  <a:pt x="8257309" y="6414721"/>
                </a:cubicBezTo>
                <a:cubicBezTo>
                  <a:pt x="8330610" y="6451372"/>
                  <a:pt x="8268937" y="6432923"/>
                  <a:pt x="8340436" y="6483994"/>
                </a:cubicBezTo>
                <a:cubicBezTo>
                  <a:pt x="8370397" y="6505395"/>
                  <a:pt x="8403498" y="6514251"/>
                  <a:pt x="8437418" y="6525557"/>
                </a:cubicBezTo>
                <a:cubicBezTo>
                  <a:pt x="8451273" y="6534793"/>
                  <a:pt x="8463766" y="6546503"/>
                  <a:pt x="8478982" y="6553266"/>
                </a:cubicBezTo>
                <a:cubicBezTo>
                  <a:pt x="8685541" y="6645070"/>
                  <a:pt x="9057923" y="6591993"/>
                  <a:pt x="9185563" y="6594830"/>
                </a:cubicBezTo>
                <a:cubicBezTo>
                  <a:pt x="9236363" y="6590212"/>
                  <a:pt x="9287401" y="6587717"/>
                  <a:pt x="9337963" y="6580975"/>
                </a:cubicBezTo>
                <a:cubicBezTo>
                  <a:pt x="9356837" y="6578458"/>
                  <a:pt x="9375702" y="6560049"/>
                  <a:pt x="9393382" y="6567121"/>
                </a:cubicBezTo>
                <a:cubicBezTo>
                  <a:pt x="9406941" y="6572545"/>
                  <a:pt x="9402618" y="6594830"/>
                  <a:pt x="9407236" y="6608684"/>
                </a:cubicBezTo>
                <a:cubicBezTo>
                  <a:pt x="9314831" y="6639487"/>
                  <a:pt x="9420187" y="6595605"/>
                  <a:pt x="9324109" y="6677957"/>
                </a:cubicBezTo>
                <a:cubicBezTo>
                  <a:pt x="9308428" y="6691398"/>
                  <a:pt x="9285497" y="6693662"/>
                  <a:pt x="9268691" y="6705666"/>
                </a:cubicBezTo>
                <a:cubicBezTo>
                  <a:pt x="9234748" y="6729911"/>
                  <a:pt x="9221513" y="6755652"/>
                  <a:pt x="9199418" y="6788794"/>
                </a:cubicBezTo>
                <a:cubicBezTo>
                  <a:pt x="9204036" y="6811885"/>
                  <a:pt x="9191409" y="6849320"/>
                  <a:pt x="9213273" y="6858066"/>
                </a:cubicBezTo>
                <a:cubicBezTo>
                  <a:pt x="9252101" y="6873597"/>
                  <a:pt x="9298662" y="6858503"/>
                  <a:pt x="9337963" y="6844212"/>
                </a:cubicBezTo>
                <a:cubicBezTo>
                  <a:pt x="9353612" y="6838522"/>
                  <a:pt x="9355013" y="6815440"/>
                  <a:pt x="9365673" y="6802648"/>
                </a:cubicBezTo>
                <a:cubicBezTo>
                  <a:pt x="9378216" y="6787596"/>
                  <a:pt x="9390224" y="6770805"/>
                  <a:pt x="9407236" y="6761084"/>
                </a:cubicBezTo>
                <a:cubicBezTo>
                  <a:pt x="9423768" y="6751637"/>
                  <a:pt x="9444345" y="6752461"/>
                  <a:pt x="9462654" y="6747230"/>
                </a:cubicBezTo>
                <a:cubicBezTo>
                  <a:pt x="9476696" y="6743218"/>
                  <a:pt x="9490050" y="6736917"/>
                  <a:pt x="9504218" y="6733375"/>
                </a:cubicBezTo>
                <a:cubicBezTo>
                  <a:pt x="9527063" y="6727664"/>
                  <a:pt x="9550503" y="6724629"/>
                  <a:pt x="9573491" y="6719521"/>
                </a:cubicBezTo>
                <a:cubicBezTo>
                  <a:pt x="9592079" y="6715390"/>
                  <a:pt x="9610436" y="6710284"/>
                  <a:pt x="9628909" y="6705666"/>
                </a:cubicBezTo>
                <a:cubicBezTo>
                  <a:pt x="9661236" y="6710284"/>
                  <a:pt x="9694613" y="6710137"/>
                  <a:pt x="9725891" y="6719521"/>
                </a:cubicBezTo>
                <a:cubicBezTo>
                  <a:pt x="9741840" y="6724306"/>
                  <a:pt x="9752561" y="6739784"/>
                  <a:pt x="9767454" y="6747230"/>
                </a:cubicBezTo>
                <a:cubicBezTo>
                  <a:pt x="9780516" y="6753761"/>
                  <a:pt x="9795163" y="6756466"/>
                  <a:pt x="9809018" y="6761084"/>
                </a:cubicBezTo>
                <a:cubicBezTo>
                  <a:pt x="9882909" y="6756466"/>
                  <a:pt x="9956960" y="6753933"/>
                  <a:pt x="10030691" y="6747230"/>
                </a:cubicBezTo>
                <a:cubicBezTo>
                  <a:pt x="10058667" y="6744687"/>
                  <a:pt x="10088148" y="6744784"/>
                  <a:pt x="10113818" y="6733375"/>
                </a:cubicBezTo>
                <a:cubicBezTo>
                  <a:pt x="10131723" y="6725417"/>
                  <a:pt x="10140218" y="6704219"/>
                  <a:pt x="10155382" y="6691812"/>
                </a:cubicBezTo>
                <a:cubicBezTo>
                  <a:pt x="10191125" y="6662568"/>
                  <a:pt x="10222406" y="6623288"/>
                  <a:pt x="10266218" y="6608684"/>
                </a:cubicBezTo>
                <a:lnTo>
                  <a:pt x="10349345" y="6580975"/>
                </a:lnTo>
                <a:cubicBezTo>
                  <a:pt x="10360212" y="6559241"/>
                  <a:pt x="10385180" y="6503577"/>
                  <a:pt x="10404763" y="6483994"/>
                </a:cubicBezTo>
                <a:cubicBezTo>
                  <a:pt x="10416537" y="6472220"/>
                  <a:pt x="10432472" y="6465521"/>
                  <a:pt x="10446327" y="6456284"/>
                </a:cubicBezTo>
                <a:lnTo>
                  <a:pt x="10501745" y="6373157"/>
                </a:lnTo>
                <a:cubicBezTo>
                  <a:pt x="10510981" y="6359303"/>
                  <a:pt x="10517680" y="6343368"/>
                  <a:pt x="10529454" y="6331594"/>
                </a:cubicBezTo>
                <a:lnTo>
                  <a:pt x="10557163" y="6303884"/>
                </a:lnTo>
                <a:cubicBezTo>
                  <a:pt x="10561781" y="6257702"/>
                  <a:pt x="10557369" y="6209699"/>
                  <a:pt x="10571018" y="6165339"/>
                </a:cubicBezTo>
                <a:cubicBezTo>
                  <a:pt x="10576780" y="6146612"/>
                  <a:pt x="10607199" y="6142615"/>
                  <a:pt x="10612582" y="6123775"/>
                </a:cubicBezTo>
                <a:cubicBezTo>
                  <a:pt x="10626595" y="6074728"/>
                  <a:pt x="10621818" y="6022175"/>
                  <a:pt x="10626436" y="5971375"/>
                </a:cubicBezTo>
                <a:cubicBezTo>
                  <a:pt x="10617200" y="5939048"/>
                  <a:pt x="10615668" y="5903435"/>
                  <a:pt x="10598727" y="5874394"/>
                </a:cubicBezTo>
                <a:cubicBezTo>
                  <a:pt x="10582273" y="5846187"/>
                  <a:pt x="10529454" y="5805121"/>
                  <a:pt x="10529454" y="5805121"/>
                </a:cubicBezTo>
                <a:cubicBezTo>
                  <a:pt x="10524836" y="5786648"/>
                  <a:pt x="10509579" y="5767767"/>
                  <a:pt x="10515600" y="5749703"/>
                </a:cubicBezTo>
                <a:cubicBezTo>
                  <a:pt x="10520865" y="5733907"/>
                  <a:pt x="10545389" y="5733768"/>
                  <a:pt x="10557163" y="5721994"/>
                </a:cubicBezTo>
                <a:cubicBezTo>
                  <a:pt x="10568937" y="5710220"/>
                  <a:pt x="10575636" y="5694285"/>
                  <a:pt x="10584873" y="5680430"/>
                </a:cubicBezTo>
                <a:cubicBezTo>
                  <a:pt x="10589491" y="5661957"/>
                  <a:pt x="10589280" y="5641544"/>
                  <a:pt x="10598727" y="5625012"/>
                </a:cubicBezTo>
                <a:cubicBezTo>
                  <a:pt x="10642424" y="5548541"/>
                  <a:pt x="10652594" y="5620357"/>
                  <a:pt x="10626436" y="5541884"/>
                </a:cubicBezTo>
                <a:cubicBezTo>
                  <a:pt x="10607963" y="5546502"/>
                  <a:pt x="10588520" y="5548238"/>
                  <a:pt x="10571018" y="5555739"/>
                </a:cubicBezTo>
                <a:cubicBezTo>
                  <a:pt x="10555713" y="5562298"/>
                  <a:pt x="10545403" y="5578663"/>
                  <a:pt x="10529454" y="5583448"/>
                </a:cubicBezTo>
                <a:cubicBezTo>
                  <a:pt x="10498176" y="5592832"/>
                  <a:pt x="10464800" y="5592685"/>
                  <a:pt x="10432473" y="5597303"/>
                </a:cubicBezTo>
                <a:lnTo>
                  <a:pt x="10349345" y="5625012"/>
                </a:lnTo>
                <a:lnTo>
                  <a:pt x="10307782" y="5638866"/>
                </a:lnTo>
                <a:cubicBezTo>
                  <a:pt x="10142599" y="5748986"/>
                  <a:pt x="10253153" y="5686885"/>
                  <a:pt x="9809018" y="5652721"/>
                </a:cubicBezTo>
                <a:cubicBezTo>
                  <a:pt x="9779896" y="5650481"/>
                  <a:pt x="9753600" y="5634248"/>
                  <a:pt x="9725891" y="5625012"/>
                </a:cubicBezTo>
                <a:cubicBezTo>
                  <a:pt x="9712036" y="5620394"/>
                  <a:pt x="9698859" y="5612610"/>
                  <a:pt x="9684327" y="5611157"/>
                </a:cubicBezTo>
                <a:cubicBezTo>
                  <a:pt x="9636144" y="5606339"/>
                  <a:pt x="9519951" y="5597772"/>
                  <a:pt x="9462654" y="5583448"/>
                </a:cubicBezTo>
                <a:cubicBezTo>
                  <a:pt x="9434318" y="5576364"/>
                  <a:pt x="9407236" y="5564975"/>
                  <a:pt x="9379527" y="5555739"/>
                </a:cubicBezTo>
                <a:lnTo>
                  <a:pt x="9337963" y="5541884"/>
                </a:lnTo>
                <a:cubicBezTo>
                  <a:pt x="9300815" y="5544980"/>
                  <a:pt x="9186738" y="5541297"/>
                  <a:pt x="9130145" y="5569594"/>
                </a:cubicBezTo>
                <a:cubicBezTo>
                  <a:pt x="9115252" y="5577041"/>
                  <a:pt x="9102436" y="5588067"/>
                  <a:pt x="9088582" y="5597303"/>
                </a:cubicBezTo>
                <a:cubicBezTo>
                  <a:pt x="9070109" y="5588067"/>
                  <a:pt x="9049466" y="5582274"/>
                  <a:pt x="9033163" y="5569594"/>
                </a:cubicBezTo>
                <a:cubicBezTo>
                  <a:pt x="9003614" y="5546612"/>
                  <a:pt x="8955746" y="5497884"/>
                  <a:pt x="8936182" y="5458757"/>
                </a:cubicBezTo>
                <a:cubicBezTo>
                  <a:pt x="8929651" y="5445695"/>
                  <a:pt x="8928858" y="5430256"/>
                  <a:pt x="8922327" y="5417194"/>
                </a:cubicBezTo>
                <a:cubicBezTo>
                  <a:pt x="8914880" y="5402301"/>
                  <a:pt x="8901381" y="5390846"/>
                  <a:pt x="8894618" y="5375630"/>
                </a:cubicBezTo>
                <a:cubicBezTo>
                  <a:pt x="8882756" y="5348940"/>
                  <a:pt x="8883110" y="5316805"/>
                  <a:pt x="8866909" y="5292503"/>
                </a:cubicBezTo>
                <a:cubicBezTo>
                  <a:pt x="8857673" y="5278648"/>
                  <a:pt x="8846647" y="5265832"/>
                  <a:pt x="8839200" y="5250939"/>
                </a:cubicBezTo>
                <a:cubicBezTo>
                  <a:pt x="8813558" y="5199655"/>
                  <a:pt x="8835208" y="5203348"/>
                  <a:pt x="8811491" y="5140103"/>
                </a:cubicBezTo>
                <a:cubicBezTo>
                  <a:pt x="8805644" y="5124512"/>
                  <a:pt x="8791229" y="5113432"/>
                  <a:pt x="8783782" y="5098539"/>
                </a:cubicBezTo>
                <a:cubicBezTo>
                  <a:pt x="8777251" y="5085477"/>
                  <a:pt x="8780254" y="5067302"/>
                  <a:pt x="8769927" y="5056975"/>
                </a:cubicBezTo>
                <a:cubicBezTo>
                  <a:pt x="8759600" y="5046648"/>
                  <a:pt x="8742218" y="5047739"/>
                  <a:pt x="8728363" y="5043121"/>
                </a:cubicBezTo>
                <a:lnTo>
                  <a:pt x="8645236" y="4987703"/>
                </a:lnTo>
                <a:cubicBezTo>
                  <a:pt x="8631382" y="4978467"/>
                  <a:pt x="8615447" y="4971768"/>
                  <a:pt x="8603673" y="4959994"/>
                </a:cubicBezTo>
                <a:cubicBezTo>
                  <a:pt x="8594436" y="4950757"/>
                  <a:pt x="8588194" y="4936871"/>
                  <a:pt x="8575963" y="4932284"/>
                </a:cubicBezTo>
                <a:cubicBezTo>
                  <a:pt x="8549660" y="4922421"/>
                  <a:pt x="8520545" y="4923048"/>
                  <a:pt x="8492836" y="4918430"/>
                </a:cubicBezTo>
                <a:cubicBezTo>
                  <a:pt x="8455893" y="4807595"/>
                  <a:pt x="8511308" y="4936901"/>
                  <a:pt x="8437418" y="4863012"/>
                </a:cubicBezTo>
                <a:cubicBezTo>
                  <a:pt x="8427091" y="4852685"/>
                  <a:pt x="8432686" y="4832852"/>
                  <a:pt x="8423563" y="4821448"/>
                </a:cubicBezTo>
                <a:cubicBezTo>
                  <a:pt x="8413161" y="4808446"/>
                  <a:pt x="8395854" y="4802975"/>
                  <a:pt x="8382000" y="4793739"/>
                </a:cubicBezTo>
                <a:cubicBezTo>
                  <a:pt x="8363527" y="4766030"/>
                  <a:pt x="8353224" y="4730593"/>
                  <a:pt x="8326582" y="4710612"/>
                </a:cubicBezTo>
                <a:cubicBezTo>
                  <a:pt x="8308109" y="4696757"/>
                  <a:pt x="8289953" y="4682470"/>
                  <a:pt x="8271163" y="4669048"/>
                </a:cubicBezTo>
                <a:cubicBezTo>
                  <a:pt x="8257614" y="4659370"/>
                  <a:pt x="8242392" y="4651999"/>
                  <a:pt x="8229600" y="4641339"/>
                </a:cubicBezTo>
                <a:cubicBezTo>
                  <a:pt x="8160414" y="4583684"/>
                  <a:pt x="8219515" y="4610268"/>
                  <a:pt x="8146473" y="4585921"/>
                </a:cubicBezTo>
                <a:cubicBezTo>
                  <a:pt x="8132618" y="4572066"/>
                  <a:pt x="8115778" y="4560660"/>
                  <a:pt x="8104909" y="4544357"/>
                </a:cubicBezTo>
                <a:cubicBezTo>
                  <a:pt x="8096808" y="4532206"/>
                  <a:pt x="8098568" y="4515317"/>
                  <a:pt x="8091054" y="4502794"/>
                </a:cubicBezTo>
                <a:cubicBezTo>
                  <a:pt x="8074641" y="4475440"/>
                  <a:pt x="7985380" y="4421387"/>
                  <a:pt x="7980218" y="4419666"/>
                </a:cubicBezTo>
                <a:lnTo>
                  <a:pt x="7855527" y="4378103"/>
                </a:lnTo>
                <a:lnTo>
                  <a:pt x="7813963" y="4364248"/>
                </a:lnTo>
                <a:cubicBezTo>
                  <a:pt x="7804727" y="4345775"/>
                  <a:pt x="7800858" y="4323434"/>
                  <a:pt x="7786254" y="4308830"/>
                </a:cubicBezTo>
                <a:cubicBezTo>
                  <a:pt x="7775928" y="4298503"/>
                  <a:pt x="7757753" y="4301506"/>
                  <a:pt x="7744691" y="4294975"/>
                </a:cubicBezTo>
                <a:cubicBezTo>
                  <a:pt x="7729798" y="4287528"/>
                  <a:pt x="7716982" y="4276502"/>
                  <a:pt x="7703127" y="4267266"/>
                </a:cubicBezTo>
                <a:cubicBezTo>
                  <a:pt x="7693891" y="4253412"/>
                  <a:pt x="7688420" y="4236105"/>
                  <a:pt x="7675418" y="4225703"/>
                </a:cubicBezTo>
                <a:cubicBezTo>
                  <a:pt x="7664014" y="4216580"/>
                  <a:pt x="7639785" y="4225193"/>
                  <a:pt x="7633854" y="4211848"/>
                </a:cubicBezTo>
                <a:cubicBezTo>
                  <a:pt x="7560121" y="4045947"/>
                  <a:pt x="7676835" y="4138902"/>
                  <a:pt x="7578436" y="4073303"/>
                </a:cubicBezTo>
                <a:cubicBezTo>
                  <a:pt x="7573818" y="4059448"/>
                  <a:pt x="7568594" y="4045781"/>
                  <a:pt x="7564582" y="4031739"/>
                </a:cubicBezTo>
                <a:cubicBezTo>
                  <a:pt x="7550888" y="3983810"/>
                  <a:pt x="7559135" y="3962520"/>
                  <a:pt x="7509163" y="3934757"/>
                </a:cubicBezTo>
                <a:cubicBezTo>
                  <a:pt x="7483631" y="3920572"/>
                  <a:pt x="7453745" y="3916284"/>
                  <a:pt x="7426036" y="3907048"/>
                </a:cubicBezTo>
                <a:lnTo>
                  <a:pt x="7384473" y="3893194"/>
                </a:lnTo>
                <a:cubicBezTo>
                  <a:pt x="7368742" y="3869598"/>
                  <a:pt x="7332380" y="3813392"/>
                  <a:pt x="7315200" y="3796212"/>
                </a:cubicBezTo>
                <a:cubicBezTo>
                  <a:pt x="7303426" y="3784438"/>
                  <a:pt x="7286081" y="3779565"/>
                  <a:pt x="7273636" y="3768503"/>
                </a:cubicBezTo>
                <a:cubicBezTo>
                  <a:pt x="7244348" y="3742469"/>
                  <a:pt x="7190509" y="3685375"/>
                  <a:pt x="7190509" y="3685375"/>
                </a:cubicBezTo>
                <a:cubicBezTo>
                  <a:pt x="7158182" y="3588393"/>
                  <a:pt x="7190509" y="3611484"/>
                  <a:pt x="7121236" y="3588394"/>
                </a:cubicBezTo>
                <a:cubicBezTo>
                  <a:pt x="7093527" y="3569921"/>
                  <a:pt x="7048641" y="3564568"/>
                  <a:pt x="7038109" y="3532975"/>
                </a:cubicBezTo>
                <a:cubicBezTo>
                  <a:pt x="7019636" y="3477558"/>
                  <a:pt x="7038108" y="3496030"/>
                  <a:pt x="6982691" y="3477557"/>
                </a:cubicBezTo>
                <a:cubicBezTo>
                  <a:pt x="6973455" y="3449848"/>
                  <a:pt x="6979284" y="3410631"/>
                  <a:pt x="6954982" y="3394430"/>
                </a:cubicBezTo>
                <a:cubicBezTo>
                  <a:pt x="6914113" y="3367184"/>
                  <a:pt x="6905191" y="3365161"/>
                  <a:pt x="6871854" y="3325157"/>
                </a:cubicBezTo>
                <a:cubicBezTo>
                  <a:pt x="6861194" y="3312365"/>
                  <a:pt x="6854547" y="3296596"/>
                  <a:pt x="6844145" y="3283594"/>
                </a:cubicBezTo>
                <a:cubicBezTo>
                  <a:pt x="6835985" y="3273394"/>
                  <a:pt x="6824596" y="3266084"/>
                  <a:pt x="6816436" y="3255884"/>
                </a:cubicBezTo>
                <a:cubicBezTo>
                  <a:pt x="6806034" y="3242882"/>
                  <a:pt x="6800501" y="3226095"/>
                  <a:pt x="6788727" y="3214321"/>
                </a:cubicBezTo>
                <a:cubicBezTo>
                  <a:pt x="6752756" y="3178350"/>
                  <a:pt x="6721791" y="3166998"/>
                  <a:pt x="6677891" y="3145048"/>
                </a:cubicBezTo>
                <a:cubicBezTo>
                  <a:pt x="6615921" y="3052092"/>
                  <a:pt x="6688923" y="3143166"/>
                  <a:pt x="6608618" y="3089630"/>
                </a:cubicBezTo>
                <a:cubicBezTo>
                  <a:pt x="6592315" y="3078762"/>
                  <a:pt x="6582106" y="3060609"/>
                  <a:pt x="6567054" y="3048066"/>
                </a:cubicBezTo>
                <a:cubicBezTo>
                  <a:pt x="6554262" y="3037406"/>
                  <a:pt x="6538283" y="3031017"/>
                  <a:pt x="6525491" y="3020357"/>
                </a:cubicBezTo>
                <a:cubicBezTo>
                  <a:pt x="6510439" y="3007814"/>
                  <a:pt x="6498979" y="2991337"/>
                  <a:pt x="6483927" y="2978794"/>
                </a:cubicBezTo>
                <a:cubicBezTo>
                  <a:pt x="6448115" y="2948951"/>
                  <a:pt x="6442459" y="2951116"/>
                  <a:pt x="6400800" y="2937230"/>
                </a:cubicBezTo>
                <a:cubicBezTo>
                  <a:pt x="6386945" y="2941848"/>
                  <a:pt x="6373840" y="2951084"/>
                  <a:pt x="6359236" y="2951084"/>
                </a:cubicBezTo>
                <a:cubicBezTo>
                  <a:pt x="6308227" y="2951084"/>
                  <a:pt x="6237442" y="2978038"/>
                  <a:pt x="6206836" y="2937230"/>
                </a:cubicBezTo>
                <a:cubicBezTo>
                  <a:pt x="6165180" y="2881689"/>
                  <a:pt x="6208883" y="2796993"/>
                  <a:pt x="6192982" y="2729412"/>
                </a:cubicBezTo>
                <a:cubicBezTo>
                  <a:pt x="6189168" y="2713203"/>
                  <a:pt x="6165273" y="2710939"/>
                  <a:pt x="6151418" y="2701703"/>
                </a:cubicBezTo>
                <a:cubicBezTo>
                  <a:pt x="6146800" y="2687848"/>
                  <a:pt x="6147890" y="2670466"/>
                  <a:pt x="6137563" y="2660139"/>
                </a:cubicBezTo>
                <a:cubicBezTo>
                  <a:pt x="6127237" y="2649812"/>
                  <a:pt x="6109423" y="2652037"/>
                  <a:pt x="6096000" y="2646284"/>
                </a:cubicBezTo>
                <a:cubicBezTo>
                  <a:pt x="6077017" y="2638148"/>
                  <a:pt x="6057388" y="2630579"/>
                  <a:pt x="6040582" y="2618575"/>
                </a:cubicBezTo>
                <a:cubicBezTo>
                  <a:pt x="6024638" y="2607187"/>
                  <a:pt x="6017857" y="2582395"/>
                  <a:pt x="5999018" y="2577012"/>
                </a:cubicBezTo>
                <a:cubicBezTo>
                  <a:pt x="5949971" y="2562999"/>
                  <a:pt x="5897418" y="2567775"/>
                  <a:pt x="5846618" y="2563157"/>
                </a:cubicBezTo>
                <a:cubicBezTo>
                  <a:pt x="5832763" y="2553921"/>
                  <a:pt x="5816828" y="2547222"/>
                  <a:pt x="5805054" y="2535448"/>
                </a:cubicBezTo>
                <a:cubicBezTo>
                  <a:pt x="5775498" y="2505892"/>
                  <a:pt x="5783810" y="2477258"/>
                  <a:pt x="5735782" y="2466175"/>
                </a:cubicBezTo>
                <a:cubicBezTo>
                  <a:pt x="5690558" y="2455739"/>
                  <a:pt x="5643418" y="2456939"/>
                  <a:pt x="5597236" y="2452321"/>
                </a:cubicBezTo>
                <a:cubicBezTo>
                  <a:pt x="5517723" y="2333050"/>
                  <a:pt x="5627582" y="2509270"/>
                  <a:pt x="5555673" y="2341484"/>
                </a:cubicBezTo>
                <a:cubicBezTo>
                  <a:pt x="5550527" y="2329478"/>
                  <a:pt x="5539164" y="2320495"/>
                  <a:pt x="5527963" y="2313775"/>
                </a:cubicBezTo>
                <a:cubicBezTo>
                  <a:pt x="5497738" y="2295640"/>
                  <a:pt x="5406230" y="2288468"/>
                  <a:pt x="5389418" y="2286066"/>
                </a:cubicBezTo>
                <a:cubicBezTo>
                  <a:pt x="5340868" y="2269884"/>
                  <a:pt x="5342615" y="2277350"/>
                  <a:pt x="5306291" y="2230648"/>
                </a:cubicBezTo>
                <a:cubicBezTo>
                  <a:pt x="5285846" y="2204361"/>
                  <a:pt x="5250873" y="2147521"/>
                  <a:pt x="5250873" y="2147521"/>
                </a:cubicBezTo>
                <a:cubicBezTo>
                  <a:pt x="5237018" y="2152139"/>
                  <a:pt x="5223913" y="2161375"/>
                  <a:pt x="5209309" y="2161375"/>
                </a:cubicBezTo>
                <a:cubicBezTo>
                  <a:pt x="5175867" y="2161375"/>
                  <a:pt x="5131274" y="2144600"/>
                  <a:pt x="5098473" y="2133666"/>
                </a:cubicBezTo>
                <a:cubicBezTo>
                  <a:pt x="5089236" y="2119812"/>
                  <a:pt x="5082537" y="2103877"/>
                  <a:pt x="5070763" y="2092103"/>
                </a:cubicBezTo>
                <a:cubicBezTo>
                  <a:pt x="5028758" y="2050098"/>
                  <a:pt x="4993264" y="2059260"/>
                  <a:pt x="4932218" y="2050539"/>
                </a:cubicBezTo>
                <a:cubicBezTo>
                  <a:pt x="4918363" y="2041303"/>
                  <a:pt x="4905959" y="2029389"/>
                  <a:pt x="4890654" y="2022830"/>
                </a:cubicBezTo>
                <a:cubicBezTo>
                  <a:pt x="4873152" y="2015329"/>
                  <a:pt x="4850105" y="2020870"/>
                  <a:pt x="4835236" y="2008975"/>
                </a:cubicBezTo>
                <a:cubicBezTo>
                  <a:pt x="4823832" y="1999852"/>
                  <a:pt x="4833266" y="1975900"/>
                  <a:pt x="4821382" y="1967412"/>
                </a:cubicBezTo>
                <a:cubicBezTo>
                  <a:pt x="4797614" y="1950435"/>
                  <a:pt x="4738254" y="1939703"/>
                  <a:pt x="4738254" y="1939703"/>
                </a:cubicBezTo>
                <a:cubicBezTo>
                  <a:pt x="4701311" y="1828868"/>
                  <a:pt x="4756726" y="1958174"/>
                  <a:pt x="4682836" y="1884284"/>
                </a:cubicBezTo>
                <a:cubicBezTo>
                  <a:pt x="4608945" y="1810393"/>
                  <a:pt x="4738257" y="1865813"/>
                  <a:pt x="4627418" y="1828866"/>
                </a:cubicBezTo>
                <a:cubicBezTo>
                  <a:pt x="4611228" y="1804582"/>
                  <a:pt x="4598297" y="1766756"/>
                  <a:pt x="4558145" y="1773448"/>
                </a:cubicBezTo>
                <a:cubicBezTo>
                  <a:pt x="4541721" y="1776185"/>
                  <a:pt x="4530436" y="1791921"/>
                  <a:pt x="4516582" y="1801157"/>
                </a:cubicBezTo>
                <a:cubicBezTo>
                  <a:pt x="4484255" y="1796539"/>
                  <a:pt x="4449920" y="1799431"/>
                  <a:pt x="4419600" y="1787303"/>
                </a:cubicBezTo>
                <a:cubicBezTo>
                  <a:pt x="4401408" y="1780026"/>
                  <a:pt x="4395561" y="1754502"/>
                  <a:pt x="4378036" y="1745739"/>
                </a:cubicBezTo>
                <a:cubicBezTo>
                  <a:pt x="4356974" y="1735208"/>
                  <a:pt x="4331854" y="1736502"/>
                  <a:pt x="4308763" y="1731884"/>
                </a:cubicBezTo>
                <a:cubicBezTo>
                  <a:pt x="4285672" y="1718030"/>
                  <a:pt x="4265778" y="1696163"/>
                  <a:pt x="4239491" y="1690321"/>
                </a:cubicBezTo>
                <a:cubicBezTo>
                  <a:pt x="4116226" y="1662929"/>
                  <a:pt x="4262744" y="1784332"/>
                  <a:pt x="4100945" y="1676466"/>
                </a:cubicBezTo>
                <a:cubicBezTo>
                  <a:pt x="4005667" y="1612947"/>
                  <a:pt x="4049411" y="1631579"/>
                  <a:pt x="3976254" y="1607194"/>
                </a:cubicBezTo>
                <a:cubicBezTo>
                  <a:pt x="3962400" y="1611812"/>
                  <a:pt x="3947753" y="1614517"/>
                  <a:pt x="3934691" y="1621048"/>
                </a:cubicBezTo>
                <a:cubicBezTo>
                  <a:pt x="3919798" y="1628495"/>
                  <a:pt x="3909710" y="1647249"/>
                  <a:pt x="3893127" y="1648757"/>
                </a:cubicBezTo>
                <a:cubicBezTo>
                  <a:pt x="3856047" y="1652128"/>
                  <a:pt x="3819236" y="1639521"/>
                  <a:pt x="3782291" y="1634903"/>
                </a:cubicBezTo>
                <a:cubicBezTo>
                  <a:pt x="3754582" y="1616430"/>
                  <a:pt x="3730757" y="1590015"/>
                  <a:pt x="3699163" y="1579484"/>
                </a:cubicBezTo>
                <a:lnTo>
                  <a:pt x="3616036" y="1551775"/>
                </a:lnTo>
                <a:cubicBezTo>
                  <a:pt x="3597563" y="1524066"/>
                  <a:pt x="3592211" y="1479179"/>
                  <a:pt x="3560618" y="1468648"/>
                </a:cubicBezTo>
                <a:lnTo>
                  <a:pt x="3477491" y="1440939"/>
                </a:lnTo>
                <a:cubicBezTo>
                  <a:pt x="3463636" y="1427084"/>
                  <a:pt x="3450979" y="1411918"/>
                  <a:pt x="3435927" y="1399375"/>
                </a:cubicBezTo>
                <a:cubicBezTo>
                  <a:pt x="3415658" y="1382484"/>
                  <a:pt x="3361529" y="1351485"/>
                  <a:pt x="3338945" y="1343957"/>
                </a:cubicBezTo>
                <a:cubicBezTo>
                  <a:pt x="3300867" y="1331264"/>
                  <a:pt x="3185988" y="1319642"/>
                  <a:pt x="3158836" y="1316248"/>
                </a:cubicBezTo>
                <a:cubicBezTo>
                  <a:pt x="3154218" y="1302393"/>
                  <a:pt x="3156866" y="1283172"/>
                  <a:pt x="3144982" y="1274684"/>
                </a:cubicBezTo>
                <a:cubicBezTo>
                  <a:pt x="3121214" y="1257707"/>
                  <a:pt x="3061854" y="1246975"/>
                  <a:pt x="3061854" y="1246975"/>
                </a:cubicBezTo>
                <a:cubicBezTo>
                  <a:pt x="3050127" y="1235248"/>
                  <a:pt x="3001231" y="1180918"/>
                  <a:pt x="2978727" y="1177703"/>
                </a:cubicBezTo>
                <a:cubicBezTo>
                  <a:pt x="2959877" y="1175010"/>
                  <a:pt x="2941782" y="1186939"/>
                  <a:pt x="2923309" y="1191557"/>
                </a:cubicBezTo>
                <a:cubicBezTo>
                  <a:pt x="2909454" y="1182321"/>
                  <a:pt x="2894537" y="1174508"/>
                  <a:pt x="2881745" y="1163848"/>
                </a:cubicBezTo>
                <a:cubicBezTo>
                  <a:pt x="2866693" y="1151305"/>
                  <a:pt x="2856485" y="1133152"/>
                  <a:pt x="2840182" y="1122284"/>
                </a:cubicBezTo>
                <a:cubicBezTo>
                  <a:pt x="2828031" y="1114183"/>
                  <a:pt x="2813023" y="1110831"/>
                  <a:pt x="2798618" y="1108430"/>
                </a:cubicBezTo>
                <a:cubicBezTo>
                  <a:pt x="2757368" y="1101555"/>
                  <a:pt x="2715491" y="1099193"/>
                  <a:pt x="2673927" y="1094575"/>
                </a:cubicBezTo>
                <a:cubicBezTo>
                  <a:pt x="2660072" y="1085339"/>
                  <a:pt x="2647256" y="1074313"/>
                  <a:pt x="2632363" y="1066866"/>
                </a:cubicBezTo>
                <a:cubicBezTo>
                  <a:pt x="2619301" y="1060335"/>
                  <a:pt x="2603480" y="1060257"/>
                  <a:pt x="2590800" y="1053012"/>
                </a:cubicBezTo>
                <a:cubicBezTo>
                  <a:pt x="2473375" y="985912"/>
                  <a:pt x="2589116" y="1029358"/>
                  <a:pt x="2493818" y="997594"/>
                </a:cubicBezTo>
                <a:cubicBezTo>
                  <a:pt x="2475345" y="983739"/>
                  <a:pt x="2459053" y="966357"/>
                  <a:pt x="2438400" y="956030"/>
                </a:cubicBezTo>
                <a:cubicBezTo>
                  <a:pt x="2404671" y="939165"/>
                  <a:pt x="2339628" y="924410"/>
                  <a:pt x="2299854" y="914466"/>
                </a:cubicBezTo>
                <a:cubicBezTo>
                  <a:pt x="2286000" y="900612"/>
                  <a:pt x="2270834" y="887955"/>
                  <a:pt x="2258291" y="872903"/>
                </a:cubicBezTo>
                <a:cubicBezTo>
                  <a:pt x="2247631" y="860111"/>
                  <a:pt x="2244702" y="840164"/>
                  <a:pt x="2230582" y="831339"/>
                </a:cubicBezTo>
                <a:cubicBezTo>
                  <a:pt x="2190665" y="806391"/>
                  <a:pt x="2109076" y="797233"/>
                  <a:pt x="2064327" y="789775"/>
                </a:cubicBezTo>
                <a:cubicBezTo>
                  <a:pt x="2036618" y="771302"/>
                  <a:pt x="2010986" y="749250"/>
                  <a:pt x="1981200" y="734357"/>
                </a:cubicBezTo>
                <a:cubicBezTo>
                  <a:pt x="1962727" y="725121"/>
                  <a:pt x="1942588" y="718652"/>
                  <a:pt x="1925782" y="706648"/>
                </a:cubicBezTo>
                <a:cubicBezTo>
                  <a:pt x="1909838" y="695260"/>
                  <a:pt x="1899270" y="677627"/>
                  <a:pt x="1884218" y="665084"/>
                </a:cubicBezTo>
                <a:cubicBezTo>
                  <a:pt x="1859665" y="644623"/>
                  <a:pt x="1815134" y="621622"/>
                  <a:pt x="1787236" y="609666"/>
                </a:cubicBezTo>
                <a:cubicBezTo>
                  <a:pt x="1754023" y="595432"/>
                  <a:pt x="1725400" y="591999"/>
                  <a:pt x="1690254" y="581957"/>
                </a:cubicBezTo>
                <a:cubicBezTo>
                  <a:pt x="1676212" y="577945"/>
                  <a:pt x="1662545" y="572721"/>
                  <a:pt x="1648691" y="568103"/>
                </a:cubicBezTo>
                <a:cubicBezTo>
                  <a:pt x="1634836" y="558867"/>
                  <a:pt x="1622343" y="547157"/>
                  <a:pt x="1607127" y="540394"/>
                </a:cubicBezTo>
                <a:cubicBezTo>
                  <a:pt x="1498376" y="492059"/>
                  <a:pt x="1440072" y="507439"/>
                  <a:pt x="1302327" y="498830"/>
                </a:cubicBezTo>
                <a:cubicBezTo>
                  <a:pt x="1288472" y="494212"/>
                  <a:pt x="1267294" y="498037"/>
                  <a:pt x="1260763" y="484975"/>
                </a:cubicBezTo>
                <a:cubicBezTo>
                  <a:pt x="1254232" y="471913"/>
                  <a:pt x="1274618" y="458016"/>
                  <a:pt x="1274618" y="443412"/>
                </a:cubicBezTo>
                <a:cubicBezTo>
                  <a:pt x="1274618" y="415320"/>
                  <a:pt x="1274700" y="384674"/>
                  <a:pt x="1260763" y="360284"/>
                </a:cubicBezTo>
                <a:cubicBezTo>
                  <a:pt x="1253518" y="347604"/>
                  <a:pt x="1233430" y="349714"/>
                  <a:pt x="1219200" y="346430"/>
                </a:cubicBezTo>
                <a:cubicBezTo>
                  <a:pt x="1173309" y="335840"/>
                  <a:pt x="1126836" y="327957"/>
                  <a:pt x="1080654" y="318721"/>
                </a:cubicBezTo>
                <a:cubicBezTo>
                  <a:pt x="1066800" y="309485"/>
                  <a:pt x="1052640" y="300690"/>
                  <a:pt x="1039091" y="291012"/>
                </a:cubicBezTo>
                <a:cubicBezTo>
                  <a:pt x="1020301" y="277591"/>
                  <a:pt x="1004326" y="259775"/>
                  <a:pt x="983673" y="249448"/>
                </a:cubicBezTo>
                <a:cubicBezTo>
                  <a:pt x="953163" y="234193"/>
                  <a:pt x="827812" y="223038"/>
                  <a:pt x="817418" y="221739"/>
                </a:cubicBezTo>
                <a:cubicBezTo>
                  <a:pt x="798945" y="207884"/>
                  <a:pt x="778328" y="196503"/>
                  <a:pt x="762000" y="180175"/>
                </a:cubicBezTo>
                <a:cubicBezTo>
                  <a:pt x="750226" y="168401"/>
                  <a:pt x="747293" y="149014"/>
                  <a:pt x="734291" y="138612"/>
                </a:cubicBezTo>
                <a:cubicBezTo>
                  <a:pt x="722887" y="129489"/>
                  <a:pt x="707048" y="127621"/>
                  <a:pt x="692727" y="124757"/>
                </a:cubicBezTo>
                <a:cubicBezTo>
                  <a:pt x="660706" y="118353"/>
                  <a:pt x="628072" y="115521"/>
                  <a:pt x="595745" y="110903"/>
                </a:cubicBezTo>
                <a:cubicBezTo>
                  <a:pt x="591127" y="97048"/>
                  <a:pt x="594953" y="75870"/>
                  <a:pt x="581891" y="69339"/>
                </a:cubicBezTo>
                <a:cubicBezTo>
                  <a:pt x="552683" y="54735"/>
                  <a:pt x="516187" y="64868"/>
                  <a:pt x="484909" y="55484"/>
                </a:cubicBezTo>
                <a:cubicBezTo>
                  <a:pt x="468960" y="50699"/>
                  <a:pt x="457200" y="37011"/>
                  <a:pt x="443345" y="27775"/>
                </a:cubicBezTo>
                <a:cubicBezTo>
                  <a:pt x="318654" y="32393"/>
                  <a:pt x="192598" y="22657"/>
                  <a:pt x="69273" y="41630"/>
                </a:cubicBezTo>
                <a:cubicBezTo>
                  <a:pt x="54839" y="43851"/>
                  <a:pt x="75026" y="71043"/>
                  <a:pt x="83127" y="83194"/>
                </a:cubicBezTo>
                <a:cubicBezTo>
                  <a:pt x="93995" y="99497"/>
                  <a:pt x="112148" y="109705"/>
                  <a:pt x="124691" y="124757"/>
                </a:cubicBezTo>
                <a:cubicBezTo>
                  <a:pt x="135351" y="137549"/>
                  <a:pt x="143164" y="152466"/>
                  <a:pt x="152400" y="166321"/>
                </a:cubicBezTo>
                <a:cubicBezTo>
                  <a:pt x="157018" y="180175"/>
                  <a:pt x="176580" y="197558"/>
                  <a:pt x="166254" y="207884"/>
                </a:cubicBezTo>
                <a:cubicBezTo>
                  <a:pt x="154782" y="219356"/>
                  <a:pt x="84521" y="167250"/>
                  <a:pt x="83127" y="166321"/>
                </a:cubicBezTo>
                <a:cubicBezTo>
                  <a:pt x="87745" y="180175"/>
                  <a:pt x="111302" y="210748"/>
                  <a:pt x="96982" y="207884"/>
                </a:cubicBezTo>
                <a:cubicBezTo>
                  <a:pt x="64326" y="201353"/>
                  <a:pt x="13854" y="152466"/>
                  <a:pt x="13854" y="152466"/>
                </a:cubicBezTo>
                <a:cubicBezTo>
                  <a:pt x="23090" y="175557"/>
                  <a:pt x="29224" y="200146"/>
                  <a:pt x="41563" y="221739"/>
                </a:cubicBezTo>
                <a:cubicBezTo>
                  <a:pt x="48044" y="233080"/>
                  <a:pt x="59073" y="241288"/>
                  <a:pt x="69273" y="249448"/>
                </a:cubicBezTo>
                <a:cubicBezTo>
                  <a:pt x="107642" y="280143"/>
                  <a:pt x="108499" y="276378"/>
                  <a:pt x="152400" y="291012"/>
                </a:cubicBezTo>
                <a:cubicBezTo>
                  <a:pt x="157019" y="297940"/>
                  <a:pt x="198582" y="371829"/>
                  <a:pt x="221673" y="360284"/>
                </a:cubicBezTo>
                <a:cubicBezTo>
                  <a:pt x="234735" y="353753"/>
                  <a:pt x="216941" y="330125"/>
                  <a:pt x="207818" y="318721"/>
                </a:cubicBezTo>
                <a:cubicBezTo>
                  <a:pt x="197416" y="305719"/>
                  <a:pt x="180109" y="300248"/>
                  <a:pt x="166254" y="291012"/>
                </a:cubicBezTo>
                <a:cubicBezTo>
                  <a:pt x="159143" y="269678"/>
                  <a:pt x="146809" y="220523"/>
                  <a:pt x="124691" y="207884"/>
                </a:cubicBezTo>
                <a:cubicBezTo>
                  <a:pt x="104245" y="196201"/>
                  <a:pt x="78509" y="198648"/>
                  <a:pt x="55418" y="194030"/>
                </a:cubicBezTo>
                <a:cubicBezTo>
                  <a:pt x="-25715" y="139942"/>
                  <a:pt x="21684" y="180175"/>
                  <a:pt x="110836" y="180175"/>
                </a:cubicBezTo>
                <a:cubicBezTo>
                  <a:pt x="129877" y="180175"/>
                  <a:pt x="147781" y="170939"/>
                  <a:pt x="166254" y="166321"/>
                </a:cubicBezTo>
                <a:cubicBezTo>
                  <a:pt x="147781" y="138612"/>
                  <a:pt x="134384" y="106743"/>
                  <a:pt x="110836" y="83194"/>
                </a:cubicBezTo>
                <a:cubicBezTo>
                  <a:pt x="101600" y="73957"/>
                  <a:pt x="70318" y="58046"/>
                  <a:pt x="83127" y="55484"/>
                </a:cubicBezTo>
                <a:cubicBezTo>
                  <a:pt x="115148" y="49080"/>
                  <a:pt x="147782" y="64721"/>
                  <a:pt x="180109" y="69339"/>
                </a:cubicBezTo>
                <a:cubicBezTo>
                  <a:pt x="295564" y="64721"/>
                  <a:pt x="411584" y="67794"/>
                  <a:pt x="526473" y="55484"/>
                </a:cubicBezTo>
                <a:cubicBezTo>
                  <a:pt x="543029" y="53710"/>
                  <a:pt x="551708" y="24509"/>
                  <a:pt x="568036" y="27775"/>
                </a:cubicBezTo>
                <a:cubicBezTo>
                  <a:pt x="584364" y="31041"/>
                  <a:pt x="586509" y="55484"/>
                  <a:pt x="595745" y="69339"/>
                </a:cubicBezTo>
                <a:cubicBezTo>
                  <a:pt x="591127" y="92430"/>
                  <a:pt x="601484" y="125550"/>
                  <a:pt x="581891" y="138612"/>
                </a:cubicBezTo>
                <a:cubicBezTo>
                  <a:pt x="568036" y="147848"/>
                  <a:pt x="538028" y="101087"/>
                  <a:pt x="554182" y="97048"/>
                </a:cubicBezTo>
                <a:cubicBezTo>
                  <a:pt x="582518" y="89964"/>
                  <a:pt x="637309" y="124757"/>
                  <a:pt x="637309" y="124757"/>
                </a:cubicBezTo>
                <a:cubicBezTo>
                  <a:pt x="628073" y="110903"/>
                  <a:pt x="615447" y="98785"/>
                  <a:pt x="609600" y="83194"/>
                </a:cubicBezTo>
                <a:cubicBezTo>
                  <a:pt x="601332" y="61145"/>
                  <a:pt x="614218" y="2375"/>
                  <a:pt x="609600" y="66"/>
                </a:cubicBezTo>
                <a:close/>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
            <a:extLst>
              <a:ext uri="{FF2B5EF4-FFF2-40B4-BE49-F238E27FC236}">
                <a16:creationId xmlns:a16="http://schemas.microsoft.com/office/drawing/2014/main" id="{CBE81712-9699-48E5-9DFC-72975BF3890E}"/>
              </a:ext>
            </a:extLst>
          </p:cNvPr>
          <p:cNvSpPr/>
          <p:nvPr/>
        </p:nvSpPr>
        <p:spPr>
          <a:xfrm>
            <a:off x="4700016" y="2862072"/>
            <a:ext cx="5358384" cy="3447288"/>
          </a:xfrm>
          <a:custGeom>
            <a:avLst/>
            <a:gdLst>
              <a:gd name="connsiteX0" fmla="*/ 90467 w 7539540"/>
              <a:gd name="connsiteY0" fmla="*/ 0 h 5053430"/>
              <a:gd name="connsiteX1" fmla="*/ 146223 w 7539540"/>
              <a:gd name="connsiteY1" fmla="*/ 33453 h 5053430"/>
              <a:gd name="connsiteX2" fmla="*/ 179677 w 7539540"/>
              <a:gd name="connsiteY2" fmla="*/ 55756 h 5053430"/>
              <a:gd name="connsiteX3" fmla="*/ 213130 w 7539540"/>
              <a:gd name="connsiteY3" fmla="*/ 66907 h 5053430"/>
              <a:gd name="connsiteX4" fmla="*/ 291189 w 7539540"/>
              <a:gd name="connsiteY4" fmla="*/ 44604 h 5053430"/>
              <a:gd name="connsiteX5" fmla="*/ 324643 w 7539540"/>
              <a:gd name="connsiteY5" fmla="*/ 33453 h 5053430"/>
              <a:gd name="connsiteX6" fmla="*/ 425004 w 7539540"/>
              <a:gd name="connsiteY6" fmla="*/ 33453 h 5053430"/>
              <a:gd name="connsiteX7" fmla="*/ 458457 w 7539540"/>
              <a:gd name="connsiteY7" fmla="*/ 44604 h 5053430"/>
              <a:gd name="connsiteX8" fmla="*/ 491911 w 7539540"/>
              <a:gd name="connsiteY8" fmla="*/ 33453 h 5053430"/>
              <a:gd name="connsiteX9" fmla="*/ 525365 w 7539540"/>
              <a:gd name="connsiteY9" fmla="*/ 44604 h 5053430"/>
              <a:gd name="connsiteX10" fmla="*/ 558818 w 7539540"/>
              <a:gd name="connsiteY10" fmla="*/ 111512 h 5053430"/>
              <a:gd name="connsiteX11" fmla="*/ 625726 w 7539540"/>
              <a:gd name="connsiteY11" fmla="*/ 133814 h 5053430"/>
              <a:gd name="connsiteX12" fmla="*/ 726087 w 7539540"/>
              <a:gd name="connsiteY12" fmla="*/ 178419 h 5053430"/>
              <a:gd name="connsiteX13" fmla="*/ 759540 w 7539540"/>
              <a:gd name="connsiteY13" fmla="*/ 189570 h 5053430"/>
              <a:gd name="connsiteX14" fmla="*/ 848750 w 7539540"/>
              <a:gd name="connsiteY14" fmla="*/ 234175 h 5053430"/>
              <a:gd name="connsiteX15" fmla="*/ 882204 w 7539540"/>
              <a:gd name="connsiteY15" fmla="*/ 245326 h 5053430"/>
              <a:gd name="connsiteX16" fmla="*/ 904506 w 7539540"/>
              <a:gd name="connsiteY16" fmla="*/ 267629 h 5053430"/>
              <a:gd name="connsiteX17" fmla="*/ 982565 w 7539540"/>
              <a:gd name="connsiteY17" fmla="*/ 289931 h 5053430"/>
              <a:gd name="connsiteX18" fmla="*/ 1049472 w 7539540"/>
              <a:gd name="connsiteY18" fmla="*/ 312234 h 5053430"/>
              <a:gd name="connsiteX19" fmla="*/ 1082926 w 7539540"/>
              <a:gd name="connsiteY19" fmla="*/ 323385 h 5053430"/>
              <a:gd name="connsiteX20" fmla="*/ 1172135 w 7539540"/>
              <a:gd name="connsiteY20" fmla="*/ 401443 h 5053430"/>
              <a:gd name="connsiteX21" fmla="*/ 1205589 w 7539540"/>
              <a:gd name="connsiteY21" fmla="*/ 412595 h 5053430"/>
              <a:gd name="connsiteX22" fmla="*/ 1239043 w 7539540"/>
              <a:gd name="connsiteY22" fmla="*/ 434897 h 5053430"/>
              <a:gd name="connsiteX23" fmla="*/ 1305950 w 7539540"/>
              <a:gd name="connsiteY23" fmla="*/ 457200 h 5053430"/>
              <a:gd name="connsiteX24" fmla="*/ 1339404 w 7539540"/>
              <a:gd name="connsiteY24" fmla="*/ 468351 h 5053430"/>
              <a:gd name="connsiteX25" fmla="*/ 1361706 w 7539540"/>
              <a:gd name="connsiteY25" fmla="*/ 501804 h 5053430"/>
              <a:gd name="connsiteX26" fmla="*/ 1417462 w 7539540"/>
              <a:gd name="connsiteY26" fmla="*/ 512956 h 5053430"/>
              <a:gd name="connsiteX27" fmla="*/ 1462067 w 7539540"/>
              <a:gd name="connsiteY27" fmla="*/ 524107 h 5053430"/>
              <a:gd name="connsiteX28" fmla="*/ 1562428 w 7539540"/>
              <a:gd name="connsiteY28" fmla="*/ 546409 h 5053430"/>
              <a:gd name="connsiteX29" fmla="*/ 1618184 w 7539540"/>
              <a:gd name="connsiteY29" fmla="*/ 591014 h 5053430"/>
              <a:gd name="connsiteX30" fmla="*/ 1696243 w 7539540"/>
              <a:gd name="connsiteY30" fmla="*/ 613317 h 5053430"/>
              <a:gd name="connsiteX31" fmla="*/ 1763150 w 7539540"/>
              <a:gd name="connsiteY31" fmla="*/ 646770 h 5053430"/>
              <a:gd name="connsiteX32" fmla="*/ 1807755 w 7539540"/>
              <a:gd name="connsiteY32" fmla="*/ 691375 h 5053430"/>
              <a:gd name="connsiteX33" fmla="*/ 1830057 w 7539540"/>
              <a:gd name="connsiteY33" fmla="*/ 713678 h 5053430"/>
              <a:gd name="connsiteX34" fmla="*/ 1863511 w 7539540"/>
              <a:gd name="connsiteY34" fmla="*/ 724829 h 5053430"/>
              <a:gd name="connsiteX35" fmla="*/ 1896965 w 7539540"/>
              <a:gd name="connsiteY35" fmla="*/ 758282 h 5053430"/>
              <a:gd name="connsiteX36" fmla="*/ 2041930 w 7539540"/>
              <a:gd name="connsiteY36" fmla="*/ 791736 h 5053430"/>
              <a:gd name="connsiteX37" fmla="*/ 2108838 w 7539540"/>
              <a:gd name="connsiteY37" fmla="*/ 814039 h 5053430"/>
              <a:gd name="connsiteX38" fmla="*/ 2142291 w 7539540"/>
              <a:gd name="connsiteY38" fmla="*/ 825190 h 5053430"/>
              <a:gd name="connsiteX39" fmla="*/ 2175745 w 7539540"/>
              <a:gd name="connsiteY39" fmla="*/ 847492 h 5053430"/>
              <a:gd name="connsiteX40" fmla="*/ 2242652 w 7539540"/>
              <a:gd name="connsiteY40" fmla="*/ 869795 h 5053430"/>
              <a:gd name="connsiteX41" fmla="*/ 2298409 w 7539540"/>
              <a:gd name="connsiteY41" fmla="*/ 903248 h 5053430"/>
              <a:gd name="connsiteX42" fmla="*/ 2331862 w 7539540"/>
              <a:gd name="connsiteY42" fmla="*/ 925551 h 5053430"/>
              <a:gd name="connsiteX43" fmla="*/ 2354165 w 7539540"/>
              <a:gd name="connsiteY43" fmla="*/ 947853 h 5053430"/>
              <a:gd name="connsiteX44" fmla="*/ 2387618 w 7539540"/>
              <a:gd name="connsiteY44" fmla="*/ 959004 h 5053430"/>
              <a:gd name="connsiteX45" fmla="*/ 2409921 w 7539540"/>
              <a:gd name="connsiteY45" fmla="*/ 981307 h 5053430"/>
              <a:gd name="connsiteX46" fmla="*/ 2521433 w 7539540"/>
              <a:gd name="connsiteY46" fmla="*/ 1014761 h 5053430"/>
              <a:gd name="connsiteX47" fmla="*/ 2543735 w 7539540"/>
              <a:gd name="connsiteY47" fmla="*/ 1048214 h 5053430"/>
              <a:gd name="connsiteX48" fmla="*/ 2577189 w 7539540"/>
              <a:gd name="connsiteY48" fmla="*/ 1115121 h 5053430"/>
              <a:gd name="connsiteX49" fmla="*/ 2644096 w 7539540"/>
              <a:gd name="connsiteY49" fmla="*/ 1092819 h 5053430"/>
              <a:gd name="connsiteX50" fmla="*/ 2699852 w 7539540"/>
              <a:gd name="connsiteY50" fmla="*/ 1137424 h 5053430"/>
              <a:gd name="connsiteX51" fmla="*/ 2733306 w 7539540"/>
              <a:gd name="connsiteY51" fmla="*/ 1148575 h 5053430"/>
              <a:gd name="connsiteX52" fmla="*/ 2822516 w 7539540"/>
              <a:gd name="connsiteY52" fmla="*/ 1215482 h 5053430"/>
              <a:gd name="connsiteX53" fmla="*/ 3012087 w 7539540"/>
              <a:gd name="connsiteY53" fmla="*/ 1271239 h 5053430"/>
              <a:gd name="connsiteX54" fmla="*/ 3157052 w 7539540"/>
              <a:gd name="connsiteY54" fmla="*/ 1260087 h 5053430"/>
              <a:gd name="connsiteX55" fmla="*/ 3179355 w 7539540"/>
              <a:gd name="connsiteY55" fmla="*/ 1237785 h 5053430"/>
              <a:gd name="connsiteX56" fmla="*/ 3235111 w 7539540"/>
              <a:gd name="connsiteY56" fmla="*/ 1282390 h 5053430"/>
              <a:gd name="connsiteX57" fmla="*/ 3290867 w 7539540"/>
              <a:gd name="connsiteY57" fmla="*/ 1326995 h 5053430"/>
              <a:gd name="connsiteX58" fmla="*/ 3335472 w 7539540"/>
              <a:gd name="connsiteY58" fmla="*/ 1393902 h 5053430"/>
              <a:gd name="connsiteX59" fmla="*/ 3413530 w 7539540"/>
              <a:gd name="connsiteY59" fmla="*/ 1416204 h 5053430"/>
              <a:gd name="connsiteX60" fmla="*/ 3435833 w 7539540"/>
              <a:gd name="connsiteY60" fmla="*/ 1438507 h 5053430"/>
              <a:gd name="connsiteX61" fmla="*/ 3502740 w 7539540"/>
              <a:gd name="connsiteY61" fmla="*/ 1460809 h 5053430"/>
              <a:gd name="connsiteX62" fmla="*/ 3569648 w 7539540"/>
              <a:gd name="connsiteY62" fmla="*/ 1438507 h 5053430"/>
              <a:gd name="connsiteX63" fmla="*/ 3625404 w 7539540"/>
              <a:gd name="connsiteY63" fmla="*/ 1494263 h 5053430"/>
              <a:gd name="connsiteX64" fmla="*/ 3658857 w 7539540"/>
              <a:gd name="connsiteY64" fmla="*/ 1527717 h 5053430"/>
              <a:gd name="connsiteX65" fmla="*/ 3725765 w 7539540"/>
              <a:gd name="connsiteY65" fmla="*/ 1550019 h 5053430"/>
              <a:gd name="connsiteX66" fmla="*/ 3759218 w 7539540"/>
              <a:gd name="connsiteY66" fmla="*/ 1561170 h 5053430"/>
              <a:gd name="connsiteX67" fmla="*/ 3814974 w 7539540"/>
              <a:gd name="connsiteY67" fmla="*/ 1605775 h 5053430"/>
              <a:gd name="connsiteX68" fmla="*/ 3837277 w 7539540"/>
              <a:gd name="connsiteY68" fmla="*/ 1628078 h 5053430"/>
              <a:gd name="connsiteX69" fmla="*/ 3870730 w 7539540"/>
              <a:gd name="connsiteY69" fmla="*/ 1639229 h 5053430"/>
              <a:gd name="connsiteX70" fmla="*/ 3893033 w 7539540"/>
              <a:gd name="connsiteY70" fmla="*/ 1661531 h 5053430"/>
              <a:gd name="connsiteX71" fmla="*/ 3959940 w 7539540"/>
              <a:gd name="connsiteY71" fmla="*/ 1683834 h 5053430"/>
              <a:gd name="connsiteX72" fmla="*/ 3982243 w 7539540"/>
              <a:gd name="connsiteY72" fmla="*/ 1706136 h 5053430"/>
              <a:gd name="connsiteX73" fmla="*/ 4049150 w 7539540"/>
              <a:gd name="connsiteY73" fmla="*/ 1728439 h 5053430"/>
              <a:gd name="connsiteX74" fmla="*/ 4093755 w 7539540"/>
              <a:gd name="connsiteY74" fmla="*/ 1828800 h 5053430"/>
              <a:gd name="connsiteX75" fmla="*/ 4127209 w 7539540"/>
              <a:gd name="connsiteY75" fmla="*/ 1851102 h 5053430"/>
              <a:gd name="connsiteX76" fmla="*/ 4216418 w 7539540"/>
              <a:gd name="connsiteY76" fmla="*/ 1862253 h 5053430"/>
              <a:gd name="connsiteX77" fmla="*/ 4316779 w 7539540"/>
              <a:gd name="connsiteY77" fmla="*/ 1918009 h 5053430"/>
              <a:gd name="connsiteX78" fmla="*/ 4339082 w 7539540"/>
              <a:gd name="connsiteY78" fmla="*/ 1940312 h 5053430"/>
              <a:gd name="connsiteX79" fmla="*/ 4372535 w 7539540"/>
              <a:gd name="connsiteY79" fmla="*/ 1951463 h 5053430"/>
              <a:gd name="connsiteX80" fmla="*/ 4439443 w 7539540"/>
              <a:gd name="connsiteY80" fmla="*/ 2062975 h 5053430"/>
              <a:gd name="connsiteX81" fmla="*/ 4461745 w 7539540"/>
              <a:gd name="connsiteY81" fmla="*/ 2085278 h 5053430"/>
              <a:gd name="connsiteX82" fmla="*/ 4484048 w 7539540"/>
              <a:gd name="connsiteY82" fmla="*/ 2107580 h 5053430"/>
              <a:gd name="connsiteX83" fmla="*/ 4495199 w 7539540"/>
              <a:gd name="connsiteY83" fmla="*/ 2141034 h 5053430"/>
              <a:gd name="connsiteX84" fmla="*/ 4562106 w 7539540"/>
              <a:gd name="connsiteY84" fmla="*/ 2163336 h 5053430"/>
              <a:gd name="connsiteX85" fmla="*/ 4629013 w 7539540"/>
              <a:gd name="connsiteY85" fmla="*/ 2185639 h 5053430"/>
              <a:gd name="connsiteX86" fmla="*/ 4662467 w 7539540"/>
              <a:gd name="connsiteY86" fmla="*/ 2207941 h 5053430"/>
              <a:gd name="connsiteX87" fmla="*/ 4695921 w 7539540"/>
              <a:gd name="connsiteY87" fmla="*/ 2196790 h 5053430"/>
              <a:gd name="connsiteX88" fmla="*/ 4729374 w 7539540"/>
              <a:gd name="connsiteY88" fmla="*/ 2219092 h 5053430"/>
              <a:gd name="connsiteX89" fmla="*/ 4762828 w 7539540"/>
              <a:gd name="connsiteY89" fmla="*/ 2230243 h 5053430"/>
              <a:gd name="connsiteX90" fmla="*/ 4785130 w 7539540"/>
              <a:gd name="connsiteY90" fmla="*/ 2252546 h 5053430"/>
              <a:gd name="connsiteX91" fmla="*/ 4807433 w 7539540"/>
              <a:gd name="connsiteY91" fmla="*/ 2408663 h 5053430"/>
              <a:gd name="connsiteX92" fmla="*/ 4840887 w 7539540"/>
              <a:gd name="connsiteY92" fmla="*/ 2475570 h 5053430"/>
              <a:gd name="connsiteX93" fmla="*/ 4852038 w 7539540"/>
              <a:gd name="connsiteY93" fmla="*/ 2509024 h 5053430"/>
              <a:gd name="connsiteX94" fmla="*/ 4885491 w 7539540"/>
              <a:gd name="connsiteY94" fmla="*/ 2531326 h 5053430"/>
              <a:gd name="connsiteX95" fmla="*/ 4907794 w 7539540"/>
              <a:gd name="connsiteY95" fmla="*/ 2553629 h 5053430"/>
              <a:gd name="connsiteX96" fmla="*/ 4941248 w 7539540"/>
              <a:gd name="connsiteY96" fmla="*/ 2575931 h 5053430"/>
              <a:gd name="connsiteX97" fmla="*/ 4963550 w 7539540"/>
              <a:gd name="connsiteY97" fmla="*/ 2598234 h 5053430"/>
              <a:gd name="connsiteX98" fmla="*/ 5030457 w 7539540"/>
              <a:gd name="connsiteY98" fmla="*/ 2609385 h 5053430"/>
              <a:gd name="connsiteX99" fmla="*/ 5052760 w 7539540"/>
              <a:gd name="connsiteY99" fmla="*/ 2720897 h 5053430"/>
              <a:gd name="connsiteX100" fmla="*/ 5097365 w 7539540"/>
              <a:gd name="connsiteY100" fmla="*/ 2765502 h 5053430"/>
              <a:gd name="connsiteX101" fmla="*/ 5130818 w 7539540"/>
              <a:gd name="connsiteY101" fmla="*/ 2798956 h 5053430"/>
              <a:gd name="connsiteX102" fmla="*/ 5175423 w 7539540"/>
              <a:gd name="connsiteY102" fmla="*/ 2843561 h 5053430"/>
              <a:gd name="connsiteX103" fmla="*/ 5197726 w 7539540"/>
              <a:gd name="connsiteY103" fmla="*/ 2865863 h 5053430"/>
              <a:gd name="connsiteX104" fmla="*/ 5253482 w 7539540"/>
              <a:gd name="connsiteY104" fmla="*/ 2921619 h 5053430"/>
              <a:gd name="connsiteX105" fmla="*/ 5286935 w 7539540"/>
              <a:gd name="connsiteY105" fmla="*/ 2999678 h 5053430"/>
              <a:gd name="connsiteX106" fmla="*/ 5309238 w 7539540"/>
              <a:gd name="connsiteY106" fmla="*/ 3066585 h 5053430"/>
              <a:gd name="connsiteX107" fmla="*/ 5353843 w 7539540"/>
              <a:gd name="connsiteY107" fmla="*/ 3077736 h 5053430"/>
              <a:gd name="connsiteX108" fmla="*/ 5398448 w 7539540"/>
              <a:gd name="connsiteY108" fmla="*/ 3066585 h 5053430"/>
              <a:gd name="connsiteX109" fmla="*/ 5420750 w 7539540"/>
              <a:gd name="connsiteY109" fmla="*/ 3044282 h 5053430"/>
              <a:gd name="connsiteX110" fmla="*/ 5454204 w 7539540"/>
              <a:gd name="connsiteY110" fmla="*/ 3055434 h 5053430"/>
              <a:gd name="connsiteX111" fmla="*/ 5476506 w 7539540"/>
              <a:gd name="connsiteY111" fmla="*/ 3088887 h 5053430"/>
              <a:gd name="connsiteX112" fmla="*/ 5498809 w 7539540"/>
              <a:gd name="connsiteY112" fmla="*/ 3111190 h 5053430"/>
              <a:gd name="connsiteX113" fmla="*/ 5543413 w 7539540"/>
              <a:gd name="connsiteY113" fmla="*/ 3178097 h 5053430"/>
              <a:gd name="connsiteX114" fmla="*/ 5554565 w 7539540"/>
              <a:gd name="connsiteY114" fmla="*/ 3222702 h 5053430"/>
              <a:gd name="connsiteX115" fmla="*/ 5654926 w 7539540"/>
              <a:gd name="connsiteY115" fmla="*/ 3278458 h 5053430"/>
              <a:gd name="connsiteX116" fmla="*/ 5666077 w 7539540"/>
              <a:gd name="connsiteY116" fmla="*/ 3311912 h 5053430"/>
              <a:gd name="connsiteX117" fmla="*/ 5677228 w 7539540"/>
              <a:gd name="connsiteY117" fmla="*/ 3356517 h 5053430"/>
              <a:gd name="connsiteX118" fmla="*/ 5710682 w 7539540"/>
              <a:gd name="connsiteY118" fmla="*/ 3367668 h 5053430"/>
              <a:gd name="connsiteX119" fmla="*/ 5799891 w 7539540"/>
              <a:gd name="connsiteY119" fmla="*/ 3445726 h 5053430"/>
              <a:gd name="connsiteX120" fmla="*/ 5822194 w 7539540"/>
              <a:gd name="connsiteY120" fmla="*/ 3468029 h 5053430"/>
              <a:gd name="connsiteX121" fmla="*/ 5900252 w 7539540"/>
              <a:gd name="connsiteY121" fmla="*/ 3490331 h 5053430"/>
              <a:gd name="connsiteX122" fmla="*/ 5967160 w 7539540"/>
              <a:gd name="connsiteY122" fmla="*/ 3512634 h 5053430"/>
              <a:gd name="connsiteX123" fmla="*/ 6022916 w 7539540"/>
              <a:gd name="connsiteY123" fmla="*/ 3568390 h 5053430"/>
              <a:gd name="connsiteX124" fmla="*/ 6067521 w 7539540"/>
              <a:gd name="connsiteY124" fmla="*/ 3624146 h 5053430"/>
              <a:gd name="connsiteX125" fmla="*/ 6134428 w 7539540"/>
              <a:gd name="connsiteY125" fmla="*/ 3668751 h 5053430"/>
              <a:gd name="connsiteX126" fmla="*/ 6167882 w 7539540"/>
              <a:gd name="connsiteY126" fmla="*/ 3691053 h 5053430"/>
              <a:gd name="connsiteX127" fmla="*/ 6179033 w 7539540"/>
              <a:gd name="connsiteY127" fmla="*/ 3724507 h 5053430"/>
              <a:gd name="connsiteX128" fmla="*/ 6190184 w 7539540"/>
              <a:gd name="connsiteY128" fmla="*/ 3813717 h 5053430"/>
              <a:gd name="connsiteX129" fmla="*/ 6212487 w 7539540"/>
              <a:gd name="connsiteY129" fmla="*/ 3836019 h 5053430"/>
              <a:gd name="connsiteX130" fmla="*/ 6234789 w 7539540"/>
              <a:gd name="connsiteY130" fmla="*/ 3869473 h 5053430"/>
              <a:gd name="connsiteX131" fmla="*/ 6268243 w 7539540"/>
              <a:gd name="connsiteY131" fmla="*/ 3891775 h 5053430"/>
              <a:gd name="connsiteX132" fmla="*/ 6290545 w 7539540"/>
              <a:gd name="connsiteY132" fmla="*/ 3914078 h 5053430"/>
              <a:gd name="connsiteX133" fmla="*/ 6357452 w 7539540"/>
              <a:gd name="connsiteY133" fmla="*/ 3947531 h 5053430"/>
              <a:gd name="connsiteX134" fmla="*/ 6379755 w 7539540"/>
              <a:gd name="connsiteY134" fmla="*/ 3969834 h 5053430"/>
              <a:gd name="connsiteX135" fmla="*/ 6402057 w 7539540"/>
              <a:gd name="connsiteY135" fmla="*/ 4003287 h 5053430"/>
              <a:gd name="connsiteX136" fmla="*/ 6379755 w 7539540"/>
              <a:gd name="connsiteY136" fmla="*/ 4025590 h 5053430"/>
              <a:gd name="connsiteX137" fmla="*/ 6290545 w 7539540"/>
              <a:gd name="connsiteY137" fmla="*/ 4036741 h 5053430"/>
              <a:gd name="connsiteX138" fmla="*/ 6268243 w 7539540"/>
              <a:gd name="connsiteY138" fmla="*/ 4070195 h 5053430"/>
              <a:gd name="connsiteX139" fmla="*/ 6245940 w 7539540"/>
              <a:gd name="connsiteY139" fmla="*/ 4092497 h 5053430"/>
              <a:gd name="connsiteX140" fmla="*/ 6201335 w 7539540"/>
              <a:gd name="connsiteY140" fmla="*/ 4159404 h 5053430"/>
              <a:gd name="connsiteX141" fmla="*/ 6190184 w 7539540"/>
              <a:gd name="connsiteY141" fmla="*/ 4192858 h 5053430"/>
              <a:gd name="connsiteX142" fmla="*/ 6112126 w 7539540"/>
              <a:gd name="connsiteY142" fmla="*/ 4204009 h 5053430"/>
              <a:gd name="connsiteX143" fmla="*/ 6156730 w 7539540"/>
              <a:gd name="connsiteY143" fmla="*/ 4315521 h 5053430"/>
              <a:gd name="connsiteX144" fmla="*/ 6346301 w 7539540"/>
              <a:gd name="connsiteY144" fmla="*/ 4304370 h 5053430"/>
              <a:gd name="connsiteX145" fmla="*/ 6390906 w 7539540"/>
              <a:gd name="connsiteY145" fmla="*/ 4259765 h 5053430"/>
              <a:gd name="connsiteX146" fmla="*/ 6613930 w 7539540"/>
              <a:gd name="connsiteY146" fmla="*/ 4226312 h 5053430"/>
              <a:gd name="connsiteX147" fmla="*/ 6636233 w 7539540"/>
              <a:gd name="connsiteY147" fmla="*/ 4204009 h 5053430"/>
              <a:gd name="connsiteX148" fmla="*/ 6669687 w 7539540"/>
              <a:gd name="connsiteY148" fmla="*/ 4148253 h 5053430"/>
              <a:gd name="connsiteX149" fmla="*/ 6703140 w 7539540"/>
              <a:gd name="connsiteY149" fmla="*/ 4137102 h 5053430"/>
              <a:gd name="connsiteX150" fmla="*/ 6770048 w 7539540"/>
              <a:gd name="connsiteY150" fmla="*/ 4159404 h 5053430"/>
              <a:gd name="connsiteX151" fmla="*/ 6803501 w 7539540"/>
              <a:gd name="connsiteY151" fmla="*/ 4170556 h 5053430"/>
              <a:gd name="connsiteX152" fmla="*/ 6892711 w 7539540"/>
              <a:gd name="connsiteY152" fmla="*/ 4192858 h 5053430"/>
              <a:gd name="connsiteX153" fmla="*/ 6959618 w 7539540"/>
              <a:gd name="connsiteY153" fmla="*/ 4215161 h 5053430"/>
              <a:gd name="connsiteX154" fmla="*/ 6993072 w 7539540"/>
              <a:gd name="connsiteY154" fmla="*/ 4237463 h 5053430"/>
              <a:gd name="connsiteX155" fmla="*/ 7026526 w 7539540"/>
              <a:gd name="connsiteY155" fmla="*/ 4248614 h 5053430"/>
              <a:gd name="connsiteX156" fmla="*/ 7071130 w 7539540"/>
              <a:gd name="connsiteY156" fmla="*/ 4270917 h 5053430"/>
              <a:gd name="connsiteX157" fmla="*/ 7104584 w 7539540"/>
              <a:gd name="connsiteY157" fmla="*/ 4259765 h 5053430"/>
              <a:gd name="connsiteX158" fmla="*/ 7126887 w 7539540"/>
              <a:gd name="connsiteY158" fmla="*/ 4237463 h 5053430"/>
              <a:gd name="connsiteX159" fmla="*/ 7305306 w 7539540"/>
              <a:gd name="connsiteY159" fmla="*/ 4215161 h 5053430"/>
              <a:gd name="connsiteX160" fmla="*/ 7383365 w 7539540"/>
              <a:gd name="connsiteY160" fmla="*/ 4293219 h 5053430"/>
              <a:gd name="connsiteX161" fmla="*/ 7372213 w 7539540"/>
              <a:gd name="connsiteY161" fmla="*/ 4259765 h 5053430"/>
              <a:gd name="connsiteX162" fmla="*/ 7338760 w 7539540"/>
              <a:gd name="connsiteY162" fmla="*/ 4237463 h 5053430"/>
              <a:gd name="connsiteX163" fmla="*/ 7316457 w 7539540"/>
              <a:gd name="connsiteY163" fmla="*/ 4215161 h 5053430"/>
              <a:gd name="connsiteX164" fmla="*/ 7372213 w 7539540"/>
              <a:gd name="connsiteY164" fmla="*/ 4204009 h 5053430"/>
              <a:gd name="connsiteX165" fmla="*/ 7338760 w 7539540"/>
              <a:gd name="connsiteY165" fmla="*/ 4192858 h 5053430"/>
              <a:gd name="connsiteX166" fmla="*/ 7405667 w 7539540"/>
              <a:gd name="connsiteY166" fmla="*/ 4148253 h 5053430"/>
              <a:gd name="connsiteX167" fmla="*/ 7450272 w 7539540"/>
              <a:gd name="connsiteY167" fmla="*/ 4159404 h 5053430"/>
              <a:gd name="connsiteX168" fmla="*/ 7483726 w 7539540"/>
              <a:gd name="connsiteY168" fmla="*/ 4170556 h 5053430"/>
              <a:gd name="connsiteX169" fmla="*/ 7506028 w 7539540"/>
              <a:gd name="connsiteY169" fmla="*/ 4237463 h 5053430"/>
              <a:gd name="connsiteX170" fmla="*/ 7494877 w 7539540"/>
              <a:gd name="connsiteY170" fmla="*/ 4293219 h 5053430"/>
              <a:gd name="connsiteX171" fmla="*/ 7483726 w 7539540"/>
              <a:gd name="connsiteY171" fmla="*/ 4326673 h 5053430"/>
              <a:gd name="connsiteX172" fmla="*/ 7506028 w 7539540"/>
              <a:gd name="connsiteY172" fmla="*/ 4360126 h 5053430"/>
              <a:gd name="connsiteX173" fmla="*/ 7517179 w 7539540"/>
              <a:gd name="connsiteY173" fmla="*/ 4393580 h 5053430"/>
              <a:gd name="connsiteX174" fmla="*/ 7539482 w 7539540"/>
              <a:gd name="connsiteY174" fmla="*/ 4415882 h 5053430"/>
              <a:gd name="connsiteX175" fmla="*/ 7517179 w 7539540"/>
              <a:gd name="connsiteY175" fmla="*/ 4516243 h 5053430"/>
              <a:gd name="connsiteX176" fmla="*/ 7494877 w 7539540"/>
              <a:gd name="connsiteY176" fmla="*/ 4538546 h 5053430"/>
              <a:gd name="connsiteX177" fmla="*/ 7483726 w 7539540"/>
              <a:gd name="connsiteY177" fmla="*/ 4572000 h 5053430"/>
              <a:gd name="connsiteX178" fmla="*/ 7472574 w 7539540"/>
              <a:gd name="connsiteY178" fmla="*/ 4638907 h 5053430"/>
              <a:gd name="connsiteX179" fmla="*/ 7450272 w 7539540"/>
              <a:gd name="connsiteY179" fmla="*/ 4672361 h 5053430"/>
              <a:gd name="connsiteX180" fmla="*/ 7427969 w 7539540"/>
              <a:gd name="connsiteY180" fmla="*/ 4739268 h 5053430"/>
              <a:gd name="connsiteX181" fmla="*/ 7394516 w 7539540"/>
              <a:gd name="connsiteY181" fmla="*/ 4873082 h 5053430"/>
              <a:gd name="connsiteX182" fmla="*/ 7349911 w 7539540"/>
              <a:gd name="connsiteY182" fmla="*/ 4884234 h 5053430"/>
              <a:gd name="connsiteX183" fmla="*/ 7283004 w 7539540"/>
              <a:gd name="connsiteY183" fmla="*/ 4939990 h 5053430"/>
              <a:gd name="connsiteX184" fmla="*/ 7249550 w 7539540"/>
              <a:gd name="connsiteY184" fmla="*/ 4962292 h 5053430"/>
              <a:gd name="connsiteX185" fmla="*/ 7227248 w 7539540"/>
              <a:gd name="connsiteY185" fmla="*/ 4984595 h 5053430"/>
              <a:gd name="connsiteX186" fmla="*/ 7104584 w 7539540"/>
              <a:gd name="connsiteY186" fmla="*/ 5006897 h 5053430"/>
              <a:gd name="connsiteX187" fmla="*/ 7037677 w 7539540"/>
              <a:gd name="connsiteY187" fmla="*/ 5029200 h 5053430"/>
              <a:gd name="connsiteX188" fmla="*/ 7004223 w 7539540"/>
              <a:gd name="connsiteY188" fmla="*/ 5040351 h 5053430"/>
              <a:gd name="connsiteX189" fmla="*/ 6948467 w 7539540"/>
              <a:gd name="connsiteY189" fmla="*/ 5051502 h 5053430"/>
              <a:gd name="connsiteX190" fmla="*/ 6658535 w 7539540"/>
              <a:gd name="connsiteY190" fmla="*/ 5040351 h 5053430"/>
              <a:gd name="connsiteX191" fmla="*/ 6636233 w 7539540"/>
              <a:gd name="connsiteY191" fmla="*/ 4973443 h 5053430"/>
              <a:gd name="connsiteX192" fmla="*/ 6647384 w 7539540"/>
              <a:gd name="connsiteY192" fmla="*/ 4828478 h 5053430"/>
              <a:gd name="connsiteX193" fmla="*/ 6613930 w 7539540"/>
              <a:gd name="connsiteY193" fmla="*/ 4817326 h 5053430"/>
              <a:gd name="connsiteX194" fmla="*/ 6524721 w 7539540"/>
              <a:gd name="connsiteY194" fmla="*/ 4839629 h 5053430"/>
              <a:gd name="connsiteX195" fmla="*/ 6457813 w 7539540"/>
              <a:gd name="connsiteY195" fmla="*/ 4873082 h 5053430"/>
              <a:gd name="connsiteX196" fmla="*/ 6312848 w 7539540"/>
              <a:gd name="connsiteY196" fmla="*/ 4861931 h 5053430"/>
              <a:gd name="connsiteX197" fmla="*/ 6156730 w 7539540"/>
              <a:gd name="connsiteY197" fmla="*/ 4873082 h 5053430"/>
              <a:gd name="connsiteX198" fmla="*/ 5911404 w 7539540"/>
              <a:gd name="connsiteY198" fmla="*/ 4850780 h 5053430"/>
              <a:gd name="connsiteX199" fmla="*/ 5855648 w 7539540"/>
              <a:gd name="connsiteY199" fmla="*/ 4806175 h 5053430"/>
              <a:gd name="connsiteX200" fmla="*/ 5811043 w 7539540"/>
              <a:gd name="connsiteY200" fmla="*/ 4795024 h 5053430"/>
              <a:gd name="connsiteX201" fmla="*/ 5766438 w 7539540"/>
              <a:gd name="connsiteY201" fmla="*/ 4739268 h 5053430"/>
              <a:gd name="connsiteX202" fmla="*/ 5688379 w 7539540"/>
              <a:gd name="connsiteY202" fmla="*/ 4650058 h 5053430"/>
              <a:gd name="connsiteX203" fmla="*/ 5677228 w 7539540"/>
              <a:gd name="connsiteY203" fmla="*/ 4605453 h 5053430"/>
              <a:gd name="connsiteX204" fmla="*/ 5643774 w 7539540"/>
              <a:gd name="connsiteY204" fmla="*/ 4583151 h 5053430"/>
              <a:gd name="connsiteX205" fmla="*/ 5632623 w 7539540"/>
              <a:gd name="connsiteY205" fmla="*/ 4505092 h 5053430"/>
              <a:gd name="connsiteX206" fmla="*/ 5621472 w 7539540"/>
              <a:gd name="connsiteY206" fmla="*/ 4471639 h 5053430"/>
              <a:gd name="connsiteX207" fmla="*/ 5666077 w 7539540"/>
              <a:gd name="connsiteY207" fmla="*/ 4427034 h 5053430"/>
              <a:gd name="connsiteX208" fmla="*/ 5688379 w 7539540"/>
              <a:gd name="connsiteY208" fmla="*/ 4404731 h 5053430"/>
              <a:gd name="connsiteX209" fmla="*/ 5677228 w 7539540"/>
              <a:gd name="connsiteY209" fmla="*/ 4337824 h 5053430"/>
              <a:gd name="connsiteX210" fmla="*/ 5654926 w 7539540"/>
              <a:gd name="connsiteY210" fmla="*/ 4293219 h 5053430"/>
              <a:gd name="connsiteX211" fmla="*/ 5699530 w 7539540"/>
              <a:gd name="connsiteY211" fmla="*/ 4237463 h 5053430"/>
              <a:gd name="connsiteX212" fmla="*/ 5643774 w 7539540"/>
              <a:gd name="connsiteY212" fmla="*/ 4192858 h 5053430"/>
              <a:gd name="connsiteX213" fmla="*/ 5610321 w 7539540"/>
              <a:gd name="connsiteY213" fmla="*/ 4103648 h 5053430"/>
              <a:gd name="connsiteX214" fmla="*/ 5576867 w 7539540"/>
              <a:gd name="connsiteY214" fmla="*/ 4092497 h 5053430"/>
              <a:gd name="connsiteX215" fmla="*/ 5509960 w 7539540"/>
              <a:gd name="connsiteY215" fmla="*/ 4103648 h 5053430"/>
              <a:gd name="connsiteX216" fmla="*/ 5476506 w 7539540"/>
              <a:gd name="connsiteY216" fmla="*/ 4125951 h 5053430"/>
              <a:gd name="connsiteX217" fmla="*/ 5443052 w 7539540"/>
              <a:gd name="connsiteY217" fmla="*/ 4137102 h 5053430"/>
              <a:gd name="connsiteX218" fmla="*/ 5353843 w 7539540"/>
              <a:gd name="connsiteY218" fmla="*/ 4137102 h 5053430"/>
              <a:gd name="connsiteX219" fmla="*/ 5331540 w 7539540"/>
              <a:gd name="connsiteY219" fmla="*/ 4159404 h 5053430"/>
              <a:gd name="connsiteX220" fmla="*/ 5364994 w 7539540"/>
              <a:gd name="connsiteY220" fmla="*/ 4148253 h 5053430"/>
              <a:gd name="connsiteX221" fmla="*/ 5387296 w 7539540"/>
              <a:gd name="connsiteY221" fmla="*/ 4114800 h 5053430"/>
              <a:gd name="connsiteX222" fmla="*/ 5398448 w 7539540"/>
              <a:gd name="connsiteY222" fmla="*/ 4081346 h 5053430"/>
              <a:gd name="connsiteX223" fmla="*/ 5454204 w 7539540"/>
              <a:gd name="connsiteY223" fmla="*/ 4036741 h 5053430"/>
              <a:gd name="connsiteX224" fmla="*/ 5465355 w 7539540"/>
              <a:gd name="connsiteY224" fmla="*/ 3925229 h 5053430"/>
              <a:gd name="connsiteX225" fmla="*/ 5610321 w 7539540"/>
              <a:gd name="connsiteY225" fmla="*/ 3914078 h 5053430"/>
              <a:gd name="connsiteX226" fmla="*/ 5643774 w 7539540"/>
              <a:gd name="connsiteY226" fmla="*/ 3902926 h 5053430"/>
              <a:gd name="connsiteX227" fmla="*/ 5788740 w 7539540"/>
              <a:gd name="connsiteY227" fmla="*/ 3891775 h 5053430"/>
              <a:gd name="connsiteX228" fmla="*/ 5877950 w 7539540"/>
              <a:gd name="connsiteY228" fmla="*/ 3902926 h 5053430"/>
              <a:gd name="connsiteX229" fmla="*/ 5889101 w 7539540"/>
              <a:gd name="connsiteY229" fmla="*/ 3936380 h 5053430"/>
              <a:gd name="connsiteX230" fmla="*/ 5922555 w 7539540"/>
              <a:gd name="connsiteY230" fmla="*/ 3958682 h 5053430"/>
              <a:gd name="connsiteX231" fmla="*/ 5944857 w 7539540"/>
              <a:gd name="connsiteY231" fmla="*/ 3980985 h 5053430"/>
              <a:gd name="connsiteX232" fmla="*/ 5978311 w 7539540"/>
              <a:gd name="connsiteY232" fmla="*/ 4047892 h 5053430"/>
              <a:gd name="connsiteX233" fmla="*/ 6000613 w 7539540"/>
              <a:gd name="connsiteY233" fmla="*/ 4070195 h 5053430"/>
              <a:gd name="connsiteX234" fmla="*/ 6067521 w 7539540"/>
              <a:gd name="connsiteY234" fmla="*/ 4092497 h 5053430"/>
              <a:gd name="connsiteX235" fmla="*/ 6123277 w 7539540"/>
              <a:gd name="connsiteY235" fmla="*/ 4137102 h 5053430"/>
              <a:gd name="connsiteX236" fmla="*/ 6145579 w 7539540"/>
              <a:gd name="connsiteY236" fmla="*/ 4170556 h 5053430"/>
              <a:gd name="connsiteX237" fmla="*/ 6190184 w 7539540"/>
              <a:gd name="connsiteY237" fmla="*/ 4159404 h 5053430"/>
              <a:gd name="connsiteX238" fmla="*/ 6201335 w 7539540"/>
              <a:gd name="connsiteY238" fmla="*/ 4125951 h 5053430"/>
              <a:gd name="connsiteX239" fmla="*/ 6234789 w 7539540"/>
              <a:gd name="connsiteY239" fmla="*/ 4114800 h 5053430"/>
              <a:gd name="connsiteX240" fmla="*/ 6212487 w 7539540"/>
              <a:gd name="connsiteY240" fmla="*/ 4092497 h 5053430"/>
              <a:gd name="connsiteX241" fmla="*/ 6201335 w 7539540"/>
              <a:gd name="connsiteY241" fmla="*/ 4036741 h 5053430"/>
              <a:gd name="connsiteX242" fmla="*/ 6190184 w 7539540"/>
              <a:gd name="connsiteY242" fmla="*/ 3969834 h 5053430"/>
              <a:gd name="connsiteX243" fmla="*/ 6179033 w 7539540"/>
              <a:gd name="connsiteY243" fmla="*/ 3936380 h 5053430"/>
              <a:gd name="connsiteX244" fmla="*/ 6190184 w 7539540"/>
              <a:gd name="connsiteY244" fmla="*/ 3902926 h 5053430"/>
              <a:gd name="connsiteX245" fmla="*/ 6167882 w 7539540"/>
              <a:gd name="connsiteY245" fmla="*/ 3869473 h 5053430"/>
              <a:gd name="connsiteX246" fmla="*/ 6145579 w 7539540"/>
              <a:gd name="connsiteY246" fmla="*/ 3847170 h 5053430"/>
              <a:gd name="connsiteX247" fmla="*/ 6134428 w 7539540"/>
              <a:gd name="connsiteY247" fmla="*/ 3813717 h 5053430"/>
              <a:gd name="connsiteX248" fmla="*/ 6100974 w 7539540"/>
              <a:gd name="connsiteY248" fmla="*/ 3802565 h 5053430"/>
              <a:gd name="connsiteX249" fmla="*/ 6034067 w 7539540"/>
              <a:gd name="connsiteY249" fmla="*/ 3757961 h 5053430"/>
              <a:gd name="connsiteX250" fmla="*/ 5989462 w 7539540"/>
              <a:gd name="connsiteY250" fmla="*/ 3713356 h 5053430"/>
              <a:gd name="connsiteX251" fmla="*/ 5944857 w 7539540"/>
              <a:gd name="connsiteY251" fmla="*/ 3691053 h 5053430"/>
              <a:gd name="connsiteX252" fmla="*/ 5911404 w 7539540"/>
              <a:gd name="connsiteY252" fmla="*/ 3668751 h 5053430"/>
              <a:gd name="connsiteX253" fmla="*/ 5844496 w 7539540"/>
              <a:gd name="connsiteY253" fmla="*/ 3646448 h 5053430"/>
              <a:gd name="connsiteX254" fmla="*/ 5799891 w 7539540"/>
              <a:gd name="connsiteY254" fmla="*/ 3601843 h 5053430"/>
              <a:gd name="connsiteX255" fmla="*/ 5744135 w 7539540"/>
              <a:gd name="connsiteY255" fmla="*/ 3557239 h 5053430"/>
              <a:gd name="connsiteX256" fmla="*/ 5721833 w 7539540"/>
              <a:gd name="connsiteY256" fmla="*/ 3490331 h 5053430"/>
              <a:gd name="connsiteX257" fmla="*/ 5710682 w 7539540"/>
              <a:gd name="connsiteY257" fmla="*/ 3456878 h 5053430"/>
              <a:gd name="connsiteX258" fmla="*/ 5610321 w 7539540"/>
              <a:gd name="connsiteY258" fmla="*/ 3401121 h 5053430"/>
              <a:gd name="connsiteX259" fmla="*/ 5576867 w 7539540"/>
              <a:gd name="connsiteY259" fmla="*/ 3334214 h 5053430"/>
              <a:gd name="connsiteX260" fmla="*/ 5543413 w 7539540"/>
              <a:gd name="connsiteY260" fmla="*/ 3323063 h 5053430"/>
              <a:gd name="connsiteX261" fmla="*/ 5498809 w 7539540"/>
              <a:gd name="connsiteY261" fmla="*/ 3300761 h 5053430"/>
              <a:gd name="connsiteX262" fmla="*/ 5476506 w 7539540"/>
              <a:gd name="connsiteY262" fmla="*/ 3278458 h 5053430"/>
              <a:gd name="connsiteX263" fmla="*/ 5443052 w 7539540"/>
              <a:gd name="connsiteY263" fmla="*/ 3256156 h 5053430"/>
              <a:gd name="connsiteX264" fmla="*/ 5431901 w 7539540"/>
              <a:gd name="connsiteY264" fmla="*/ 3211551 h 5053430"/>
              <a:gd name="connsiteX265" fmla="*/ 5420750 w 7539540"/>
              <a:gd name="connsiteY265" fmla="*/ 3178097 h 5053430"/>
              <a:gd name="connsiteX266" fmla="*/ 5353843 w 7539540"/>
              <a:gd name="connsiteY266" fmla="*/ 3155795 h 5053430"/>
              <a:gd name="connsiteX267" fmla="*/ 5331540 w 7539540"/>
              <a:gd name="connsiteY267" fmla="*/ 3133492 h 5053430"/>
              <a:gd name="connsiteX268" fmla="*/ 5298087 w 7539540"/>
              <a:gd name="connsiteY268" fmla="*/ 3077736 h 5053430"/>
              <a:gd name="connsiteX269" fmla="*/ 5264633 w 7539540"/>
              <a:gd name="connsiteY269" fmla="*/ 3088887 h 5053430"/>
              <a:gd name="connsiteX270" fmla="*/ 5220028 w 7539540"/>
              <a:gd name="connsiteY270" fmla="*/ 3044282 h 5053430"/>
              <a:gd name="connsiteX271" fmla="*/ 5186574 w 7539540"/>
              <a:gd name="connsiteY271" fmla="*/ 2999678 h 5053430"/>
              <a:gd name="connsiteX272" fmla="*/ 5119667 w 7539540"/>
              <a:gd name="connsiteY272" fmla="*/ 2955073 h 5053430"/>
              <a:gd name="connsiteX273" fmla="*/ 5108516 w 7539540"/>
              <a:gd name="connsiteY273" fmla="*/ 2910468 h 5053430"/>
              <a:gd name="connsiteX274" fmla="*/ 5063911 w 7539540"/>
              <a:gd name="connsiteY274" fmla="*/ 2843561 h 5053430"/>
              <a:gd name="connsiteX275" fmla="*/ 4974701 w 7539540"/>
              <a:gd name="connsiteY275" fmla="*/ 2776653 h 5053430"/>
              <a:gd name="connsiteX276" fmla="*/ 4963550 w 7539540"/>
              <a:gd name="connsiteY276" fmla="*/ 2709746 h 5053430"/>
              <a:gd name="connsiteX277" fmla="*/ 4930096 w 7539540"/>
              <a:gd name="connsiteY277" fmla="*/ 2698595 h 5053430"/>
              <a:gd name="connsiteX278" fmla="*/ 4907794 w 7539540"/>
              <a:gd name="connsiteY278" fmla="*/ 2676292 h 5053430"/>
              <a:gd name="connsiteX279" fmla="*/ 4874340 w 7539540"/>
              <a:gd name="connsiteY279" fmla="*/ 2653990 h 5053430"/>
              <a:gd name="connsiteX280" fmla="*/ 4852038 w 7539540"/>
              <a:gd name="connsiteY280" fmla="*/ 2631687 h 5053430"/>
              <a:gd name="connsiteX281" fmla="*/ 4718223 w 7539540"/>
              <a:gd name="connsiteY281" fmla="*/ 2598234 h 5053430"/>
              <a:gd name="connsiteX282" fmla="*/ 4662467 w 7539540"/>
              <a:gd name="connsiteY282" fmla="*/ 2564780 h 5053430"/>
              <a:gd name="connsiteX283" fmla="*/ 4629013 w 7539540"/>
              <a:gd name="connsiteY283" fmla="*/ 2542478 h 5053430"/>
              <a:gd name="connsiteX284" fmla="*/ 4595560 w 7539540"/>
              <a:gd name="connsiteY284" fmla="*/ 2531326 h 5053430"/>
              <a:gd name="connsiteX285" fmla="*/ 4495199 w 7539540"/>
              <a:gd name="connsiteY285" fmla="*/ 2442117 h 5053430"/>
              <a:gd name="connsiteX286" fmla="*/ 4484048 w 7539540"/>
              <a:gd name="connsiteY286" fmla="*/ 2408663 h 5053430"/>
              <a:gd name="connsiteX287" fmla="*/ 4417140 w 7539540"/>
              <a:gd name="connsiteY287" fmla="*/ 2386361 h 5053430"/>
              <a:gd name="connsiteX288" fmla="*/ 4405989 w 7539540"/>
              <a:gd name="connsiteY288" fmla="*/ 2352907 h 5053430"/>
              <a:gd name="connsiteX289" fmla="*/ 4361384 w 7539540"/>
              <a:gd name="connsiteY289" fmla="*/ 2308302 h 5053430"/>
              <a:gd name="connsiteX290" fmla="*/ 4327930 w 7539540"/>
              <a:gd name="connsiteY290" fmla="*/ 2241395 h 5053430"/>
              <a:gd name="connsiteX291" fmla="*/ 4294477 w 7539540"/>
              <a:gd name="connsiteY291" fmla="*/ 2230243 h 5053430"/>
              <a:gd name="connsiteX292" fmla="*/ 4205267 w 7539540"/>
              <a:gd name="connsiteY292" fmla="*/ 2163336 h 5053430"/>
              <a:gd name="connsiteX293" fmla="*/ 4171813 w 7539540"/>
              <a:gd name="connsiteY293" fmla="*/ 2107580 h 5053430"/>
              <a:gd name="connsiteX294" fmla="*/ 4160662 w 7539540"/>
              <a:gd name="connsiteY294" fmla="*/ 2074126 h 5053430"/>
              <a:gd name="connsiteX295" fmla="*/ 4116057 w 7539540"/>
              <a:gd name="connsiteY295" fmla="*/ 2062975 h 5053430"/>
              <a:gd name="connsiteX296" fmla="*/ 4082604 w 7539540"/>
              <a:gd name="connsiteY296" fmla="*/ 2040673 h 5053430"/>
              <a:gd name="connsiteX297" fmla="*/ 4049150 w 7539540"/>
              <a:gd name="connsiteY297" fmla="*/ 2029521 h 5053430"/>
              <a:gd name="connsiteX298" fmla="*/ 4026848 w 7539540"/>
              <a:gd name="connsiteY298" fmla="*/ 1962614 h 5053430"/>
              <a:gd name="connsiteX299" fmla="*/ 4004545 w 7539540"/>
              <a:gd name="connsiteY299" fmla="*/ 1940312 h 5053430"/>
              <a:gd name="connsiteX300" fmla="*/ 3959940 w 7539540"/>
              <a:gd name="connsiteY300" fmla="*/ 1884556 h 5053430"/>
              <a:gd name="connsiteX301" fmla="*/ 3948789 w 7539540"/>
              <a:gd name="connsiteY301" fmla="*/ 1851102 h 5053430"/>
              <a:gd name="connsiteX302" fmla="*/ 3915335 w 7539540"/>
              <a:gd name="connsiteY302" fmla="*/ 1862253 h 5053430"/>
              <a:gd name="connsiteX303" fmla="*/ 3837277 w 7539540"/>
              <a:gd name="connsiteY303" fmla="*/ 1895707 h 5053430"/>
              <a:gd name="connsiteX304" fmla="*/ 3781521 w 7539540"/>
              <a:gd name="connsiteY304" fmla="*/ 1929161 h 5053430"/>
              <a:gd name="connsiteX305" fmla="*/ 3725765 w 7539540"/>
              <a:gd name="connsiteY305" fmla="*/ 1962614 h 5053430"/>
              <a:gd name="connsiteX306" fmla="*/ 3692311 w 7539540"/>
              <a:gd name="connsiteY306" fmla="*/ 1984917 h 5053430"/>
              <a:gd name="connsiteX307" fmla="*/ 3670009 w 7539540"/>
              <a:gd name="connsiteY307" fmla="*/ 2018370 h 5053430"/>
              <a:gd name="connsiteX308" fmla="*/ 3647706 w 7539540"/>
              <a:gd name="connsiteY308" fmla="*/ 2040673 h 5053430"/>
              <a:gd name="connsiteX309" fmla="*/ 3603101 w 7539540"/>
              <a:gd name="connsiteY309" fmla="*/ 2096429 h 5053430"/>
              <a:gd name="connsiteX310" fmla="*/ 3569648 w 7539540"/>
              <a:gd name="connsiteY310" fmla="*/ 2118731 h 5053430"/>
              <a:gd name="connsiteX311" fmla="*/ 3547345 w 7539540"/>
              <a:gd name="connsiteY311" fmla="*/ 2141034 h 5053430"/>
              <a:gd name="connsiteX312" fmla="*/ 3480438 w 7539540"/>
              <a:gd name="connsiteY312" fmla="*/ 2163336 h 5053430"/>
              <a:gd name="connsiteX313" fmla="*/ 3446984 w 7539540"/>
              <a:gd name="connsiteY313" fmla="*/ 2152185 h 5053430"/>
              <a:gd name="connsiteX314" fmla="*/ 3424682 w 7539540"/>
              <a:gd name="connsiteY314" fmla="*/ 2129882 h 5053430"/>
              <a:gd name="connsiteX315" fmla="*/ 3380077 w 7539540"/>
              <a:gd name="connsiteY315" fmla="*/ 2118731 h 5053430"/>
              <a:gd name="connsiteX316" fmla="*/ 3391228 w 7539540"/>
              <a:gd name="connsiteY316" fmla="*/ 2040673 h 5053430"/>
              <a:gd name="connsiteX317" fmla="*/ 3424682 w 7539540"/>
              <a:gd name="connsiteY317" fmla="*/ 2029521 h 5053430"/>
              <a:gd name="connsiteX318" fmla="*/ 3446984 w 7539540"/>
              <a:gd name="connsiteY318" fmla="*/ 1984917 h 5053430"/>
              <a:gd name="connsiteX319" fmla="*/ 3469287 w 7539540"/>
              <a:gd name="connsiteY319" fmla="*/ 1918009 h 5053430"/>
              <a:gd name="connsiteX320" fmla="*/ 3480438 w 7539540"/>
              <a:gd name="connsiteY320" fmla="*/ 1884556 h 5053430"/>
              <a:gd name="connsiteX321" fmla="*/ 3435833 w 7539540"/>
              <a:gd name="connsiteY321" fmla="*/ 1828800 h 5053430"/>
              <a:gd name="connsiteX322" fmla="*/ 3413530 w 7539540"/>
              <a:gd name="connsiteY322" fmla="*/ 1806497 h 5053430"/>
              <a:gd name="connsiteX323" fmla="*/ 3391228 w 7539540"/>
              <a:gd name="connsiteY323" fmla="*/ 1773043 h 5053430"/>
              <a:gd name="connsiteX324" fmla="*/ 3357774 w 7539540"/>
              <a:gd name="connsiteY324" fmla="*/ 1761892 h 5053430"/>
              <a:gd name="connsiteX325" fmla="*/ 3368926 w 7539540"/>
              <a:gd name="connsiteY325" fmla="*/ 1717287 h 5053430"/>
              <a:gd name="connsiteX326" fmla="*/ 3380077 w 7539540"/>
              <a:gd name="connsiteY326" fmla="*/ 1683834 h 5053430"/>
              <a:gd name="connsiteX327" fmla="*/ 3357774 w 7539540"/>
              <a:gd name="connsiteY327" fmla="*/ 1661531 h 5053430"/>
              <a:gd name="connsiteX328" fmla="*/ 3368926 w 7539540"/>
              <a:gd name="connsiteY328" fmla="*/ 1628078 h 5053430"/>
              <a:gd name="connsiteX329" fmla="*/ 3391228 w 7539540"/>
              <a:gd name="connsiteY329" fmla="*/ 1605775 h 5053430"/>
              <a:gd name="connsiteX330" fmla="*/ 3413530 w 7539540"/>
              <a:gd name="connsiteY330" fmla="*/ 1572321 h 5053430"/>
              <a:gd name="connsiteX331" fmla="*/ 3402379 w 7539540"/>
              <a:gd name="connsiteY331" fmla="*/ 1460809 h 5053430"/>
              <a:gd name="connsiteX332" fmla="*/ 3391228 w 7539540"/>
              <a:gd name="connsiteY332" fmla="*/ 1427356 h 5053430"/>
              <a:gd name="connsiteX333" fmla="*/ 3346623 w 7539540"/>
              <a:gd name="connsiteY333" fmla="*/ 1416204 h 5053430"/>
              <a:gd name="connsiteX334" fmla="*/ 3201657 w 7539540"/>
              <a:gd name="connsiteY334" fmla="*/ 1427356 h 5053430"/>
              <a:gd name="connsiteX335" fmla="*/ 3123599 w 7539540"/>
              <a:gd name="connsiteY335" fmla="*/ 1449658 h 5053430"/>
              <a:gd name="connsiteX336" fmla="*/ 3090145 w 7539540"/>
              <a:gd name="connsiteY336" fmla="*/ 1438507 h 5053430"/>
              <a:gd name="connsiteX337" fmla="*/ 3090145 w 7539540"/>
              <a:gd name="connsiteY337" fmla="*/ 1371600 h 5053430"/>
              <a:gd name="connsiteX338" fmla="*/ 3056691 w 7539540"/>
              <a:gd name="connsiteY338" fmla="*/ 1360448 h 5053430"/>
              <a:gd name="connsiteX339" fmla="*/ 3034389 w 7539540"/>
              <a:gd name="connsiteY339" fmla="*/ 1326995 h 5053430"/>
              <a:gd name="connsiteX340" fmla="*/ 3000935 w 7539540"/>
              <a:gd name="connsiteY340" fmla="*/ 1315843 h 5053430"/>
              <a:gd name="connsiteX341" fmla="*/ 2833667 w 7539540"/>
              <a:gd name="connsiteY341" fmla="*/ 1293541 h 5053430"/>
              <a:gd name="connsiteX342" fmla="*/ 2800213 w 7539540"/>
              <a:gd name="connsiteY342" fmla="*/ 1282390 h 5053430"/>
              <a:gd name="connsiteX343" fmla="*/ 2711004 w 7539540"/>
              <a:gd name="connsiteY343" fmla="*/ 1271239 h 5053430"/>
              <a:gd name="connsiteX344" fmla="*/ 2688701 w 7539540"/>
              <a:gd name="connsiteY344" fmla="*/ 1237785 h 5053430"/>
              <a:gd name="connsiteX345" fmla="*/ 2554887 w 7539540"/>
              <a:gd name="connsiteY345" fmla="*/ 1204331 h 5053430"/>
              <a:gd name="connsiteX346" fmla="*/ 2521433 w 7539540"/>
              <a:gd name="connsiteY346" fmla="*/ 1148575 h 5053430"/>
              <a:gd name="connsiteX347" fmla="*/ 2499130 w 7539540"/>
              <a:gd name="connsiteY347" fmla="*/ 1126273 h 5053430"/>
              <a:gd name="connsiteX348" fmla="*/ 2443374 w 7539540"/>
              <a:gd name="connsiteY348" fmla="*/ 1081668 h 5053430"/>
              <a:gd name="connsiteX349" fmla="*/ 2421072 w 7539540"/>
              <a:gd name="connsiteY349" fmla="*/ 1059365 h 5053430"/>
              <a:gd name="connsiteX350" fmla="*/ 2287257 w 7539540"/>
              <a:gd name="connsiteY350" fmla="*/ 1048214 h 5053430"/>
              <a:gd name="connsiteX351" fmla="*/ 2320711 w 7539540"/>
              <a:gd name="connsiteY351" fmla="*/ 1059365 h 5053430"/>
              <a:gd name="connsiteX352" fmla="*/ 2287257 w 7539540"/>
              <a:gd name="connsiteY352" fmla="*/ 1070517 h 5053430"/>
              <a:gd name="connsiteX353" fmla="*/ 2253804 w 7539540"/>
              <a:gd name="connsiteY353" fmla="*/ 1048214 h 5053430"/>
              <a:gd name="connsiteX354" fmla="*/ 2064233 w 7539540"/>
              <a:gd name="connsiteY354" fmla="*/ 1037063 h 5053430"/>
              <a:gd name="connsiteX355" fmla="*/ 2041930 w 7539540"/>
              <a:gd name="connsiteY355" fmla="*/ 1014761 h 5053430"/>
              <a:gd name="connsiteX356" fmla="*/ 1986174 w 7539540"/>
              <a:gd name="connsiteY356" fmla="*/ 1003609 h 5053430"/>
              <a:gd name="connsiteX357" fmla="*/ 1941569 w 7539540"/>
              <a:gd name="connsiteY357" fmla="*/ 992458 h 5053430"/>
              <a:gd name="connsiteX358" fmla="*/ 1885813 w 7539540"/>
              <a:gd name="connsiteY358" fmla="*/ 936702 h 5053430"/>
              <a:gd name="connsiteX359" fmla="*/ 1796604 w 7539540"/>
              <a:gd name="connsiteY359" fmla="*/ 858643 h 5053430"/>
              <a:gd name="connsiteX360" fmla="*/ 1729696 w 7539540"/>
              <a:gd name="connsiteY360" fmla="*/ 836341 h 5053430"/>
              <a:gd name="connsiteX361" fmla="*/ 1707394 w 7539540"/>
              <a:gd name="connsiteY361" fmla="*/ 802887 h 5053430"/>
              <a:gd name="connsiteX362" fmla="*/ 1640487 w 7539540"/>
              <a:gd name="connsiteY362" fmla="*/ 791736 h 5053430"/>
              <a:gd name="connsiteX363" fmla="*/ 1607033 w 7539540"/>
              <a:gd name="connsiteY363" fmla="*/ 780585 h 5053430"/>
              <a:gd name="connsiteX364" fmla="*/ 1540126 w 7539540"/>
              <a:gd name="connsiteY364" fmla="*/ 735980 h 5053430"/>
              <a:gd name="connsiteX365" fmla="*/ 1506672 w 7539540"/>
              <a:gd name="connsiteY365" fmla="*/ 713678 h 5053430"/>
              <a:gd name="connsiteX366" fmla="*/ 1417462 w 7539540"/>
              <a:gd name="connsiteY366" fmla="*/ 691375 h 5053430"/>
              <a:gd name="connsiteX367" fmla="*/ 1372857 w 7539540"/>
              <a:gd name="connsiteY367" fmla="*/ 702526 h 5053430"/>
              <a:gd name="connsiteX368" fmla="*/ 1350555 w 7539540"/>
              <a:gd name="connsiteY368" fmla="*/ 724829 h 5053430"/>
              <a:gd name="connsiteX369" fmla="*/ 1283648 w 7539540"/>
              <a:gd name="connsiteY369" fmla="*/ 747131 h 5053430"/>
              <a:gd name="connsiteX370" fmla="*/ 1239043 w 7539540"/>
              <a:gd name="connsiteY370" fmla="*/ 769434 h 5053430"/>
              <a:gd name="connsiteX371" fmla="*/ 1094077 w 7539540"/>
              <a:gd name="connsiteY371" fmla="*/ 758282 h 5053430"/>
              <a:gd name="connsiteX372" fmla="*/ 1060623 w 7539540"/>
              <a:gd name="connsiteY372" fmla="*/ 747131 h 5053430"/>
              <a:gd name="connsiteX373" fmla="*/ 1038321 w 7539540"/>
              <a:gd name="connsiteY373" fmla="*/ 713678 h 5053430"/>
              <a:gd name="connsiteX374" fmla="*/ 1004867 w 7539540"/>
              <a:gd name="connsiteY374" fmla="*/ 691375 h 5053430"/>
              <a:gd name="connsiteX375" fmla="*/ 960262 w 7539540"/>
              <a:gd name="connsiteY375" fmla="*/ 624468 h 5053430"/>
              <a:gd name="connsiteX376" fmla="*/ 915657 w 7539540"/>
              <a:gd name="connsiteY376" fmla="*/ 568712 h 5053430"/>
              <a:gd name="connsiteX377" fmla="*/ 882204 w 7539540"/>
              <a:gd name="connsiteY377" fmla="*/ 557561 h 5053430"/>
              <a:gd name="connsiteX378" fmla="*/ 859901 w 7539540"/>
              <a:gd name="connsiteY378" fmla="*/ 535258 h 5053430"/>
              <a:gd name="connsiteX379" fmla="*/ 748389 w 7539540"/>
              <a:gd name="connsiteY379" fmla="*/ 512956 h 5053430"/>
              <a:gd name="connsiteX380" fmla="*/ 726087 w 7539540"/>
              <a:gd name="connsiteY380" fmla="*/ 490653 h 5053430"/>
              <a:gd name="connsiteX381" fmla="*/ 659179 w 7539540"/>
              <a:gd name="connsiteY381" fmla="*/ 468351 h 5053430"/>
              <a:gd name="connsiteX382" fmla="*/ 636877 w 7539540"/>
              <a:gd name="connsiteY382" fmla="*/ 446048 h 5053430"/>
              <a:gd name="connsiteX383" fmla="*/ 603423 w 7539540"/>
              <a:gd name="connsiteY383" fmla="*/ 423746 h 5053430"/>
              <a:gd name="connsiteX384" fmla="*/ 547667 w 7539540"/>
              <a:gd name="connsiteY384" fmla="*/ 379141 h 5053430"/>
              <a:gd name="connsiteX385" fmla="*/ 525365 w 7539540"/>
              <a:gd name="connsiteY385" fmla="*/ 312234 h 5053430"/>
              <a:gd name="connsiteX386" fmla="*/ 458457 w 7539540"/>
              <a:gd name="connsiteY386" fmla="*/ 289931 h 5053430"/>
              <a:gd name="connsiteX387" fmla="*/ 425004 w 7539540"/>
              <a:gd name="connsiteY387" fmla="*/ 267629 h 5053430"/>
              <a:gd name="connsiteX388" fmla="*/ 235433 w 7539540"/>
              <a:gd name="connsiteY388" fmla="*/ 245326 h 5053430"/>
              <a:gd name="connsiteX389" fmla="*/ 213130 w 7539540"/>
              <a:gd name="connsiteY389" fmla="*/ 223024 h 5053430"/>
              <a:gd name="connsiteX390" fmla="*/ 179677 w 7539540"/>
              <a:gd name="connsiteY390" fmla="*/ 211873 h 5053430"/>
              <a:gd name="connsiteX391" fmla="*/ 168526 w 7539540"/>
              <a:gd name="connsiteY391" fmla="*/ 178419 h 5053430"/>
              <a:gd name="connsiteX392" fmla="*/ 101618 w 7539540"/>
              <a:gd name="connsiteY392" fmla="*/ 144965 h 5053430"/>
              <a:gd name="connsiteX393" fmla="*/ 79316 w 7539540"/>
              <a:gd name="connsiteY393" fmla="*/ 111512 h 5053430"/>
              <a:gd name="connsiteX394" fmla="*/ 12409 w 7539540"/>
              <a:gd name="connsiteY394" fmla="*/ 89209 h 5053430"/>
              <a:gd name="connsiteX395" fmla="*/ 1257 w 7539540"/>
              <a:gd name="connsiteY395" fmla="*/ 55756 h 5053430"/>
              <a:gd name="connsiteX396" fmla="*/ 34711 w 7539540"/>
              <a:gd name="connsiteY396" fmla="*/ 44604 h 5053430"/>
              <a:gd name="connsiteX397" fmla="*/ 45862 w 7539540"/>
              <a:gd name="connsiteY397" fmla="*/ 11151 h 5053430"/>
              <a:gd name="connsiteX398" fmla="*/ 90467 w 7539540"/>
              <a:gd name="connsiteY398" fmla="*/ 0 h 50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7539540" h="5053430">
                <a:moveTo>
                  <a:pt x="90467" y="0"/>
                </a:moveTo>
                <a:cubicBezTo>
                  <a:pt x="109052" y="11151"/>
                  <a:pt x="127844" y="21966"/>
                  <a:pt x="146223" y="33453"/>
                </a:cubicBezTo>
                <a:cubicBezTo>
                  <a:pt x="157588" y="40556"/>
                  <a:pt x="167690" y="49762"/>
                  <a:pt x="179677" y="55756"/>
                </a:cubicBezTo>
                <a:cubicBezTo>
                  <a:pt x="190190" y="61013"/>
                  <a:pt x="201979" y="63190"/>
                  <a:pt x="213130" y="66907"/>
                </a:cubicBezTo>
                <a:cubicBezTo>
                  <a:pt x="293341" y="40171"/>
                  <a:pt x="193174" y="72609"/>
                  <a:pt x="291189" y="44604"/>
                </a:cubicBezTo>
                <a:cubicBezTo>
                  <a:pt x="302491" y="41375"/>
                  <a:pt x="313492" y="37170"/>
                  <a:pt x="324643" y="33453"/>
                </a:cubicBezTo>
                <a:cubicBezTo>
                  <a:pt x="377657" y="-1889"/>
                  <a:pt x="345382" y="6913"/>
                  <a:pt x="425004" y="33453"/>
                </a:cubicBezTo>
                <a:lnTo>
                  <a:pt x="458457" y="44604"/>
                </a:lnTo>
                <a:cubicBezTo>
                  <a:pt x="469608" y="40887"/>
                  <a:pt x="480156" y="33453"/>
                  <a:pt x="491911" y="33453"/>
                </a:cubicBezTo>
                <a:cubicBezTo>
                  <a:pt x="503666" y="33453"/>
                  <a:pt x="517053" y="36292"/>
                  <a:pt x="525365" y="44604"/>
                </a:cubicBezTo>
                <a:cubicBezTo>
                  <a:pt x="563845" y="83084"/>
                  <a:pt x="503668" y="77043"/>
                  <a:pt x="558818" y="111512"/>
                </a:cubicBezTo>
                <a:cubicBezTo>
                  <a:pt x="578754" y="123972"/>
                  <a:pt x="625726" y="133814"/>
                  <a:pt x="625726" y="133814"/>
                </a:cubicBezTo>
                <a:cubicBezTo>
                  <a:pt x="678740" y="169158"/>
                  <a:pt x="646464" y="151878"/>
                  <a:pt x="726087" y="178419"/>
                </a:cubicBezTo>
                <a:lnTo>
                  <a:pt x="759540" y="189570"/>
                </a:lnTo>
                <a:cubicBezTo>
                  <a:pt x="798466" y="228496"/>
                  <a:pt x="771869" y="208549"/>
                  <a:pt x="848750" y="234175"/>
                </a:cubicBezTo>
                <a:lnTo>
                  <a:pt x="882204" y="245326"/>
                </a:lnTo>
                <a:cubicBezTo>
                  <a:pt x="889638" y="252760"/>
                  <a:pt x="895491" y="262220"/>
                  <a:pt x="904506" y="267629"/>
                </a:cubicBezTo>
                <a:cubicBezTo>
                  <a:pt x="916997" y="275124"/>
                  <a:pt x="972846" y="287015"/>
                  <a:pt x="982565" y="289931"/>
                </a:cubicBezTo>
                <a:cubicBezTo>
                  <a:pt x="1005082" y="296686"/>
                  <a:pt x="1027170" y="304800"/>
                  <a:pt x="1049472" y="312234"/>
                </a:cubicBezTo>
                <a:lnTo>
                  <a:pt x="1082926" y="323385"/>
                </a:lnTo>
                <a:cubicBezTo>
                  <a:pt x="1111994" y="352453"/>
                  <a:pt x="1135253" y="383002"/>
                  <a:pt x="1172135" y="401443"/>
                </a:cubicBezTo>
                <a:cubicBezTo>
                  <a:pt x="1182649" y="406700"/>
                  <a:pt x="1195075" y="407338"/>
                  <a:pt x="1205589" y="412595"/>
                </a:cubicBezTo>
                <a:cubicBezTo>
                  <a:pt x="1217576" y="418589"/>
                  <a:pt x="1226796" y="429454"/>
                  <a:pt x="1239043" y="434897"/>
                </a:cubicBezTo>
                <a:cubicBezTo>
                  <a:pt x="1260526" y="444445"/>
                  <a:pt x="1283648" y="449766"/>
                  <a:pt x="1305950" y="457200"/>
                </a:cubicBezTo>
                <a:lnTo>
                  <a:pt x="1339404" y="468351"/>
                </a:lnTo>
                <a:cubicBezTo>
                  <a:pt x="1346838" y="479502"/>
                  <a:pt x="1350070" y="495155"/>
                  <a:pt x="1361706" y="501804"/>
                </a:cubicBezTo>
                <a:cubicBezTo>
                  <a:pt x="1378162" y="511208"/>
                  <a:pt x="1398960" y="508844"/>
                  <a:pt x="1417462" y="512956"/>
                </a:cubicBezTo>
                <a:cubicBezTo>
                  <a:pt x="1432423" y="516281"/>
                  <a:pt x="1447039" y="521101"/>
                  <a:pt x="1462067" y="524107"/>
                </a:cubicBezTo>
                <a:cubicBezTo>
                  <a:pt x="1560194" y="543732"/>
                  <a:pt x="1497321" y="524707"/>
                  <a:pt x="1562428" y="546409"/>
                </a:cubicBezTo>
                <a:cubicBezTo>
                  <a:pt x="1580414" y="564396"/>
                  <a:pt x="1593564" y="580463"/>
                  <a:pt x="1618184" y="591014"/>
                </a:cubicBezTo>
                <a:cubicBezTo>
                  <a:pt x="1668215" y="612455"/>
                  <a:pt x="1652835" y="591612"/>
                  <a:pt x="1696243" y="613317"/>
                </a:cubicBezTo>
                <a:cubicBezTo>
                  <a:pt x="1782703" y="656548"/>
                  <a:pt x="1679068" y="618744"/>
                  <a:pt x="1763150" y="646770"/>
                </a:cubicBezTo>
                <a:lnTo>
                  <a:pt x="1807755" y="691375"/>
                </a:lnTo>
                <a:cubicBezTo>
                  <a:pt x="1815189" y="698809"/>
                  <a:pt x="1820083" y="710353"/>
                  <a:pt x="1830057" y="713678"/>
                </a:cubicBezTo>
                <a:lnTo>
                  <a:pt x="1863511" y="724829"/>
                </a:lnTo>
                <a:cubicBezTo>
                  <a:pt x="1874662" y="735980"/>
                  <a:pt x="1883179" y="750623"/>
                  <a:pt x="1896965" y="758282"/>
                </a:cubicBezTo>
                <a:cubicBezTo>
                  <a:pt x="1939356" y="781833"/>
                  <a:pt x="1995887" y="785158"/>
                  <a:pt x="2041930" y="791736"/>
                </a:cubicBezTo>
                <a:lnTo>
                  <a:pt x="2108838" y="814039"/>
                </a:lnTo>
                <a:cubicBezTo>
                  <a:pt x="2119989" y="817756"/>
                  <a:pt x="2132511" y="818670"/>
                  <a:pt x="2142291" y="825190"/>
                </a:cubicBezTo>
                <a:cubicBezTo>
                  <a:pt x="2153442" y="832624"/>
                  <a:pt x="2163498" y="842049"/>
                  <a:pt x="2175745" y="847492"/>
                </a:cubicBezTo>
                <a:cubicBezTo>
                  <a:pt x="2197228" y="857040"/>
                  <a:pt x="2242652" y="869795"/>
                  <a:pt x="2242652" y="869795"/>
                </a:cubicBezTo>
                <a:cubicBezTo>
                  <a:pt x="2286217" y="913358"/>
                  <a:pt x="2240502" y="874294"/>
                  <a:pt x="2298409" y="903248"/>
                </a:cubicBezTo>
                <a:cubicBezTo>
                  <a:pt x="2310396" y="909242"/>
                  <a:pt x="2321397" y="917179"/>
                  <a:pt x="2331862" y="925551"/>
                </a:cubicBezTo>
                <a:cubicBezTo>
                  <a:pt x="2340072" y="932119"/>
                  <a:pt x="2345150" y="942444"/>
                  <a:pt x="2354165" y="947853"/>
                </a:cubicBezTo>
                <a:cubicBezTo>
                  <a:pt x="2364244" y="953900"/>
                  <a:pt x="2376467" y="955287"/>
                  <a:pt x="2387618" y="959004"/>
                </a:cubicBezTo>
                <a:cubicBezTo>
                  <a:pt x="2395052" y="966438"/>
                  <a:pt x="2400517" y="976605"/>
                  <a:pt x="2409921" y="981307"/>
                </a:cubicBezTo>
                <a:cubicBezTo>
                  <a:pt x="2437065" y="994879"/>
                  <a:pt x="2489423" y="1006758"/>
                  <a:pt x="2521433" y="1014761"/>
                </a:cubicBezTo>
                <a:cubicBezTo>
                  <a:pt x="2528867" y="1025912"/>
                  <a:pt x="2537741" y="1036227"/>
                  <a:pt x="2543735" y="1048214"/>
                </a:cubicBezTo>
                <a:cubicBezTo>
                  <a:pt x="2589903" y="1140549"/>
                  <a:pt x="2513276" y="1019251"/>
                  <a:pt x="2577189" y="1115121"/>
                </a:cubicBezTo>
                <a:cubicBezTo>
                  <a:pt x="2599491" y="1107687"/>
                  <a:pt x="2627472" y="1076196"/>
                  <a:pt x="2644096" y="1092819"/>
                </a:cubicBezTo>
                <a:cubicBezTo>
                  <a:pt x="2664838" y="1113560"/>
                  <a:pt x="2671722" y="1123359"/>
                  <a:pt x="2699852" y="1137424"/>
                </a:cubicBezTo>
                <a:cubicBezTo>
                  <a:pt x="2710366" y="1142681"/>
                  <a:pt x="2722155" y="1144858"/>
                  <a:pt x="2733306" y="1148575"/>
                </a:cubicBezTo>
                <a:cubicBezTo>
                  <a:pt x="2797374" y="1212643"/>
                  <a:pt x="2764127" y="1196020"/>
                  <a:pt x="2822516" y="1215482"/>
                </a:cubicBezTo>
                <a:cubicBezTo>
                  <a:pt x="2901391" y="1294357"/>
                  <a:pt x="2846156" y="1258474"/>
                  <a:pt x="3012087" y="1271239"/>
                </a:cubicBezTo>
                <a:cubicBezTo>
                  <a:pt x="3060409" y="1267522"/>
                  <a:pt x="3109529" y="1269592"/>
                  <a:pt x="3157052" y="1260087"/>
                </a:cubicBezTo>
                <a:cubicBezTo>
                  <a:pt x="3167361" y="1258025"/>
                  <a:pt x="3168842" y="1237785"/>
                  <a:pt x="3179355" y="1237785"/>
                </a:cubicBezTo>
                <a:cubicBezTo>
                  <a:pt x="3196519" y="1237785"/>
                  <a:pt x="3222974" y="1272680"/>
                  <a:pt x="3235111" y="1282390"/>
                </a:cubicBezTo>
                <a:cubicBezTo>
                  <a:pt x="3262549" y="1304341"/>
                  <a:pt x="3270670" y="1300065"/>
                  <a:pt x="3290867" y="1326995"/>
                </a:cubicBezTo>
                <a:cubicBezTo>
                  <a:pt x="3306949" y="1348438"/>
                  <a:pt x="3310043" y="1385426"/>
                  <a:pt x="3335472" y="1393902"/>
                </a:cubicBezTo>
                <a:cubicBezTo>
                  <a:pt x="3383465" y="1409899"/>
                  <a:pt x="3357522" y="1402202"/>
                  <a:pt x="3413530" y="1416204"/>
                </a:cubicBezTo>
                <a:cubicBezTo>
                  <a:pt x="3420964" y="1423638"/>
                  <a:pt x="3426429" y="1433805"/>
                  <a:pt x="3435833" y="1438507"/>
                </a:cubicBezTo>
                <a:cubicBezTo>
                  <a:pt x="3456860" y="1449020"/>
                  <a:pt x="3502740" y="1460809"/>
                  <a:pt x="3502740" y="1460809"/>
                </a:cubicBezTo>
                <a:cubicBezTo>
                  <a:pt x="3525043" y="1453375"/>
                  <a:pt x="3553025" y="1421884"/>
                  <a:pt x="3569648" y="1438507"/>
                </a:cubicBezTo>
                <a:lnTo>
                  <a:pt x="3625404" y="1494263"/>
                </a:lnTo>
                <a:cubicBezTo>
                  <a:pt x="3636555" y="1505414"/>
                  <a:pt x="3643896" y="1522730"/>
                  <a:pt x="3658857" y="1527717"/>
                </a:cubicBezTo>
                <a:lnTo>
                  <a:pt x="3725765" y="1550019"/>
                </a:lnTo>
                <a:lnTo>
                  <a:pt x="3759218" y="1561170"/>
                </a:lnTo>
                <a:cubicBezTo>
                  <a:pt x="3813070" y="1615022"/>
                  <a:pt x="3744638" y="1549506"/>
                  <a:pt x="3814974" y="1605775"/>
                </a:cubicBezTo>
                <a:cubicBezTo>
                  <a:pt x="3823184" y="1612343"/>
                  <a:pt x="3828262" y="1622669"/>
                  <a:pt x="3837277" y="1628078"/>
                </a:cubicBezTo>
                <a:cubicBezTo>
                  <a:pt x="3847356" y="1634126"/>
                  <a:pt x="3859579" y="1635512"/>
                  <a:pt x="3870730" y="1639229"/>
                </a:cubicBezTo>
                <a:cubicBezTo>
                  <a:pt x="3878164" y="1646663"/>
                  <a:pt x="3883629" y="1656829"/>
                  <a:pt x="3893033" y="1661531"/>
                </a:cubicBezTo>
                <a:cubicBezTo>
                  <a:pt x="3914060" y="1672044"/>
                  <a:pt x="3959940" y="1683834"/>
                  <a:pt x="3959940" y="1683834"/>
                </a:cubicBezTo>
                <a:cubicBezTo>
                  <a:pt x="3967374" y="1691268"/>
                  <a:pt x="3972839" y="1701434"/>
                  <a:pt x="3982243" y="1706136"/>
                </a:cubicBezTo>
                <a:cubicBezTo>
                  <a:pt x="4003270" y="1716649"/>
                  <a:pt x="4049150" y="1728439"/>
                  <a:pt x="4049150" y="1728439"/>
                </a:cubicBezTo>
                <a:cubicBezTo>
                  <a:pt x="4060192" y="1761565"/>
                  <a:pt x="4067247" y="1802293"/>
                  <a:pt x="4093755" y="1828800"/>
                </a:cubicBezTo>
                <a:cubicBezTo>
                  <a:pt x="4103232" y="1838277"/>
                  <a:pt x="4114279" y="1847576"/>
                  <a:pt x="4127209" y="1851102"/>
                </a:cubicBezTo>
                <a:cubicBezTo>
                  <a:pt x="4156121" y="1858987"/>
                  <a:pt x="4186682" y="1858536"/>
                  <a:pt x="4216418" y="1862253"/>
                </a:cubicBezTo>
                <a:cubicBezTo>
                  <a:pt x="4258486" y="1876275"/>
                  <a:pt x="4278434" y="1879664"/>
                  <a:pt x="4316779" y="1918009"/>
                </a:cubicBezTo>
                <a:cubicBezTo>
                  <a:pt x="4324213" y="1925443"/>
                  <a:pt x="4330067" y="1934903"/>
                  <a:pt x="4339082" y="1940312"/>
                </a:cubicBezTo>
                <a:cubicBezTo>
                  <a:pt x="4349161" y="1946360"/>
                  <a:pt x="4361384" y="1947746"/>
                  <a:pt x="4372535" y="1951463"/>
                </a:cubicBezTo>
                <a:cubicBezTo>
                  <a:pt x="4401488" y="2038319"/>
                  <a:pt x="4378214" y="2001745"/>
                  <a:pt x="4439443" y="2062975"/>
                </a:cubicBezTo>
                <a:lnTo>
                  <a:pt x="4461745" y="2085278"/>
                </a:lnTo>
                <a:lnTo>
                  <a:pt x="4484048" y="2107580"/>
                </a:lnTo>
                <a:cubicBezTo>
                  <a:pt x="4487765" y="2118731"/>
                  <a:pt x="4485634" y="2134202"/>
                  <a:pt x="4495199" y="2141034"/>
                </a:cubicBezTo>
                <a:cubicBezTo>
                  <a:pt x="4514329" y="2154698"/>
                  <a:pt x="4539804" y="2155902"/>
                  <a:pt x="4562106" y="2163336"/>
                </a:cubicBezTo>
                <a:cubicBezTo>
                  <a:pt x="4562111" y="2163338"/>
                  <a:pt x="4629008" y="2185635"/>
                  <a:pt x="4629013" y="2185639"/>
                </a:cubicBezTo>
                <a:lnTo>
                  <a:pt x="4662467" y="2207941"/>
                </a:lnTo>
                <a:cubicBezTo>
                  <a:pt x="4673618" y="2204224"/>
                  <a:pt x="4684326" y="2194858"/>
                  <a:pt x="4695921" y="2196790"/>
                </a:cubicBezTo>
                <a:cubicBezTo>
                  <a:pt x="4709140" y="2198993"/>
                  <a:pt x="4717387" y="2213099"/>
                  <a:pt x="4729374" y="2219092"/>
                </a:cubicBezTo>
                <a:cubicBezTo>
                  <a:pt x="4739888" y="2224349"/>
                  <a:pt x="4751677" y="2226526"/>
                  <a:pt x="4762828" y="2230243"/>
                </a:cubicBezTo>
                <a:cubicBezTo>
                  <a:pt x="4770262" y="2237677"/>
                  <a:pt x="4779721" y="2243531"/>
                  <a:pt x="4785130" y="2252546"/>
                </a:cubicBezTo>
                <a:cubicBezTo>
                  <a:pt x="4805856" y="2287089"/>
                  <a:pt x="4807128" y="2406530"/>
                  <a:pt x="4807433" y="2408663"/>
                </a:cubicBezTo>
                <a:cubicBezTo>
                  <a:pt x="4811630" y="2438045"/>
                  <a:pt x="4824824" y="2451476"/>
                  <a:pt x="4840887" y="2475570"/>
                </a:cubicBezTo>
                <a:cubicBezTo>
                  <a:pt x="4844604" y="2486721"/>
                  <a:pt x="4844695" y="2499845"/>
                  <a:pt x="4852038" y="2509024"/>
                </a:cubicBezTo>
                <a:cubicBezTo>
                  <a:pt x="4860410" y="2519489"/>
                  <a:pt x="4875026" y="2522954"/>
                  <a:pt x="4885491" y="2531326"/>
                </a:cubicBezTo>
                <a:cubicBezTo>
                  <a:pt x="4893701" y="2537894"/>
                  <a:pt x="4899584" y="2547061"/>
                  <a:pt x="4907794" y="2553629"/>
                </a:cubicBezTo>
                <a:cubicBezTo>
                  <a:pt x="4918259" y="2562001"/>
                  <a:pt x="4930783" y="2567559"/>
                  <a:pt x="4941248" y="2575931"/>
                </a:cubicBezTo>
                <a:cubicBezTo>
                  <a:pt x="4949458" y="2582499"/>
                  <a:pt x="4953706" y="2594542"/>
                  <a:pt x="4963550" y="2598234"/>
                </a:cubicBezTo>
                <a:cubicBezTo>
                  <a:pt x="4984720" y="2606173"/>
                  <a:pt x="5008155" y="2605668"/>
                  <a:pt x="5030457" y="2609385"/>
                </a:cubicBezTo>
                <a:cubicBezTo>
                  <a:pt x="5030741" y="2611089"/>
                  <a:pt x="5045200" y="2708801"/>
                  <a:pt x="5052760" y="2720897"/>
                </a:cubicBezTo>
                <a:cubicBezTo>
                  <a:pt x="5063904" y="2738728"/>
                  <a:pt x="5082497" y="2750634"/>
                  <a:pt x="5097365" y="2765502"/>
                </a:cubicBezTo>
                <a:lnTo>
                  <a:pt x="5130818" y="2798956"/>
                </a:lnTo>
                <a:lnTo>
                  <a:pt x="5175423" y="2843561"/>
                </a:lnTo>
                <a:cubicBezTo>
                  <a:pt x="5182857" y="2850995"/>
                  <a:pt x="5191894" y="2857115"/>
                  <a:pt x="5197726" y="2865863"/>
                </a:cubicBezTo>
                <a:cubicBezTo>
                  <a:pt x="5227462" y="2910468"/>
                  <a:pt x="5208877" y="2891883"/>
                  <a:pt x="5253482" y="2921619"/>
                </a:cubicBezTo>
                <a:cubicBezTo>
                  <a:pt x="5288866" y="2974696"/>
                  <a:pt x="5267295" y="2934214"/>
                  <a:pt x="5286935" y="2999678"/>
                </a:cubicBezTo>
                <a:cubicBezTo>
                  <a:pt x="5293690" y="3022195"/>
                  <a:pt x="5286431" y="3060883"/>
                  <a:pt x="5309238" y="3066585"/>
                </a:cubicBezTo>
                <a:lnTo>
                  <a:pt x="5353843" y="3077736"/>
                </a:lnTo>
                <a:cubicBezTo>
                  <a:pt x="5368711" y="3074019"/>
                  <a:pt x="5384740" y="3073439"/>
                  <a:pt x="5398448" y="3066585"/>
                </a:cubicBezTo>
                <a:cubicBezTo>
                  <a:pt x="5407852" y="3061883"/>
                  <a:pt x="5410441" y="3046344"/>
                  <a:pt x="5420750" y="3044282"/>
                </a:cubicBezTo>
                <a:cubicBezTo>
                  <a:pt x="5432276" y="3041977"/>
                  <a:pt x="5443053" y="3051717"/>
                  <a:pt x="5454204" y="3055434"/>
                </a:cubicBezTo>
                <a:cubicBezTo>
                  <a:pt x="5461638" y="3066585"/>
                  <a:pt x="5468134" y="3078422"/>
                  <a:pt x="5476506" y="3088887"/>
                </a:cubicBezTo>
                <a:cubicBezTo>
                  <a:pt x="5483074" y="3097097"/>
                  <a:pt x="5492501" y="3102779"/>
                  <a:pt x="5498809" y="3111190"/>
                </a:cubicBezTo>
                <a:cubicBezTo>
                  <a:pt x="5514891" y="3132633"/>
                  <a:pt x="5543413" y="3178097"/>
                  <a:pt x="5543413" y="3178097"/>
                </a:cubicBezTo>
                <a:cubicBezTo>
                  <a:pt x="5547130" y="3192965"/>
                  <a:pt x="5544473" y="3211168"/>
                  <a:pt x="5554565" y="3222702"/>
                </a:cubicBezTo>
                <a:cubicBezTo>
                  <a:pt x="5586143" y="3258791"/>
                  <a:pt x="5615825" y="3265425"/>
                  <a:pt x="5654926" y="3278458"/>
                </a:cubicBezTo>
                <a:cubicBezTo>
                  <a:pt x="5658643" y="3289609"/>
                  <a:pt x="5662848" y="3300610"/>
                  <a:pt x="5666077" y="3311912"/>
                </a:cubicBezTo>
                <a:cubicBezTo>
                  <a:pt x="5670287" y="3326648"/>
                  <a:pt x="5667654" y="3344549"/>
                  <a:pt x="5677228" y="3356517"/>
                </a:cubicBezTo>
                <a:cubicBezTo>
                  <a:pt x="5684571" y="3365696"/>
                  <a:pt x="5699531" y="3363951"/>
                  <a:pt x="5710682" y="3367668"/>
                </a:cubicBezTo>
                <a:cubicBezTo>
                  <a:pt x="5766004" y="3404550"/>
                  <a:pt x="5734658" y="3380493"/>
                  <a:pt x="5799891" y="3445726"/>
                </a:cubicBezTo>
                <a:cubicBezTo>
                  <a:pt x="5807325" y="3453160"/>
                  <a:pt x="5812085" y="3465141"/>
                  <a:pt x="5822194" y="3468029"/>
                </a:cubicBezTo>
                <a:cubicBezTo>
                  <a:pt x="5848213" y="3475463"/>
                  <a:pt x="5874388" y="3482373"/>
                  <a:pt x="5900252" y="3490331"/>
                </a:cubicBezTo>
                <a:cubicBezTo>
                  <a:pt x="5922722" y="3497245"/>
                  <a:pt x="5967160" y="3512634"/>
                  <a:pt x="5967160" y="3512634"/>
                </a:cubicBezTo>
                <a:cubicBezTo>
                  <a:pt x="5985745" y="3531219"/>
                  <a:pt x="6008336" y="3546521"/>
                  <a:pt x="6022916" y="3568390"/>
                </a:cubicBezTo>
                <a:cubicBezTo>
                  <a:pt x="6037547" y="3590337"/>
                  <a:pt x="6046334" y="3608256"/>
                  <a:pt x="6067521" y="3624146"/>
                </a:cubicBezTo>
                <a:cubicBezTo>
                  <a:pt x="6088964" y="3640229"/>
                  <a:pt x="6112126" y="3653883"/>
                  <a:pt x="6134428" y="3668751"/>
                </a:cubicBezTo>
                <a:lnTo>
                  <a:pt x="6167882" y="3691053"/>
                </a:lnTo>
                <a:cubicBezTo>
                  <a:pt x="6171599" y="3702204"/>
                  <a:pt x="6176930" y="3712942"/>
                  <a:pt x="6179033" y="3724507"/>
                </a:cubicBezTo>
                <a:cubicBezTo>
                  <a:pt x="6184394" y="3753992"/>
                  <a:pt x="6181573" y="3785013"/>
                  <a:pt x="6190184" y="3813717"/>
                </a:cubicBezTo>
                <a:cubicBezTo>
                  <a:pt x="6193205" y="3823787"/>
                  <a:pt x="6205919" y="3827809"/>
                  <a:pt x="6212487" y="3836019"/>
                </a:cubicBezTo>
                <a:cubicBezTo>
                  <a:pt x="6220859" y="3846484"/>
                  <a:pt x="6225312" y="3859996"/>
                  <a:pt x="6234789" y="3869473"/>
                </a:cubicBezTo>
                <a:cubicBezTo>
                  <a:pt x="6244266" y="3878950"/>
                  <a:pt x="6257778" y="3883403"/>
                  <a:pt x="6268243" y="3891775"/>
                </a:cubicBezTo>
                <a:cubicBezTo>
                  <a:pt x="6276453" y="3898343"/>
                  <a:pt x="6282335" y="3907510"/>
                  <a:pt x="6290545" y="3914078"/>
                </a:cubicBezTo>
                <a:cubicBezTo>
                  <a:pt x="6321424" y="3938782"/>
                  <a:pt x="6322120" y="3935754"/>
                  <a:pt x="6357452" y="3947531"/>
                </a:cubicBezTo>
                <a:cubicBezTo>
                  <a:pt x="6364886" y="3954965"/>
                  <a:pt x="6373187" y="3961624"/>
                  <a:pt x="6379755" y="3969834"/>
                </a:cubicBezTo>
                <a:cubicBezTo>
                  <a:pt x="6388127" y="3980299"/>
                  <a:pt x="6402057" y="3989885"/>
                  <a:pt x="6402057" y="4003287"/>
                </a:cubicBezTo>
                <a:cubicBezTo>
                  <a:pt x="6402057" y="4013800"/>
                  <a:pt x="6389825" y="4022569"/>
                  <a:pt x="6379755" y="4025590"/>
                </a:cubicBezTo>
                <a:cubicBezTo>
                  <a:pt x="6351051" y="4034201"/>
                  <a:pt x="6320282" y="4033024"/>
                  <a:pt x="6290545" y="4036741"/>
                </a:cubicBezTo>
                <a:cubicBezTo>
                  <a:pt x="6283111" y="4047892"/>
                  <a:pt x="6276615" y="4059730"/>
                  <a:pt x="6268243" y="4070195"/>
                </a:cubicBezTo>
                <a:cubicBezTo>
                  <a:pt x="6261675" y="4078405"/>
                  <a:pt x="6250642" y="4083093"/>
                  <a:pt x="6245940" y="4092497"/>
                </a:cubicBezTo>
                <a:cubicBezTo>
                  <a:pt x="6209935" y="4164506"/>
                  <a:pt x="6266433" y="4116007"/>
                  <a:pt x="6201335" y="4159404"/>
                </a:cubicBezTo>
                <a:cubicBezTo>
                  <a:pt x="6197618" y="4170555"/>
                  <a:pt x="6200698" y="4187601"/>
                  <a:pt x="6190184" y="4192858"/>
                </a:cubicBezTo>
                <a:cubicBezTo>
                  <a:pt x="6166675" y="4204612"/>
                  <a:pt x="6126705" y="4182140"/>
                  <a:pt x="6112126" y="4204009"/>
                </a:cubicBezTo>
                <a:cubicBezTo>
                  <a:pt x="6068757" y="4269063"/>
                  <a:pt x="6123467" y="4293346"/>
                  <a:pt x="6156730" y="4315521"/>
                </a:cubicBezTo>
                <a:cubicBezTo>
                  <a:pt x="6219920" y="4311804"/>
                  <a:pt x="6283316" y="4310668"/>
                  <a:pt x="6346301" y="4304370"/>
                </a:cubicBezTo>
                <a:cubicBezTo>
                  <a:pt x="6429288" y="4296071"/>
                  <a:pt x="6337656" y="4297801"/>
                  <a:pt x="6390906" y="4259765"/>
                </a:cubicBezTo>
                <a:cubicBezTo>
                  <a:pt x="6438328" y="4225892"/>
                  <a:pt x="6587447" y="4228204"/>
                  <a:pt x="6613930" y="4226312"/>
                </a:cubicBezTo>
                <a:cubicBezTo>
                  <a:pt x="6621364" y="4218878"/>
                  <a:pt x="6630824" y="4213024"/>
                  <a:pt x="6636233" y="4204009"/>
                </a:cubicBezTo>
                <a:cubicBezTo>
                  <a:pt x="6655969" y="4171116"/>
                  <a:pt x="6634367" y="4169445"/>
                  <a:pt x="6669687" y="4148253"/>
                </a:cubicBezTo>
                <a:cubicBezTo>
                  <a:pt x="6679766" y="4142205"/>
                  <a:pt x="6691989" y="4140819"/>
                  <a:pt x="6703140" y="4137102"/>
                </a:cubicBezTo>
                <a:lnTo>
                  <a:pt x="6770048" y="4159404"/>
                </a:lnTo>
                <a:cubicBezTo>
                  <a:pt x="6781199" y="4163121"/>
                  <a:pt x="6792098" y="4167705"/>
                  <a:pt x="6803501" y="4170556"/>
                </a:cubicBezTo>
                <a:cubicBezTo>
                  <a:pt x="6833238" y="4177990"/>
                  <a:pt x="6863632" y="4183165"/>
                  <a:pt x="6892711" y="4192858"/>
                </a:cubicBezTo>
                <a:cubicBezTo>
                  <a:pt x="6915013" y="4200292"/>
                  <a:pt x="6940057" y="4202121"/>
                  <a:pt x="6959618" y="4215161"/>
                </a:cubicBezTo>
                <a:cubicBezTo>
                  <a:pt x="6970769" y="4222595"/>
                  <a:pt x="6981085" y="4231470"/>
                  <a:pt x="6993072" y="4237463"/>
                </a:cubicBezTo>
                <a:cubicBezTo>
                  <a:pt x="7003586" y="4242720"/>
                  <a:pt x="7015722" y="4243984"/>
                  <a:pt x="7026526" y="4248614"/>
                </a:cubicBezTo>
                <a:cubicBezTo>
                  <a:pt x="7041805" y="4255162"/>
                  <a:pt x="7056262" y="4263483"/>
                  <a:pt x="7071130" y="4270917"/>
                </a:cubicBezTo>
                <a:cubicBezTo>
                  <a:pt x="7082281" y="4267200"/>
                  <a:pt x="7094504" y="4265813"/>
                  <a:pt x="7104584" y="4259765"/>
                </a:cubicBezTo>
                <a:cubicBezTo>
                  <a:pt x="7113599" y="4254356"/>
                  <a:pt x="7116624" y="4239744"/>
                  <a:pt x="7126887" y="4237463"/>
                </a:cubicBezTo>
                <a:cubicBezTo>
                  <a:pt x="7185396" y="4224461"/>
                  <a:pt x="7305306" y="4215161"/>
                  <a:pt x="7305306" y="4215161"/>
                </a:cubicBezTo>
                <a:cubicBezTo>
                  <a:pt x="7373238" y="4192516"/>
                  <a:pt x="7325194" y="4196265"/>
                  <a:pt x="7383365" y="4293219"/>
                </a:cubicBezTo>
                <a:cubicBezTo>
                  <a:pt x="7389413" y="4303299"/>
                  <a:pt x="7379556" y="4268944"/>
                  <a:pt x="7372213" y="4259765"/>
                </a:cubicBezTo>
                <a:cubicBezTo>
                  <a:pt x="7363841" y="4249300"/>
                  <a:pt x="7349225" y="4245835"/>
                  <a:pt x="7338760" y="4237463"/>
                </a:cubicBezTo>
                <a:cubicBezTo>
                  <a:pt x="7330550" y="4230895"/>
                  <a:pt x="7323891" y="4222595"/>
                  <a:pt x="7316457" y="4215161"/>
                </a:cubicBezTo>
                <a:cubicBezTo>
                  <a:pt x="7335042" y="4211444"/>
                  <a:pt x="7358811" y="4217411"/>
                  <a:pt x="7372213" y="4204009"/>
                </a:cubicBezTo>
                <a:cubicBezTo>
                  <a:pt x="7380524" y="4195698"/>
                  <a:pt x="7332712" y="4202937"/>
                  <a:pt x="7338760" y="4192858"/>
                </a:cubicBezTo>
                <a:cubicBezTo>
                  <a:pt x="7352551" y="4169874"/>
                  <a:pt x="7405667" y="4148253"/>
                  <a:pt x="7405667" y="4148253"/>
                </a:cubicBezTo>
                <a:cubicBezTo>
                  <a:pt x="7420535" y="4151970"/>
                  <a:pt x="7435536" y="4155194"/>
                  <a:pt x="7450272" y="4159404"/>
                </a:cubicBezTo>
                <a:cubicBezTo>
                  <a:pt x="7461574" y="4162633"/>
                  <a:pt x="7476894" y="4160991"/>
                  <a:pt x="7483726" y="4170556"/>
                </a:cubicBezTo>
                <a:cubicBezTo>
                  <a:pt x="7497390" y="4189686"/>
                  <a:pt x="7506028" y="4237463"/>
                  <a:pt x="7506028" y="4237463"/>
                </a:cubicBezTo>
                <a:cubicBezTo>
                  <a:pt x="7502311" y="4256048"/>
                  <a:pt x="7499474" y="4274831"/>
                  <a:pt x="7494877" y="4293219"/>
                </a:cubicBezTo>
                <a:cubicBezTo>
                  <a:pt x="7492026" y="4304623"/>
                  <a:pt x="7481794" y="4315078"/>
                  <a:pt x="7483726" y="4326673"/>
                </a:cubicBezTo>
                <a:cubicBezTo>
                  <a:pt x="7485929" y="4339892"/>
                  <a:pt x="7498594" y="4348975"/>
                  <a:pt x="7506028" y="4360126"/>
                </a:cubicBezTo>
                <a:cubicBezTo>
                  <a:pt x="7509745" y="4371277"/>
                  <a:pt x="7511131" y="4383501"/>
                  <a:pt x="7517179" y="4393580"/>
                </a:cubicBezTo>
                <a:cubicBezTo>
                  <a:pt x="7522588" y="4402595"/>
                  <a:pt x="7538178" y="4405450"/>
                  <a:pt x="7539482" y="4415882"/>
                </a:cubicBezTo>
                <a:cubicBezTo>
                  <a:pt x="7540491" y="4423957"/>
                  <a:pt x="7528153" y="4497952"/>
                  <a:pt x="7517179" y="4516243"/>
                </a:cubicBezTo>
                <a:cubicBezTo>
                  <a:pt x="7511770" y="4525258"/>
                  <a:pt x="7502311" y="4531112"/>
                  <a:pt x="7494877" y="4538546"/>
                </a:cubicBezTo>
                <a:cubicBezTo>
                  <a:pt x="7491160" y="4549697"/>
                  <a:pt x="7486276" y="4560525"/>
                  <a:pt x="7483726" y="4572000"/>
                </a:cubicBezTo>
                <a:cubicBezTo>
                  <a:pt x="7478821" y="4594072"/>
                  <a:pt x="7479724" y="4617457"/>
                  <a:pt x="7472574" y="4638907"/>
                </a:cubicBezTo>
                <a:cubicBezTo>
                  <a:pt x="7468336" y="4651621"/>
                  <a:pt x="7455715" y="4660114"/>
                  <a:pt x="7450272" y="4672361"/>
                </a:cubicBezTo>
                <a:cubicBezTo>
                  <a:pt x="7440724" y="4693844"/>
                  <a:pt x="7427969" y="4739268"/>
                  <a:pt x="7427969" y="4739268"/>
                </a:cubicBezTo>
                <a:cubicBezTo>
                  <a:pt x="7425628" y="4760334"/>
                  <a:pt x="7431392" y="4848498"/>
                  <a:pt x="7394516" y="4873082"/>
                </a:cubicBezTo>
                <a:cubicBezTo>
                  <a:pt x="7381764" y="4881583"/>
                  <a:pt x="7364779" y="4880517"/>
                  <a:pt x="7349911" y="4884234"/>
                </a:cubicBezTo>
                <a:cubicBezTo>
                  <a:pt x="7266851" y="4939606"/>
                  <a:pt x="7368864" y="4868439"/>
                  <a:pt x="7283004" y="4939990"/>
                </a:cubicBezTo>
                <a:cubicBezTo>
                  <a:pt x="7272708" y="4948570"/>
                  <a:pt x="7260015" y="4953920"/>
                  <a:pt x="7249550" y="4962292"/>
                </a:cubicBezTo>
                <a:cubicBezTo>
                  <a:pt x="7241340" y="4968860"/>
                  <a:pt x="7236911" y="4980454"/>
                  <a:pt x="7227248" y="4984595"/>
                </a:cubicBezTo>
                <a:cubicBezTo>
                  <a:pt x="7215582" y="4989595"/>
                  <a:pt x="7111143" y="5005257"/>
                  <a:pt x="7104584" y="5006897"/>
                </a:cubicBezTo>
                <a:cubicBezTo>
                  <a:pt x="7081777" y="5012599"/>
                  <a:pt x="7059979" y="5021766"/>
                  <a:pt x="7037677" y="5029200"/>
                </a:cubicBezTo>
                <a:cubicBezTo>
                  <a:pt x="7026526" y="5032917"/>
                  <a:pt x="7015749" y="5038046"/>
                  <a:pt x="7004223" y="5040351"/>
                </a:cubicBezTo>
                <a:lnTo>
                  <a:pt x="6948467" y="5051502"/>
                </a:lnTo>
                <a:cubicBezTo>
                  <a:pt x="6851823" y="5047785"/>
                  <a:pt x="6752363" y="5063808"/>
                  <a:pt x="6658535" y="5040351"/>
                </a:cubicBezTo>
                <a:cubicBezTo>
                  <a:pt x="6635728" y="5034649"/>
                  <a:pt x="6636233" y="4973443"/>
                  <a:pt x="6636233" y="4973443"/>
                </a:cubicBezTo>
                <a:cubicBezTo>
                  <a:pt x="6639950" y="4925121"/>
                  <a:pt x="6654238" y="4876455"/>
                  <a:pt x="6647384" y="4828478"/>
                </a:cubicBezTo>
                <a:cubicBezTo>
                  <a:pt x="6645722" y="4816842"/>
                  <a:pt x="6625685" y="4817326"/>
                  <a:pt x="6613930" y="4817326"/>
                </a:cubicBezTo>
                <a:cubicBezTo>
                  <a:pt x="6601208" y="4817326"/>
                  <a:pt x="6542319" y="4830830"/>
                  <a:pt x="6524721" y="4839629"/>
                </a:cubicBezTo>
                <a:cubicBezTo>
                  <a:pt x="6438256" y="4882861"/>
                  <a:pt x="6541897" y="4845055"/>
                  <a:pt x="6457813" y="4873082"/>
                </a:cubicBezTo>
                <a:cubicBezTo>
                  <a:pt x="6409491" y="4869365"/>
                  <a:pt x="6361312" y="4861931"/>
                  <a:pt x="6312848" y="4861931"/>
                </a:cubicBezTo>
                <a:cubicBezTo>
                  <a:pt x="6260676" y="4861931"/>
                  <a:pt x="6208882" y="4874531"/>
                  <a:pt x="6156730" y="4873082"/>
                </a:cubicBezTo>
                <a:cubicBezTo>
                  <a:pt x="6074649" y="4870802"/>
                  <a:pt x="5911404" y="4850780"/>
                  <a:pt x="5911404" y="4850780"/>
                </a:cubicBezTo>
                <a:cubicBezTo>
                  <a:pt x="5893421" y="4832797"/>
                  <a:pt x="5880262" y="4816724"/>
                  <a:pt x="5855648" y="4806175"/>
                </a:cubicBezTo>
                <a:cubicBezTo>
                  <a:pt x="5841561" y="4800138"/>
                  <a:pt x="5825911" y="4798741"/>
                  <a:pt x="5811043" y="4795024"/>
                </a:cubicBezTo>
                <a:cubicBezTo>
                  <a:pt x="5724085" y="4708066"/>
                  <a:pt x="5864908" y="4851805"/>
                  <a:pt x="5766438" y="4739268"/>
                </a:cubicBezTo>
                <a:cubicBezTo>
                  <a:pt x="5675111" y="4634894"/>
                  <a:pt x="5738567" y="4725340"/>
                  <a:pt x="5688379" y="4650058"/>
                </a:cubicBezTo>
                <a:cubicBezTo>
                  <a:pt x="5684662" y="4635190"/>
                  <a:pt x="5685729" y="4618205"/>
                  <a:pt x="5677228" y="4605453"/>
                </a:cubicBezTo>
                <a:cubicBezTo>
                  <a:pt x="5669794" y="4594302"/>
                  <a:pt x="5649217" y="4595398"/>
                  <a:pt x="5643774" y="4583151"/>
                </a:cubicBezTo>
                <a:cubicBezTo>
                  <a:pt x="5633099" y="4559133"/>
                  <a:pt x="5637778" y="4530865"/>
                  <a:pt x="5632623" y="4505092"/>
                </a:cubicBezTo>
                <a:cubicBezTo>
                  <a:pt x="5630318" y="4493566"/>
                  <a:pt x="5625189" y="4482790"/>
                  <a:pt x="5621472" y="4471639"/>
                </a:cubicBezTo>
                <a:lnTo>
                  <a:pt x="5666077" y="4427034"/>
                </a:lnTo>
                <a:lnTo>
                  <a:pt x="5688379" y="4404731"/>
                </a:lnTo>
                <a:cubicBezTo>
                  <a:pt x="5684662" y="4382429"/>
                  <a:pt x="5683725" y="4359480"/>
                  <a:pt x="5677228" y="4337824"/>
                </a:cubicBezTo>
                <a:cubicBezTo>
                  <a:pt x="5672451" y="4321902"/>
                  <a:pt x="5657277" y="4309675"/>
                  <a:pt x="5654926" y="4293219"/>
                </a:cubicBezTo>
                <a:cubicBezTo>
                  <a:pt x="5650242" y="4260433"/>
                  <a:pt x="5679182" y="4251028"/>
                  <a:pt x="5699530" y="4237463"/>
                </a:cubicBezTo>
                <a:cubicBezTo>
                  <a:pt x="5689736" y="4230934"/>
                  <a:pt x="5650130" y="4207688"/>
                  <a:pt x="5643774" y="4192858"/>
                </a:cubicBezTo>
                <a:cubicBezTo>
                  <a:pt x="5627217" y="4154225"/>
                  <a:pt x="5645100" y="4131472"/>
                  <a:pt x="5610321" y="4103648"/>
                </a:cubicBezTo>
                <a:cubicBezTo>
                  <a:pt x="5601142" y="4096305"/>
                  <a:pt x="5588018" y="4096214"/>
                  <a:pt x="5576867" y="4092497"/>
                </a:cubicBezTo>
                <a:cubicBezTo>
                  <a:pt x="5554565" y="4096214"/>
                  <a:pt x="5531410" y="4096498"/>
                  <a:pt x="5509960" y="4103648"/>
                </a:cubicBezTo>
                <a:cubicBezTo>
                  <a:pt x="5497245" y="4107886"/>
                  <a:pt x="5488493" y="4119957"/>
                  <a:pt x="5476506" y="4125951"/>
                </a:cubicBezTo>
                <a:cubicBezTo>
                  <a:pt x="5465992" y="4131208"/>
                  <a:pt x="5454203" y="4133385"/>
                  <a:pt x="5443052" y="4137102"/>
                </a:cubicBezTo>
                <a:cubicBezTo>
                  <a:pt x="5404136" y="4124130"/>
                  <a:pt x="5400941" y="4116918"/>
                  <a:pt x="5353843" y="4137102"/>
                </a:cubicBezTo>
                <a:cubicBezTo>
                  <a:pt x="5344180" y="4141243"/>
                  <a:pt x="5324106" y="4151970"/>
                  <a:pt x="5331540" y="4159404"/>
                </a:cubicBezTo>
                <a:cubicBezTo>
                  <a:pt x="5339852" y="4167716"/>
                  <a:pt x="5353843" y="4151970"/>
                  <a:pt x="5364994" y="4148253"/>
                </a:cubicBezTo>
                <a:cubicBezTo>
                  <a:pt x="5372428" y="4137102"/>
                  <a:pt x="5381302" y="4126787"/>
                  <a:pt x="5387296" y="4114800"/>
                </a:cubicBezTo>
                <a:cubicBezTo>
                  <a:pt x="5392553" y="4104286"/>
                  <a:pt x="5392400" y="4091426"/>
                  <a:pt x="5398448" y="4081346"/>
                </a:cubicBezTo>
                <a:cubicBezTo>
                  <a:pt x="5409043" y="4063688"/>
                  <a:pt x="5439006" y="4046872"/>
                  <a:pt x="5454204" y="4036741"/>
                </a:cubicBezTo>
                <a:cubicBezTo>
                  <a:pt x="5457921" y="3999570"/>
                  <a:pt x="5435981" y="3948308"/>
                  <a:pt x="5465355" y="3925229"/>
                </a:cubicBezTo>
                <a:cubicBezTo>
                  <a:pt x="5503464" y="3895286"/>
                  <a:pt x="5562231" y="3920089"/>
                  <a:pt x="5610321" y="3914078"/>
                </a:cubicBezTo>
                <a:cubicBezTo>
                  <a:pt x="5621985" y="3912620"/>
                  <a:pt x="5632110" y="3904384"/>
                  <a:pt x="5643774" y="3902926"/>
                </a:cubicBezTo>
                <a:cubicBezTo>
                  <a:pt x="5691864" y="3896915"/>
                  <a:pt x="5740418" y="3895492"/>
                  <a:pt x="5788740" y="3891775"/>
                </a:cubicBezTo>
                <a:cubicBezTo>
                  <a:pt x="5818477" y="3895492"/>
                  <a:pt x="5850565" y="3890755"/>
                  <a:pt x="5877950" y="3902926"/>
                </a:cubicBezTo>
                <a:cubicBezTo>
                  <a:pt x="5888691" y="3907700"/>
                  <a:pt x="5881758" y="3927201"/>
                  <a:pt x="5889101" y="3936380"/>
                </a:cubicBezTo>
                <a:cubicBezTo>
                  <a:pt x="5897473" y="3946845"/>
                  <a:pt x="5912090" y="3950310"/>
                  <a:pt x="5922555" y="3958682"/>
                </a:cubicBezTo>
                <a:cubicBezTo>
                  <a:pt x="5930765" y="3965250"/>
                  <a:pt x="5937423" y="3973551"/>
                  <a:pt x="5944857" y="3980985"/>
                </a:cubicBezTo>
                <a:cubicBezTo>
                  <a:pt x="5956636" y="4016319"/>
                  <a:pt x="5953606" y="4017011"/>
                  <a:pt x="5978311" y="4047892"/>
                </a:cubicBezTo>
                <a:cubicBezTo>
                  <a:pt x="5984879" y="4056102"/>
                  <a:pt x="5991209" y="4065493"/>
                  <a:pt x="6000613" y="4070195"/>
                </a:cubicBezTo>
                <a:cubicBezTo>
                  <a:pt x="6021640" y="4080709"/>
                  <a:pt x="6067521" y="4092497"/>
                  <a:pt x="6067521" y="4092497"/>
                </a:cubicBezTo>
                <a:cubicBezTo>
                  <a:pt x="6092356" y="4109054"/>
                  <a:pt x="6105120" y="4114406"/>
                  <a:pt x="6123277" y="4137102"/>
                </a:cubicBezTo>
                <a:cubicBezTo>
                  <a:pt x="6131649" y="4147567"/>
                  <a:pt x="6138145" y="4159405"/>
                  <a:pt x="6145579" y="4170556"/>
                </a:cubicBezTo>
                <a:cubicBezTo>
                  <a:pt x="6160447" y="4166839"/>
                  <a:pt x="6178216" y="4168978"/>
                  <a:pt x="6190184" y="4159404"/>
                </a:cubicBezTo>
                <a:cubicBezTo>
                  <a:pt x="6199362" y="4152061"/>
                  <a:pt x="6193023" y="4134262"/>
                  <a:pt x="6201335" y="4125951"/>
                </a:cubicBezTo>
                <a:cubicBezTo>
                  <a:pt x="6209647" y="4117639"/>
                  <a:pt x="6223638" y="4118517"/>
                  <a:pt x="6234789" y="4114800"/>
                </a:cubicBezTo>
                <a:cubicBezTo>
                  <a:pt x="6227355" y="4107366"/>
                  <a:pt x="6214549" y="4102806"/>
                  <a:pt x="6212487" y="4092497"/>
                </a:cubicBezTo>
                <a:cubicBezTo>
                  <a:pt x="6198012" y="4020120"/>
                  <a:pt x="6257844" y="4093247"/>
                  <a:pt x="6201335" y="4036741"/>
                </a:cubicBezTo>
                <a:cubicBezTo>
                  <a:pt x="6197618" y="4014439"/>
                  <a:pt x="6195089" y="3991906"/>
                  <a:pt x="6190184" y="3969834"/>
                </a:cubicBezTo>
                <a:cubicBezTo>
                  <a:pt x="6187634" y="3958359"/>
                  <a:pt x="6179033" y="3948135"/>
                  <a:pt x="6179033" y="3936380"/>
                </a:cubicBezTo>
                <a:cubicBezTo>
                  <a:pt x="6179033" y="3924625"/>
                  <a:pt x="6186467" y="3914077"/>
                  <a:pt x="6190184" y="3902926"/>
                </a:cubicBezTo>
                <a:cubicBezTo>
                  <a:pt x="6182750" y="3891775"/>
                  <a:pt x="6176254" y="3879938"/>
                  <a:pt x="6167882" y="3869473"/>
                </a:cubicBezTo>
                <a:cubicBezTo>
                  <a:pt x="6161314" y="3861263"/>
                  <a:pt x="6150988" y="3856185"/>
                  <a:pt x="6145579" y="3847170"/>
                </a:cubicBezTo>
                <a:cubicBezTo>
                  <a:pt x="6139531" y="3837091"/>
                  <a:pt x="6142739" y="3822028"/>
                  <a:pt x="6134428" y="3813717"/>
                </a:cubicBezTo>
                <a:cubicBezTo>
                  <a:pt x="6126116" y="3805405"/>
                  <a:pt x="6112125" y="3806282"/>
                  <a:pt x="6100974" y="3802565"/>
                </a:cubicBezTo>
                <a:cubicBezTo>
                  <a:pt x="6077760" y="3732924"/>
                  <a:pt x="6111135" y="3800777"/>
                  <a:pt x="6034067" y="3757961"/>
                </a:cubicBezTo>
                <a:cubicBezTo>
                  <a:pt x="6015686" y="3747749"/>
                  <a:pt x="6008269" y="3722760"/>
                  <a:pt x="5989462" y="3713356"/>
                </a:cubicBezTo>
                <a:cubicBezTo>
                  <a:pt x="5974594" y="3705922"/>
                  <a:pt x="5959290" y="3699301"/>
                  <a:pt x="5944857" y="3691053"/>
                </a:cubicBezTo>
                <a:cubicBezTo>
                  <a:pt x="5933221" y="3684404"/>
                  <a:pt x="5923651" y="3674194"/>
                  <a:pt x="5911404" y="3668751"/>
                </a:cubicBezTo>
                <a:cubicBezTo>
                  <a:pt x="5889921" y="3659203"/>
                  <a:pt x="5844496" y="3646448"/>
                  <a:pt x="5844496" y="3646448"/>
                </a:cubicBezTo>
                <a:cubicBezTo>
                  <a:pt x="5829628" y="3631580"/>
                  <a:pt x="5815856" y="3615527"/>
                  <a:pt x="5799891" y="3601843"/>
                </a:cubicBezTo>
                <a:cubicBezTo>
                  <a:pt x="5701404" y="3517425"/>
                  <a:pt x="5820071" y="3633171"/>
                  <a:pt x="5744135" y="3557239"/>
                </a:cubicBezTo>
                <a:lnTo>
                  <a:pt x="5721833" y="3490331"/>
                </a:lnTo>
                <a:cubicBezTo>
                  <a:pt x="5718116" y="3479180"/>
                  <a:pt x="5720462" y="3463398"/>
                  <a:pt x="5710682" y="3456878"/>
                </a:cubicBezTo>
                <a:cubicBezTo>
                  <a:pt x="5633994" y="3405753"/>
                  <a:pt x="5669203" y="3420750"/>
                  <a:pt x="5610321" y="3401121"/>
                </a:cubicBezTo>
                <a:cubicBezTo>
                  <a:pt x="5602975" y="3379085"/>
                  <a:pt x="5596517" y="3349934"/>
                  <a:pt x="5576867" y="3334214"/>
                </a:cubicBezTo>
                <a:cubicBezTo>
                  <a:pt x="5567688" y="3326871"/>
                  <a:pt x="5554217" y="3327693"/>
                  <a:pt x="5543413" y="3323063"/>
                </a:cubicBezTo>
                <a:cubicBezTo>
                  <a:pt x="5528134" y="3316515"/>
                  <a:pt x="5512640" y="3309982"/>
                  <a:pt x="5498809" y="3300761"/>
                </a:cubicBezTo>
                <a:cubicBezTo>
                  <a:pt x="5490061" y="3294929"/>
                  <a:pt x="5484716" y="3285026"/>
                  <a:pt x="5476506" y="3278458"/>
                </a:cubicBezTo>
                <a:cubicBezTo>
                  <a:pt x="5466041" y="3270086"/>
                  <a:pt x="5454203" y="3263590"/>
                  <a:pt x="5443052" y="3256156"/>
                </a:cubicBezTo>
                <a:cubicBezTo>
                  <a:pt x="5439335" y="3241288"/>
                  <a:pt x="5436111" y="3226287"/>
                  <a:pt x="5431901" y="3211551"/>
                </a:cubicBezTo>
                <a:cubicBezTo>
                  <a:pt x="5428672" y="3200249"/>
                  <a:pt x="5430315" y="3184929"/>
                  <a:pt x="5420750" y="3178097"/>
                </a:cubicBezTo>
                <a:cubicBezTo>
                  <a:pt x="5401620" y="3164433"/>
                  <a:pt x="5353843" y="3155795"/>
                  <a:pt x="5353843" y="3155795"/>
                </a:cubicBezTo>
                <a:cubicBezTo>
                  <a:pt x="5346409" y="3148361"/>
                  <a:pt x="5336949" y="3142507"/>
                  <a:pt x="5331540" y="3133492"/>
                </a:cubicBezTo>
                <a:cubicBezTo>
                  <a:pt x="5288110" y="3061109"/>
                  <a:pt x="5354599" y="3134250"/>
                  <a:pt x="5298087" y="3077736"/>
                </a:cubicBezTo>
                <a:cubicBezTo>
                  <a:pt x="5286936" y="3081453"/>
                  <a:pt x="5276388" y="3088887"/>
                  <a:pt x="5264633" y="3088887"/>
                </a:cubicBezTo>
                <a:cubicBezTo>
                  <a:pt x="5217903" y="3088887"/>
                  <a:pt x="5237021" y="3074019"/>
                  <a:pt x="5220028" y="3044282"/>
                </a:cubicBezTo>
                <a:cubicBezTo>
                  <a:pt x="5210807" y="3028146"/>
                  <a:pt x="5200465" y="3012025"/>
                  <a:pt x="5186574" y="2999678"/>
                </a:cubicBezTo>
                <a:cubicBezTo>
                  <a:pt x="5166540" y="2981870"/>
                  <a:pt x="5119667" y="2955073"/>
                  <a:pt x="5119667" y="2955073"/>
                </a:cubicBezTo>
                <a:cubicBezTo>
                  <a:pt x="5115950" y="2940205"/>
                  <a:pt x="5115370" y="2924176"/>
                  <a:pt x="5108516" y="2910468"/>
                </a:cubicBezTo>
                <a:cubicBezTo>
                  <a:pt x="5096529" y="2886494"/>
                  <a:pt x="5086213" y="2858429"/>
                  <a:pt x="5063911" y="2843561"/>
                </a:cubicBezTo>
                <a:cubicBezTo>
                  <a:pt x="4988256" y="2793124"/>
                  <a:pt x="5015957" y="2817909"/>
                  <a:pt x="4974701" y="2776653"/>
                </a:cubicBezTo>
                <a:cubicBezTo>
                  <a:pt x="4970984" y="2754351"/>
                  <a:pt x="4974768" y="2729377"/>
                  <a:pt x="4963550" y="2709746"/>
                </a:cubicBezTo>
                <a:cubicBezTo>
                  <a:pt x="4957718" y="2699540"/>
                  <a:pt x="4940175" y="2704643"/>
                  <a:pt x="4930096" y="2698595"/>
                </a:cubicBezTo>
                <a:cubicBezTo>
                  <a:pt x="4921081" y="2693186"/>
                  <a:pt x="4916004" y="2682860"/>
                  <a:pt x="4907794" y="2676292"/>
                </a:cubicBezTo>
                <a:cubicBezTo>
                  <a:pt x="4897329" y="2667920"/>
                  <a:pt x="4884805" y="2662362"/>
                  <a:pt x="4874340" y="2653990"/>
                </a:cubicBezTo>
                <a:cubicBezTo>
                  <a:pt x="4866130" y="2647422"/>
                  <a:pt x="4861442" y="2636389"/>
                  <a:pt x="4852038" y="2631687"/>
                </a:cubicBezTo>
                <a:cubicBezTo>
                  <a:pt x="4807861" y="2609599"/>
                  <a:pt x="4765828" y="2606168"/>
                  <a:pt x="4718223" y="2598234"/>
                </a:cubicBezTo>
                <a:cubicBezTo>
                  <a:pt x="4674664" y="2554673"/>
                  <a:pt x="4720369" y="2593730"/>
                  <a:pt x="4662467" y="2564780"/>
                </a:cubicBezTo>
                <a:cubicBezTo>
                  <a:pt x="4650480" y="2558787"/>
                  <a:pt x="4641000" y="2548472"/>
                  <a:pt x="4629013" y="2542478"/>
                </a:cubicBezTo>
                <a:cubicBezTo>
                  <a:pt x="4618500" y="2537221"/>
                  <a:pt x="4605835" y="2537034"/>
                  <a:pt x="4595560" y="2531326"/>
                </a:cubicBezTo>
                <a:cubicBezTo>
                  <a:pt x="4524954" y="2492100"/>
                  <a:pt x="4536577" y="2497287"/>
                  <a:pt x="4495199" y="2442117"/>
                </a:cubicBezTo>
                <a:cubicBezTo>
                  <a:pt x="4491482" y="2430966"/>
                  <a:pt x="4493613" y="2415495"/>
                  <a:pt x="4484048" y="2408663"/>
                </a:cubicBezTo>
                <a:cubicBezTo>
                  <a:pt x="4464918" y="2394999"/>
                  <a:pt x="4417140" y="2386361"/>
                  <a:pt x="4417140" y="2386361"/>
                </a:cubicBezTo>
                <a:cubicBezTo>
                  <a:pt x="4413423" y="2375210"/>
                  <a:pt x="4412821" y="2362472"/>
                  <a:pt x="4405989" y="2352907"/>
                </a:cubicBezTo>
                <a:cubicBezTo>
                  <a:pt x="4393767" y="2335797"/>
                  <a:pt x="4361384" y="2308302"/>
                  <a:pt x="4361384" y="2308302"/>
                </a:cubicBezTo>
                <a:cubicBezTo>
                  <a:pt x="4354038" y="2286262"/>
                  <a:pt x="4347584" y="2257118"/>
                  <a:pt x="4327930" y="2241395"/>
                </a:cubicBezTo>
                <a:cubicBezTo>
                  <a:pt x="4318751" y="2234052"/>
                  <a:pt x="4304752" y="2235951"/>
                  <a:pt x="4294477" y="2230243"/>
                </a:cubicBezTo>
                <a:cubicBezTo>
                  <a:pt x="4237730" y="2198717"/>
                  <a:pt x="4239105" y="2197176"/>
                  <a:pt x="4205267" y="2163336"/>
                </a:cubicBezTo>
                <a:cubicBezTo>
                  <a:pt x="4173678" y="2068566"/>
                  <a:pt x="4217735" y="2184115"/>
                  <a:pt x="4171813" y="2107580"/>
                </a:cubicBezTo>
                <a:cubicBezTo>
                  <a:pt x="4165765" y="2097501"/>
                  <a:pt x="4169841" y="2081469"/>
                  <a:pt x="4160662" y="2074126"/>
                </a:cubicBezTo>
                <a:cubicBezTo>
                  <a:pt x="4148694" y="2064552"/>
                  <a:pt x="4130925" y="2066692"/>
                  <a:pt x="4116057" y="2062975"/>
                </a:cubicBezTo>
                <a:cubicBezTo>
                  <a:pt x="4104906" y="2055541"/>
                  <a:pt x="4094591" y="2046667"/>
                  <a:pt x="4082604" y="2040673"/>
                </a:cubicBezTo>
                <a:cubicBezTo>
                  <a:pt x="4072090" y="2035416"/>
                  <a:pt x="4055982" y="2039086"/>
                  <a:pt x="4049150" y="2029521"/>
                </a:cubicBezTo>
                <a:cubicBezTo>
                  <a:pt x="4035486" y="2010391"/>
                  <a:pt x="4037361" y="1983641"/>
                  <a:pt x="4026848" y="1962614"/>
                </a:cubicBezTo>
                <a:cubicBezTo>
                  <a:pt x="4022146" y="1953210"/>
                  <a:pt x="4011113" y="1948522"/>
                  <a:pt x="4004545" y="1940312"/>
                </a:cubicBezTo>
                <a:cubicBezTo>
                  <a:pt x="3948276" y="1869976"/>
                  <a:pt x="4013791" y="1938404"/>
                  <a:pt x="3959940" y="1884556"/>
                </a:cubicBezTo>
                <a:cubicBezTo>
                  <a:pt x="3956223" y="1873405"/>
                  <a:pt x="3959302" y="1856359"/>
                  <a:pt x="3948789" y="1851102"/>
                </a:cubicBezTo>
                <a:cubicBezTo>
                  <a:pt x="3938276" y="1845845"/>
                  <a:pt x="3925849" y="1856996"/>
                  <a:pt x="3915335" y="1862253"/>
                </a:cubicBezTo>
                <a:cubicBezTo>
                  <a:pt x="3838325" y="1900759"/>
                  <a:pt x="3930112" y="1872499"/>
                  <a:pt x="3837277" y="1895707"/>
                </a:cubicBezTo>
                <a:cubicBezTo>
                  <a:pt x="3780766" y="1952215"/>
                  <a:pt x="3853900" y="1885733"/>
                  <a:pt x="3781521" y="1929161"/>
                </a:cubicBezTo>
                <a:cubicBezTo>
                  <a:pt x="3704992" y="1975079"/>
                  <a:pt x="3820525" y="1931027"/>
                  <a:pt x="3725765" y="1962614"/>
                </a:cubicBezTo>
                <a:cubicBezTo>
                  <a:pt x="3714614" y="1970048"/>
                  <a:pt x="3701788" y="1975440"/>
                  <a:pt x="3692311" y="1984917"/>
                </a:cubicBezTo>
                <a:cubicBezTo>
                  <a:pt x="3682834" y="1994394"/>
                  <a:pt x="3678381" y="2007905"/>
                  <a:pt x="3670009" y="2018370"/>
                </a:cubicBezTo>
                <a:cubicBezTo>
                  <a:pt x="3663441" y="2026580"/>
                  <a:pt x="3654274" y="2032463"/>
                  <a:pt x="3647706" y="2040673"/>
                </a:cubicBezTo>
                <a:cubicBezTo>
                  <a:pt x="3621946" y="2072873"/>
                  <a:pt x="3633019" y="2072495"/>
                  <a:pt x="3603101" y="2096429"/>
                </a:cubicBezTo>
                <a:cubicBezTo>
                  <a:pt x="3592636" y="2104801"/>
                  <a:pt x="3580113" y="2110359"/>
                  <a:pt x="3569648" y="2118731"/>
                </a:cubicBezTo>
                <a:cubicBezTo>
                  <a:pt x="3561438" y="2125299"/>
                  <a:pt x="3556749" y="2136332"/>
                  <a:pt x="3547345" y="2141034"/>
                </a:cubicBezTo>
                <a:cubicBezTo>
                  <a:pt x="3526318" y="2151547"/>
                  <a:pt x="3480438" y="2163336"/>
                  <a:pt x="3480438" y="2163336"/>
                </a:cubicBezTo>
                <a:cubicBezTo>
                  <a:pt x="3469287" y="2159619"/>
                  <a:pt x="3457063" y="2158233"/>
                  <a:pt x="3446984" y="2152185"/>
                </a:cubicBezTo>
                <a:cubicBezTo>
                  <a:pt x="3437969" y="2146776"/>
                  <a:pt x="3434086" y="2134584"/>
                  <a:pt x="3424682" y="2129882"/>
                </a:cubicBezTo>
                <a:cubicBezTo>
                  <a:pt x="3410974" y="2123028"/>
                  <a:pt x="3394945" y="2122448"/>
                  <a:pt x="3380077" y="2118731"/>
                </a:cubicBezTo>
                <a:cubicBezTo>
                  <a:pt x="3383794" y="2092712"/>
                  <a:pt x="3379474" y="2064182"/>
                  <a:pt x="3391228" y="2040673"/>
                </a:cubicBezTo>
                <a:cubicBezTo>
                  <a:pt x="3396485" y="2030159"/>
                  <a:pt x="3416370" y="2037833"/>
                  <a:pt x="3424682" y="2029521"/>
                </a:cubicBezTo>
                <a:cubicBezTo>
                  <a:pt x="3436436" y="2017767"/>
                  <a:pt x="3440810" y="2000351"/>
                  <a:pt x="3446984" y="1984917"/>
                </a:cubicBezTo>
                <a:cubicBezTo>
                  <a:pt x="3455715" y="1963089"/>
                  <a:pt x="3461853" y="1940312"/>
                  <a:pt x="3469287" y="1918009"/>
                </a:cubicBezTo>
                <a:lnTo>
                  <a:pt x="3480438" y="1884556"/>
                </a:lnTo>
                <a:cubicBezTo>
                  <a:pt x="3426586" y="1830704"/>
                  <a:pt x="3492102" y="1899136"/>
                  <a:pt x="3435833" y="1828800"/>
                </a:cubicBezTo>
                <a:cubicBezTo>
                  <a:pt x="3429265" y="1820590"/>
                  <a:pt x="3420098" y="1814707"/>
                  <a:pt x="3413530" y="1806497"/>
                </a:cubicBezTo>
                <a:cubicBezTo>
                  <a:pt x="3405158" y="1796032"/>
                  <a:pt x="3401693" y="1781415"/>
                  <a:pt x="3391228" y="1773043"/>
                </a:cubicBezTo>
                <a:cubicBezTo>
                  <a:pt x="3382049" y="1765700"/>
                  <a:pt x="3368925" y="1765609"/>
                  <a:pt x="3357774" y="1761892"/>
                </a:cubicBezTo>
                <a:cubicBezTo>
                  <a:pt x="3361491" y="1747024"/>
                  <a:pt x="3364716" y="1732023"/>
                  <a:pt x="3368926" y="1717287"/>
                </a:cubicBezTo>
                <a:cubicBezTo>
                  <a:pt x="3372155" y="1705985"/>
                  <a:pt x="3382382" y="1695360"/>
                  <a:pt x="3380077" y="1683834"/>
                </a:cubicBezTo>
                <a:cubicBezTo>
                  <a:pt x="3378015" y="1673524"/>
                  <a:pt x="3365208" y="1668965"/>
                  <a:pt x="3357774" y="1661531"/>
                </a:cubicBezTo>
                <a:cubicBezTo>
                  <a:pt x="3361491" y="1650380"/>
                  <a:pt x="3362878" y="1638157"/>
                  <a:pt x="3368926" y="1628078"/>
                </a:cubicBezTo>
                <a:cubicBezTo>
                  <a:pt x="3374335" y="1619063"/>
                  <a:pt x="3384660" y="1613985"/>
                  <a:pt x="3391228" y="1605775"/>
                </a:cubicBezTo>
                <a:cubicBezTo>
                  <a:pt x="3399600" y="1595310"/>
                  <a:pt x="3406096" y="1583472"/>
                  <a:pt x="3413530" y="1572321"/>
                </a:cubicBezTo>
                <a:cubicBezTo>
                  <a:pt x="3409813" y="1535150"/>
                  <a:pt x="3408059" y="1497731"/>
                  <a:pt x="3402379" y="1460809"/>
                </a:cubicBezTo>
                <a:cubicBezTo>
                  <a:pt x="3400592" y="1449191"/>
                  <a:pt x="3400406" y="1434699"/>
                  <a:pt x="3391228" y="1427356"/>
                </a:cubicBezTo>
                <a:cubicBezTo>
                  <a:pt x="3379260" y="1417782"/>
                  <a:pt x="3361491" y="1419921"/>
                  <a:pt x="3346623" y="1416204"/>
                </a:cubicBezTo>
                <a:cubicBezTo>
                  <a:pt x="3298301" y="1419921"/>
                  <a:pt x="3249790" y="1421693"/>
                  <a:pt x="3201657" y="1427356"/>
                </a:cubicBezTo>
                <a:cubicBezTo>
                  <a:pt x="3180016" y="1429902"/>
                  <a:pt x="3145234" y="1442446"/>
                  <a:pt x="3123599" y="1449658"/>
                </a:cubicBezTo>
                <a:cubicBezTo>
                  <a:pt x="3112448" y="1445941"/>
                  <a:pt x="3095402" y="1449020"/>
                  <a:pt x="3090145" y="1438507"/>
                </a:cubicBezTo>
                <a:cubicBezTo>
                  <a:pt x="3060408" y="1379034"/>
                  <a:pt x="3149617" y="1431072"/>
                  <a:pt x="3090145" y="1371600"/>
                </a:cubicBezTo>
                <a:cubicBezTo>
                  <a:pt x="3081833" y="1363288"/>
                  <a:pt x="3067842" y="1364165"/>
                  <a:pt x="3056691" y="1360448"/>
                </a:cubicBezTo>
                <a:cubicBezTo>
                  <a:pt x="3049257" y="1349297"/>
                  <a:pt x="3044854" y="1335367"/>
                  <a:pt x="3034389" y="1326995"/>
                </a:cubicBezTo>
                <a:cubicBezTo>
                  <a:pt x="3025210" y="1319652"/>
                  <a:pt x="3012339" y="1318694"/>
                  <a:pt x="3000935" y="1315843"/>
                </a:cubicBezTo>
                <a:cubicBezTo>
                  <a:pt x="2939348" y="1300446"/>
                  <a:pt x="2903334" y="1300508"/>
                  <a:pt x="2833667" y="1293541"/>
                </a:cubicBezTo>
                <a:cubicBezTo>
                  <a:pt x="2822516" y="1289824"/>
                  <a:pt x="2811778" y="1284493"/>
                  <a:pt x="2800213" y="1282390"/>
                </a:cubicBezTo>
                <a:cubicBezTo>
                  <a:pt x="2770729" y="1277029"/>
                  <a:pt x="2738828" y="1282369"/>
                  <a:pt x="2711004" y="1271239"/>
                </a:cubicBezTo>
                <a:cubicBezTo>
                  <a:pt x="2698560" y="1266261"/>
                  <a:pt x="2700066" y="1244888"/>
                  <a:pt x="2688701" y="1237785"/>
                </a:cubicBezTo>
                <a:cubicBezTo>
                  <a:pt x="2656570" y="1217703"/>
                  <a:pt x="2590907" y="1210334"/>
                  <a:pt x="2554887" y="1204331"/>
                </a:cubicBezTo>
                <a:cubicBezTo>
                  <a:pt x="2498376" y="1147823"/>
                  <a:pt x="2564861" y="1220954"/>
                  <a:pt x="2521433" y="1148575"/>
                </a:cubicBezTo>
                <a:cubicBezTo>
                  <a:pt x="2516024" y="1139560"/>
                  <a:pt x="2506564" y="1133707"/>
                  <a:pt x="2499130" y="1126273"/>
                </a:cubicBezTo>
                <a:cubicBezTo>
                  <a:pt x="2478837" y="1065392"/>
                  <a:pt x="2504984" y="1112473"/>
                  <a:pt x="2443374" y="1081668"/>
                </a:cubicBezTo>
                <a:cubicBezTo>
                  <a:pt x="2433970" y="1076966"/>
                  <a:pt x="2431352" y="1061568"/>
                  <a:pt x="2421072" y="1059365"/>
                </a:cubicBezTo>
                <a:cubicBezTo>
                  <a:pt x="2377306" y="1049986"/>
                  <a:pt x="2331862" y="1051931"/>
                  <a:pt x="2287257" y="1048214"/>
                </a:cubicBezTo>
                <a:cubicBezTo>
                  <a:pt x="2298408" y="1051931"/>
                  <a:pt x="2320711" y="1047610"/>
                  <a:pt x="2320711" y="1059365"/>
                </a:cubicBezTo>
                <a:cubicBezTo>
                  <a:pt x="2320711" y="1071120"/>
                  <a:pt x="2298852" y="1072449"/>
                  <a:pt x="2287257" y="1070517"/>
                </a:cubicBezTo>
                <a:cubicBezTo>
                  <a:pt x="2274037" y="1068314"/>
                  <a:pt x="2267058" y="1050202"/>
                  <a:pt x="2253804" y="1048214"/>
                </a:cubicBezTo>
                <a:cubicBezTo>
                  <a:pt x="2191205" y="1038824"/>
                  <a:pt x="2127423" y="1040780"/>
                  <a:pt x="2064233" y="1037063"/>
                </a:cubicBezTo>
                <a:cubicBezTo>
                  <a:pt x="2056799" y="1029629"/>
                  <a:pt x="2051593" y="1018902"/>
                  <a:pt x="2041930" y="1014761"/>
                </a:cubicBezTo>
                <a:cubicBezTo>
                  <a:pt x="2024509" y="1007295"/>
                  <a:pt x="2004676" y="1007721"/>
                  <a:pt x="1986174" y="1003609"/>
                </a:cubicBezTo>
                <a:cubicBezTo>
                  <a:pt x="1971213" y="1000284"/>
                  <a:pt x="1956437" y="996175"/>
                  <a:pt x="1941569" y="992458"/>
                </a:cubicBezTo>
                <a:cubicBezTo>
                  <a:pt x="1896965" y="925550"/>
                  <a:pt x="1945286" y="988741"/>
                  <a:pt x="1885813" y="936702"/>
                </a:cubicBezTo>
                <a:cubicBezTo>
                  <a:pt x="1857646" y="912057"/>
                  <a:pt x="1833026" y="874831"/>
                  <a:pt x="1796604" y="858643"/>
                </a:cubicBezTo>
                <a:cubicBezTo>
                  <a:pt x="1775121" y="849095"/>
                  <a:pt x="1729696" y="836341"/>
                  <a:pt x="1729696" y="836341"/>
                </a:cubicBezTo>
                <a:cubicBezTo>
                  <a:pt x="1722262" y="825190"/>
                  <a:pt x="1719381" y="808881"/>
                  <a:pt x="1707394" y="802887"/>
                </a:cubicBezTo>
                <a:cubicBezTo>
                  <a:pt x="1687171" y="792775"/>
                  <a:pt x="1662559" y="796641"/>
                  <a:pt x="1640487" y="791736"/>
                </a:cubicBezTo>
                <a:cubicBezTo>
                  <a:pt x="1629012" y="789186"/>
                  <a:pt x="1618184" y="784302"/>
                  <a:pt x="1607033" y="780585"/>
                </a:cubicBezTo>
                <a:lnTo>
                  <a:pt x="1540126" y="735980"/>
                </a:lnTo>
                <a:cubicBezTo>
                  <a:pt x="1528975" y="728546"/>
                  <a:pt x="1519674" y="716929"/>
                  <a:pt x="1506672" y="713678"/>
                </a:cubicBezTo>
                <a:lnTo>
                  <a:pt x="1417462" y="691375"/>
                </a:lnTo>
                <a:cubicBezTo>
                  <a:pt x="1402594" y="695092"/>
                  <a:pt x="1386565" y="695672"/>
                  <a:pt x="1372857" y="702526"/>
                </a:cubicBezTo>
                <a:cubicBezTo>
                  <a:pt x="1363453" y="707228"/>
                  <a:pt x="1359959" y="720127"/>
                  <a:pt x="1350555" y="724829"/>
                </a:cubicBezTo>
                <a:cubicBezTo>
                  <a:pt x="1329528" y="735342"/>
                  <a:pt x="1304675" y="736617"/>
                  <a:pt x="1283648" y="747131"/>
                </a:cubicBezTo>
                <a:lnTo>
                  <a:pt x="1239043" y="769434"/>
                </a:lnTo>
                <a:cubicBezTo>
                  <a:pt x="1190721" y="765717"/>
                  <a:pt x="1142168" y="764293"/>
                  <a:pt x="1094077" y="758282"/>
                </a:cubicBezTo>
                <a:cubicBezTo>
                  <a:pt x="1082413" y="756824"/>
                  <a:pt x="1069802" y="754474"/>
                  <a:pt x="1060623" y="747131"/>
                </a:cubicBezTo>
                <a:cubicBezTo>
                  <a:pt x="1050158" y="738759"/>
                  <a:pt x="1047798" y="723155"/>
                  <a:pt x="1038321" y="713678"/>
                </a:cubicBezTo>
                <a:cubicBezTo>
                  <a:pt x="1028844" y="704201"/>
                  <a:pt x="1016018" y="698809"/>
                  <a:pt x="1004867" y="691375"/>
                </a:cubicBezTo>
                <a:cubicBezTo>
                  <a:pt x="984594" y="610283"/>
                  <a:pt x="1011602" y="675808"/>
                  <a:pt x="960262" y="624468"/>
                </a:cubicBezTo>
                <a:cubicBezTo>
                  <a:pt x="937466" y="601672"/>
                  <a:pt x="943250" y="585267"/>
                  <a:pt x="915657" y="568712"/>
                </a:cubicBezTo>
                <a:cubicBezTo>
                  <a:pt x="905578" y="562665"/>
                  <a:pt x="893355" y="561278"/>
                  <a:pt x="882204" y="557561"/>
                </a:cubicBezTo>
                <a:cubicBezTo>
                  <a:pt x="874770" y="550127"/>
                  <a:pt x="868916" y="540667"/>
                  <a:pt x="859901" y="535258"/>
                </a:cubicBezTo>
                <a:cubicBezTo>
                  <a:pt x="835573" y="520661"/>
                  <a:pt x="761922" y="514889"/>
                  <a:pt x="748389" y="512956"/>
                </a:cubicBezTo>
                <a:cubicBezTo>
                  <a:pt x="740955" y="505522"/>
                  <a:pt x="735491" y="495355"/>
                  <a:pt x="726087" y="490653"/>
                </a:cubicBezTo>
                <a:cubicBezTo>
                  <a:pt x="705060" y="480139"/>
                  <a:pt x="659179" y="468351"/>
                  <a:pt x="659179" y="468351"/>
                </a:cubicBezTo>
                <a:cubicBezTo>
                  <a:pt x="651745" y="460917"/>
                  <a:pt x="645087" y="452616"/>
                  <a:pt x="636877" y="446048"/>
                </a:cubicBezTo>
                <a:cubicBezTo>
                  <a:pt x="626412" y="437676"/>
                  <a:pt x="612900" y="433223"/>
                  <a:pt x="603423" y="423746"/>
                </a:cubicBezTo>
                <a:cubicBezTo>
                  <a:pt x="552983" y="373306"/>
                  <a:pt x="612796" y="400850"/>
                  <a:pt x="547667" y="379141"/>
                </a:cubicBezTo>
                <a:cubicBezTo>
                  <a:pt x="540233" y="356839"/>
                  <a:pt x="547667" y="319668"/>
                  <a:pt x="525365" y="312234"/>
                </a:cubicBezTo>
                <a:lnTo>
                  <a:pt x="458457" y="289931"/>
                </a:lnTo>
                <a:cubicBezTo>
                  <a:pt x="447306" y="282497"/>
                  <a:pt x="438202" y="269958"/>
                  <a:pt x="425004" y="267629"/>
                </a:cubicBezTo>
                <a:cubicBezTo>
                  <a:pt x="144786" y="218180"/>
                  <a:pt x="343700" y="281417"/>
                  <a:pt x="235433" y="245326"/>
                </a:cubicBezTo>
                <a:cubicBezTo>
                  <a:pt x="227999" y="237892"/>
                  <a:pt x="223538" y="224511"/>
                  <a:pt x="213130" y="223024"/>
                </a:cubicBezTo>
                <a:cubicBezTo>
                  <a:pt x="166885" y="216418"/>
                  <a:pt x="132977" y="258571"/>
                  <a:pt x="179677" y="211873"/>
                </a:cubicBezTo>
                <a:cubicBezTo>
                  <a:pt x="175960" y="200722"/>
                  <a:pt x="174574" y="188498"/>
                  <a:pt x="168526" y="178419"/>
                </a:cubicBezTo>
                <a:cubicBezTo>
                  <a:pt x="150982" y="149180"/>
                  <a:pt x="133687" y="152983"/>
                  <a:pt x="101618" y="144965"/>
                </a:cubicBezTo>
                <a:cubicBezTo>
                  <a:pt x="94184" y="133814"/>
                  <a:pt x="90681" y="118615"/>
                  <a:pt x="79316" y="111512"/>
                </a:cubicBezTo>
                <a:cubicBezTo>
                  <a:pt x="59381" y="99052"/>
                  <a:pt x="12409" y="89209"/>
                  <a:pt x="12409" y="89209"/>
                </a:cubicBezTo>
                <a:cubicBezTo>
                  <a:pt x="8692" y="78058"/>
                  <a:pt x="-4000" y="66269"/>
                  <a:pt x="1257" y="55756"/>
                </a:cubicBezTo>
                <a:cubicBezTo>
                  <a:pt x="6514" y="45242"/>
                  <a:pt x="26399" y="52916"/>
                  <a:pt x="34711" y="44604"/>
                </a:cubicBezTo>
                <a:cubicBezTo>
                  <a:pt x="43022" y="36293"/>
                  <a:pt x="39814" y="21230"/>
                  <a:pt x="45862" y="11151"/>
                </a:cubicBezTo>
                <a:lnTo>
                  <a:pt x="90467"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EF2D27-B502-47CC-AC18-1617F4C51405}"/>
              </a:ext>
            </a:extLst>
          </p:cNvPr>
          <p:cNvSpPr txBox="1"/>
          <p:nvPr/>
        </p:nvSpPr>
        <p:spPr>
          <a:xfrm rot="1627232">
            <a:off x="5062449" y="3212206"/>
            <a:ext cx="1471948" cy="246221"/>
          </a:xfrm>
          <a:prstGeom prst="rect">
            <a:avLst/>
          </a:prstGeom>
          <a:noFill/>
        </p:spPr>
        <p:txBody>
          <a:bodyPr wrap="square" rtlCol="0">
            <a:spAutoFit/>
          </a:bodyPr>
          <a:lstStyle/>
          <a:p>
            <a:r>
              <a:rPr lang="en-US" sz="1000" b="1" dirty="0" err="1">
                <a:solidFill>
                  <a:schemeClr val="accent5">
                    <a:lumMod val="20000"/>
                    <a:lumOff val="80000"/>
                  </a:schemeClr>
                </a:solidFill>
                <a:latin typeface="Arial" panose="020B0604020202020204" pitchFamily="34" charset="0"/>
                <a:cs typeface="Arial" panose="020B0604020202020204" pitchFamily="34" charset="0"/>
              </a:rPr>
              <a:t>Phá</a:t>
            </a:r>
            <a:r>
              <a:rPr lang="en-US" sz="1000" b="1" dirty="0">
                <a:solidFill>
                  <a:schemeClr val="accent5">
                    <a:lumMod val="20000"/>
                    <a:lumOff val="80000"/>
                  </a:schemeClr>
                </a:solidFill>
                <a:latin typeface="Arial" panose="020B0604020202020204" pitchFamily="34" charset="0"/>
                <a:cs typeface="Arial" panose="020B0604020202020204" pitchFamily="34" charset="0"/>
              </a:rPr>
              <a:t> Tam </a:t>
            </a:r>
            <a:r>
              <a:rPr lang="en-US" sz="1000" b="1" dirty="0" err="1">
                <a:solidFill>
                  <a:schemeClr val="accent5">
                    <a:lumMod val="20000"/>
                    <a:lumOff val="80000"/>
                  </a:schemeClr>
                </a:solidFill>
                <a:latin typeface="Arial" panose="020B0604020202020204" pitchFamily="34" charset="0"/>
                <a:cs typeface="Arial" panose="020B0604020202020204" pitchFamily="34" charset="0"/>
              </a:rPr>
              <a:t>Giang</a:t>
            </a:r>
            <a:endParaRPr lang="en-US" sz="1000" b="1" dirty="0">
              <a:solidFill>
                <a:schemeClr val="accent5">
                  <a:lumMod val="20000"/>
                  <a:lumOff val="8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CA78458-6875-41B1-88A5-0CB2B6BD711A}"/>
              </a:ext>
            </a:extLst>
          </p:cNvPr>
          <p:cNvSpPr txBox="1"/>
          <p:nvPr/>
        </p:nvSpPr>
        <p:spPr>
          <a:xfrm>
            <a:off x="8933153" y="5880866"/>
            <a:ext cx="1006375" cy="246221"/>
          </a:xfrm>
          <a:prstGeom prst="rect">
            <a:avLst/>
          </a:prstGeom>
          <a:noFill/>
        </p:spPr>
        <p:txBody>
          <a:bodyPr wrap="square" rtlCol="0">
            <a:spAutoFit/>
          </a:bodyPr>
          <a:lstStyle/>
          <a:p>
            <a:r>
              <a:rPr lang="en-US" sz="1000" b="1" dirty="0" err="1">
                <a:solidFill>
                  <a:schemeClr val="accent5">
                    <a:lumMod val="20000"/>
                    <a:lumOff val="80000"/>
                  </a:schemeClr>
                </a:solidFill>
                <a:latin typeface="Arial" panose="020B0604020202020204" pitchFamily="34" charset="0"/>
                <a:cs typeface="Arial" panose="020B0604020202020204" pitchFamily="34" charset="0"/>
              </a:rPr>
              <a:t>Đầm</a:t>
            </a:r>
            <a:r>
              <a:rPr lang="en-US" sz="1000" b="1" dirty="0">
                <a:solidFill>
                  <a:schemeClr val="accent5">
                    <a:lumMod val="20000"/>
                    <a:lumOff val="80000"/>
                  </a:schemeClr>
                </a:solidFill>
                <a:latin typeface="Arial" panose="020B0604020202020204" pitchFamily="34" charset="0"/>
                <a:cs typeface="Arial" panose="020B0604020202020204" pitchFamily="34" charset="0"/>
              </a:rPr>
              <a:t> </a:t>
            </a:r>
            <a:r>
              <a:rPr lang="en-US" sz="1000" b="1" dirty="0" err="1">
                <a:solidFill>
                  <a:schemeClr val="accent5">
                    <a:lumMod val="20000"/>
                    <a:lumOff val="80000"/>
                  </a:schemeClr>
                </a:solidFill>
                <a:latin typeface="Arial" panose="020B0604020202020204" pitchFamily="34" charset="0"/>
                <a:cs typeface="Arial" panose="020B0604020202020204" pitchFamily="34" charset="0"/>
              </a:rPr>
              <a:t>cầu</a:t>
            </a:r>
            <a:r>
              <a:rPr lang="en-US" sz="1000" b="1" dirty="0">
                <a:solidFill>
                  <a:schemeClr val="accent5">
                    <a:lumMod val="20000"/>
                    <a:lumOff val="80000"/>
                  </a:schemeClr>
                </a:solidFill>
                <a:latin typeface="Arial" panose="020B0604020202020204" pitchFamily="34" charset="0"/>
                <a:cs typeface="Arial" panose="020B0604020202020204" pitchFamily="34" charset="0"/>
              </a:rPr>
              <a:t> Hai</a:t>
            </a:r>
          </a:p>
        </p:txBody>
      </p:sp>
      <p:sp>
        <p:nvSpPr>
          <p:cNvPr id="15" name="TextBox 14">
            <a:extLst>
              <a:ext uri="{FF2B5EF4-FFF2-40B4-BE49-F238E27FC236}">
                <a16:creationId xmlns:a16="http://schemas.microsoft.com/office/drawing/2014/main" id="{A4B10F55-2D35-459E-A8D5-10436BC43C7A}"/>
              </a:ext>
            </a:extLst>
          </p:cNvPr>
          <p:cNvSpPr txBox="1"/>
          <p:nvPr/>
        </p:nvSpPr>
        <p:spPr>
          <a:xfrm>
            <a:off x="493616" y="221090"/>
            <a:ext cx="11204768" cy="1569660"/>
          </a:xfrm>
          <a:custGeom>
            <a:avLst/>
            <a:gdLst>
              <a:gd name="connsiteX0" fmla="*/ 0 w 11204768"/>
              <a:gd name="connsiteY0" fmla="*/ 0 h 1569660"/>
              <a:gd name="connsiteX1" fmla="*/ 477677 w 11204768"/>
              <a:gd name="connsiteY1" fmla="*/ 0 h 1569660"/>
              <a:gd name="connsiteX2" fmla="*/ 1179449 w 11204768"/>
              <a:gd name="connsiteY2" fmla="*/ 0 h 1569660"/>
              <a:gd name="connsiteX3" fmla="*/ 1769174 w 11204768"/>
              <a:gd name="connsiteY3" fmla="*/ 0 h 1569660"/>
              <a:gd name="connsiteX4" fmla="*/ 2470946 w 11204768"/>
              <a:gd name="connsiteY4" fmla="*/ 0 h 1569660"/>
              <a:gd name="connsiteX5" fmla="*/ 2724528 w 11204768"/>
              <a:gd name="connsiteY5" fmla="*/ 0 h 1569660"/>
              <a:gd name="connsiteX6" fmla="*/ 3090157 w 11204768"/>
              <a:gd name="connsiteY6" fmla="*/ 0 h 1569660"/>
              <a:gd name="connsiteX7" fmla="*/ 3791929 w 11204768"/>
              <a:gd name="connsiteY7" fmla="*/ 0 h 1569660"/>
              <a:gd name="connsiteX8" fmla="*/ 4045511 w 11204768"/>
              <a:gd name="connsiteY8" fmla="*/ 0 h 1569660"/>
              <a:gd name="connsiteX9" fmla="*/ 4747283 w 11204768"/>
              <a:gd name="connsiteY9" fmla="*/ 0 h 1569660"/>
              <a:gd name="connsiteX10" fmla="*/ 5112913 w 11204768"/>
              <a:gd name="connsiteY10" fmla="*/ 0 h 1569660"/>
              <a:gd name="connsiteX11" fmla="*/ 5702637 w 11204768"/>
              <a:gd name="connsiteY11" fmla="*/ 0 h 1569660"/>
              <a:gd name="connsiteX12" fmla="*/ 6516457 w 11204768"/>
              <a:gd name="connsiteY12" fmla="*/ 0 h 1569660"/>
              <a:gd name="connsiteX13" fmla="*/ 6994134 w 11204768"/>
              <a:gd name="connsiteY13" fmla="*/ 0 h 1569660"/>
              <a:gd name="connsiteX14" fmla="*/ 7807954 w 11204768"/>
              <a:gd name="connsiteY14" fmla="*/ 0 h 1569660"/>
              <a:gd name="connsiteX15" fmla="*/ 8397679 w 11204768"/>
              <a:gd name="connsiteY15" fmla="*/ 0 h 1569660"/>
              <a:gd name="connsiteX16" fmla="*/ 8763308 w 11204768"/>
              <a:gd name="connsiteY16" fmla="*/ 0 h 1569660"/>
              <a:gd name="connsiteX17" fmla="*/ 9128937 w 11204768"/>
              <a:gd name="connsiteY17" fmla="*/ 0 h 1569660"/>
              <a:gd name="connsiteX18" fmla="*/ 9942757 w 11204768"/>
              <a:gd name="connsiteY18" fmla="*/ 0 h 1569660"/>
              <a:gd name="connsiteX19" fmla="*/ 10644530 w 11204768"/>
              <a:gd name="connsiteY19" fmla="*/ 0 h 1569660"/>
              <a:gd name="connsiteX20" fmla="*/ 11204768 w 11204768"/>
              <a:gd name="connsiteY20" fmla="*/ 0 h 1569660"/>
              <a:gd name="connsiteX21" fmla="*/ 11204768 w 11204768"/>
              <a:gd name="connsiteY21" fmla="*/ 554613 h 1569660"/>
              <a:gd name="connsiteX22" fmla="*/ 11204768 w 11204768"/>
              <a:gd name="connsiteY22" fmla="*/ 1046440 h 1569660"/>
              <a:gd name="connsiteX23" fmla="*/ 11204768 w 11204768"/>
              <a:gd name="connsiteY23" fmla="*/ 1569660 h 1569660"/>
              <a:gd name="connsiteX24" fmla="*/ 10502996 w 11204768"/>
              <a:gd name="connsiteY24" fmla="*/ 1569660 h 1569660"/>
              <a:gd name="connsiteX25" fmla="*/ 9689176 w 11204768"/>
              <a:gd name="connsiteY25" fmla="*/ 1569660 h 1569660"/>
              <a:gd name="connsiteX26" fmla="*/ 8987403 w 11204768"/>
              <a:gd name="connsiteY26" fmla="*/ 1569660 h 1569660"/>
              <a:gd name="connsiteX27" fmla="*/ 8509726 w 11204768"/>
              <a:gd name="connsiteY27" fmla="*/ 1569660 h 1569660"/>
              <a:gd name="connsiteX28" fmla="*/ 7807954 w 11204768"/>
              <a:gd name="connsiteY28" fmla="*/ 1569660 h 1569660"/>
              <a:gd name="connsiteX29" fmla="*/ 6994134 w 11204768"/>
              <a:gd name="connsiteY29" fmla="*/ 1569660 h 1569660"/>
              <a:gd name="connsiteX30" fmla="*/ 6628505 w 11204768"/>
              <a:gd name="connsiteY30" fmla="*/ 1569660 h 1569660"/>
              <a:gd name="connsiteX31" fmla="*/ 6374923 w 11204768"/>
              <a:gd name="connsiteY31" fmla="*/ 1569660 h 1569660"/>
              <a:gd name="connsiteX32" fmla="*/ 6121342 w 11204768"/>
              <a:gd name="connsiteY32" fmla="*/ 1569660 h 1569660"/>
              <a:gd name="connsiteX33" fmla="*/ 5867760 w 11204768"/>
              <a:gd name="connsiteY33" fmla="*/ 1569660 h 1569660"/>
              <a:gd name="connsiteX34" fmla="*/ 5278035 w 11204768"/>
              <a:gd name="connsiteY34" fmla="*/ 1569660 h 1569660"/>
              <a:gd name="connsiteX35" fmla="*/ 4688311 w 11204768"/>
              <a:gd name="connsiteY35" fmla="*/ 1569660 h 1569660"/>
              <a:gd name="connsiteX36" fmla="*/ 4434729 w 11204768"/>
              <a:gd name="connsiteY36" fmla="*/ 1569660 h 1569660"/>
              <a:gd name="connsiteX37" fmla="*/ 3845005 w 11204768"/>
              <a:gd name="connsiteY37" fmla="*/ 1569660 h 1569660"/>
              <a:gd name="connsiteX38" fmla="*/ 3367328 w 11204768"/>
              <a:gd name="connsiteY38" fmla="*/ 1569660 h 1569660"/>
              <a:gd name="connsiteX39" fmla="*/ 3001698 w 11204768"/>
              <a:gd name="connsiteY39" fmla="*/ 1569660 h 1569660"/>
              <a:gd name="connsiteX40" fmla="*/ 2524021 w 11204768"/>
              <a:gd name="connsiteY40" fmla="*/ 1569660 h 1569660"/>
              <a:gd name="connsiteX41" fmla="*/ 2270440 w 11204768"/>
              <a:gd name="connsiteY41" fmla="*/ 1569660 h 1569660"/>
              <a:gd name="connsiteX42" fmla="*/ 2016858 w 11204768"/>
              <a:gd name="connsiteY42" fmla="*/ 1569660 h 1569660"/>
              <a:gd name="connsiteX43" fmla="*/ 1763277 w 11204768"/>
              <a:gd name="connsiteY43" fmla="*/ 1569660 h 1569660"/>
              <a:gd name="connsiteX44" fmla="*/ 1397647 w 11204768"/>
              <a:gd name="connsiteY44" fmla="*/ 1569660 h 1569660"/>
              <a:gd name="connsiteX45" fmla="*/ 1144066 w 11204768"/>
              <a:gd name="connsiteY45" fmla="*/ 1569660 h 1569660"/>
              <a:gd name="connsiteX46" fmla="*/ 666389 w 11204768"/>
              <a:gd name="connsiteY46" fmla="*/ 1569660 h 1569660"/>
              <a:gd name="connsiteX47" fmla="*/ 0 w 11204768"/>
              <a:gd name="connsiteY47" fmla="*/ 1569660 h 1569660"/>
              <a:gd name="connsiteX48" fmla="*/ 0 w 11204768"/>
              <a:gd name="connsiteY48" fmla="*/ 1015047 h 1569660"/>
              <a:gd name="connsiteX49" fmla="*/ 0 w 11204768"/>
              <a:gd name="connsiteY49" fmla="*/ 476130 h 1569660"/>
              <a:gd name="connsiteX50" fmla="*/ 0 w 11204768"/>
              <a:gd name="connsiteY5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204768" h="1569660" fill="none" extrusionOk="0">
                <a:moveTo>
                  <a:pt x="0" y="0"/>
                </a:moveTo>
                <a:cubicBezTo>
                  <a:pt x="198216" y="-52999"/>
                  <a:pt x="257123" y="22618"/>
                  <a:pt x="477677" y="0"/>
                </a:cubicBezTo>
                <a:cubicBezTo>
                  <a:pt x="698231" y="-22618"/>
                  <a:pt x="1005420" y="63186"/>
                  <a:pt x="1179449" y="0"/>
                </a:cubicBezTo>
                <a:cubicBezTo>
                  <a:pt x="1353478" y="-63186"/>
                  <a:pt x="1474794" y="14112"/>
                  <a:pt x="1769174" y="0"/>
                </a:cubicBezTo>
                <a:cubicBezTo>
                  <a:pt x="2063554" y="-14112"/>
                  <a:pt x="2243059" y="25948"/>
                  <a:pt x="2470946" y="0"/>
                </a:cubicBezTo>
                <a:cubicBezTo>
                  <a:pt x="2698833" y="-25948"/>
                  <a:pt x="2615372" y="19569"/>
                  <a:pt x="2724528" y="0"/>
                </a:cubicBezTo>
                <a:cubicBezTo>
                  <a:pt x="2833684" y="-19569"/>
                  <a:pt x="2948092" y="43541"/>
                  <a:pt x="3090157" y="0"/>
                </a:cubicBezTo>
                <a:cubicBezTo>
                  <a:pt x="3232222" y="-43541"/>
                  <a:pt x="3606262" y="55884"/>
                  <a:pt x="3791929" y="0"/>
                </a:cubicBezTo>
                <a:cubicBezTo>
                  <a:pt x="3977596" y="-55884"/>
                  <a:pt x="3919711" y="29539"/>
                  <a:pt x="4045511" y="0"/>
                </a:cubicBezTo>
                <a:cubicBezTo>
                  <a:pt x="4171311" y="-29539"/>
                  <a:pt x="4529883" y="26818"/>
                  <a:pt x="4747283" y="0"/>
                </a:cubicBezTo>
                <a:cubicBezTo>
                  <a:pt x="4964683" y="-26818"/>
                  <a:pt x="4965189" y="40835"/>
                  <a:pt x="5112913" y="0"/>
                </a:cubicBezTo>
                <a:cubicBezTo>
                  <a:pt x="5260637" y="-40835"/>
                  <a:pt x="5409739" y="36678"/>
                  <a:pt x="5702637" y="0"/>
                </a:cubicBezTo>
                <a:cubicBezTo>
                  <a:pt x="5995535" y="-36678"/>
                  <a:pt x="6291047" y="1338"/>
                  <a:pt x="6516457" y="0"/>
                </a:cubicBezTo>
                <a:cubicBezTo>
                  <a:pt x="6741867" y="-1338"/>
                  <a:pt x="6819159" y="11299"/>
                  <a:pt x="6994134" y="0"/>
                </a:cubicBezTo>
                <a:cubicBezTo>
                  <a:pt x="7169109" y="-11299"/>
                  <a:pt x="7615608" y="29724"/>
                  <a:pt x="7807954" y="0"/>
                </a:cubicBezTo>
                <a:cubicBezTo>
                  <a:pt x="8000300" y="-29724"/>
                  <a:pt x="8261761" y="24038"/>
                  <a:pt x="8397679" y="0"/>
                </a:cubicBezTo>
                <a:cubicBezTo>
                  <a:pt x="8533598" y="-24038"/>
                  <a:pt x="8582440" y="2179"/>
                  <a:pt x="8763308" y="0"/>
                </a:cubicBezTo>
                <a:cubicBezTo>
                  <a:pt x="8944176" y="-2179"/>
                  <a:pt x="8986871" y="37717"/>
                  <a:pt x="9128937" y="0"/>
                </a:cubicBezTo>
                <a:cubicBezTo>
                  <a:pt x="9271003" y="-37717"/>
                  <a:pt x="9591780" y="40428"/>
                  <a:pt x="9942757" y="0"/>
                </a:cubicBezTo>
                <a:cubicBezTo>
                  <a:pt x="10293734" y="-40428"/>
                  <a:pt x="10320348" y="35247"/>
                  <a:pt x="10644530" y="0"/>
                </a:cubicBezTo>
                <a:cubicBezTo>
                  <a:pt x="10968712" y="-35247"/>
                  <a:pt x="11028644" y="37862"/>
                  <a:pt x="11204768" y="0"/>
                </a:cubicBezTo>
                <a:cubicBezTo>
                  <a:pt x="11210578" y="206656"/>
                  <a:pt x="11144803" y="424774"/>
                  <a:pt x="11204768" y="554613"/>
                </a:cubicBezTo>
                <a:cubicBezTo>
                  <a:pt x="11264733" y="684452"/>
                  <a:pt x="11154242" y="856459"/>
                  <a:pt x="11204768" y="1046440"/>
                </a:cubicBezTo>
                <a:cubicBezTo>
                  <a:pt x="11255294" y="1236421"/>
                  <a:pt x="11170003" y="1423142"/>
                  <a:pt x="11204768" y="1569660"/>
                </a:cubicBezTo>
                <a:cubicBezTo>
                  <a:pt x="10859096" y="1635471"/>
                  <a:pt x="10733286" y="1493458"/>
                  <a:pt x="10502996" y="1569660"/>
                </a:cubicBezTo>
                <a:cubicBezTo>
                  <a:pt x="10272706" y="1645862"/>
                  <a:pt x="9902578" y="1474614"/>
                  <a:pt x="9689176" y="1569660"/>
                </a:cubicBezTo>
                <a:cubicBezTo>
                  <a:pt x="9475774" y="1664706"/>
                  <a:pt x="9252051" y="1512845"/>
                  <a:pt x="8987403" y="1569660"/>
                </a:cubicBezTo>
                <a:cubicBezTo>
                  <a:pt x="8722755" y="1626475"/>
                  <a:pt x="8664792" y="1539602"/>
                  <a:pt x="8509726" y="1569660"/>
                </a:cubicBezTo>
                <a:cubicBezTo>
                  <a:pt x="8354660" y="1599718"/>
                  <a:pt x="7959057" y="1549563"/>
                  <a:pt x="7807954" y="1569660"/>
                </a:cubicBezTo>
                <a:cubicBezTo>
                  <a:pt x="7656851" y="1589757"/>
                  <a:pt x="7377152" y="1554587"/>
                  <a:pt x="6994134" y="1569660"/>
                </a:cubicBezTo>
                <a:cubicBezTo>
                  <a:pt x="6611116" y="1584733"/>
                  <a:pt x="6783287" y="1535344"/>
                  <a:pt x="6628505" y="1569660"/>
                </a:cubicBezTo>
                <a:cubicBezTo>
                  <a:pt x="6473723" y="1603976"/>
                  <a:pt x="6485285" y="1562731"/>
                  <a:pt x="6374923" y="1569660"/>
                </a:cubicBezTo>
                <a:cubicBezTo>
                  <a:pt x="6264561" y="1576589"/>
                  <a:pt x="6221998" y="1562638"/>
                  <a:pt x="6121342" y="1569660"/>
                </a:cubicBezTo>
                <a:cubicBezTo>
                  <a:pt x="6020686" y="1576682"/>
                  <a:pt x="5956051" y="1569620"/>
                  <a:pt x="5867760" y="1569660"/>
                </a:cubicBezTo>
                <a:cubicBezTo>
                  <a:pt x="5779469" y="1569700"/>
                  <a:pt x="5481488" y="1516845"/>
                  <a:pt x="5278035" y="1569660"/>
                </a:cubicBezTo>
                <a:cubicBezTo>
                  <a:pt x="5074583" y="1622475"/>
                  <a:pt x="4828975" y="1532731"/>
                  <a:pt x="4688311" y="1569660"/>
                </a:cubicBezTo>
                <a:cubicBezTo>
                  <a:pt x="4547647" y="1606589"/>
                  <a:pt x="4513490" y="1562851"/>
                  <a:pt x="4434729" y="1569660"/>
                </a:cubicBezTo>
                <a:cubicBezTo>
                  <a:pt x="4355968" y="1576469"/>
                  <a:pt x="4116251" y="1526946"/>
                  <a:pt x="3845005" y="1569660"/>
                </a:cubicBezTo>
                <a:cubicBezTo>
                  <a:pt x="3573759" y="1612374"/>
                  <a:pt x="3554903" y="1532802"/>
                  <a:pt x="3367328" y="1569660"/>
                </a:cubicBezTo>
                <a:cubicBezTo>
                  <a:pt x="3179753" y="1606518"/>
                  <a:pt x="3077495" y="1555204"/>
                  <a:pt x="3001698" y="1569660"/>
                </a:cubicBezTo>
                <a:cubicBezTo>
                  <a:pt x="2925901" y="1584116"/>
                  <a:pt x="2666870" y="1545272"/>
                  <a:pt x="2524021" y="1569660"/>
                </a:cubicBezTo>
                <a:cubicBezTo>
                  <a:pt x="2381172" y="1594048"/>
                  <a:pt x="2348260" y="1559464"/>
                  <a:pt x="2270440" y="1569660"/>
                </a:cubicBezTo>
                <a:cubicBezTo>
                  <a:pt x="2192620" y="1579856"/>
                  <a:pt x="2129488" y="1567656"/>
                  <a:pt x="2016858" y="1569660"/>
                </a:cubicBezTo>
                <a:cubicBezTo>
                  <a:pt x="1904228" y="1571664"/>
                  <a:pt x="1832791" y="1566354"/>
                  <a:pt x="1763277" y="1569660"/>
                </a:cubicBezTo>
                <a:cubicBezTo>
                  <a:pt x="1693763" y="1572966"/>
                  <a:pt x="1499053" y="1561374"/>
                  <a:pt x="1397647" y="1569660"/>
                </a:cubicBezTo>
                <a:cubicBezTo>
                  <a:pt x="1296241" y="1577946"/>
                  <a:pt x="1237585" y="1541272"/>
                  <a:pt x="1144066" y="1569660"/>
                </a:cubicBezTo>
                <a:cubicBezTo>
                  <a:pt x="1050547" y="1598048"/>
                  <a:pt x="821332" y="1532697"/>
                  <a:pt x="666389" y="1569660"/>
                </a:cubicBezTo>
                <a:cubicBezTo>
                  <a:pt x="511446" y="1606623"/>
                  <a:pt x="205243" y="1495860"/>
                  <a:pt x="0" y="1569660"/>
                </a:cubicBezTo>
                <a:cubicBezTo>
                  <a:pt x="-50783" y="1350038"/>
                  <a:pt x="54898" y="1217111"/>
                  <a:pt x="0" y="1015047"/>
                </a:cubicBezTo>
                <a:cubicBezTo>
                  <a:pt x="-54898" y="812983"/>
                  <a:pt x="34005" y="602615"/>
                  <a:pt x="0" y="476130"/>
                </a:cubicBezTo>
                <a:cubicBezTo>
                  <a:pt x="-34005" y="349645"/>
                  <a:pt x="24132" y="200855"/>
                  <a:pt x="0" y="0"/>
                </a:cubicBezTo>
                <a:close/>
              </a:path>
              <a:path w="11204768" h="1569660" stroke="0" extrusionOk="0">
                <a:moveTo>
                  <a:pt x="0" y="0"/>
                </a:moveTo>
                <a:cubicBezTo>
                  <a:pt x="168312" y="-16369"/>
                  <a:pt x="276052" y="37226"/>
                  <a:pt x="365629" y="0"/>
                </a:cubicBezTo>
                <a:cubicBezTo>
                  <a:pt x="455206" y="-37226"/>
                  <a:pt x="977401" y="2994"/>
                  <a:pt x="1179449" y="0"/>
                </a:cubicBezTo>
                <a:cubicBezTo>
                  <a:pt x="1381497" y="-2994"/>
                  <a:pt x="1517817" y="9547"/>
                  <a:pt x="1769174" y="0"/>
                </a:cubicBezTo>
                <a:cubicBezTo>
                  <a:pt x="2020532" y="-9547"/>
                  <a:pt x="2088945" y="2306"/>
                  <a:pt x="2246851" y="0"/>
                </a:cubicBezTo>
                <a:cubicBezTo>
                  <a:pt x="2404757" y="-2306"/>
                  <a:pt x="2734816" y="88911"/>
                  <a:pt x="3060671" y="0"/>
                </a:cubicBezTo>
                <a:cubicBezTo>
                  <a:pt x="3386526" y="-88911"/>
                  <a:pt x="3596549" y="8283"/>
                  <a:pt x="3762443" y="0"/>
                </a:cubicBezTo>
                <a:cubicBezTo>
                  <a:pt x="3928337" y="-8283"/>
                  <a:pt x="4310119" y="83450"/>
                  <a:pt x="4576263" y="0"/>
                </a:cubicBezTo>
                <a:cubicBezTo>
                  <a:pt x="4842407" y="-83450"/>
                  <a:pt x="4760253" y="2945"/>
                  <a:pt x="4829845" y="0"/>
                </a:cubicBezTo>
                <a:cubicBezTo>
                  <a:pt x="4899437" y="-2945"/>
                  <a:pt x="5031274" y="40563"/>
                  <a:pt x="5195474" y="0"/>
                </a:cubicBezTo>
                <a:cubicBezTo>
                  <a:pt x="5359674" y="-40563"/>
                  <a:pt x="5429233" y="15357"/>
                  <a:pt x="5561103" y="0"/>
                </a:cubicBezTo>
                <a:cubicBezTo>
                  <a:pt x="5692973" y="-15357"/>
                  <a:pt x="5820020" y="32410"/>
                  <a:pt x="6038780" y="0"/>
                </a:cubicBezTo>
                <a:cubicBezTo>
                  <a:pt x="6257540" y="-32410"/>
                  <a:pt x="6478024" y="36566"/>
                  <a:pt x="6852600" y="0"/>
                </a:cubicBezTo>
                <a:cubicBezTo>
                  <a:pt x="7227176" y="-36566"/>
                  <a:pt x="7453176" y="6920"/>
                  <a:pt x="7666420" y="0"/>
                </a:cubicBezTo>
                <a:cubicBezTo>
                  <a:pt x="7879664" y="-6920"/>
                  <a:pt x="7858528" y="772"/>
                  <a:pt x="7920002" y="0"/>
                </a:cubicBezTo>
                <a:cubicBezTo>
                  <a:pt x="7981476" y="-772"/>
                  <a:pt x="8478498" y="60350"/>
                  <a:pt x="8733822" y="0"/>
                </a:cubicBezTo>
                <a:cubicBezTo>
                  <a:pt x="8989146" y="-60350"/>
                  <a:pt x="9131809" y="54873"/>
                  <a:pt x="9323546" y="0"/>
                </a:cubicBezTo>
                <a:cubicBezTo>
                  <a:pt x="9515283" y="-54873"/>
                  <a:pt x="9972008" y="90520"/>
                  <a:pt x="10137366" y="0"/>
                </a:cubicBezTo>
                <a:cubicBezTo>
                  <a:pt x="10302724" y="-90520"/>
                  <a:pt x="10948065" y="52895"/>
                  <a:pt x="11204768" y="0"/>
                </a:cubicBezTo>
                <a:cubicBezTo>
                  <a:pt x="11270171" y="153038"/>
                  <a:pt x="11183713" y="277491"/>
                  <a:pt x="11204768" y="554613"/>
                </a:cubicBezTo>
                <a:cubicBezTo>
                  <a:pt x="11225823" y="831735"/>
                  <a:pt x="11167030" y="952332"/>
                  <a:pt x="11204768" y="1093530"/>
                </a:cubicBezTo>
                <a:cubicBezTo>
                  <a:pt x="11242506" y="1234728"/>
                  <a:pt x="11181284" y="1402814"/>
                  <a:pt x="11204768" y="1569660"/>
                </a:cubicBezTo>
                <a:cubicBezTo>
                  <a:pt x="11036671" y="1588017"/>
                  <a:pt x="10842162" y="1559958"/>
                  <a:pt x="10727091" y="1569660"/>
                </a:cubicBezTo>
                <a:cubicBezTo>
                  <a:pt x="10612020" y="1579362"/>
                  <a:pt x="10429699" y="1531647"/>
                  <a:pt x="10249414" y="1569660"/>
                </a:cubicBezTo>
                <a:cubicBezTo>
                  <a:pt x="10069129" y="1607673"/>
                  <a:pt x="9809178" y="1558571"/>
                  <a:pt x="9659689" y="1569660"/>
                </a:cubicBezTo>
                <a:cubicBezTo>
                  <a:pt x="9510200" y="1580749"/>
                  <a:pt x="9276127" y="1534451"/>
                  <a:pt x="8957917" y="1569660"/>
                </a:cubicBezTo>
                <a:cubicBezTo>
                  <a:pt x="8639707" y="1604869"/>
                  <a:pt x="8520875" y="1565469"/>
                  <a:pt x="8368193" y="1569660"/>
                </a:cubicBezTo>
                <a:cubicBezTo>
                  <a:pt x="8215511" y="1573851"/>
                  <a:pt x="8213630" y="1566318"/>
                  <a:pt x="8114611" y="1569660"/>
                </a:cubicBezTo>
                <a:cubicBezTo>
                  <a:pt x="8015592" y="1573002"/>
                  <a:pt x="7665639" y="1518744"/>
                  <a:pt x="7524886" y="1569660"/>
                </a:cubicBezTo>
                <a:cubicBezTo>
                  <a:pt x="7384134" y="1620576"/>
                  <a:pt x="7015025" y="1563911"/>
                  <a:pt x="6711066" y="1569660"/>
                </a:cubicBezTo>
                <a:cubicBezTo>
                  <a:pt x="6407107" y="1575409"/>
                  <a:pt x="6259095" y="1523764"/>
                  <a:pt x="6121342" y="1569660"/>
                </a:cubicBezTo>
                <a:cubicBezTo>
                  <a:pt x="5983589" y="1615556"/>
                  <a:pt x="5918560" y="1543979"/>
                  <a:pt x="5755712" y="1569660"/>
                </a:cubicBezTo>
                <a:cubicBezTo>
                  <a:pt x="5592864" y="1595341"/>
                  <a:pt x="5525884" y="1537482"/>
                  <a:pt x="5390083" y="1569660"/>
                </a:cubicBezTo>
                <a:cubicBezTo>
                  <a:pt x="5254282" y="1601838"/>
                  <a:pt x="4876505" y="1548138"/>
                  <a:pt x="4688311" y="1569660"/>
                </a:cubicBezTo>
                <a:cubicBezTo>
                  <a:pt x="4500117" y="1591182"/>
                  <a:pt x="4332451" y="1524092"/>
                  <a:pt x="4210634" y="1569660"/>
                </a:cubicBezTo>
                <a:cubicBezTo>
                  <a:pt x="4088817" y="1615228"/>
                  <a:pt x="4006186" y="1535776"/>
                  <a:pt x="3845005" y="1569660"/>
                </a:cubicBezTo>
                <a:cubicBezTo>
                  <a:pt x="3683824" y="1603544"/>
                  <a:pt x="3350067" y="1532500"/>
                  <a:pt x="3143232" y="1569660"/>
                </a:cubicBezTo>
                <a:cubicBezTo>
                  <a:pt x="2936397" y="1606820"/>
                  <a:pt x="2672907" y="1514956"/>
                  <a:pt x="2553508" y="1569660"/>
                </a:cubicBezTo>
                <a:cubicBezTo>
                  <a:pt x="2434109" y="1624364"/>
                  <a:pt x="2154336" y="1564498"/>
                  <a:pt x="1963783" y="1569660"/>
                </a:cubicBezTo>
                <a:cubicBezTo>
                  <a:pt x="1773231" y="1574822"/>
                  <a:pt x="1687596" y="1566228"/>
                  <a:pt x="1598154" y="1569660"/>
                </a:cubicBezTo>
                <a:cubicBezTo>
                  <a:pt x="1508712" y="1573092"/>
                  <a:pt x="1265194" y="1518842"/>
                  <a:pt x="1120477" y="1569660"/>
                </a:cubicBezTo>
                <a:cubicBezTo>
                  <a:pt x="975760" y="1620478"/>
                  <a:pt x="230656" y="1487675"/>
                  <a:pt x="0" y="1569660"/>
                </a:cubicBezTo>
                <a:cubicBezTo>
                  <a:pt x="-33660" y="1379310"/>
                  <a:pt x="43823" y="1253757"/>
                  <a:pt x="0" y="1077833"/>
                </a:cubicBezTo>
                <a:cubicBezTo>
                  <a:pt x="-43823" y="901909"/>
                  <a:pt x="7117" y="655224"/>
                  <a:pt x="0" y="538917"/>
                </a:cubicBezTo>
                <a:cubicBezTo>
                  <a:pt x="-7117" y="422610"/>
                  <a:pt x="25744" y="132665"/>
                  <a:pt x="0" y="0"/>
                </a:cubicBezTo>
                <a:close/>
              </a:path>
            </a:pathLst>
          </a:custGeom>
          <a:solidFill>
            <a:schemeClr val="accent3">
              <a:lumMod val="60000"/>
              <a:lumOff val="4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32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Ven biển</a:t>
            </a:r>
            <a:r>
              <a:rPr kumimoji="0" lang="en-US" altLang="en-US" sz="32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thường có các cồn cát cao 20 – 30 m Những vùng thấp trũng ở cửa sông, nơi có các doi cát dài chắn phía biển thường tạo nên các cồn cát, đầm phá.</a:t>
            </a:r>
            <a:endParaRPr lang="en-US" sz="3200">
              <a:latin typeface="UVF TypoSlabserif" panose="02000403050000020004" pitchFamily="2" charset="0"/>
            </a:endParaRPr>
          </a:p>
        </p:txBody>
      </p:sp>
      <p:sp>
        <p:nvSpPr>
          <p:cNvPr id="16" name="Double Wave 15">
            <a:extLst>
              <a:ext uri="{FF2B5EF4-FFF2-40B4-BE49-F238E27FC236}">
                <a16:creationId xmlns:a16="http://schemas.microsoft.com/office/drawing/2014/main" id="{C83B4255-5BC2-4EB1-8A04-32898D34E030}"/>
              </a:ext>
            </a:extLst>
          </p:cNvPr>
          <p:cNvSpPr/>
          <p:nvPr/>
        </p:nvSpPr>
        <p:spPr>
          <a:xfrm>
            <a:off x="146305" y="2890237"/>
            <a:ext cx="3639934" cy="2667569"/>
          </a:xfrm>
          <a:prstGeom prst="doubleWave">
            <a:avLst/>
          </a:prstGeom>
          <a:solidFill>
            <a:schemeClr val="accent3">
              <a:lumMod val="60000"/>
              <a:lumOff val="40000"/>
              <a:alpha val="74000"/>
            </a:schemeClr>
          </a:solidFill>
          <a:ln w="38100">
            <a:prstDash val="sysDot"/>
            <a:extLst>
              <a:ext uri="{C807C97D-BFC1-408E-A445-0C87EB9F89A2}">
                <ask:lineSketchStyleProps xmlns:ask="http://schemas.microsoft.com/office/drawing/2018/sketchyshapes" sd="3596073464">
                  <a:custGeom>
                    <a:avLst/>
                    <a:gdLst>
                      <a:gd name="connsiteX0" fmla="*/ 0 w 7113024"/>
                      <a:gd name="connsiteY0" fmla="*/ 875994 h 3503974"/>
                      <a:gd name="connsiteX1" fmla="*/ 434840 w 7113024"/>
                      <a:gd name="connsiteY1" fmla="*/ 875994 h 3503974"/>
                      <a:gd name="connsiteX2" fmla="*/ 1030510 w 7113024"/>
                      <a:gd name="connsiteY2" fmla="*/ 875994 h 3503974"/>
                      <a:gd name="connsiteX3" fmla="*/ 1572571 w 7113024"/>
                      <a:gd name="connsiteY3" fmla="*/ 875994 h 3503974"/>
                      <a:gd name="connsiteX4" fmla="*/ 2221852 w 7113024"/>
                      <a:gd name="connsiteY4" fmla="*/ 875994 h 3503974"/>
                      <a:gd name="connsiteX5" fmla="*/ 2924744 w 7113024"/>
                      <a:gd name="connsiteY5" fmla="*/ 875994 h 3503974"/>
                      <a:gd name="connsiteX6" fmla="*/ 3466804 w 7113024"/>
                      <a:gd name="connsiteY6" fmla="*/ 875994 h 3503974"/>
                      <a:gd name="connsiteX7" fmla="*/ 4062475 w 7113024"/>
                      <a:gd name="connsiteY7" fmla="*/ 875994 h 3503974"/>
                      <a:gd name="connsiteX8" fmla="*/ 4765366 w 7113024"/>
                      <a:gd name="connsiteY8" fmla="*/ 875994 h 3503974"/>
                      <a:gd name="connsiteX9" fmla="*/ 5361037 w 7113024"/>
                      <a:gd name="connsiteY9" fmla="*/ 875994 h 3503974"/>
                      <a:gd name="connsiteX10" fmla="*/ 5361037 w 7113024"/>
                      <a:gd name="connsiteY10" fmla="*/ 420477 h 3503974"/>
                      <a:gd name="connsiteX11" fmla="*/ 5361037 w 7113024"/>
                      <a:gd name="connsiteY11" fmla="*/ 0 h 3503974"/>
                      <a:gd name="connsiteX12" fmla="*/ 5711434 w 7113024"/>
                      <a:gd name="connsiteY12" fmla="*/ 350397 h 3503974"/>
                      <a:gd name="connsiteX13" fmla="*/ 6061832 w 7113024"/>
                      <a:gd name="connsiteY13" fmla="*/ 700795 h 3503974"/>
                      <a:gd name="connsiteX14" fmla="*/ 6412229 w 7113024"/>
                      <a:gd name="connsiteY14" fmla="*/ 1051192 h 3503974"/>
                      <a:gd name="connsiteX15" fmla="*/ 6797666 w 7113024"/>
                      <a:gd name="connsiteY15" fmla="*/ 1436629 h 3503974"/>
                      <a:gd name="connsiteX16" fmla="*/ 7113024 w 7113024"/>
                      <a:gd name="connsiteY16" fmla="*/ 1751987 h 3503974"/>
                      <a:gd name="connsiteX17" fmla="*/ 6745107 w 7113024"/>
                      <a:gd name="connsiteY17" fmla="*/ 2119904 h 3503974"/>
                      <a:gd name="connsiteX18" fmla="*/ 6394709 w 7113024"/>
                      <a:gd name="connsiteY18" fmla="*/ 2470302 h 3503974"/>
                      <a:gd name="connsiteX19" fmla="*/ 6061832 w 7113024"/>
                      <a:gd name="connsiteY19" fmla="*/ 2803179 h 3503974"/>
                      <a:gd name="connsiteX20" fmla="*/ 5676395 w 7113024"/>
                      <a:gd name="connsiteY20" fmla="*/ 3188616 h 3503974"/>
                      <a:gd name="connsiteX21" fmla="*/ 5361037 w 7113024"/>
                      <a:gd name="connsiteY21" fmla="*/ 3503974 h 3503974"/>
                      <a:gd name="connsiteX22" fmla="*/ 5361037 w 7113024"/>
                      <a:gd name="connsiteY22" fmla="*/ 3074737 h 3503974"/>
                      <a:gd name="connsiteX23" fmla="*/ 5361037 w 7113024"/>
                      <a:gd name="connsiteY23" fmla="*/ 2627981 h 3503974"/>
                      <a:gd name="connsiteX24" fmla="*/ 4658145 w 7113024"/>
                      <a:gd name="connsiteY24" fmla="*/ 2627981 h 3503974"/>
                      <a:gd name="connsiteX25" fmla="*/ 4169695 w 7113024"/>
                      <a:gd name="connsiteY25" fmla="*/ 2627981 h 3503974"/>
                      <a:gd name="connsiteX26" fmla="*/ 3734856 w 7113024"/>
                      <a:gd name="connsiteY26" fmla="*/ 2627981 h 3503974"/>
                      <a:gd name="connsiteX27" fmla="*/ 3300016 w 7113024"/>
                      <a:gd name="connsiteY27" fmla="*/ 2627981 h 3503974"/>
                      <a:gd name="connsiteX28" fmla="*/ 2650735 w 7113024"/>
                      <a:gd name="connsiteY28" fmla="*/ 2627981 h 3503974"/>
                      <a:gd name="connsiteX29" fmla="*/ 2055064 w 7113024"/>
                      <a:gd name="connsiteY29" fmla="*/ 2627981 h 3503974"/>
                      <a:gd name="connsiteX30" fmla="*/ 1459393 w 7113024"/>
                      <a:gd name="connsiteY30" fmla="*/ 2627981 h 3503974"/>
                      <a:gd name="connsiteX31" fmla="*/ 863723 w 7113024"/>
                      <a:gd name="connsiteY31" fmla="*/ 2627981 h 3503974"/>
                      <a:gd name="connsiteX32" fmla="*/ 0 w 7113024"/>
                      <a:gd name="connsiteY32" fmla="*/ 2627981 h 3503974"/>
                      <a:gd name="connsiteX33" fmla="*/ 0 w 7113024"/>
                      <a:gd name="connsiteY33" fmla="*/ 2008946 h 3503974"/>
                      <a:gd name="connsiteX34" fmla="*/ 0 w 7113024"/>
                      <a:gd name="connsiteY34" fmla="*/ 1389910 h 3503974"/>
                      <a:gd name="connsiteX35" fmla="*/ 0 w 7113024"/>
                      <a:gd name="connsiteY35" fmla="*/ 875994 h 350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13024" h="3503974" fill="none" extrusionOk="0">
                        <a:moveTo>
                          <a:pt x="0" y="875994"/>
                        </a:moveTo>
                        <a:cubicBezTo>
                          <a:pt x="128000" y="862808"/>
                          <a:pt x="311832" y="885436"/>
                          <a:pt x="434840" y="875994"/>
                        </a:cubicBezTo>
                        <a:cubicBezTo>
                          <a:pt x="557848" y="866552"/>
                          <a:pt x="861229" y="876546"/>
                          <a:pt x="1030510" y="875994"/>
                        </a:cubicBezTo>
                        <a:cubicBezTo>
                          <a:pt x="1199791" y="875442"/>
                          <a:pt x="1387206" y="929979"/>
                          <a:pt x="1572571" y="875994"/>
                        </a:cubicBezTo>
                        <a:cubicBezTo>
                          <a:pt x="1757936" y="822009"/>
                          <a:pt x="1964705" y="903910"/>
                          <a:pt x="2221852" y="875994"/>
                        </a:cubicBezTo>
                        <a:cubicBezTo>
                          <a:pt x="2478999" y="848078"/>
                          <a:pt x="2582724" y="881854"/>
                          <a:pt x="2924744" y="875994"/>
                        </a:cubicBezTo>
                        <a:cubicBezTo>
                          <a:pt x="3266764" y="870134"/>
                          <a:pt x="3245489" y="904290"/>
                          <a:pt x="3466804" y="875994"/>
                        </a:cubicBezTo>
                        <a:cubicBezTo>
                          <a:pt x="3688119" y="847698"/>
                          <a:pt x="3909367" y="943208"/>
                          <a:pt x="4062475" y="875994"/>
                        </a:cubicBezTo>
                        <a:cubicBezTo>
                          <a:pt x="4215583" y="808780"/>
                          <a:pt x="4445269" y="944973"/>
                          <a:pt x="4765366" y="875994"/>
                        </a:cubicBezTo>
                        <a:cubicBezTo>
                          <a:pt x="5085463" y="807015"/>
                          <a:pt x="5192418" y="922782"/>
                          <a:pt x="5361037" y="875994"/>
                        </a:cubicBezTo>
                        <a:cubicBezTo>
                          <a:pt x="5315500" y="754652"/>
                          <a:pt x="5379221" y="643609"/>
                          <a:pt x="5361037" y="420477"/>
                        </a:cubicBezTo>
                        <a:cubicBezTo>
                          <a:pt x="5342853" y="197345"/>
                          <a:pt x="5365378" y="97890"/>
                          <a:pt x="5361037" y="0"/>
                        </a:cubicBezTo>
                        <a:cubicBezTo>
                          <a:pt x="5477531" y="43210"/>
                          <a:pt x="5540420" y="259966"/>
                          <a:pt x="5711434" y="350397"/>
                        </a:cubicBezTo>
                        <a:cubicBezTo>
                          <a:pt x="5882448" y="440828"/>
                          <a:pt x="5875445" y="576865"/>
                          <a:pt x="6061832" y="700795"/>
                        </a:cubicBezTo>
                        <a:cubicBezTo>
                          <a:pt x="6248219" y="824725"/>
                          <a:pt x="6307900" y="954452"/>
                          <a:pt x="6412229" y="1051192"/>
                        </a:cubicBezTo>
                        <a:cubicBezTo>
                          <a:pt x="6516558" y="1147932"/>
                          <a:pt x="6681647" y="1330497"/>
                          <a:pt x="6797666" y="1436629"/>
                        </a:cubicBezTo>
                        <a:cubicBezTo>
                          <a:pt x="6913685" y="1542761"/>
                          <a:pt x="7018335" y="1719393"/>
                          <a:pt x="7113024" y="1751987"/>
                        </a:cubicBezTo>
                        <a:cubicBezTo>
                          <a:pt x="6972949" y="1971938"/>
                          <a:pt x="6882958" y="1900804"/>
                          <a:pt x="6745107" y="2119904"/>
                        </a:cubicBezTo>
                        <a:cubicBezTo>
                          <a:pt x="6607256" y="2339004"/>
                          <a:pt x="6486591" y="2346052"/>
                          <a:pt x="6394709" y="2470302"/>
                        </a:cubicBezTo>
                        <a:cubicBezTo>
                          <a:pt x="6302827" y="2594552"/>
                          <a:pt x="6148650" y="2708913"/>
                          <a:pt x="6061832" y="2803179"/>
                        </a:cubicBezTo>
                        <a:cubicBezTo>
                          <a:pt x="5975014" y="2897445"/>
                          <a:pt x="5746366" y="3031854"/>
                          <a:pt x="5676395" y="3188616"/>
                        </a:cubicBezTo>
                        <a:cubicBezTo>
                          <a:pt x="5606424" y="3345378"/>
                          <a:pt x="5482370" y="3364760"/>
                          <a:pt x="5361037" y="3503974"/>
                        </a:cubicBezTo>
                        <a:cubicBezTo>
                          <a:pt x="5349007" y="3362084"/>
                          <a:pt x="5376297" y="3186284"/>
                          <a:pt x="5361037" y="3074737"/>
                        </a:cubicBezTo>
                        <a:cubicBezTo>
                          <a:pt x="5345777" y="2963190"/>
                          <a:pt x="5390268" y="2825200"/>
                          <a:pt x="5361037" y="2627981"/>
                        </a:cubicBezTo>
                        <a:cubicBezTo>
                          <a:pt x="5107629" y="2702367"/>
                          <a:pt x="4853605" y="2601696"/>
                          <a:pt x="4658145" y="2627981"/>
                        </a:cubicBezTo>
                        <a:cubicBezTo>
                          <a:pt x="4462685" y="2654266"/>
                          <a:pt x="4332082" y="2580356"/>
                          <a:pt x="4169695" y="2627981"/>
                        </a:cubicBezTo>
                        <a:cubicBezTo>
                          <a:pt x="4007308" y="2675606"/>
                          <a:pt x="3839401" y="2626485"/>
                          <a:pt x="3734856" y="2627981"/>
                        </a:cubicBezTo>
                        <a:cubicBezTo>
                          <a:pt x="3630311" y="2629477"/>
                          <a:pt x="3506533" y="2610489"/>
                          <a:pt x="3300016" y="2627981"/>
                        </a:cubicBezTo>
                        <a:cubicBezTo>
                          <a:pt x="3093499" y="2645473"/>
                          <a:pt x="2962271" y="2572662"/>
                          <a:pt x="2650735" y="2627981"/>
                        </a:cubicBezTo>
                        <a:cubicBezTo>
                          <a:pt x="2339199" y="2683300"/>
                          <a:pt x="2221196" y="2589097"/>
                          <a:pt x="2055064" y="2627981"/>
                        </a:cubicBezTo>
                        <a:cubicBezTo>
                          <a:pt x="1888932" y="2666865"/>
                          <a:pt x="1600679" y="2598345"/>
                          <a:pt x="1459393" y="2627981"/>
                        </a:cubicBezTo>
                        <a:cubicBezTo>
                          <a:pt x="1318107" y="2657617"/>
                          <a:pt x="996350" y="2598299"/>
                          <a:pt x="863723" y="2627981"/>
                        </a:cubicBezTo>
                        <a:cubicBezTo>
                          <a:pt x="731096" y="2657663"/>
                          <a:pt x="304925" y="2617786"/>
                          <a:pt x="0" y="2627981"/>
                        </a:cubicBezTo>
                        <a:cubicBezTo>
                          <a:pt x="-7194" y="2422097"/>
                          <a:pt x="28128" y="2199972"/>
                          <a:pt x="0" y="2008946"/>
                        </a:cubicBezTo>
                        <a:cubicBezTo>
                          <a:pt x="-28128" y="1817921"/>
                          <a:pt x="1615" y="1581369"/>
                          <a:pt x="0" y="1389910"/>
                        </a:cubicBezTo>
                        <a:cubicBezTo>
                          <a:pt x="-1615" y="1198451"/>
                          <a:pt x="3065" y="1047297"/>
                          <a:pt x="0" y="875994"/>
                        </a:cubicBezTo>
                        <a:close/>
                      </a:path>
                      <a:path w="7113024" h="3503974" stroke="0" extrusionOk="0">
                        <a:moveTo>
                          <a:pt x="0" y="875994"/>
                        </a:moveTo>
                        <a:cubicBezTo>
                          <a:pt x="160708" y="826431"/>
                          <a:pt x="304828" y="915484"/>
                          <a:pt x="488450" y="875994"/>
                        </a:cubicBezTo>
                        <a:cubicBezTo>
                          <a:pt x="672072" y="836504"/>
                          <a:pt x="857021" y="926079"/>
                          <a:pt x="1137731" y="875994"/>
                        </a:cubicBezTo>
                        <a:cubicBezTo>
                          <a:pt x="1418441" y="825909"/>
                          <a:pt x="1495466" y="905242"/>
                          <a:pt x="1733402" y="875994"/>
                        </a:cubicBezTo>
                        <a:cubicBezTo>
                          <a:pt x="1971338" y="846746"/>
                          <a:pt x="2029192" y="939402"/>
                          <a:pt x="2275462" y="875994"/>
                        </a:cubicBezTo>
                        <a:cubicBezTo>
                          <a:pt x="2521732" y="812586"/>
                          <a:pt x="2520885" y="911118"/>
                          <a:pt x="2763912" y="875994"/>
                        </a:cubicBezTo>
                        <a:cubicBezTo>
                          <a:pt x="3006939" y="840870"/>
                          <a:pt x="3213685" y="929428"/>
                          <a:pt x="3359583" y="875994"/>
                        </a:cubicBezTo>
                        <a:cubicBezTo>
                          <a:pt x="3505481" y="822560"/>
                          <a:pt x="3704649" y="887413"/>
                          <a:pt x="3848033" y="875994"/>
                        </a:cubicBezTo>
                        <a:cubicBezTo>
                          <a:pt x="3991417" y="864575"/>
                          <a:pt x="4260125" y="882524"/>
                          <a:pt x="4390094" y="875994"/>
                        </a:cubicBezTo>
                        <a:cubicBezTo>
                          <a:pt x="4520063" y="869464"/>
                          <a:pt x="4623664" y="878251"/>
                          <a:pt x="4824933" y="875994"/>
                        </a:cubicBezTo>
                        <a:cubicBezTo>
                          <a:pt x="5026202" y="873737"/>
                          <a:pt x="5246311" y="912122"/>
                          <a:pt x="5361037" y="875994"/>
                        </a:cubicBezTo>
                        <a:cubicBezTo>
                          <a:pt x="5347424" y="672368"/>
                          <a:pt x="5362726" y="664896"/>
                          <a:pt x="5361037" y="455517"/>
                        </a:cubicBezTo>
                        <a:cubicBezTo>
                          <a:pt x="5359348" y="246138"/>
                          <a:pt x="5377104" y="144376"/>
                          <a:pt x="5361037" y="0"/>
                        </a:cubicBezTo>
                        <a:cubicBezTo>
                          <a:pt x="5548617" y="124096"/>
                          <a:pt x="5562645" y="279130"/>
                          <a:pt x="5711434" y="350397"/>
                        </a:cubicBezTo>
                        <a:cubicBezTo>
                          <a:pt x="5860223" y="421664"/>
                          <a:pt x="5874162" y="535352"/>
                          <a:pt x="6009272" y="648235"/>
                        </a:cubicBezTo>
                        <a:cubicBezTo>
                          <a:pt x="6144382" y="761118"/>
                          <a:pt x="6229658" y="886745"/>
                          <a:pt x="6394709" y="1033672"/>
                        </a:cubicBezTo>
                        <a:cubicBezTo>
                          <a:pt x="6559760" y="1180599"/>
                          <a:pt x="6604349" y="1286908"/>
                          <a:pt x="6727587" y="1366550"/>
                        </a:cubicBezTo>
                        <a:cubicBezTo>
                          <a:pt x="6850825" y="1446192"/>
                          <a:pt x="6948502" y="1633975"/>
                          <a:pt x="7113024" y="1751987"/>
                        </a:cubicBezTo>
                        <a:cubicBezTo>
                          <a:pt x="6978518" y="1942943"/>
                          <a:pt x="6875745" y="1921218"/>
                          <a:pt x="6745107" y="2119904"/>
                        </a:cubicBezTo>
                        <a:cubicBezTo>
                          <a:pt x="6614469" y="2318590"/>
                          <a:pt x="6512823" y="2341868"/>
                          <a:pt x="6412229" y="2452782"/>
                        </a:cubicBezTo>
                        <a:cubicBezTo>
                          <a:pt x="6311635" y="2563696"/>
                          <a:pt x="6153463" y="2671976"/>
                          <a:pt x="6096872" y="2768139"/>
                        </a:cubicBezTo>
                        <a:cubicBezTo>
                          <a:pt x="6040281" y="2864302"/>
                          <a:pt x="5898397" y="2940187"/>
                          <a:pt x="5746474" y="3118537"/>
                        </a:cubicBezTo>
                        <a:cubicBezTo>
                          <a:pt x="5594551" y="3296887"/>
                          <a:pt x="5468569" y="3366718"/>
                          <a:pt x="5361037" y="3503974"/>
                        </a:cubicBezTo>
                        <a:cubicBezTo>
                          <a:pt x="5338155" y="3296821"/>
                          <a:pt x="5402270" y="3277111"/>
                          <a:pt x="5361037" y="3057218"/>
                        </a:cubicBezTo>
                        <a:cubicBezTo>
                          <a:pt x="5319804" y="2837325"/>
                          <a:pt x="5371365" y="2789056"/>
                          <a:pt x="5361037" y="2627981"/>
                        </a:cubicBezTo>
                        <a:cubicBezTo>
                          <a:pt x="5214605" y="2664561"/>
                          <a:pt x="4964187" y="2605822"/>
                          <a:pt x="4765366" y="2627981"/>
                        </a:cubicBezTo>
                        <a:cubicBezTo>
                          <a:pt x="4566545" y="2650140"/>
                          <a:pt x="4251850" y="2569970"/>
                          <a:pt x="4062475" y="2627981"/>
                        </a:cubicBezTo>
                        <a:cubicBezTo>
                          <a:pt x="3873100" y="2685992"/>
                          <a:pt x="3706386" y="2581380"/>
                          <a:pt x="3359583" y="2627981"/>
                        </a:cubicBezTo>
                        <a:cubicBezTo>
                          <a:pt x="3012780" y="2674582"/>
                          <a:pt x="2896470" y="2595457"/>
                          <a:pt x="2763912" y="2627981"/>
                        </a:cubicBezTo>
                        <a:cubicBezTo>
                          <a:pt x="2631354" y="2660505"/>
                          <a:pt x="2306749" y="2563889"/>
                          <a:pt x="2114631" y="2627981"/>
                        </a:cubicBezTo>
                        <a:cubicBezTo>
                          <a:pt x="1922513" y="2692073"/>
                          <a:pt x="1771363" y="2578346"/>
                          <a:pt x="1626181" y="2627981"/>
                        </a:cubicBezTo>
                        <a:cubicBezTo>
                          <a:pt x="1480999" y="2677616"/>
                          <a:pt x="1125209" y="2594553"/>
                          <a:pt x="976900" y="2627981"/>
                        </a:cubicBezTo>
                        <a:cubicBezTo>
                          <a:pt x="828591" y="2661409"/>
                          <a:pt x="225558" y="2548108"/>
                          <a:pt x="0" y="2627981"/>
                        </a:cubicBezTo>
                        <a:cubicBezTo>
                          <a:pt x="-35549" y="2474167"/>
                          <a:pt x="18383" y="2299410"/>
                          <a:pt x="0" y="2008946"/>
                        </a:cubicBezTo>
                        <a:cubicBezTo>
                          <a:pt x="-18383" y="1718483"/>
                          <a:pt x="11966" y="1622015"/>
                          <a:pt x="0" y="1459990"/>
                        </a:cubicBezTo>
                        <a:cubicBezTo>
                          <a:pt x="-11966" y="1297965"/>
                          <a:pt x="44540" y="1081500"/>
                          <a:pt x="0" y="875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2">
                    <a:lumMod val="50000"/>
                  </a:schemeClr>
                </a:solidFill>
                <a:latin typeface="#9Slide03 Arima Madurai Black" panose="00000A00000000000000" pitchFamily="2" charset="0"/>
                <a:cs typeface="#9Slide03 Arima Madurai Black" panose="00000A00000000000000" pitchFamily="2" charset="0"/>
              </a:rPr>
              <a:t>Để ngăn gió di chuyển các cồn cát vào sâu trong đất liền, người dân đã làm gì?</a:t>
            </a:r>
          </a:p>
        </p:txBody>
      </p:sp>
      <p:sp>
        <p:nvSpPr>
          <p:cNvPr id="17" name="TextBox 16">
            <a:extLst>
              <a:ext uri="{FF2B5EF4-FFF2-40B4-BE49-F238E27FC236}">
                <a16:creationId xmlns:a16="http://schemas.microsoft.com/office/drawing/2014/main" id="{85D91806-BC43-4187-8D95-3500AEF42F56}"/>
              </a:ext>
            </a:extLst>
          </p:cNvPr>
          <p:cNvSpPr txBox="1"/>
          <p:nvPr/>
        </p:nvSpPr>
        <p:spPr>
          <a:xfrm>
            <a:off x="5367167" y="6345341"/>
            <a:ext cx="5333713" cy="400110"/>
          </a:xfrm>
          <a:prstGeom prst="rect">
            <a:avLst/>
          </a:prstGeom>
          <a:solidFill>
            <a:schemeClr val="accent3">
              <a:lumMod val="20000"/>
              <a:lumOff val="80000"/>
            </a:schemeClr>
          </a:solidFill>
          <a:ln w="19050">
            <a:solidFill>
              <a:srgbClr val="00FFFF"/>
            </a:solidFill>
          </a:ln>
        </p:spPr>
        <p:txBody>
          <a:bodyPr wrap="square">
            <a:spAutoFit/>
          </a:bodyPr>
          <a:lstStyle/>
          <a:p>
            <a:pPr algn="ctr"/>
            <a:r>
              <a:rPr lang="en-US" sz="2000" b="1">
                <a:solidFill>
                  <a:srgbClr val="002060"/>
                </a:solidFill>
                <a:effectLst>
                  <a:outerShdw blurRad="38100" dist="38100" dir="2700000" algn="tl">
                    <a:srgbClr val="000000">
                      <a:alpha val="43137"/>
                    </a:srgbClr>
                  </a:outerShdw>
                </a:effectLst>
                <a:latin typeface="UVF TypoSlabserif" panose="02000403050000020004" pitchFamily="2" charset="0"/>
              </a:rPr>
              <a:t>Hình 2. Lược đồ đầm, phá ở Thừa Thiên Huế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grpId="1" nodeType="clickEffect">
                                  <p:stCondLst>
                                    <p:cond delay="0"/>
                                  </p:stCondLst>
                                  <p:childTnLst>
                                    <p:animEffect transition="out" filter="checkerboard(across)">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repeatCount="1000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3" grpId="0"/>
      <p:bldP spid="14" grpId="0"/>
      <p:bldP spid="15" grpId="0" animBg="1"/>
      <p:bldP spid="15" grpId="1"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1866184" y="5455024"/>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27" name="Picture 26">
            <a:extLst>
              <a:ext uri="{FF2B5EF4-FFF2-40B4-BE49-F238E27FC236}">
                <a16:creationId xmlns:a16="http://schemas.microsoft.com/office/drawing/2014/main" id="{CA4E012F-AD39-484D-8763-1E78D139809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138357" y="3822220"/>
            <a:ext cx="4621311" cy="23653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3">
            <a:extLst>
              <a:ext uri="{FF2B5EF4-FFF2-40B4-BE49-F238E27FC236}">
                <a16:creationId xmlns:a16="http://schemas.microsoft.com/office/drawing/2014/main" id="{32083D84-3B33-4BF4-B8BC-2268FC52DA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866184" y="636798"/>
            <a:ext cx="4487918" cy="23653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28">
            <a:extLst>
              <a:ext uri="{FF2B5EF4-FFF2-40B4-BE49-F238E27FC236}">
                <a16:creationId xmlns:a16="http://schemas.microsoft.com/office/drawing/2014/main" id="{88662D0D-B604-4A30-AF1E-84BA7D7E8E1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656123" y="836854"/>
            <a:ext cx="4714101" cy="2320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 name="Picture 29">
            <a:extLst>
              <a:ext uri="{FF2B5EF4-FFF2-40B4-BE49-F238E27FC236}">
                <a16:creationId xmlns:a16="http://schemas.microsoft.com/office/drawing/2014/main" id="{27E80307-C5BE-4DA5-8E7E-F22531DD9813}"/>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6432334" y="3999296"/>
            <a:ext cx="4769749" cy="2658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 name="TextBox 30">
            <a:extLst>
              <a:ext uri="{FF2B5EF4-FFF2-40B4-BE49-F238E27FC236}">
                <a16:creationId xmlns:a16="http://schemas.microsoft.com/office/drawing/2014/main" id="{E8E47F8D-12DB-44C3-9F46-312C892C22EF}"/>
              </a:ext>
            </a:extLst>
          </p:cNvPr>
          <p:cNvSpPr txBox="1"/>
          <p:nvPr/>
        </p:nvSpPr>
        <p:spPr>
          <a:xfrm>
            <a:off x="907508" y="3050021"/>
            <a:ext cx="4384927" cy="446276"/>
          </a:xfrm>
          <a:prstGeom prst="rect">
            <a:avLst/>
          </a:prstGeom>
          <a:solidFill>
            <a:srgbClr val="FCD19B"/>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300" b="1" dirty="0" err="1">
                <a:solidFill>
                  <a:schemeClr val="bg2">
                    <a:lumMod val="50000"/>
                  </a:schemeClr>
                </a:solidFill>
                <a:latin typeface="UVF TypoSlabserif" panose="02000403050000020004" pitchFamily="2" charset="0"/>
                <a:cs typeface="Times New Roman" panose="02020603050405020304" pitchFamily="18" charset="0"/>
              </a:rPr>
              <a:t>Đồi</a:t>
            </a:r>
            <a:r>
              <a:rPr lang="en-US" sz="2300" b="1" dirty="0">
                <a:solidFill>
                  <a:schemeClr val="bg2">
                    <a:lumMod val="50000"/>
                  </a:schemeClr>
                </a:solidFill>
                <a:latin typeface="UVF TypoSlabserif" panose="02000403050000020004" pitchFamily="2" charset="0"/>
                <a:cs typeface="Times New Roman" panose="02020603050405020304" pitchFamily="18" charset="0"/>
              </a:rPr>
              <a:t> </a:t>
            </a:r>
            <a:r>
              <a:rPr lang="en-US" sz="2300" b="1" dirty="0" err="1">
                <a:solidFill>
                  <a:schemeClr val="bg2">
                    <a:lumMod val="50000"/>
                  </a:schemeClr>
                </a:solidFill>
                <a:latin typeface="UVF TypoSlabserif" panose="02000403050000020004" pitchFamily="2" charset="0"/>
                <a:cs typeface="Times New Roman" panose="02020603050405020304" pitchFamily="18" charset="0"/>
              </a:rPr>
              <a:t>cát</a:t>
            </a:r>
            <a:r>
              <a:rPr lang="en-US" sz="2300" b="1" dirty="0">
                <a:solidFill>
                  <a:schemeClr val="bg2">
                    <a:lumMod val="50000"/>
                  </a:schemeClr>
                </a:solidFill>
                <a:latin typeface="UVF TypoSlabserif" panose="02000403050000020004" pitchFamily="2" charset="0"/>
                <a:cs typeface="Times New Roman" panose="02020603050405020304" pitchFamily="18" charset="0"/>
              </a:rPr>
              <a:t> </a:t>
            </a:r>
            <a:r>
              <a:rPr lang="en-US" sz="2300" b="1" dirty="0" err="1">
                <a:solidFill>
                  <a:schemeClr val="bg2">
                    <a:lumMod val="50000"/>
                  </a:schemeClr>
                </a:solidFill>
                <a:latin typeface="UVF TypoSlabserif" panose="02000403050000020004" pitchFamily="2" charset="0"/>
                <a:cs typeface="Times New Roman" panose="02020603050405020304" pitchFamily="18" charset="0"/>
              </a:rPr>
              <a:t>Quang</a:t>
            </a:r>
            <a:r>
              <a:rPr lang="en-US" sz="2300" b="1" dirty="0">
                <a:solidFill>
                  <a:schemeClr val="bg2">
                    <a:lumMod val="50000"/>
                  </a:schemeClr>
                </a:solidFill>
                <a:latin typeface="UVF TypoSlabserif" panose="02000403050000020004" pitchFamily="2" charset="0"/>
                <a:cs typeface="Times New Roman" panose="02020603050405020304" pitchFamily="18" charset="0"/>
              </a:rPr>
              <a:t> </a:t>
            </a:r>
            <a:r>
              <a:rPr lang="en-US" sz="2300" b="1" dirty="0" err="1">
                <a:solidFill>
                  <a:schemeClr val="bg2">
                    <a:lumMod val="50000"/>
                  </a:schemeClr>
                </a:solidFill>
                <a:latin typeface="UVF TypoSlabserif" panose="02000403050000020004" pitchFamily="2" charset="0"/>
                <a:cs typeface="Times New Roman" panose="02020603050405020304" pitchFamily="18" charset="0"/>
              </a:rPr>
              <a:t>Phú</a:t>
            </a:r>
            <a:r>
              <a:rPr lang="en-US" sz="2300" b="1" dirty="0">
                <a:solidFill>
                  <a:schemeClr val="bg2">
                    <a:lumMod val="50000"/>
                  </a:schemeClr>
                </a:solidFill>
                <a:latin typeface="UVF TypoSlabserif" panose="02000403050000020004" pitchFamily="2" charset="0"/>
                <a:cs typeface="Times New Roman" panose="02020603050405020304" pitchFamily="18" charset="0"/>
              </a:rPr>
              <a:t> – </a:t>
            </a:r>
            <a:r>
              <a:rPr lang="en-US" sz="2300" b="1" dirty="0" err="1">
                <a:solidFill>
                  <a:schemeClr val="bg2">
                    <a:lumMod val="50000"/>
                  </a:schemeClr>
                </a:solidFill>
                <a:latin typeface="UVF TypoSlabserif" panose="02000403050000020004" pitchFamily="2" charset="0"/>
                <a:cs typeface="Times New Roman" panose="02020603050405020304" pitchFamily="18" charset="0"/>
              </a:rPr>
              <a:t>Quảng</a:t>
            </a:r>
            <a:r>
              <a:rPr lang="en-US" sz="2300" b="1" dirty="0">
                <a:solidFill>
                  <a:schemeClr val="bg2">
                    <a:lumMod val="50000"/>
                  </a:schemeClr>
                </a:solidFill>
                <a:latin typeface="UVF TypoSlabserif" panose="02000403050000020004" pitchFamily="2" charset="0"/>
                <a:cs typeface="Times New Roman" panose="02020603050405020304" pitchFamily="18" charset="0"/>
              </a:rPr>
              <a:t> </a:t>
            </a:r>
            <a:r>
              <a:rPr lang="en-US" sz="2300" b="1" dirty="0" err="1">
                <a:solidFill>
                  <a:schemeClr val="bg2">
                    <a:lumMod val="50000"/>
                  </a:schemeClr>
                </a:solidFill>
                <a:latin typeface="UVF TypoSlabserif" panose="02000403050000020004" pitchFamily="2" charset="0"/>
                <a:cs typeface="Times New Roman" panose="02020603050405020304" pitchFamily="18" charset="0"/>
              </a:rPr>
              <a:t>Bình</a:t>
            </a:r>
            <a:endParaRPr lang="en-US" sz="2300" b="1" dirty="0">
              <a:solidFill>
                <a:schemeClr val="bg2">
                  <a:lumMod val="50000"/>
                </a:schemeClr>
              </a:solidFill>
              <a:latin typeface="UVF TypoSlabserif" panose="02000403050000020004"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4F917CA2-3932-494F-99E2-A6CF2A1CA5F4}"/>
              </a:ext>
            </a:extLst>
          </p:cNvPr>
          <p:cNvSpPr txBox="1"/>
          <p:nvPr/>
        </p:nvSpPr>
        <p:spPr>
          <a:xfrm>
            <a:off x="7062788" y="376604"/>
            <a:ext cx="4447308" cy="446276"/>
          </a:xfrm>
          <a:prstGeom prst="rect">
            <a:avLst/>
          </a:prstGeom>
          <a:solidFill>
            <a:srgbClr val="FCD19B"/>
          </a:solidFill>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defRPr sz="2300">
                <a:solidFill>
                  <a:schemeClr val="lt1"/>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err="1">
                <a:solidFill>
                  <a:schemeClr val="bg2">
                    <a:lumMod val="50000"/>
                  </a:schemeClr>
                </a:solidFill>
                <a:latin typeface="UVF TypoSlabserif" panose="02000403050000020004" pitchFamily="2" charset="0"/>
              </a:rPr>
              <a:t>Đồi</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cát</a:t>
            </a:r>
            <a:r>
              <a:rPr lang="en-US" b="1" dirty="0">
                <a:solidFill>
                  <a:schemeClr val="bg2">
                    <a:lumMod val="50000"/>
                  </a:schemeClr>
                </a:solidFill>
                <a:latin typeface="UVF TypoSlabserif" panose="02000403050000020004" pitchFamily="2" charset="0"/>
              </a:rPr>
              <a:t> Nam </a:t>
            </a:r>
            <a:r>
              <a:rPr lang="en-US" b="1" dirty="0" err="1">
                <a:solidFill>
                  <a:schemeClr val="bg2">
                    <a:lumMod val="50000"/>
                  </a:schemeClr>
                </a:solidFill>
                <a:latin typeface="UVF TypoSlabserif" panose="02000403050000020004" pitchFamily="2" charset="0"/>
              </a:rPr>
              <a:t>Cương</a:t>
            </a:r>
            <a:r>
              <a:rPr lang="en-US" b="1" dirty="0">
                <a:solidFill>
                  <a:schemeClr val="bg2">
                    <a:lumMod val="50000"/>
                  </a:schemeClr>
                </a:solidFill>
                <a:latin typeface="UVF TypoSlabserif" panose="02000403050000020004" pitchFamily="2" charset="0"/>
              </a:rPr>
              <a:t> – </a:t>
            </a:r>
            <a:r>
              <a:rPr lang="en-US" b="1" dirty="0" err="1">
                <a:solidFill>
                  <a:schemeClr val="bg2">
                    <a:lumMod val="50000"/>
                  </a:schemeClr>
                </a:solidFill>
                <a:latin typeface="UVF TypoSlabserif" panose="02000403050000020004" pitchFamily="2" charset="0"/>
              </a:rPr>
              <a:t>Ninh</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Thuận</a:t>
            </a:r>
            <a:endParaRPr lang="en-US" b="1" dirty="0">
              <a:solidFill>
                <a:schemeClr val="bg2">
                  <a:lumMod val="50000"/>
                </a:schemeClr>
              </a:solidFill>
              <a:latin typeface="UVF TypoSlabserif" panose="02000403050000020004" pitchFamily="2" charset="0"/>
            </a:endParaRPr>
          </a:p>
        </p:txBody>
      </p:sp>
      <p:sp>
        <p:nvSpPr>
          <p:cNvPr id="33" name="TextBox 32">
            <a:extLst>
              <a:ext uri="{FF2B5EF4-FFF2-40B4-BE49-F238E27FC236}">
                <a16:creationId xmlns:a16="http://schemas.microsoft.com/office/drawing/2014/main" id="{CA4A6B7D-9BB2-4CFC-B04E-4C875AF630C7}"/>
              </a:ext>
            </a:extLst>
          </p:cNvPr>
          <p:cNvSpPr txBox="1"/>
          <p:nvPr/>
        </p:nvSpPr>
        <p:spPr>
          <a:xfrm>
            <a:off x="7177446" y="3599082"/>
            <a:ext cx="4059381" cy="446276"/>
          </a:xfrm>
          <a:prstGeom prst="rect">
            <a:avLst/>
          </a:prstGeom>
          <a:solidFill>
            <a:srgbClr val="FCD19B"/>
          </a:solidFill>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defRPr sz="2300">
                <a:solidFill>
                  <a:schemeClr val="lt1"/>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err="1">
                <a:solidFill>
                  <a:schemeClr val="bg2">
                    <a:lumMod val="50000"/>
                  </a:schemeClr>
                </a:solidFill>
                <a:latin typeface="UVF TypoSlabserif" panose="02000403050000020004" pitchFamily="2" charset="0"/>
              </a:rPr>
              <a:t>Đồi</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cát</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Mũi</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Dinh</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Ninh</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Thuận</a:t>
            </a:r>
            <a:endParaRPr lang="en-US" b="1" dirty="0">
              <a:solidFill>
                <a:schemeClr val="bg2">
                  <a:lumMod val="50000"/>
                </a:schemeClr>
              </a:solidFill>
              <a:latin typeface="UVF TypoSlabserif" panose="02000403050000020004" pitchFamily="2" charset="0"/>
            </a:endParaRPr>
          </a:p>
        </p:txBody>
      </p:sp>
      <p:sp>
        <p:nvSpPr>
          <p:cNvPr id="34" name="TextBox 33">
            <a:extLst>
              <a:ext uri="{FF2B5EF4-FFF2-40B4-BE49-F238E27FC236}">
                <a16:creationId xmlns:a16="http://schemas.microsoft.com/office/drawing/2014/main" id="{CACA8984-9145-499E-9F05-FAD4B363058B}"/>
              </a:ext>
            </a:extLst>
          </p:cNvPr>
          <p:cNvSpPr txBox="1"/>
          <p:nvPr/>
        </p:nvSpPr>
        <p:spPr>
          <a:xfrm>
            <a:off x="1700287" y="6253940"/>
            <a:ext cx="4059381" cy="446276"/>
          </a:xfrm>
          <a:prstGeom prst="rect">
            <a:avLst/>
          </a:prstGeom>
          <a:solidFill>
            <a:srgbClr val="FCD19B"/>
          </a:solidFill>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defRPr sz="2300">
                <a:solidFill>
                  <a:schemeClr val="lt1"/>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err="1">
                <a:solidFill>
                  <a:schemeClr val="bg2">
                    <a:lumMod val="50000"/>
                  </a:schemeClr>
                </a:solidFill>
                <a:latin typeface="UVF TypoSlabserif" panose="02000403050000020004" pitchFamily="2" charset="0"/>
              </a:rPr>
              <a:t>Đồi</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cát</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Mũi</a:t>
            </a:r>
            <a:r>
              <a:rPr lang="en-US" b="1" dirty="0">
                <a:solidFill>
                  <a:schemeClr val="bg2">
                    <a:lumMod val="50000"/>
                  </a:schemeClr>
                </a:solidFill>
                <a:latin typeface="UVF TypoSlabserif" panose="02000403050000020004" pitchFamily="2" charset="0"/>
              </a:rPr>
              <a:t> Né – </a:t>
            </a:r>
            <a:r>
              <a:rPr lang="en-US" b="1" dirty="0" err="1">
                <a:solidFill>
                  <a:schemeClr val="bg2">
                    <a:lumMod val="50000"/>
                  </a:schemeClr>
                </a:solidFill>
                <a:latin typeface="UVF TypoSlabserif" panose="02000403050000020004" pitchFamily="2" charset="0"/>
              </a:rPr>
              <a:t>Bình</a:t>
            </a:r>
            <a:r>
              <a:rPr lang="en-US" b="1" dirty="0">
                <a:solidFill>
                  <a:schemeClr val="bg2">
                    <a:lumMod val="50000"/>
                  </a:schemeClr>
                </a:solidFill>
                <a:latin typeface="UVF TypoSlabserif" panose="02000403050000020004" pitchFamily="2" charset="0"/>
              </a:rPr>
              <a:t> </a:t>
            </a:r>
            <a:r>
              <a:rPr lang="en-US" b="1" dirty="0" err="1">
                <a:solidFill>
                  <a:schemeClr val="bg2">
                    <a:lumMod val="50000"/>
                  </a:schemeClr>
                </a:solidFill>
                <a:latin typeface="UVF TypoSlabserif" panose="02000403050000020004" pitchFamily="2" charset="0"/>
              </a:rPr>
              <a:t>Thuận</a:t>
            </a:r>
            <a:endParaRPr lang="en-US" b="1" dirty="0">
              <a:solidFill>
                <a:schemeClr val="bg2">
                  <a:lumMod val="50000"/>
                </a:schemeClr>
              </a:solidFill>
              <a:latin typeface="UVF TypoSlabserif" panose="02000403050000020004" pitchFamily="2" charset="0"/>
            </a:endParaRPr>
          </a:p>
        </p:txBody>
      </p:sp>
      <p:pic>
        <p:nvPicPr>
          <p:cNvPr id="35" name="Content Placeholder 3">
            <a:extLst>
              <a:ext uri="{FF2B5EF4-FFF2-40B4-BE49-F238E27FC236}">
                <a16:creationId xmlns:a16="http://schemas.microsoft.com/office/drawing/2014/main" id="{8D1B0149-1AAF-4FA8-8FC3-4A7DF29CD06A}"/>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6570801" y="927044"/>
            <a:ext cx="4791738" cy="5035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6" name="TextBox 35">
            <a:extLst>
              <a:ext uri="{FF2B5EF4-FFF2-40B4-BE49-F238E27FC236}">
                <a16:creationId xmlns:a16="http://schemas.microsoft.com/office/drawing/2014/main" id="{E52B8433-AC5E-4E58-9D82-2F2F88B3ABD8}"/>
              </a:ext>
            </a:extLst>
          </p:cNvPr>
          <p:cNvSpPr txBox="1"/>
          <p:nvPr/>
        </p:nvSpPr>
        <p:spPr>
          <a:xfrm>
            <a:off x="709378" y="5559188"/>
            <a:ext cx="5877519" cy="707886"/>
          </a:xfrm>
          <a:prstGeom prst="rect">
            <a:avLst/>
          </a:prstGeom>
          <a:solidFill>
            <a:schemeClr val="accent3">
              <a:lumMod val="60000"/>
              <a:lumOff val="40000"/>
              <a:alpha val="68000"/>
            </a:schemeClr>
          </a:solidFill>
          <a:ln w="38100">
            <a:solidFill>
              <a:srgbClr val="00206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a:solidFill>
                  <a:schemeClr val="bg2">
                    <a:lumMod val="50000"/>
                  </a:schemeClr>
                </a:solidFill>
                <a:latin typeface="UVF TypoSlabserif" panose="02000403050000020004" pitchFamily="2" charset="0"/>
                <a:cs typeface="Times New Roman" panose="02020603050405020304" pitchFamily="18" charset="0"/>
              </a:rPr>
              <a:t>Trồng phi lao ngăn cát</a:t>
            </a:r>
            <a:endParaRPr lang="en-US" sz="4000" dirty="0">
              <a:solidFill>
                <a:schemeClr val="bg2">
                  <a:lumMod val="50000"/>
                </a:schemeClr>
              </a:solidFill>
              <a:latin typeface="UVF TypoSlabserif" panose="02000403050000020004" pitchFamily="2" charset="0"/>
              <a:cs typeface="Times New Roman" panose="02020603050405020304" pitchFamily="18" charset="0"/>
            </a:endParaRPr>
          </a:p>
        </p:txBody>
      </p:sp>
      <p:pic>
        <p:nvPicPr>
          <p:cNvPr id="37" name="Picture 36">
            <a:extLst>
              <a:ext uri="{FF2B5EF4-FFF2-40B4-BE49-F238E27FC236}">
                <a16:creationId xmlns:a16="http://schemas.microsoft.com/office/drawing/2014/main" id="{08DB7F4C-2AF5-4675-BC98-5B47E4E3E5A3}"/>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rot="20741590">
            <a:off x="2155709" y="962118"/>
            <a:ext cx="3780251" cy="40555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16" presetClass="exit" presetSubtype="21" fill="hold" nodeType="withEffect">
                                  <p:stCondLst>
                                    <p:cond delay="0"/>
                                  </p:stCondLst>
                                  <p:childTnLst>
                                    <p:animEffect transition="out" filter="barn(inVertical)">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6" presetClass="exit" presetSubtype="21" fill="hold" nodeType="withEffect">
                                  <p:stCondLst>
                                    <p:cond delay="0"/>
                                  </p:stCondLst>
                                  <p:childTnLst>
                                    <p:animEffect transition="out" filter="barn(inVertic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6" presetClass="exit" presetSubtype="21" fill="hold" nodeType="withEffect">
                                  <p:stCondLst>
                                    <p:cond delay="0"/>
                                  </p:stCondLst>
                                  <p:childTnLst>
                                    <p:animEffect transition="out" filter="barn(inVertical)">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16" presetClass="exit" presetSubtype="21" fill="hold" nodeType="withEffect">
                                  <p:stCondLst>
                                    <p:cond delay="0"/>
                                  </p:stCondLst>
                                  <p:childTnLst>
                                    <p:animEffect transition="out" filter="barn(inVertical)">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par>
                                <p:cTn id="59" presetID="16" presetClass="exit" presetSubtype="21" fill="hold" nodeType="withEffect">
                                  <p:stCondLst>
                                    <p:cond delay="0"/>
                                  </p:stCondLst>
                                  <p:childTnLst>
                                    <p:animEffect transition="out" filter="barn(inVertical)">
                                      <p:cBhvr>
                                        <p:cTn id="60" dur="500"/>
                                        <p:tgtEl>
                                          <p:spTgt spid="941"/>
                                        </p:tgtEl>
                                      </p:cBhvr>
                                    </p:animEffect>
                                    <p:set>
                                      <p:cBhvr>
                                        <p:cTn id="61" dur="1" fill="hold">
                                          <p:stCondLst>
                                            <p:cond delay="499"/>
                                          </p:stCondLst>
                                        </p:cTn>
                                        <p:tgtEl>
                                          <p:spTgt spid="94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500" fill="hold"/>
                                        <p:tgtEl>
                                          <p:spTgt spid="36"/>
                                        </p:tgtEl>
                                        <p:attrNameLst>
                                          <p:attrName>ppt_x</p:attrName>
                                        </p:attrNameLst>
                                      </p:cBhvr>
                                      <p:tavLst>
                                        <p:tav tm="0">
                                          <p:val>
                                            <p:strVal val="0-#ppt_w/2"/>
                                          </p:val>
                                        </p:tav>
                                        <p:tav tm="100000">
                                          <p:val>
                                            <p:strVal val="#ppt_x"/>
                                          </p:val>
                                        </p:tav>
                                      </p:tavLst>
                                    </p:anim>
                                    <p:anim calcmode="lin" valueType="num">
                                      <p:cBhvr additive="base">
                                        <p:cTn id="75"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grpSp>
        <p:nvGrpSpPr>
          <p:cNvPr id="41" name="Group 42">
            <a:extLst>
              <a:ext uri="{FF2B5EF4-FFF2-40B4-BE49-F238E27FC236}">
                <a16:creationId xmlns:a16="http://schemas.microsoft.com/office/drawing/2014/main" id="{4A050120-BE37-4186-8C3F-66344BDDE027}"/>
              </a:ext>
            </a:extLst>
          </p:cNvPr>
          <p:cNvGrpSpPr>
            <a:grpSpLocks/>
          </p:cNvGrpSpPr>
          <p:nvPr/>
        </p:nvGrpSpPr>
        <p:grpSpPr bwMode="auto">
          <a:xfrm rot="-636147">
            <a:off x="4174353" y="1683842"/>
            <a:ext cx="3843293" cy="2964439"/>
            <a:chOff x="1338" y="2341"/>
            <a:chExt cx="1497" cy="1279"/>
          </a:xfrm>
        </p:grpSpPr>
        <p:sp>
          <p:nvSpPr>
            <p:cNvPr id="42" name="Freeform 7">
              <a:extLst>
                <a:ext uri="{FF2B5EF4-FFF2-40B4-BE49-F238E27FC236}">
                  <a16:creationId xmlns:a16="http://schemas.microsoft.com/office/drawing/2014/main" id="{642CD88E-8CAB-4D89-B2A6-8CA39452AB3F}"/>
                </a:ext>
              </a:extLst>
            </p:cNvPr>
            <p:cNvSpPr>
              <a:spLocks noChangeArrowheads="1"/>
            </p:cNvSpPr>
            <p:nvPr/>
          </p:nvSpPr>
          <p:spPr bwMode="auto">
            <a:xfrm rot="2178985">
              <a:off x="1338" y="2704"/>
              <a:ext cx="1497" cy="363"/>
            </a:xfrm>
            <a:custGeom>
              <a:avLst/>
              <a:gdLst>
                <a:gd name="T0" fmla="*/ 0 w 1887"/>
                <a:gd name="T1" fmla="*/ 144 h 288"/>
                <a:gd name="T2" fmla="*/ 0 w 1887"/>
                <a:gd name="T3" fmla="*/ 144 h 288"/>
                <a:gd name="T4" fmla="*/ 12 w 1887"/>
                <a:gd name="T5" fmla="*/ 134 h 288"/>
                <a:gd name="T6" fmla="*/ 52 w 1887"/>
                <a:gd name="T7" fmla="*/ 143 h 288"/>
                <a:gd name="T8" fmla="*/ 115 w 1887"/>
                <a:gd name="T9" fmla="*/ 164 h 288"/>
                <a:gd name="T10" fmla="*/ 199 w 1887"/>
                <a:gd name="T11" fmla="*/ 196 h 288"/>
                <a:gd name="T12" fmla="*/ 301 w 1887"/>
                <a:gd name="T13" fmla="*/ 235 h 288"/>
                <a:gd name="T14" fmla="*/ 420 w 1887"/>
                <a:gd name="T15" fmla="*/ 278 h 288"/>
                <a:gd name="T16" fmla="*/ 551 w 1887"/>
                <a:gd name="T17" fmla="*/ 320 h 288"/>
                <a:gd name="T18" fmla="*/ 693 w 1887"/>
                <a:gd name="T19" fmla="*/ 359 h 288"/>
                <a:gd name="T20" fmla="*/ 843 w 1887"/>
                <a:gd name="T21" fmla="*/ 392 h 288"/>
                <a:gd name="T22" fmla="*/ 998 w 1887"/>
                <a:gd name="T23" fmla="*/ 414 h 288"/>
                <a:gd name="T24" fmla="*/ 1155 w 1887"/>
                <a:gd name="T25" fmla="*/ 423 h 288"/>
                <a:gd name="T26" fmla="*/ 1313 w 1887"/>
                <a:gd name="T27" fmla="*/ 414 h 288"/>
                <a:gd name="T28" fmla="*/ 1467 w 1887"/>
                <a:gd name="T29" fmla="*/ 386 h 288"/>
                <a:gd name="T30" fmla="*/ 1616 w 1887"/>
                <a:gd name="T31" fmla="*/ 333 h 288"/>
                <a:gd name="T32" fmla="*/ 1757 w 1887"/>
                <a:gd name="T33" fmla="*/ 254 h 288"/>
                <a:gd name="T34" fmla="*/ 1887 w 1887"/>
                <a:gd name="T35" fmla="*/ 144 h 288"/>
                <a:gd name="T36" fmla="*/ 1887 w 1887"/>
                <a:gd name="T37" fmla="*/ 144 h 288"/>
                <a:gd name="T38" fmla="*/ 1823 w 1887"/>
                <a:gd name="T39" fmla="*/ 203 h 288"/>
                <a:gd name="T40" fmla="*/ 1688 w 1887"/>
                <a:gd name="T41" fmla="*/ 302 h 288"/>
                <a:gd name="T42" fmla="*/ 1543 w 1887"/>
                <a:gd name="T43" fmla="*/ 376 h 288"/>
                <a:gd name="T44" fmla="*/ 1392 w 1887"/>
                <a:gd name="T45" fmla="*/ 426 h 288"/>
                <a:gd name="T46" fmla="*/ 1236 w 1887"/>
                <a:gd name="T47" fmla="*/ 457 h 288"/>
                <a:gd name="T48" fmla="*/ 1079 w 1887"/>
                <a:gd name="T49" fmla="*/ 469 h 288"/>
                <a:gd name="T50" fmla="*/ 924 w 1887"/>
                <a:gd name="T51" fmla="*/ 466 h 288"/>
                <a:gd name="T52" fmla="*/ 772 w 1887"/>
                <a:gd name="T53" fmla="*/ 450 h 288"/>
                <a:gd name="T54" fmla="*/ 626 w 1887"/>
                <a:gd name="T55" fmla="*/ 424 h 288"/>
                <a:gd name="T56" fmla="*/ 489 w 1887"/>
                <a:gd name="T57" fmla="*/ 389 h 288"/>
                <a:gd name="T58" fmla="*/ 364 w 1887"/>
                <a:gd name="T59" fmla="*/ 349 h 288"/>
                <a:gd name="T60" fmla="*/ 253 w 1887"/>
                <a:gd name="T61" fmla="*/ 307 h 288"/>
                <a:gd name="T62" fmla="*/ 159 w 1887"/>
                <a:gd name="T63" fmla="*/ 263 h 288"/>
                <a:gd name="T64" fmla="*/ 84 w 1887"/>
                <a:gd name="T65" fmla="*/ 222 h 288"/>
                <a:gd name="T66" fmla="*/ 32 w 1887"/>
                <a:gd name="T67" fmla="*/ 185 h 288"/>
                <a:gd name="T68" fmla="*/ 4 w 1887"/>
                <a:gd name="T69" fmla="*/ 155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87"/>
                <a:gd name="T106" fmla="*/ 0 h 288"/>
                <a:gd name="T107" fmla="*/ 1887 w 1887"/>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87" h="288">
                  <a:moveTo>
                    <a:pt x="0" y="144"/>
                  </a:moveTo>
                  <a:lnTo>
                    <a:pt x="0" y="144"/>
                  </a:lnTo>
                  <a:lnTo>
                    <a:pt x="2" y="137"/>
                  </a:lnTo>
                  <a:lnTo>
                    <a:pt x="12" y="134"/>
                  </a:lnTo>
                  <a:lnTo>
                    <a:pt x="29" y="137"/>
                  </a:lnTo>
                  <a:lnTo>
                    <a:pt x="52" y="143"/>
                  </a:lnTo>
                  <a:lnTo>
                    <a:pt x="80" y="152"/>
                  </a:lnTo>
                  <a:lnTo>
                    <a:pt x="115" y="164"/>
                  </a:lnTo>
                  <a:lnTo>
                    <a:pt x="154" y="179"/>
                  </a:lnTo>
                  <a:lnTo>
                    <a:pt x="199" y="196"/>
                  </a:lnTo>
                  <a:lnTo>
                    <a:pt x="248" y="215"/>
                  </a:lnTo>
                  <a:lnTo>
                    <a:pt x="301" y="235"/>
                  </a:lnTo>
                  <a:lnTo>
                    <a:pt x="359" y="256"/>
                  </a:lnTo>
                  <a:lnTo>
                    <a:pt x="420" y="278"/>
                  </a:lnTo>
                  <a:lnTo>
                    <a:pt x="484" y="299"/>
                  </a:lnTo>
                  <a:lnTo>
                    <a:pt x="551" y="320"/>
                  </a:lnTo>
                  <a:lnTo>
                    <a:pt x="621" y="340"/>
                  </a:lnTo>
                  <a:lnTo>
                    <a:pt x="693" y="359"/>
                  </a:lnTo>
                  <a:lnTo>
                    <a:pt x="767" y="376"/>
                  </a:lnTo>
                  <a:lnTo>
                    <a:pt x="843" y="392"/>
                  </a:lnTo>
                  <a:lnTo>
                    <a:pt x="920" y="404"/>
                  </a:lnTo>
                  <a:lnTo>
                    <a:pt x="998" y="414"/>
                  </a:lnTo>
                  <a:lnTo>
                    <a:pt x="1077" y="420"/>
                  </a:lnTo>
                  <a:lnTo>
                    <a:pt x="1155" y="423"/>
                  </a:lnTo>
                  <a:lnTo>
                    <a:pt x="1234" y="421"/>
                  </a:lnTo>
                  <a:lnTo>
                    <a:pt x="1313" y="414"/>
                  </a:lnTo>
                  <a:lnTo>
                    <a:pt x="1390" y="403"/>
                  </a:lnTo>
                  <a:lnTo>
                    <a:pt x="1467" y="386"/>
                  </a:lnTo>
                  <a:lnTo>
                    <a:pt x="1542" y="363"/>
                  </a:lnTo>
                  <a:lnTo>
                    <a:pt x="1616" y="333"/>
                  </a:lnTo>
                  <a:lnTo>
                    <a:pt x="1688" y="297"/>
                  </a:lnTo>
                  <a:lnTo>
                    <a:pt x="1757" y="254"/>
                  </a:lnTo>
                  <a:lnTo>
                    <a:pt x="1823" y="203"/>
                  </a:lnTo>
                  <a:lnTo>
                    <a:pt x="1887" y="144"/>
                  </a:lnTo>
                  <a:lnTo>
                    <a:pt x="1823" y="203"/>
                  </a:lnTo>
                  <a:lnTo>
                    <a:pt x="1757" y="256"/>
                  </a:lnTo>
                  <a:lnTo>
                    <a:pt x="1688" y="302"/>
                  </a:lnTo>
                  <a:lnTo>
                    <a:pt x="1616" y="342"/>
                  </a:lnTo>
                  <a:lnTo>
                    <a:pt x="1543" y="376"/>
                  </a:lnTo>
                  <a:lnTo>
                    <a:pt x="1468" y="404"/>
                  </a:lnTo>
                  <a:lnTo>
                    <a:pt x="1392" y="426"/>
                  </a:lnTo>
                  <a:lnTo>
                    <a:pt x="1314" y="444"/>
                  </a:lnTo>
                  <a:lnTo>
                    <a:pt x="1236" y="457"/>
                  </a:lnTo>
                  <a:lnTo>
                    <a:pt x="1158" y="465"/>
                  </a:lnTo>
                  <a:lnTo>
                    <a:pt x="1079" y="469"/>
                  </a:lnTo>
                  <a:lnTo>
                    <a:pt x="1001" y="469"/>
                  </a:lnTo>
                  <a:lnTo>
                    <a:pt x="924" y="466"/>
                  </a:lnTo>
                  <a:lnTo>
                    <a:pt x="847" y="459"/>
                  </a:lnTo>
                  <a:lnTo>
                    <a:pt x="772" y="450"/>
                  </a:lnTo>
                  <a:lnTo>
                    <a:pt x="698" y="438"/>
                  </a:lnTo>
                  <a:lnTo>
                    <a:pt x="626" y="424"/>
                  </a:lnTo>
                  <a:lnTo>
                    <a:pt x="556" y="407"/>
                  </a:lnTo>
                  <a:lnTo>
                    <a:pt x="489" y="389"/>
                  </a:lnTo>
                  <a:lnTo>
                    <a:pt x="425" y="370"/>
                  </a:lnTo>
                  <a:lnTo>
                    <a:pt x="364" y="349"/>
                  </a:lnTo>
                  <a:lnTo>
                    <a:pt x="307" y="328"/>
                  </a:lnTo>
                  <a:lnTo>
                    <a:pt x="253" y="307"/>
                  </a:lnTo>
                  <a:lnTo>
                    <a:pt x="204" y="285"/>
                  </a:lnTo>
                  <a:lnTo>
                    <a:pt x="159" y="263"/>
                  </a:lnTo>
                  <a:lnTo>
                    <a:pt x="119" y="242"/>
                  </a:lnTo>
                  <a:lnTo>
                    <a:pt x="84" y="222"/>
                  </a:lnTo>
                  <a:lnTo>
                    <a:pt x="55" y="203"/>
                  </a:lnTo>
                  <a:lnTo>
                    <a:pt x="32" y="185"/>
                  </a:lnTo>
                  <a:lnTo>
                    <a:pt x="14" y="169"/>
                  </a:lnTo>
                  <a:lnTo>
                    <a:pt x="4" y="155"/>
                  </a:lnTo>
                  <a:lnTo>
                    <a:pt x="0" y="144"/>
                  </a:lnTo>
                </a:path>
              </a:pathLst>
            </a:custGeom>
            <a:solidFill>
              <a:srgbClr val="990000"/>
            </a:solidFill>
            <a:ln w="9525">
              <a:solidFill>
                <a:srgbClr val="7F0050"/>
              </a:solidFill>
              <a:round/>
              <a:headEnd/>
              <a:tailEnd/>
            </a:ln>
          </p:spPr>
          <p:txBody>
            <a:bodyPr anchor="ctr"/>
            <a:lstStyle/>
            <a:p>
              <a:endParaRPr lang="en-US" sz="2000" b="1">
                <a:solidFill>
                  <a:schemeClr val="tx1">
                    <a:lumMod val="25000"/>
                  </a:schemeClr>
                </a:solidFill>
                <a:effectLst>
                  <a:reflection blurRad="6350" stA="55000" endA="300" endPos="45500" dir="5400000" sy="-100000" algn="bl" rotWithShape="0"/>
                </a:effectLst>
                <a:latin typeface="UVF TypoSlabserif" panose="02000403050000020004" pitchFamily="2" charset="0"/>
                <a:cs typeface="Times New Roman" pitchFamily="18" charset="0"/>
              </a:endParaRPr>
            </a:p>
          </p:txBody>
        </p:sp>
        <p:sp>
          <p:nvSpPr>
            <p:cNvPr id="43" name="WordArt 41">
              <a:extLst>
                <a:ext uri="{FF2B5EF4-FFF2-40B4-BE49-F238E27FC236}">
                  <a16:creationId xmlns:a16="http://schemas.microsoft.com/office/drawing/2014/main" id="{F6C04502-824A-432C-A045-9511F450A136}"/>
                </a:ext>
              </a:extLst>
            </p:cNvPr>
            <p:cNvSpPr>
              <a:spLocks noChangeArrowheads="1" noChangeShapeType="1" noTextEdit="1"/>
            </p:cNvSpPr>
            <p:nvPr/>
          </p:nvSpPr>
          <p:spPr bwMode="auto">
            <a:xfrm rot="3050231">
              <a:off x="1386" y="2836"/>
              <a:ext cx="1279" cy="290"/>
            </a:xfrm>
            <a:prstGeom prst="rect">
              <a:avLst/>
            </a:prstGeom>
          </p:spPr>
          <p:txBody>
            <a:bodyPr wrap="none" fromWordArt="1">
              <a:prstTxWarp prst="textCanDown">
                <a:avLst>
                  <a:gd name="adj" fmla="val 33333"/>
                </a:avLst>
              </a:prstTxWarp>
            </a:bodyPr>
            <a:lstStyle/>
            <a:p>
              <a:pPr algn="ctr"/>
              <a:r>
                <a:rPr lang="en-US" sz="2000" b="1" kern="10" dirty="0" err="1">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rPr>
                <a:t>Địa</a:t>
              </a:r>
              <a:r>
                <a:rPr lang="en-US" sz="2000" b="1" kern="10" dirty="0">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rPr>
                <a:t> </a:t>
              </a:r>
              <a:r>
                <a:rPr lang="en-US" sz="2000" b="1" kern="10" dirty="0" err="1">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rPr>
                <a:t>hình</a:t>
              </a:r>
              <a:r>
                <a:rPr lang="en-US" sz="2000" b="1" kern="10" dirty="0">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rPr>
                <a:t> </a:t>
              </a:r>
            </a:p>
          </p:txBody>
        </p:sp>
      </p:grpSp>
      <p:grpSp>
        <p:nvGrpSpPr>
          <p:cNvPr id="44" name="Group 45">
            <a:extLst>
              <a:ext uri="{FF2B5EF4-FFF2-40B4-BE49-F238E27FC236}">
                <a16:creationId xmlns:a16="http://schemas.microsoft.com/office/drawing/2014/main" id="{57C99713-DC7E-47FA-ABF5-02DC238FD87B}"/>
              </a:ext>
            </a:extLst>
          </p:cNvPr>
          <p:cNvGrpSpPr/>
          <p:nvPr/>
        </p:nvGrpSpPr>
        <p:grpSpPr>
          <a:xfrm>
            <a:off x="7470542" y="1753499"/>
            <a:ext cx="3458192" cy="1869413"/>
            <a:chOff x="6894551" y="3940547"/>
            <a:chExt cx="2138362" cy="1280405"/>
          </a:xfrm>
        </p:grpSpPr>
        <p:sp>
          <p:nvSpPr>
            <p:cNvPr id="45" name="Freeform 55">
              <a:extLst>
                <a:ext uri="{FF2B5EF4-FFF2-40B4-BE49-F238E27FC236}">
                  <a16:creationId xmlns:a16="http://schemas.microsoft.com/office/drawing/2014/main" id="{5FA020E3-DA4D-4D71-9DDD-2AD5776EC40E}"/>
                </a:ext>
              </a:extLst>
            </p:cNvPr>
            <p:cNvSpPr>
              <a:spLocks/>
            </p:cNvSpPr>
            <p:nvPr/>
          </p:nvSpPr>
          <p:spPr bwMode="auto">
            <a:xfrm rot="21123253">
              <a:off x="6982982" y="4045379"/>
              <a:ext cx="1888525" cy="1175573"/>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2000" b="1">
                <a:solidFill>
                  <a:schemeClr val="tx1">
                    <a:lumMod val="25000"/>
                  </a:schemeClr>
                </a:solidFill>
                <a:effectLst>
                  <a:reflection blurRad="6350" stA="55000" endA="300" endPos="45500" dir="5400000" sy="-100000" algn="bl" rotWithShape="0"/>
                </a:effectLst>
                <a:latin typeface="UVF TypoSlabserif" panose="02000403050000020004" pitchFamily="2" charset="0"/>
              </a:endParaRPr>
            </a:p>
          </p:txBody>
        </p:sp>
        <p:sp>
          <p:nvSpPr>
            <p:cNvPr id="46" name="WordArt 56">
              <a:extLst>
                <a:ext uri="{FF2B5EF4-FFF2-40B4-BE49-F238E27FC236}">
                  <a16:creationId xmlns:a16="http://schemas.microsoft.com/office/drawing/2014/main" id="{70C9BCA7-A0E1-4AA2-8456-222287FD0CF3}"/>
                </a:ext>
              </a:extLst>
            </p:cNvPr>
            <p:cNvSpPr>
              <a:spLocks noChangeArrowheads="1" noChangeShapeType="1" noTextEdit="1"/>
            </p:cNvSpPr>
            <p:nvPr/>
          </p:nvSpPr>
          <p:spPr bwMode="auto">
            <a:xfrm rot="19670345">
              <a:off x="6894551" y="3940547"/>
              <a:ext cx="2138362" cy="447674"/>
            </a:xfrm>
            <a:prstGeom prst="rect">
              <a:avLst/>
            </a:prstGeom>
          </p:spPr>
          <p:txBody>
            <a:bodyPr wrap="none" fromWordArt="1">
              <a:prstTxWarp prst="textWave1">
                <a:avLst>
                  <a:gd name="adj1" fmla="val 13005"/>
                  <a:gd name="adj2" fmla="val 0"/>
                </a:avLst>
              </a:prstTxWarp>
            </a:bodyPr>
            <a:lstStyle/>
            <a:p>
              <a:pPr algn="ctr"/>
              <a:r>
                <a:rPr lang="en-US" sz="2000" b="1" kern="10" dirty="0" err="1">
                  <a:ln w="9525">
                    <a:noFill/>
                    <a:round/>
                    <a:headEnd/>
                    <a:tailEnd/>
                  </a:ln>
                  <a:solidFill>
                    <a:srgbClr val="00B050"/>
                  </a:solidFill>
                  <a:effectLst>
                    <a:reflection blurRad="6350" stA="55000" endA="300" endPos="45500" dir="5400000" sy="-100000" algn="bl" rotWithShape="0"/>
                  </a:effectLst>
                  <a:latin typeface="UVF TypoSlabserif" panose="02000403050000020004" pitchFamily="2" charset="0"/>
                  <a:cs typeface="Arial" pitchFamily="34" charset="0"/>
                </a:rPr>
                <a:t>Đồng</a:t>
              </a:r>
              <a:r>
                <a:rPr lang="en-US" sz="2000" b="1" kern="10" dirty="0">
                  <a:ln w="9525">
                    <a:noFill/>
                    <a:round/>
                    <a:headEnd/>
                    <a:tailEnd/>
                  </a:ln>
                  <a:solidFill>
                    <a:srgbClr val="00B050"/>
                  </a:solidFill>
                  <a:effectLst>
                    <a:reflection blurRad="6350" stA="55000" endA="300" endPos="45500" dir="5400000" sy="-100000" algn="bl" rotWithShape="0"/>
                  </a:effectLst>
                  <a:latin typeface="UVF TypoSlabserif" panose="02000403050000020004" pitchFamily="2" charset="0"/>
                  <a:cs typeface="Arial" pitchFamily="34" charset="0"/>
                </a:rPr>
                <a:t> </a:t>
              </a:r>
              <a:r>
                <a:rPr lang="en-US" sz="2000" b="1" kern="10" dirty="0" err="1">
                  <a:ln w="9525">
                    <a:noFill/>
                    <a:round/>
                    <a:headEnd/>
                    <a:tailEnd/>
                  </a:ln>
                  <a:solidFill>
                    <a:srgbClr val="00B050"/>
                  </a:solidFill>
                  <a:effectLst>
                    <a:reflection blurRad="6350" stA="55000" endA="300" endPos="45500" dir="5400000" sy="-100000" algn="bl" rotWithShape="0"/>
                  </a:effectLst>
                  <a:latin typeface="UVF TypoSlabserif" panose="02000403050000020004" pitchFamily="2" charset="0"/>
                  <a:cs typeface="Arial" pitchFamily="34" charset="0"/>
                </a:rPr>
                <a:t>bằng</a:t>
              </a:r>
              <a:endParaRPr lang="en-US" sz="2000" b="1" kern="10" dirty="0">
                <a:ln w="9525">
                  <a:noFill/>
                  <a:round/>
                  <a:headEnd/>
                  <a:tailEnd/>
                </a:ln>
                <a:solidFill>
                  <a:srgbClr val="00B050"/>
                </a:solidFill>
                <a:effectLst>
                  <a:reflection blurRad="6350" stA="55000" endA="300" endPos="45500" dir="5400000" sy="-100000" algn="bl" rotWithShape="0"/>
                </a:effectLst>
                <a:latin typeface="UVF TypoSlabserif" panose="02000403050000020004" pitchFamily="2" charset="0"/>
                <a:cs typeface="Arial" pitchFamily="34" charset="0"/>
              </a:endParaRPr>
            </a:p>
          </p:txBody>
        </p:sp>
      </p:grpSp>
      <p:grpSp>
        <p:nvGrpSpPr>
          <p:cNvPr id="47" name="Group 60">
            <a:extLst>
              <a:ext uri="{FF2B5EF4-FFF2-40B4-BE49-F238E27FC236}">
                <a16:creationId xmlns:a16="http://schemas.microsoft.com/office/drawing/2014/main" id="{42D8B21D-BBA4-45B6-AC53-07C6DD649CC2}"/>
              </a:ext>
            </a:extLst>
          </p:cNvPr>
          <p:cNvGrpSpPr>
            <a:grpSpLocks/>
          </p:cNvGrpSpPr>
          <p:nvPr/>
        </p:nvGrpSpPr>
        <p:grpSpPr bwMode="auto">
          <a:xfrm>
            <a:off x="7757877" y="3814917"/>
            <a:ext cx="3499272" cy="1059224"/>
            <a:chOff x="2699" y="3339"/>
            <a:chExt cx="1363" cy="457"/>
          </a:xfrm>
        </p:grpSpPr>
        <p:sp>
          <p:nvSpPr>
            <p:cNvPr id="48" name="WordArt 61">
              <a:extLst>
                <a:ext uri="{FF2B5EF4-FFF2-40B4-BE49-F238E27FC236}">
                  <a16:creationId xmlns:a16="http://schemas.microsoft.com/office/drawing/2014/main" id="{E5577B70-E0E7-4001-93F0-E6789135C071}"/>
                </a:ext>
              </a:extLst>
            </p:cNvPr>
            <p:cNvSpPr>
              <a:spLocks noChangeArrowheads="1" noChangeShapeType="1" noTextEdit="1"/>
            </p:cNvSpPr>
            <p:nvPr/>
          </p:nvSpPr>
          <p:spPr bwMode="auto">
            <a:xfrm rot="385128">
              <a:off x="2933" y="3455"/>
              <a:ext cx="1129" cy="262"/>
            </a:xfrm>
            <a:prstGeom prst="rect">
              <a:avLst/>
            </a:prstGeom>
          </p:spPr>
          <p:txBody>
            <a:bodyPr wrap="none" fromWordArt="1">
              <a:prstTxWarp prst="textWave1">
                <a:avLst>
                  <a:gd name="adj1" fmla="val 13005"/>
                  <a:gd name="adj2" fmla="val 0"/>
                </a:avLst>
              </a:prstTxWarp>
            </a:bodyPr>
            <a:lstStyle/>
            <a:p>
              <a:pPr algn="ctr"/>
              <a:r>
                <a:rPr lang="en-US" sz="2000" b="1" kern="10" dirty="0" err="1">
                  <a:ln w="9525">
                    <a:noFill/>
                    <a:round/>
                    <a:headEnd/>
                    <a:tailEnd/>
                  </a:ln>
                  <a:solidFill>
                    <a:schemeClr val="bg1">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rPr>
                <a:t>Cồn</a:t>
              </a:r>
              <a:r>
                <a:rPr lang="en-US" sz="2000" b="1" kern="10" dirty="0">
                  <a:ln w="9525">
                    <a:noFill/>
                    <a:round/>
                    <a:headEnd/>
                    <a:tailEnd/>
                  </a:ln>
                  <a:solidFill>
                    <a:schemeClr val="bg1">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rPr>
                <a:t> </a:t>
              </a:r>
              <a:r>
                <a:rPr lang="en-US" sz="2000" b="1" kern="10" dirty="0" err="1">
                  <a:ln w="9525">
                    <a:noFill/>
                    <a:round/>
                    <a:headEnd/>
                    <a:tailEnd/>
                  </a:ln>
                  <a:solidFill>
                    <a:schemeClr val="bg1">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rPr>
                <a:t>cát</a:t>
              </a:r>
              <a:endParaRPr lang="en-US" sz="2000" b="1" kern="10" dirty="0">
                <a:ln w="9525">
                  <a:noFill/>
                  <a:round/>
                  <a:headEnd/>
                  <a:tailEnd/>
                </a:ln>
                <a:solidFill>
                  <a:schemeClr val="bg1">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endParaRPr>
            </a:p>
          </p:txBody>
        </p:sp>
        <p:sp>
          <p:nvSpPr>
            <p:cNvPr id="49" name="Freeform 62">
              <a:extLst>
                <a:ext uri="{FF2B5EF4-FFF2-40B4-BE49-F238E27FC236}">
                  <a16:creationId xmlns:a16="http://schemas.microsoft.com/office/drawing/2014/main" id="{AE6B2A47-56EA-49DF-A21D-E964DBF6AA8A}"/>
                </a:ext>
              </a:extLst>
            </p:cNvPr>
            <p:cNvSpPr>
              <a:spLocks/>
            </p:cNvSpPr>
            <p:nvPr/>
          </p:nvSpPr>
          <p:spPr bwMode="auto">
            <a:xfrm>
              <a:off x="2699" y="3339"/>
              <a:ext cx="1276" cy="457"/>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2000" b="1">
                <a:solidFill>
                  <a:schemeClr val="tx1">
                    <a:lumMod val="25000"/>
                  </a:schemeClr>
                </a:solidFill>
                <a:effectLst>
                  <a:reflection blurRad="6350" stA="55000" endA="300" endPos="45500" dir="5400000" sy="-100000" algn="bl" rotWithShape="0"/>
                </a:effectLst>
                <a:latin typeface="UVF TypoSlabserif" panose="02000403050000020004" pitchFamily="2" charset="0"/>
              </a:endParaRPr>
            </a:p>
          </p:txBody>
        </p:sp>
      </p:grpSp>
      <p:grpSp>
        <p:nvGrpSpPr>
          <p:cNvPr id="50" name="Group 60">
            <a:extLst>
              <a:ext uri="{FF2B5EF4-FFF2-40B4-BE49-F238E27FC236}">
                <a16:creationId xmlns:a16="http://schemas.microsoft.com/office/drawing/2014/main" id="{E235DB9B-A76E-4FC6-BCFC-3E589F9C6682}"/>
              </a:ext>
            </a:extLst>
          </p:cNvPr>
          <p:cNvGrpSpPr>
            <a:grpSpLocks/>
          </p:cNvGrpSpPr>
          <p:nvPr/>
        </p:nvGrpSpPr>
        <p:grpSpPr bwMode="auto">
          <a:xfrm>
            <a:off x="7756800" y="3826446"/>
            <a:ext cx="3288751" cy="2229700"/>
            <a:chOff x="2805" y="2962"/>
            <a:chExt cx="1281" cy="962"/>
          </a:xfrm>
        </p:grpSpPr>
        <p:sp>
          <p:nvSpPr>
            <p:cNvPr id="51" name="WordArt 61">
              <a:extLst>
                <a:ext uri="{FF2B5EF4-FFF2-40B4-BE49-F238E27FC236}">
                  <a16:creationId xmlns:a16="http://schemas.microsoft.com/office/drawing/2014/main" id="{D4B93269-9A20-4201-B55F-AF8B88CB84E0}"/>
                </a:ext>
              </a:extLst>
            </p:cNvPr>
            <p:cNvSpPr>
              <a:spLocks noChangeArrowheads="1" noChangeShapeType="1" noTextEdit="1"/>
            </p:cNvSpPr>
            <p:nvPr/>
          </p:nvSpPr>
          <p:spPr bwMode="auto">
            <a:xfrm rot="1078293">
              <a:off x="2892" y="3540"/>
              <a:ext cx="1194" cy="245"/>
            </a:xfrm>
            <a:prstGeom prst="rect">
              <a:avLst/>
            </a:prstGeom>
          </p:spPr>
          <p:txBody>
            <a:bodyPr wrap="none" fromWordArt="1">
              <a:prstTxWarp prst="textWave1">
                <a:avLst>
                  <a:gd name="adj1" fmla="val 13005"/>
                  <a:gd name="adj2" fmla="val 0"/>
                </a:avLst>
              </a:prstTxWarp>
            </a:bodyPr>
            <a:lstStyle/>
            <a:p>
              <a:pPr algn="ctr"/>
              <a:r>
                <a:rPr lang="en-US" sz="2000" b="1" kern="10" dirty="0" err="1">
                  <a:ln w="9525">
                    <a:noFill/>
                    <a:round/>
                    <a:headEnd/>
                    <a:tailEnd/>
                  </a:ln>
                  <a:solidFill>
                    <a:schemeClr val="accent4">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rPr>
                <a:t>Đầm</a:t>
              </a:r>
              <a:r>
                <a:rPr lang="en-US" sz="2000" b="1" kern="10" dirty="0">
                  <a:ln w="9525">
                    <a:noFill/>
                    <a:round/>
                    <a:headEnd/>
                    <a:tailEnd/>
                  </a:ln>
                  <a:solidFill>
                    <a:schemeClr val="accent4">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rPr>
                <a:t> </a:t>
              </a:r>
              <a:r>
                <a:rPr lang="en-US" sz="2000" b="1" kern="10" dirty="0" err="1">
                  <a:ln w="9525">
                    <a:noFill/>
                    <a:round/>
                    <a:headEnd/>
                    <a:tailEnd/>
                  </a:ln>
                  <a:solidFill>
                    <a:schemeClr val="accent4">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rPr>
                <a:t>phá</a:t>
              </a:r>
              <a:endParaRPr lang="en-US" sz="2000" b="1" kern="10" dirty="0">
                <a:ln w="9525">
                  <a:noFill/>
                  <a:round/>
                  <a:headEnd/>
                  <a:tailEnd/>
                </a:ln>
                <a:solidFill>
                  <a:schemeClr val="accent4">
                    <a:lumMod val="50000"/>
                  </a:schemeClr>
                </a:solidFill>
                <a:effectLst>
                  <a:reflection blurRad="6350" stA="55000" endA="300" endPos="45500" dir="5400000" sy="-100000" algn="bl" rotWithShape="0"/>
                </a:effectLst>
                <a:latin typeface="UVF TypoSlabserif" panose="02000403050000020004" pitchFamily="2" charset="0"/>
                <a:cs typeface="Arial" pitchFamily="34" charset="0"/>
              </a:endParaRPr>
            </a:p>
          </p:txBody>
        </p:sp>
        <p:sp>
          <p:nvSpPr>
            <p:cNvPr id="52" name="Freeform 62">
              <a:extLst>
                <a:ext uri="{FF2B5EF4-FFF2-40B4-BE49-F238E27FC236}">
                  <a16:creationId xmlns:a16="http://schemas.microsoft.com/office/drawing/2014/main" id="{FCBE8EB3-AA21-42C7-A081-20A36865E50E}"/>
                </a:ext>
              </a:extLst>
            </p:cNvPr>
            <p:cNvSpPr>
              <a:spLocks/>
            </p:cNvSpPr>
            <p:nvPr/>
          </p:nvSpPr>
          <p:spPr bwMode="auto">
            <a:xfrm>
              <a:off x="2805" y="2962"/>
              <a:ext cx="1129" cy="962"/>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sz="2000" b="1">
                <a:solidFill>
                  <a:schemeClr val="tx1">
                    <a:lumMod val="25000"/>
                  </a:schemeClr>
                </a:solidFill>
                <a:effectLst>
                  <a:reflection blurRad="6350" stA="55000" endA="300" endPos="45500" dir="5400000" sy="-100000" algn="bl" rotWithShape="0"/>
                </a:effectLst>
                <a:latin typeface="UVF TypoSlabserif" panose="02000403050000020004" pitchFamily="2" charset="0"/>
              </a:endParaRPr>
            </a:p>
          </p:txBody>
        </p:sp>
      </p:grpSp>
      <p:grpSp>
        <p:nvGrpSpPr>
          <p:cNvPr id="53" name="Group 45">
            <a:extLst>
              <a:ext uri="{FF2B5EF4-FFF2-40B4-BE49-F238E27FC236}">
                <a16:creationId xmlns:a16="http://schemas.microsoft.com/office/drawing/2014/main" id="{C339BB32-C18B-48D1-A237-61F5019883A7}"/>
              </a:ext>
            </a:extLst>
          </p:cNvPr>
          <p:cNvGrpSpPr/>
          <p:nvPr/>
        </p:nvGrpSpPr>
        <p:grpSpPr>
          <a:xfrm>
            <a:off x="7693293" y="2693590"/>
            <a:ext cx="4294892" cy="830313"/>
            <a:chOff x="6166464" y="3865853"/>
            <a:chExt cx="2655733" cy="568701"/>
          </a:xfrm>
        </p:grpSpPr>
        <p:sp>
          <p:nvSpPr>
            <p:cNvPr id="54" name="Freeform 55">
              <a:extLst>
                <a:ext uri="{FF2B5EF4-FFF2-40B4-BE49-F238E27FC236}">
                  <a16:creationId xmlns:a16="http://schemas.microsoft.com/office/drawing/2014/main" id="{2F26DACE-AC33-4E67-87FD-07A62E0F4B7A}"/>
                </a:ext>
              </a:extLst>
            </p:cNvPr>
            <p:cNvSpPr>
              <a:spLocks/>
            </p:cNvSpPr>
            <p:nvPr/>
          </p:nvSpPr>
          <p:spPr bwMode="auto">
            <a:xfrm rot="21123253">
              <a:off x="6166464" y="4108193"/>
              <a:ext cx="2655733" cy="326361"/>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sz="2000" b="1">
                <a:solidFill>
                  <a:schemeClr val="tx1">
                    <a:lumMod val="25000"/>
                  </a:schemeClr>
                </a:solidFill>
                <a:effectLst>
                  <a:reflection blurRad="6350" stA="55000" endA="300" endPos="45500" dir="5400000" sy="-100000" algn="bl" rotWithShape="0"/>
                </a:effectLst>
                <a:latin typeface="UVF TypoSlabserif" panose="02000403050000020004" pitchFamily="2" charset="0"/>
              </a:endParaRPr>
            </a:p>
          </p:txBody>
        </p:sp>
        <p:sp>
          <p:nvSpPr>
            <p:cNvPr id="55" name="WordArt 56">
              <a:extLst>
                <a:ext uri="{FF2B5EF4-FFF2-40B4-BE49-F238E27FC236}">
                  <a16:creationId xmlns:a16="http://schemas.microsoft.com/office/drawing/2014/main" id="{5E07D608-DB83-44D5-B5F7-0A45DAD9DCD0}"/>
                </a:ext>
              </a:extLst>
            </p:cNvPr>
            <p:cNvSpPr>
              <a:spLocks noChangeArrowheads="1" noChangeShapeType="1" noTextEdit="1"/>
            </p:cNvSpPr>
            <p:nvPr/>
          </p:nvSpPr>
          <p:spPr bwMode="auto">
            <a:xfrm rot="20439336">
              <a:off x="6708214" y="3865853"/>
              <a:ext cx="2046061" cy="343661"/>
            </a:xfrm>
            <a:prstGeom prst="rect">
              <a:avLst/>
            </a:prstGeom>
          </p:spPr>
          <p:txBody>
            <a:bodyPr wrap="none" fromWordArt="1">
              <a:prstTxWarp prst="textWave1">
                <a:avLst>
                  <a:gd name="adj1" fmla="val 13005"/>
                  <a:gd name="adj2" fmla="val 0"/>
                </a:avLst>
              </a:prstTxWarp>
            </a:bodyPr>
            <a:lstStyle/>
            <a:p>
              <a:pPr algn="ctr"/>
              <a:r>
                <a:rPr lang="en-US" sz="2000" b="1" kern="10" dirty="0" err="1">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cs typeface="Arial" pitchFamily="34" charset="0"/>
                </a:rPr>
                <a:t>Đồi</a:t>
              </a:r>
              <a:r>
                <a:rPr lang="en-US" sz="2000" b="1" kern="10" dirty="0">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cs typeface="Arial" pitchFamily="34" charset="0"/>
                </a:rPr>
                <a:t> </a:t>
              </a:r>
              <a:r>
                <a:rPr lang="en-US" sz="2000" b="1" kern="10" dirty="0" err="1">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cs typeface="Arial" pitchFamily="34" charset="0"/>
                </a:rPr>
                <a:t>núi</a:t>
              </a:r>
              <a:endParaRPr lang="en-US" sz="2000" b="1" kern="10" dirty="0">
                <a:ln w="9525">
                  <a:noFill/>
                  <a:round/>
                  <a:headEnd/>
                  <a:tailEnd/>
                </a:ln>
                <a:solidFill>
                  <a:schemeClr val="tx1">
                    <a:lumMod val="25000"/>
                  </a:schemeClr>
                </a:solidFill>
                <a:effectLst>
                  <a:reflection blurRad="6350" stA="55000" endA="300" endPos="45500" dir="5400000" sy="-100000" algn="bl" rotWithShape="0"/>
                </a:effectLst>
                <a:latin typeface="UVF TypoSlabserif" panose="02000403050000020004" pitchFamily="2" charset="0"/>
                <a:cs typeface="Arial" pitchFamily="34" charset="0"/>
              </a:endParaRPr>
            </a:p>
          </p:txBody>
        </p:sp>
      </p:grpSp>
      <p:sp>
        <p:nvSpPr>
          <p:cNvPr id="56" name="Rounded Rectangle 2">
            <a:extLst>
              <a:ext uri="{FF2B5EF4-FFF2-40B4-BE49-F238E27FC236}">
                <a16:creationId xmlns:a16="http://schemas.microsoft.com/office/drawing/2014/main" id="{AD9B9BFB-04B4-457F-BFBF-E65134EA1816}"/>
              </a:ext>
            </a:extLst>
          </p:cNvPr>
          <p:cNvSpPr/>
          <p:nvPr/>
        </p:nvSpPr>
        <p:spPr>
          <a:xfrm>
            <a:off x="0" y="222556"/>
            <a:ext cx="3024554" cy="600139"/>
          </a:xfrm>
          <a:custGeom>
            <a:avLst/>
            <a:gdLst>
              <a:gd name="connsiteX0" fmla="*/ 0 w 3024554"/>
              <a:gd name="connsiteY0" fmla="*/ 0 h 600139"/>
              <a:gd name="connsiteX1" fmla="*/ 572142 w 3024554"/>
              <a:gd name="connsiteY1" fmla="*/ 0 h 600139"/>
              <a:gd name="connsiteX2" fmla="*/ 1089794 w 3024554"/>
              <a:gd name="connsiteY2" fmla="*/ 0 h 600139"/>
              <a:gd name="connsiteX3" fmla="*/ 1552956 w 3024554"/>
              <a:gd name="connsiteY3" fmla="*/ 0 h 600139"/>
              <a:gd name="connsiteX4" fmla="*/ 2070609 w 3024554"/>
              <a:gd name="connsiteY4" fmla="*/ 0 h 600139"/>
              <a:gd name="connsiteX5" fmla="*/ 2724485 w 3024554"/>
              <a:gd name="connsiteY5" fmla="*/ 0 h 600139"/>
              <a:gd name="connsiteX6" fmla="*/ 3024554 w 3024554"/>
              <a:gd name="connsiteY6" fmla="*/ 300070 h 600139"/>
              <a:gd name="connsiteX7" fmla="*/ 2724485 w 3024554"/>
              <a:gd name="connsiteY7" fmla="*/ 600139 h 600139"/>
              <a:gd name="connsiteX8" fmla="*/ 2234078 w 3024554"/>
              <a:gd name="connsiteY8" fmla="*/ 600139 h 600139"/>
              <a:gd name="connsiteX9" fmla="*/ 1716426 w 3024554"/>
              <a:gd name="connsiteY9" fmla="*/ 600139 h 600139"/>
              <a:gd name="connsiteX10" fmla="*/ 1253263 w 3024554"/>
              <a:gd name="connsiteY10" fmla="*/ 600139 h 600139"/>
              <a:gd name="connsiteX11" fmla="*/ 762856 w 3024554"/>
              <a:gd name="connsiteY11" fmla="*/ 600139 h 600139"/>
              <a:gd name="connsiteX12" fmla="*/ 0 w 3024554"/>
              <a:gd name="connsiteY12" fmla="*/ 600139 h 600139"/>
              <a:gd name="connsiteX13" fmla="*/ 0 w 3024554"/>
              <a:gd name="connsiteY13" fmla="*/ 300070 h 600139"/>
              <a:gd name="connsiteX14" fmla="*/ 0 w 3024554"/>
              <a:gd name="connsiteY14"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4554" h="600139" fill="none" extrusionOk="0">
                <a:moveTo>
                  <a:pt x="0" y="0"/>
                </a:moveTo>
                <a:cubicBezTo>
                  <a:pt x="239480" y="-32489"/>
                  <a:pt x="421428" y="35137"/>
                  <a:pt x="572142" y="0"/>
                </a:cubicBezTo>
                <a:cubicBezTo>
                  <a:pt x="722856" y="-35137"/>
                  <a:pt x="872833" y="43659"/>
                  <a:pt x="1089794" y="0"/>
                </a:cubicBezTo>
                <a:cubicBezTo>
                  <a:pt x="1306755" y="-43659"/>
                  <a:pt x="1394041" y="54698"/>
                  <a:pt x="1552956" y="0"/>
                </a:cubicBezTo>
                <a:cubicBezTo>
                  <a:pt x="1711871" y="-54698"/>
                  <a:pt x="1952864" y="43266"/>
                  <a:pt x="2070609" y="0"/>
                </a:cubicBezTo>
                <a:cubicBezTo>
                  <a:pt x="2188354" y="-43266"/>
                  <a:pt x="2534020" y="7051"/>
                  <a:pt x="2724485" y="0"/>
                </a:cubicBezTo>
                <a:cubicBezTo>
                  <a:pt x="2850687" y="59411"/>
                  <a:pt x="2874120" y="196730"/>
                  <a:pt x="3024554" y="300070"/>
                </a:cubicBezTo>
                <a:cubicBezTo>
                  <a:pt x="2975984" y="399546"/>
                  <a:pt x="2766895" y="503636"/>
                  <a:pt x="2724485" y="600139"/>
                </a:cubicBezTo>
                <a:cubicBezTo>
                  <a:pt x="2590037" y="634190"/>
                  <a:pt x="2370584" y="568591"/>
                  <a:pt x="2234078" y="600139"/>
                </a:cubicBezTo>
                <a:cubicBezTo>
                  <a:pt x="2097572" y="631687"/>
                  <a:pt x="1851802" y="552910"/>
                  <a:pt x="1716426" y="600139"/>
                </a:cubicBezTo>
                <a:cubicBezTo>
                  <a:pt x="1581050" y="647368"/>
                  <a:pt x="1435721" y="573565"/>
                  <a:pt x="1253263" y="600139"/>
                </a:cubicBezTo>
                <a:cubicBezTo>
                  <a:pt x="1070805" y="626713"/>
                  <a:pt x="983059" y="561786"/>
                  <a:pt x="762856" y="600139"/>
                </a:cubicBezTo>
                <a:cubicBezTo>
                  <a:pt x="542653" y="638492"/>
                  <a:pt x="313053" y="589765"/>
                  <a:pt x="0" y="600139"/>
                </a:cubicBezTo>
                <a:cubicBezTo>
                  <a:pt x="-6331" y="507699"/>
                  <a:pt x="23060" y="439807"/>
                  <a:pt x="0" y="300070"/>
                </a:cubicBezTo>
                <a:cubicBezTo>
                  <a:pt x="-23060" y="160333"/>
                  <a:pt x="14132" y="126098"/>
                  <a:pt x="0" y="0"/>
                </a:cubicBezTo>
                <a:close/>
              </a:path>
              <a:path w="3024554" h="600139" stroke="0" extrusionOk="0">
                <a:moveTo>
                  <a:pt x="0" y="0"/>
                </a:moveTo>
                <a:cubicBezTo>
                  <a:pt x="171207" y="-4876"/>
                  <a:pt x="311152" y="44778"/>
                  <a:pt x="544897" y="0"/>
                </a:cubicBezTo>
                <a:cubicBezTo>
                  <a:pt x="778642" y="-44778"/>
                  <a:pt x="872201" y="41102"/>
                  <a:pt x="1117039" y="0"/>
                </a:cubicBezTo>
                <a:cubicBezTo>
                  <a:pt x="1361877" y="-41102"/>
                  <a:pt x="1567205" y="15607"/>
                  <a:pt x="1716426" y="0"/>
                </a:cubicBezTo>
                <a:cubicBezTo>
                  <a:pt x="1865647" y="-15607"/>
                  <a:pt x="2387284" y="85099"/>
                  <a:pt x="2724485" y="0"/>
                </a:cubicBezTo>
                <a:cubicBezTo>
                  <a:pt x="2840400" y="70913"/>
                  <a:pt x="2869839" y="193640"/>
                  <a:pt x="3024554" y="300070"/>
                </a:cubicBezTo>
                <a:cubicBezTo>
                  <a:pt x="2962471" y="416448"/>
                  <a:pt x="2809450" y="480442"/>
                  <a:pt x="2724485" y="600139"/>
                </a:cubicBezTo>
                <a:cubicBezTo>
                  <a:pt x="2490082" y="655891"/>
                  <a:pt x="2460923" y="563535"/>
                  <a:pt x="2234078" y="600139"/>
                </a:cubicBezTo>
                <a:cubicBezTo>
                  <a:pt x="2007233" y="636743"/>
                  <a:pt x="1925784" y="535399"/>
                  <a:pt x="1689181" y="600139"/>
                </a:cubicBezTo>
                <a:cubicBezTo>
                  <a:pt x="1452578" y="664879"/>
                  <a:pt x="1300270" y="592469"/>
                  <a:pt x="1198773" y="600139"/>
                </a:cubicBezTo>
                <a:cubicBezTo>
                  <a:pt x="1097276" y="607809"/>
                  <a:pt x="749115" y="549083"/>
                  <a:pt x="626632" y="600139"/>
                </a:cubicBezTo>
                <a:cubicBezTo>
                  <a:pt x="504149" y="651195"/>
                  <a:pt x="135949" y="579318"/>
                  <a:pt x="0" y="600139"/>
                </a:cubicBezTo>
                <a:cubicBezTo>
                  <a:pt x="-32371" y="463526"/>
                  <a:pt x="28747" y="426014"/>
                  <a:pt x="0" y="306071"/>
                </a:cubicBezTo>
                <a:cubicBezTo>
                  <a:pt x="-28747" y="186128"/>
                  <a:pt x="25630" y="131059"/>
                  <a:pt x="0" y="0"/>
                </a:cubicBezTo>
                <a:close/>
              </a:path>
            </a:pathLst>
          </a:custGeom>
          <a:solidFill>
            <a:schemeClr val="tx2">
              <a:lumMod val="20000"/>
              <a:lumOff val="80000"/>
            </a:schemeClr>
          </a:solidFill>
          <a:ln w="19050">
            <a:prstDash val="dashDot"/>
            <a:extLst>
              <a:ext uri="{C807C97D-BFC1-408E-A445-0C87EB9F89A2}">
                <ask:lineSketchStyleProps xmlns:ask="http://schemas.microsoft.com/office/drawing/2018/sketchyshapes" sd="970588462">
                  <a:prstGeom prst="homePlate">
                    <a:avLst/>
                  </a:prstGeom>
                  <ask:type>
                    <ask:lineSketchScribble/>
                  </ask:type>
                </ask:lineSketchStyleProps>
              </a:ext>
            </a:extLs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Loko" panose="02040603050506020204" pitchFamily="18" charset="0"/>
                <a:cs typeface="#9Slide03 Arima Madurai Black" panose="00000A00000000000000" pitchFamily="2" charset="0"/>
              </a:rPr>
              <a:t>Địa hình</a:t>
            </a:r>
          </a:p>
        </p:txBody>
      </p:sp>
      <p:pic>
        <p:nvPicPr>
          <p:cNvPr id="57" name="Picture 2" descr="Câu 1 trang 53 Vở bài tập Địa lí 4: Quan sát hình trang 135 trong SGK, hãy  sắp xếp các đồng bằng duyên hải miền Trung vào các ô trống sau theo">
            <a:extLst>
              <a:ext uri="{FF2B5EF4-FFF2-40B4-BE49-F238E27FC236}">
                <a16:creationId xmlns:a16="http://schemas.microsoft.com/office/drawing/2014/main" id="{7C7A2D22-0790-42E6-BFF8-1E4D9B0819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5336"/>
          <a:stretch/>
        </p:blipFill>
        <p:spPr bwMode="auto">
          <a:xfrm>
            <a:off x="329596" y="1355578"/>
            <a:ext cx="3627835" cy="4966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690B792D-289A-49FA-9842-180AEF25D1AE}"/>
              </a:ext>
            </a:extLst>
          </p:cNvPr>
          <p:cNvSpPr txBox="1"/>
          <p:nvPr/>
        </p:nvSpPr>
        <p:spPr>
          <a:xfrm>
            <a:off x="213236" y="6464887"/>
            <a:ext cx="4326138" cy="307777"/>
          </a:xfrm>
          <a:prstGeom prst="rect">
            <a:avLst/>
          </a:prstGeom>
          <a:solidFill>
            <a:schemeClr val="accent3">
              <a:lumMod val="20000"/>
              <a:lumOff val="80000"/>
            </a:schemeClr>
          </a:solidFill>
          <a:ln w="19050">
            <a:solidFill>
              <a:srgbClr val="00FFFF"/>
            </a:solidFill>
          </a:ln>
        </p:spPr>
        <p:txBody>
          <a:bodyPr wrap="square">
            <a:spAutoFit/>
          </a:bodyPr>
          <a:lstStyle/>
          <a:p>
            <a:pPr algn="ctr"/>
            <a:r>
              <a:rPr lang="en-US" b="1">
                <a:solidFill>
                  <a:srgbClr val="002060"/>
                </a:solidFill>
                <a:effectLst>
                  <a:outerShdw blurRad="38100" dist="38100" dir="2700000" algn="tl">
                    <a:srgbClr val="000000">
                      <a:alpha val="43137"/>
                    </a:srgbClr>
                  </a:outerShdw>
                </a:effectLst>
                <a:latin typeface="UVF TypoSlabserif" panose="02000403050000020004" pitchFamily="2" charset="0"/>
              </a:rPr>
              <a:t>Hình 1. Lược đồ dải đồng bằng Duyên hải miền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0-#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 presetClass="entr" presetSubtype="16"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ox(in)">
                                      <p:cBhvr>
                                        <p:cTn id="18" dur="500"/>
                                        <p:tgtEl>
                                          <p:spTgt spid="41"/>
                                        </p:tgtEl>
                                      </p:cBhvr>
                                    </p:animEffect>
                                  </p:childTnLst>
                                </p:cTn>
                              </p:par>
                            </p:childTnLst>
                          </p:cTn>
                        </p:par>
                        <p:par>
                          <p:cTn id="19" fill="hold">
                            <p:stCondLst>
                              <p:cond delay="1000"/>
                            </p:stCondLst>
                            <p:childTnLst>
                              <p:par>
                                <p:cTn id="20" presetID="3" presetClass="entr" presetSubtype="1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linds(horizontal)">
                                      <p:cBhvr>
                                        <p:cTn id="22" dur="500"/>
                                        <p:tgtEl>
                                          <p:spTgt spid="44"/>
                                        </p:tgtEl>
                                      </p:cBhvr>
                                    </p:animEffect>
                                  </p:childTnLst>
                                </p:cTn>
                              </p:par>
                            </p:childTnLst>
                          </p:cTn>
                        </p:par>
                        <p:par>
                          <p:cTn id="23" fill="hold">
                            <p:stCondLst>
                              <p:cond delay="1500"/>
                            </p:stCondLst>
                            <p:childTnLst>
                              <p:par>
                                <p:cTn id="24" presetID="3" presetClass="entr" presetSubtype="10"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linds(horizontal)">
                                      <p:cBhvr>
                                        <p:cTn id="26" dur="500"/>
                                        <p:tgtEl>
                                          <p:spTgt spid="53"/>
                                        </p:tgtEl>
                                      </p:cBhvr>
                                    </p:animEffect>
                                  </p:childTnLst>
                                </p:cTn>
                              </p:par>
                            </p:childTnLst>
                          </p:cTn>
                        </p:par>
                        <p:par>
                          <p:cTn id="27" fill="hold">
                            <p:stCondLst>
                              <p:cond delay="2000"/>
                            </p:stCondLst>
                            <p:childTnLst>
                              <p:par>
                                <p:cTn id="28" presetID="4" presetClass="entr" presetSubtype="16"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ox(in)">
                                      <p:cBhvr>
                                        <p:cTn id="30" dur="500"/>
                                        <p:tgtEl>
                                          <p:spTgt spid="47"/>
                                        </p:tgtEl>
                                      </p:cBhvr>
                                    </p:animEffect>
                                  </p:childTnLst>
                                </p:cTn>
                              </p:par>
                            </p:childTnLst>
                          </p:cTn>
                        </p:par>
                        <p:par>
                          <p:cTn id="31" fill="hold">
                            <p:stCondLst>
                              <p:cond delay="2500"/>
                            </p:stCondLst>
                            <p:childTnLst>
                              <p:par>
                                <p:cTn id="32" presetID="4" presetClass="entr" presetSubtype="16"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ox(in)">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 name="Rounded Rectangle 2">
            <a:extLst>
              <a:ext uri="{FF2B5EF4-FFF2-40B4-BE49-F238E27FC236}">
                <a16:creationId xmlns:a16="http://schemas.microsoft.com/office/drawing/2014/main" id="{97C7F4D2-BB12-4935-981B-74CB618CF27F}"/>
              </a:ext>
            </a:extLst>
          </p:cNvPr>
          <p:cNvSpPr/>
          <p:nvPr/>
        </p:nvSpPr>
        <p:spPr>
          <a:xfrm>
            <a:off x="0" y="144158"/>
            <a:ext cx="2396836" cy="600139"/>
          </a:xfrm>
          <a:custGeom>
            <a:avLst/>
            <a:gdLst>
              <a:gd name="connsiteX0" fmla="*/ 0 w 2396836"/>
              <a:gd name="connsiteY0" fmla="*/ 0 h 600139"/>
              <a:gd name="connsiteX1" fmla="*/ 482256 w 2396836"/>
              <a:gd name="connsiteY1" fmla="*/ 0 h 600139"/>
              <a:gd name="connsiteX2" fmla="*/ 1048384 w 2396836"/>
              <a:gd name="connsiteY2" fmla="*/ 0 h 600139"/>
              <a:gd name="connsiteX3" fmla="*/ 1551608 w 2396836"/>
              <a:gd name="connsiteY3" fmla="*/ 0 h 600139"/>
              <a:gd name="connsiteX4" fmla="*/ 2096767 w 2396836"/>
              <a:gd name="connsiteY4" fmla="*/ 0 h 600139"/>
              <a:gd name="connsiteX5" fmla="*/ 2396836 w 2396836"/>
              <a:gd name="connsiteY5" fmla="*/ 300070 h 600139"/>
              <a:gd name="connsiteX6" fmla="*/ 2096767 w 2396836"/>
              <a:gd name="connsiteY6" fmla="*/ 600139 h 600139"/>
              <a:gd name="connsiteX7" fmla="*/ 1572575 w 2396836"/>
              <a:gd name="connsiteY7" fmla="*/ 600139 h 600139"/>
              <a:gd name="connsiteX8" fmla="*/ 1090319 w 2396836"/>
              <a:gd name="connsiteY8" fmla="*/ 600139 h 600139"/>
              <a:gd name="connsiteX9" fmla="*/ 566127 w 2396836"/>
              <a:gd name="connsiteY9" fmla="*/ 600139 h 600139"/>
              <a:gd name="connsiteX10" fmla="*/ 0 w 2396836"/>
              <a:gd name="connsiteY10" fmla="*/ 600139 h 600139"/>
              <a:gd name="connsiteX11" fmla="*/ 0 w 2396836"/>
              <a:gd name="connsiteY11" fmla="*/ 318074 h 600139"/>
              <a:gd name="connsiteX12" fmla="*/ 0 w 2396836"/>
              <a:gd name="connsiteY12"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6836" h="600139" fill="none" extrusionOk="0">
                <a:moveTo>
                  <a:pt x="0" y="0"/>
                </a:moveTo>
                <a:cubicBezTo>
                  <a:pt x="166413" y="-34736"/>
                  <a:pt x="385573" y="8172"/>
                  <a:pt x="482256" y="0"/>
                </a:cubicBezTo>
                <a:cubicBezTo>
                  <a:pt x="578939" y="-8172"/>
                  <a:pt x="828390" y="53597"/>
                  <a:pt x="1048384" y="0"/>
                </a:cubicBezTo>
                <a:cubicBezTo>
                  <a:pt x="1268378" y="-53597"/>
                  <a:pt x="1314110" y="21832"/>
                  <a:pt x="1551608" y="0"/>
                </a:cubicBezTo>
                <a:cubicBezTo>
                  <a:pt x="1789106" y="-21832"/>
                  <a:pt x="1897275" y="11826"/>
                  <a:pt x="2096767" y="0"/>
                </a:cubicBezTo>
                <a:cubicBezTo>
                  <a:pt x="2225930" y="75267"/>
                  <a:pt x="2229221" y="194708"/>
                  <a:pt x="2396836" y="300070"/>
                </a:cubicBezTo>
                <a:cubicBezTo>
                  <a:pt x="2301663" y="452062"/>
                  <a:pt x="2168095" y="495253"/>
                  <a:pt x="2096767" y="600139"/>
                </a:cubicBezTo>
                <a:cubicBezTo>
                  <a:pt x="1971923" y="610200"/>
                  <a:pt x="1690681" y="567968"/>
                  <a:pt x="1572575" y="600139"/>
                </a:cubicBezTo>
                <a:cubicBezTo>
                  <a:pt x="1454469" y="632310"/>
                  <a:pt x="1232603" y="582903"/>
                  <a:pt x="1090319" y="600139"/>
                </a:cubicBezTo>
                <a:cubicBezTo>
                  <a:pt x="948035" y="617375"/>
                  <a:pt x="816618" y="549778"/>
                  <a:pt x="566127" y="600139"/>
                </a:cubicBezTo>
                <a:cubicBezTo>
                  <a:pt x="315636" y="650500"/>
                  <a:pt x="259616" y="595931"/>
                  <a:pt x="0" y="600139"/>
                </a:cubicBezTo>
                <a:cubicBezTo>
                  <a:pt x="-15761" y="469535"/>
                  <a:pt x="27564" y="452698"/>
                  <a:pt x="0" y="318074"/>
                </a:cubicBezTo>
                <a:cubicBezTo>
                  <a:pt x="-27564" y="183450"/>
                  <a:pt x="12009" y="129661"/>
                  <a:pt x="0" y="0"/>
                </a:cubicBezTo>
                <a:close/>
              </a:path>
              <a:path w="2396836" h="600139" stroke="0" extrusionOk="0">
                <a:moveTo>
                  <a:pt x="0" y="0"/>
                </a:moveTo>
                <a:cubicBezTo>
                  <a:pt x="233013" y="-8724"/>
                  <a:pt x="391432" y="21079"/>
                  <a:pt x="524192" y="0"/>
                </a:cubicBezTo>
                <a:cubicBezTo>
                  <a:pt x="656952" y="-21079"/>
                  <a:pt x="906424" y="9581"/>
                  <a:pt x="1069351" y="0"/>
                </a:cubicBezTo>
                <a:cubicBezTo>
                  <a:pt x="1232278" y="-9581"/>
                  <a:pt x="1440121" y="57309"/>
                  <a:pt x="1635478" y="0"/>
                </a:cubicBezTo>
                <a:cubicBezTo>
                  <a:pt x="1830835" y="-57309"/>
                  <a:pt x="1986102" y="7566"/>
                  <a:pt x="2096767" y="0"/>
                </a:cubicBezTo>
                <a:cubicBezTo>
                  <a:pt x="2212682" y="70913"/>
                  <a:pt x="2242121" y="193640"/>
                  <a:pt x="2396836" y="300070"/>
                </a:cubicBezTo>
                <a:cubicBezTo>
                  <a:pt x="2334753" y="416448"/>
                  <a:pt x="2181732" y="480442"/>
                  <a:pt x="2096767" y="600139"/>
                </a:cubicBezTo>
                <a:cubicBezTo>
                  <a:pt x="1999128" y="632932"/>
                  <a:pt x="1767768" y="568837"/>
                  <a:pt x="1614511" y="600139"/>
                </a:cubicBezTo>
                <a:cubicBezTo>
                  <a:pt x="1461254" y="631441"/>
                  <a:pt x="1219109" y="540499"/>
                  <a:pt x="1090319" y="600139"/>
                </a:cubicBezTo>
                <a:cubicBezTo>
                  <a:pt x="961529" y="659779"/>
                  <a:pt x="843552" y="578555"/>
                  <a:pt x="608062" y="600139"/>
                </a:cubicBezTo>
                <a:cubicBezTo>
                  <a:pt x="372572" y="621723"/>
                  <a:pt x="168577" y="537825"/>
                  <a:pt x="0" y="600139"/>
                </a:cubicBezTo>
                <a:cubicBezTo>
                  <a:pt x="-9044" y="470303"/>
                  <a:pt x="8382" y="416574"/>
                  <a:pt x="0" y="300070"/>
                </a:cubicBezTo>
                <a:cubicBezTo>
                  <a:pt x="-8382" y="183566"/>
                  <a:pt x="35909" y="146447"/>
                  <a:pt x="0" y="0"/>
                </a:cubicBezTo>
                <a:close/>
              </a:path>
            </a:pathLst>
          </a:custGeom>
          <a:solidFill>
            <a:schemeClr val="tx2">
              <a:lumMod val="20000"/>
              <a:lumOff val="80000"/>
            </a:schemeClr>
          </a:solidFill>
          <a:ln w="19050">
            <a:prstDash val="dashDot"/>
            <a:extLst>
              <a:ext uri="{C807C97D-BFC1-408E-A445-0C87EB9F89A2}">
                <ask:lineSketchStyleProps xmlns:ask="http://schemas.microsoft.com/office/drawing/2018/sketchyshapes" sd="970588462">
                  <a:prstGeom prst="homePlate">
                    <a:avLst/>
                  </a:prstGeom>
                  <ask:type>
                    <ask:lineSketchScribble/>
                  </ask:type>
                </ask:lineSketchStyleProps>
              </a:ext>
            </a:extLs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Loko" panose="02040603050506020204" pitchFamily="18" charset="0"/>
                <a:cs typeface="#9Slide03 Arima Madurai Black" panose="00000A00000000000000" pitchFamily="2" charset="0"/>
              </a:rPr>
              <a:t>Khí hậu</a:t>
            </a:r>
          </a:p>
        </p:txBody>
      </p:sp>
      <p:sp>
        <p:nvSpPr>
          <p:cNvPr id="10" name="TextBox 9">
            <a:extLst>
              <a:ext uri="{FF2B5EF4-FFF2-40B4-BE49-F238E27FC236}">
                <a16:creationId xmlns:a16="http://schemas.microsoft.com/office/drawing/2014/main" id="{826BB965-4504-4CF9-9721-7A5434C53136}"/>
              </a:ext>
            </a:extLst>
          </p:cNvPr>
          <p:cNvSpPr txBox="1"/>
          <p:nvPr/>
        </p:nvSpPr>
        <p:spPr>
          <a:xfrm>
            <a:off x="2503450" y="145815"/>
            <a:ext cx="5740003" cy="461665"/>
          </a:xfrm>
          <a:custGeom>
            <a:avLst/>
            <a:gdLst>
              <a:gd name="connsiteX0" fmla="*/ 0 w 5740003"/>
              <a:gd name="connsiteY0" fmla="*/ 0 h 461665"/>
              <a:gd name="connsiteX1" fmla="*/ 459200 w 5740003"/>
              <a:gd name="connsiteY1" fmla="*/ 0 h 461665"/>
              <a:gd name="connsiteX2" fmla="*/ 918400 w 5740003"/>
              <a:gd name="connsiteY2" fmla="*/ 0 h 461665"/>
              <a:gd name="connsiteX3" fmla="*/ 1320201 w 5740003"/>
              <a:gd name="connsiteY3" fmla="*/ 0 h 461665"/>
              <a:gd name="connsiteX4" fmla="*/ 1894201 w 5740003"/>
              <a:gd name="connsiteY4" fmla="*/ 0 h 461665"/>
              <a:gd name="connsiteX5" fmla="*/ 2583001 w 5740003"/>
              <a:gd name="connsiteY5" fmla="*/ 0 h 461665"/>
              <a:gd name="connsiteX6" fmla="*/ 3271802 w 5740003"/>
              <a:gd name="connsiteY6" fmla="*/ 0 h 461665"/>
              <a:gd name="connsiteX7" fmla="*/ 3845802 w 5740003"/>
              <a:gd name="connsiteY7" fmla="*/ 0 h 461665"/>
              <a:gd name="connsiteX8" fmla="*/ 4362402 w 5740003"/>
              <a:gd name="connsiteY8" fmla="*/ 0 h 461665"/>
              <a:gd name="connsiteX9" fmla="*/ 4993803 w 5740003"/>
              <a:gd name="connsiteY9" fmla="*/ 0 h 461665"/>
              <a:gd name="connsiteX10" fmla="*/ 5740003 w 5740003"/>
              <a:gd name="connsiteY10" fmla="*/ 0 h 461665"/>
              <a:gd name="connsiteX11" fmla="*/ 5740003 w 5740003"/>
              <a:gd name="connsiteY11" fmla="*/ 461665 h 461665"/>
              <a:gd name="connsiteX12" fmla="*/ 5166003 w 5740003"/>
              <a:gd name="connsiteY12" fmla="*/ 461665 h 461665"/>
              <a:gd name="connsiteX13" fmla="*/ 4649402 w 5740003"/>
              <a:gd name="connsiteY13" fmla="*/ 461665 h 461665"/>
              <a:gd name="connsiteX14" fmla="*/ 4190202 w 5740003"/>
              <a:gd name="connsiteY14" fmla="*/ 461665 h 461665"/>
              <a:gd name="connsiteX15" fmla="*/ 3558802 w 5740003"/>
              <a:gd name="connsiteY15" fmla="*/ 461665 h 461665"/>
              <a:gd name="connsiteX16" fmla="*/ 3157002 w 5740003"/>
              <a:gd name="connsiteY16" fmla="*/ 461665 h 461665"/>
              <a:gd name="connsiteX17" fmla="*/ 2525601 w 5740003"/>
              <a:gd name="connsiteY17" fmla="*/ 461665 h 461665"/>
              <a:gd name="connsiteX18" fmla="*/ 1894201 w 5740003"/>
              <a:gd name="connsiteY18" fmla="*/ 461665 h 461665"/>
              <a:gd name="connsiteX19" fmla="*/ 1320201 w 5740003"/>
              <a:gd name="connsiteY19" fmla="*/ 461665 h 461665"/>
              <a:gd name="connsiteX20" fmla="*/ 803600 w 5740003"/>
              <a:gd name="connsiteY20" fmla="*/ 461665 h 461665"/>
              <a:gd name="connsiteX21" fmla="*/ 0 w 5740003"/>
              <a:gd name="connsiteY21" fmla="*/ 461665 h 461665"/>
              <a:gd name="connsiteX22" fmla="*/ 0 w 5740003"/>
              <a:gd name="connsiteY2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0003" h="461665" fill="none" extrusionOk="0">
                <a:moveTo>
                  <a:pt x="0" y="0"/>
                </a:moveTo>
                <a:cubicBezTo>
                  <a:pt x="151304" y="-26225"/>
                  <a:pt x="301516" y="28335"/>
                  <a:pt x="459200" y="0"/>
                </a:cubicBezTo>
                <a:cubicBezTo>
                  <a:pt x="616884" y="-28335"/>
                  <a:pt x="768283" y="49260"/>
                  <a:pt x="918400" y="0"/>
                </a:cubicBezTo>
                <a:cubicBezTo>
                  <a:pt x="1068517" y="-49260"/>
                  <a:pt x="1126211" y="9521"/>
                  <a:pt x="1320201" y="0"/>
                </a:cubicBezTo>
                <a:cubicBezTo>
                  <a:pt x="1514191" y="-9521"/>
                  <a:pt x="1709908" y="27731"/>
                  <a:pt x="1894201" y="0"/>
                </a:cubicBezTo>
                <a:cubicBezTo>
                  <a:pt x="2078494" y="-27731"/>
                  <a:pt x="2424652" y="49977"/>
                  <a:pt x="2583001" y="0"/>
                </a:cubicBezTo>
                <a:cubicBezTo>
                  <a:pt x="2741350" y="-49977"/>
                  <a:pt x="3097040" y="34271"/>
                  <a:pt x="3271802" y="0"/>
                </a:cubicBezTo>
                <a:cubicBezTo>
                  <a:pt x="3446564" y="-34271"/>
                  <a:pt x="3623639" y="62857"/>
                  <a:pt x="3845802" y="0"/>
                </a:cubicBezTo>
                <a:cubicBezTo>
                  <a:pt x="4067965" y="-62857"/>
                  <a:pt x="4142490" y="10018"/>
                  <a:pt x="4362402" y="0"/>
                </a:cubicBezTo>
                <a:cubicBezTo>
                  <a:pt x="4582314" y="-10018"/>
                  <a:pt x="4699529" y="55302"/>
                  <a:pt x="4993803" y="0"/>
                </a:cubicBezTo>
                <a:cubicBezTo>
                  <a:pt x="5288077" y="-55302"/>
                  <a:pt x="5580660" y="83125"/>
                  <a:pt x="5740003" y="0"/>
                </a:cubicBezTo>
                <a:cubicBezTo>
                  <a:pt x="5775317" y="119952"/>
                  <a:pt x="5711360" y="319033"/>
                  <a:pt x="5740003" y="461665"/>
                </a:cubicBezTo>
                <a:cubicBezTo>
                  <a:pt x="5554632" y="479462"/>
                  <a:pt x="5300315" y="444908"/>
                  <a:pt x="5166003" y="461665"/>
                </a:cubicBezTo>
                <a:cubicBezTo>
                  <a:pt x="5031691" y="478422"/>
                  <a:pt x="4887887" y="414270"/>
                  <a:pt x="4649402" y="461665"/>
                </a:cubicBezTo>
                <a:cubicBezTo>
                  <a:pt x="4410917" y="509060"/>
                  <a:pt x="4409139" y="434807"/>
                  <a:pt x="4190202" y="461665"/>
                </a:cubicBezTo>
                <a:cubicBezTo>
                  <a:pt x="3971265" y="488523"/>
                  <a:pt x="3736573" y="450052"/>
                  <a:pt x="3558802" y="461665"/>
                </a:cubicBezTo>
                <a:cubicBezTo>
                  <a:pt x="3381031" y="473278"/>
                  <a:pt x="3295399" y="424300"/>
                  <a:pt x="3157002" y="461665"/>
                </a:cubicBezTo>
                <a:cubicBezTo>
                  <a:pt x="3018605" y="499030"/>
                  <a:pt x="2752410" y="440287"/>
                  <a:pt x="2525601" y="461665"/>
                </a:cubicBezTo>
                <a:cubicBezTo>
                  <a:pt x="2298792" y="483043"/>
                  <a:pt x="2036287" y="398654"/>
                  <a:pt x="1894201" y="461665"/>
                </a:cubicBezTo>
                <a:cubicBezTo>
                  <a:pt x="1752115" y="524676"/>
                  <a:pt x="1572449" y="417122"/>
                  <a:pt x="1320201" y="461665"/>
                </a:cubicBezTo>
                <a:cubicBezTo>
                  <a:pt x="1067953" y="506208"/>
                  <a:pt x="1053298" y="421448"/>
                  <a:pt x="803600" y="461665"/>
                </a:cubicBezTo>
                <a:cubicBezTo>
                  <a:pt x="553902" y="501882"/>
                  <a:pt x="397997" y="416481"/>
                  <a:pt x="0" y="461665"/>
                </a:cubicBezTo>
                <a:cubicBezTo>
                  <a:pt x="-52852" y="337515"/>
                  <a:pt x="5650" y="153657"/>
                  <a:pt x="0" y="0"/>
                </a:cubicBezTo>
                <a:close/>
              </a:path>
              <a:path w="5740003" h="461665" stroke="0" extrusionOk="0">
                <a:moveTo>
                  <a:pt x="0" y="0"/>
                </a:moveTo>
                <a:cubicBezTo>
                  <a:pt x="125882" y="-49680"/>
                  <a:pt x="276257" y="17866"/>
                  <a:pt x="459200" y="0"/>
                </a:cubicBezTo>
                <a:cubicBezTo>
                  <a:pt x="642143" y="-17866"/>
                  <a:pt x="983416" y="9833"/>
                  <a:pt x="1148001" y="0"/>
                </a:cubicBezTo>
                <a:cubicBezTo>
                  <a:pt x="1312586" y="-9833"/>
                  <a:pt x="1592352" y="37345"/>
                  <a:pt x="1722001" y="0"/>
                </a:cubicBezTo>
                <a:cubicBezTo>
                  <a:pt x="1851650" y="-37345"/>
                  <a:pt x="2124677" y="24470"/>
                  <a:pt x="2238601" y="0"/>
                </a:cubicBezTo>
                <a:cubicBezTo>
                  <a:pt x="2352525" y="-24470"/>
                  <a:pt x="2646667" y="9968"/>
                  <a:pt x="2927402" y="0"/>
                </a:cubicBezTo>
                <a:cubicBezTo>
                  <a:pt x="3208137" y="-9968"/>
                  <a:pt x="3276594" y="37587"/>
                  <a:pt x="3558802" y="0"/>
                </a:cubicBezTo>
                <a:cubicBezTo>
                  <a:pt x="3841010" y="-37587"/>
                  <a:pt x="4097358" y="26078"/>
                  <a:pt x="4247602" y="0"/>
                </a:cubicBezTo>
                <a:cubicBezTo>
                  <a:pt x="4397846" y="-26078"/>
                  <a:pt x="4554375" y="13872"/>
                  <a:pt x="4649402" y="0"/>
                </a:cubicBezTo>
                <a:cubicBezTo>
                  <a:pt x="4744429" y="-13872"/>
                  <a:pt x="4910645" y="30514"/>
                  <a:pt x="5108603" y="0"/>
                </a:cubicBezTo>
                <a:cubicBezTo>
                  <a:pt x="5306561" y="-30514"/>
                  <a:pt x="5571971" y="363"/>
                  <a:pt x="5740003" y="0"/>
                </a:cubicBezTo>
                <a:cubicBezTo>
                  <a:pt x="5752217" y="223298"/>
                  <a:pt x="5688639" y="258098"/>
                  <a:pt x="5740003" y="461665"/>
                </a:cubicBezTo>
                <a:cubicBezTo>
                  <a:pt x="5535171" y="522955"/>
                  <a:pt x="5467821" y="456877"/>
                  <a:pt x="5223403" y="461665"/>
                </a:cubicBezTo>
                <a:cubicBezTo>
                  <a:pt x="4978985" y="466453"/>
                  <a:pt x="4915985" y="452377"/>
                  <a:pt x="4706802" y="461665"/>
                </a:cubicBezTo>
                <a:cubicBezTo>
                  <a:pt x="4497619" y="470953"/>
                  <a:pt x="4467732" y="424780"/>
                  <a:pt x="4305002" y="461665"/>
                </a:cubicBezTo>
                <a:cubicBezTo>
                  <a:pt x="4142272" y="498550"/>
                  <a:pt x="3988233" y="451640"/>
                  <a:pt x="3845802" y="461665"/>
                </a:cubicBezTo>
                <a:cubicBezTo>
                  <a:pt x="3703371" y="471690"/>
                  <a:pt x="3423830" y="441310"/>
                  <a:pt x="3157002" y="461665"/>
                </a:cubicBezTo>
                <a:cubicBezTo>
                  <a:pt x="2890174" y="482020"/>
                  <a:pt x="2845228" y="460281"/>
                  <a:pt x="2697801" y="461665"/>
                </a:cubicBezTo>
                <a:cubicBezTo>
                  <a:pt x="2550374" y="463049"/>
                  <a:pt x="2258954" y="455651"/>
                  <a:pt x="2066401" y="461665"/>
                </a:cubicBezTo>
                <a:cubicBezTo>
                  <a:pt x="1873848" y="467679"/>
                  <a:pt x="1862019" y="419950"/>
                  <a:pt x="1664601" y="461665"/>
                </a:cubicBezTo>
                <a:cubicBezTo>
                  <a:pt x="1467183" y="503380"/>
                  <a:pt x="1360718" y="419158"/>
                  <a:pt x="1205401" y="461665"/>
                </a:cubicBezTo>
                <a:cubicBezTo>
                  <a:pt x="1050084" y="504172"/>
                  <a:pt x="888213" y="453603"/>
                  <a:pt x="803600" y="461665"/>
                </a:cubicBezTo>
                <a:cubicBezTo>
                  <a:pt x="718987" y="469727"/>
                  <a:pt x="383398" y="427098"/>
                  <a:pt x="0" y="461665"/>
                </a:cubicBezTo>
                <a:cubicBezTo>
                  <a:pt x="-32059" y="246970"/>
                  <a:pt x="26650" y="92337"/>
                  <a:pt x="0" y="0"/>
                </a:cubicBezTo>
                <a:close/>
              </a:path>
            </a:pathLst>
          </a:custGeom>
          <a:solidFill>
            <a:schemeClr val="accent3">
              <a:lumMod val="60000"/>
              <a:lumOff val="4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24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Khí</a:t>
            </a:r>
            <a:r>
              <a:rPr kumimoji="0" lang="en-US" altLang="en-US" sz="24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hậu có sự khác biệt giữa Bắc và Nam</a:t>
            </a:r>
            <a:endParaRPr lang="en-US" sz="2400">
              <a:latin typeface="UVF TypoSlabserif" panose="02000403050000020004" pitchFamily="2" charset="0"/>
            </a:endParaRPr>
          </a:p>
        </p:txBody>
      </p:sp>
      <p:pic>
        <p:nvPicPr>
          <p:cNvPr id="11" name="Picture 2" descr="Câu 1 trang 53 Vở bài tập Địa lí 4: Quan sát hình trang 135 trong SGK, hãy  sắp xếp các đồng bằng duyên hải miền Trung vào các ô trống sau theo">
            <a:extLst>
              <a:ext uri="{FF2B5EF4-FFF2-40B4-BE49-F238E27FC236}">
                <a16:creationId xmlns:a16="http://schemas.microsoft.com/office/drawing/2014/main" id="{2F56A46A-DF60-45B2-96B2-DC836E538D6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5336"/>
          <a:stretch/>
        </p:blipFill>
        <p:spPr bwMode="auto">
          <a:xfrm>
            <a:off x="6567055" y="733618"/>
            <a:ext cx="5167745" cy="5553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17F23A18-C878-45BA-A6BC-E81A511336DF}"/>
              </a:ext>
            </a:extLst>
          </p:cNvPr>
          <p:cNvSpPr/>
          <p:nvPr/>
        </p:nvSpPr>
        <p:spPr>
          <a:xfrm>
            <a:off x="9324108" y="3006436"/>
            <a:ext cx="180109" cy="19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A44C83-E38C-4082-87C1-CA5108B4EDF3}"/>
              </a:ext>
            </a:extLst>
          </p:cNvPr>
          <p:cNvSpPr/>
          <p:nvPr/>
        </p:nvSpPr>
        <p:spPr>
          <a:xfrm>
            <a:off x="9461341" y="3147875"/>
            <a:ext cx="296439" cy="234616"/>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C15817F-B0BA-4047-8E82-C04EB63E2B98}"/>
              </a:ext>
            </a:extLst>
          </p:cNvPr>
          <p:cNvSpPr txBox="1"/>
          <p:nvPr/>
        </p:nvSpPr>
        <p:spPr>
          <a:xfrm>
            <a:off x="7523369" y="6413045"/>
            <a:ext cx="4326138" cy="307777"/>
          </a:xfrm>
          <a:prstGeom prst="rect">
            <a:avLst/>
          </a:prstGeom>
          <a:solidFill>
            <a:schemeClr val="accent3">
              <a:lumMod val="20000"/>
              <a:lumOff val="80000"/>
            </a:schemeClr>
          </a:solidFill>
          <a:ln w="19050">
            <a:solidFill>
              <a:srgbClr val="00FFFF"/>
            </a:solidFill>
          </a:ln>
        </p:spPr>
        <p:txBody>
          <a:bodyPr wrap="square">
            <a:spAutoFit/>
          </a:bodyPr>
          <a:lstStyle/>
          <a:p>
            <a:pPr algn="ctr"/>
            <a:r>
              <a:rPr lang="en-US" b="1">
                <a:solidFill>
                  <a:srgbClr val="002060"/>
                </a:solidFill>
                <a:effectLst>
                  <a:outerShdw blurRad="38100" dist="38100" dir="2700000" algn="tl">
                    <a:srgbClr val="000000">
                      <a:alpha val="43137"/>
                    </a:srgbClr>
                  </a:outerShdw>
                </a:effectLst>
                <a:latin typeface="UVF TypoSlabserif" panose="02000403050000020004" pitchFamily="2" charset="0"/>
              </a:rPr>
              <a:t>Hình 1. Lược đồ dải đồng bằng Duyên hải miền Trung</a:t>
            </a:r>
          </a:p>
        </p:txBody>
      </p:sp>
      <p:sp>
        <p:nvSpPr>
          <p:cNvPr id="18" name="Arrow: Right 17">
            <a:extLst>
              <a:ext uri="{FF2B5EF4-FFF2-40B4-BE49-F238E27FC236}">
                <a16:creationId xmlns:a16="http://schemas.microsoft.com/office/drawing/2014/main" id="{EE909BA3-5A1A-47D7-82E9-20B0FDB01675}"/>
              </a:ext>
            </a:extLst>
          </p:cNvPr>
          <p:cNvSpPr/>
          <p:nvPr/>
        </p:nvSpPr>
        <p:spPr>
          <a:xfrm>
            <a:off x="497331" y="1955258"/>
            <a:ext cx="6069724" cy="3503974"/>
          </a:xfrm>
          <a:prstGeom prst="rightArrow">
            <a:avLst/>
          </a:prstGeom>
          <a:solidFill>
            <a:schemeClr val="accent3">
              <a:lumMod val="60000"/>
              <a:lumOff val="40000"/>
              <a:alpha val="74000"/>
            </a:schemeClr>
          </a:solidFill>
          <a:ln w="38100">
            <a:prstDash val="sysDot"/>
            <a:extLst>
              <a:ext uri="{C807C97D-BFC1-408E-A445-0C87EB9F89A2}">
                <ask:lineSketchStyleProps xmlns:ask="http://schemas.microsoft.com/office/drawing/2018/sketchyshapes" sd="3596073464">
                  <a:custGeom>
                    <a:avLst/>
                    <a:gdLst>
                      <a:gd name="connsiteX0" fmla="*/ 0 w 7113024"/>
                      <a:gd name="connsiteY0" fmla="*/ 875994 h 3503974"/>
                      <a:gd name="connsiteX1" fmla="*/ 434840 w 7113024"/>
                      <a:gd name="connsiteY1" fmla="*/ 875994 h 3503974"/>
                      <a:gd name="connsiteX2" fmla="*/ 1030510 w 7113024"/>
                      <a:gd name="connsiteY2" fmla="*/ 875994 h 3503974"/>
                      <a:gd name="connsiteX3" fmla="*/ 1572571 w 7113024"/>
                      <a:gd name="connsiteY3" fmla="*/ 875994 h 3503974"/>
                      <a:gd name="connsiteX4" fmla="*/ 2221852 w 7113024"/>
                      <a:gd name="connsiteY4" fmla="*/ 875994 h 3503974"/>
                      <a:gd name="connsiteX5" fmla="*/ 2924744 w 7113024"/>
                      <a:gd name="connsiteY5" fmla="*/ 875994 h 3503974"/>
                      <a:gd name="connsiteX6" fmla="*/ 3466804 w 7113024"/>
                      <a:gd name="connsiteY6" fmla="*/ 875994 h 3503974"/>
                      <a:gd name="connsiteX7" fmla="*/ 4062475 w 7113024"/>
                      <a:gd name="connsiteY7" fmla="*/ 875994 h 3503974"/>
                      <a:gd name="connsiteX8" fmla="*/ 4765366 w 7113024"/>
                      <a:gd name="connsiteY8" fmla="*/ 875994 h 3503974"/>
                      <a:gd name="connsiteX9" fmla="*/ 5361037 w 7113024"/>
                      <a:gd name="connsiteY9" fmla="*/ 875994 h 3503974"/>
                      <a:gd name="connsiteX10" fmla="*/ 5361037 w 7113024"/>
                      <a:gd name="connsiteY10" fmla="*/ 420477 h 3503974"/>
                      <a:gd name="connsiteX11" fmla="*/ 5361037 w 7113024"/>
                      <a:gd name="connsiteY11" fmla="*/ 0 h 3503974"/>
                      <a:gd name="connsiteX12" fmla="*/ 5711434 w 7113024"/>
                      <a:gd name="connsiteY12" fmla="*/ 350397 h 3503974"/>
                      <a:gd name="connsiteX13" fmla="*/ 6061832 w 7113024"/>
                      <a:gd name="connsiteY13" fmla="*/ 700795 h 3503974"/>
                      <a:gd name="connsiteX14" fmla="*/ 6412229 w 7113024"/>
                      <a:gd name="connsiteY14" fmla="*/ 1051192 h 3503974"/>
                      <a:gd name="connsiteX15" fmla="*/ 6797666 w 7113024"/>
                      <a:gd name="connsiteY15" fmla="*/ 1436629 h 3503974"/>
                      <a:gd name="connsiteX16" fmla="*/ 7113024 w 7113024"/>
                      <a:gd name="connsiteY16" fmla="*/ 1751987 h 3503974"/>
                      <a:gd name="connsiteX17" fmla="*/ 6745107 w 7113024"/>
                      <a:gd name="connsiteY17" fmla="*/ 2119904 h 3503974"/>
                      <a:gd name="connsiteX18" fmla="*/ 6394709 w 7113024"/>
                      <a:gd name="connsiteY18" fmla="*/ 2470302 h 3503974"/>
                      <a:gd name="connsiteX19" fmla="*/ 6061832 w 7113024"/>
                      <a:gd name="connsiteY19" fmla="*/ 2803179 h 3503974"/>
                      <a:gd name="connsiteX20" fmla="*/ 5676395 w 7113024"/>
                      <a:gd name="connsiteY20" fmla="*/ 3188616 h 3503974"/>
                      <a:gd name="connsiteX21" fmla="*/ 5361037 w 7113024"/>
                      <a:gd name="connsiteY21" fmla="*/ 3503974 h 3503974"/>
                      <a:gd name="connsiteX22" fmla="*/ 5361037 w 7113024"/>
                      <a:gd name="connsiteY22" fmla="*/ 3074737 h 3503974"/>
                      <a:gd name="connsiteX23" fmla="*/ 5361037 w 7113024"/>
                      <a:gd name="connsiteY23" fmla="*/ 2627981 h 3503974"/>
                      <a:gd name="connsiteX24" fmla="*/ 4658145 w 7113024"/>
                      <a:gd name="connsiteY24" fmla="*/ 2627981 h 3503974"/>
                      <a:gd name="connsiteX25" fmla="*/ 4169695 w 7113024"/>
                      <a:gd name="connsiteY25" fmla="*/ 2627981 h 3503974"/>
                      <a:gd name="connsiteX26" fmla="*/ 3734856 w 7113024"/>
                      <a:gd name="connsiteY26" fmla="*/ 2627981 h 3503974"/>
                      <a:gd name="connsiteX27" fmla="*/ 3300016 w 7113024"/>
                      <a:gd name="connsiteY27" fmla="*/ 2627981 h 3503974"/>
                      <a:gd name="connsiteX28" fmla="*/ 2650735 w 7113024"/>
                      <a:gd name="connsiteY28" fmla="*/ 2627981 h 3503974"/>
                      <a:gd name="connsiteX29" fmla="*/ 2055064 w 7113024"/>
                      <a:gd name="connsiteY29" fmla="*/ 2627981 h 3503974"/>
                      <a:gd name="connsiteX30" fmla="*/ 1459393 w 7113024"/>
                      <a:gd name="connsiteY30" fmla="*/ 2627981 h 3503974"/>
                      <a:gd name="connsiteX31" fmla="*/ 863723 w 7113024"/>
                      <a:gd name="connsiteY31" fmla="*/ 2627981 h 3503974"/>
                      <a:gd name="connsiteX32" fmla="*/ 0 w 7113024"/>
                      <a:gd name="connsiteY32" fmla="*/ 2627981 h 3503974"/>
                      <a:gd name="connsiteX33" fmla="*/ 0 w 7113024"/>
                      <a:gd name="connsiteY33" fmla="*/ 2008946 h 3503974"/>
                      <a:gd name="connsiteX34" fmla="*/ 0 w 7113024"/>
                      <a:gd name="connsiteY34" fmla="*/ 1389910 h 3503974"/>
                      <a:gd name="connsiteX35" fmla="*/ 0 w 7113024"/>
                      <a:gd name="connsiteY35" fmla="*/ 875994 h 350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13024" h="3503974" fill="none" extrusionOk="0">
                        <a:moveTo>
                          <a:pt x="0" y="875994"/>
                        </a:moveTo>
                        <a:cubicBezTo>
                          <a:pt x="128000" y="862808"/>
                          <a:pt x="311832" y="885436"/>
                          <a:pt x="434840" y="875994"/>
                        </a:cubicBezTo>
                        <a:cubicBezTo>
                          <a:pt x="557848" y="866552"/>
                          <a:pt x="861229" y="876546"/>
                          <a:pt x="1030510" y="875994"/>
                        </a:cubicBezTo>
                        <a:cubicBezTo>
                          <a:pt x="1199791" y="875442"/>
                          <a:pt x="1387206" y="929979"/>
                          <a:pt x="1572571" y="875994"/>
                        </a:cubicBezTo>
                        <a:cubicBezTo>
                          <a:pt x="1757936" y="822009"/>
                          <a:pt x="1964705" y="903910"/>
                          <a:pt x="2221852" y="875994"/>
                        </a:cubicBezTo>
                        <a:cubicBezTo>
                          <a:pt x="2478999" y="848078"/>
                          <a:pt x="2582724" y="881854"/>
                          <a:pt x="2924744" y="875994"/>
                        </a:cubicBezTo>
                        <a:cubicBezTo>
                          <a:pt x="3266764" y="870134"/>
                          <a:pt x="3245489" y="904290"/>
                          <a:pt x="3466804" y="875994"/>
                        </a:cubicBezTo>
                        <a:cubicBezTo>
                          <a:pt x="3688119" y="847698"/>
                          <a:pt x="3909367" y="943208"/>
                          <a:pt x="4062475" y="875994"/>
                        </a:cubicBezTo>
                        <a:cubicBezTo>
                          <a:pt x="4215583" y="808780"/>
                          <a:pt x="4445269" y="944973"/>
                          <a:pt x="4765366" y="875994"/>
                        </a:cubicBezTo>
                        <a:cubicBezTo>
                          <a:pt x="5085463" y="807015"/>
                          <a:pt x="5192418" y="922782"/>
                          <a:pt x="5361037" y="875994"/>
                        </a:cubicBezTo>
                        <a:cubicBezTo>
                          <a:pt x="5315500" y="754652"/>
                          <a:pt x="5379221" y="643609"/>
                          <a:pt x="5361037" y="420477"/>
                        </a:cubicBezTo>
                        <a:cubicBezTo>
                          <a:pt x="5342853" y="197345"/>
                          <a:pt x="5365378" y="97890"/>
                          <a:pt x="5361037" y="0"/>
                        </a:cubicBezTo>
                        <a:cubicBezTo>
                          <a:pt x="5477531" y="43210"/>
                          <a:pt x="5540420" y="259966"/>
                          <a:pt x="5711434" y="350397"/>
                        </a:cubicBezTo>
                        <a:cubicBezTo>
                          <a:pt x="5882448" y="440828"/>
                          <a:pt x="5875445" y="576865"/>
                          <a:pt x="6061832" y="700795"/>
                        </a:cubicBezTo>
                        <a:cubicBezTo>
                          <a:pt x="6248219" y="824725"/>
                          <a:pt x="6307900" y="954452"/>
                          <a:pt x="6412229" y="1051192"/>
                        </a:cubicBezTo>
                        <a:cubicBezTo>
                          <a:pt x="6516558" y="1147932"/>
                          <a:pt x="6681647" y="1330497"/>
                          <a:pt x="6797666" y="1436629"/>
                        </a:cubicBezTo>
                        <a:cubicBezTo>
                          <a:pt x="6913685" y="1542761"/>
                          <a:pt x="7018335" y="1719393"/>
                          <a:pt x="7113024" y="1751987"/>
                        </a:cubicBezTo>
                        <a:cubicBezTo>
                          <a:pt x="6972949" y="1971938"/>
                          <a:pt x="6882958" y="1900804"/>
                          <a:pt x="6745107" y="2119904"/>
                        </a:cubicBezTo>
                        <a:cubicBezTo>
                          <a:pt x="6607256" y="2339004"/>
                          <a:pt x="6486591" y="2346052"/>
                          <a:pt x="6394709" y="2470302"/>
                        </a:cubicBezTo>
                        <a:cubicBezTo>
                          <a:pt x="6302827" y="2594552"/>
                          <a:pt x="6148650" y="2708913"/>
                          <a:pt x="6061832" y="2803179"/>
                        </a:cubicBezTo>
                        <a:cubicBezTo>
                          <a:pt x="5975014" y="2897445"/>
                          <a:pt x="5746366" y="3031854"/>
                          <a:pt x="5676395" y="3188616"/>
                        </a:cubicBezTo>
                        <a:cubicBezTo>
                          <a:pt x="5606424" y="3345378"/>
                          <a:pt x="5482370" y="3364760"/>
                          <a:pt x="5361037" y="3503974"/>
                        </a:cubicBezTo>
                        <a:cubicBezTo>
                          <a:pt x="5349007" y="3362084"/>
                          <a:pt x="5376297" y="3186284"/>
                          <a:pt x="5361037" y="3074737"/>
                        </a:cubicBezTo>
                        <a:cubicBezTo>
                          <a:pt x="5345777" y="2963190"/>
                          <a:pt x="5390268" y="2825200"/>
                          <a:pt x="5361037" y="2627981"/>
                        </a:cubicBezTo>
                        <a:cubicBezTo>
                          <a:pt x="5107629" y="2702367"/>
                          <a:pt x="4853605" y="2601696"/>
                          <a:pt x="4658145" y="2627981"/>
                        </a:cubicBezTo>
                        <a:cubicBezTo>
                          <a:pt x="4462685" y="2654266"/>
                          <a:pt x="4332082" y="2580356"/>
                          <a:pt x="4169695" y="2627981"/>
                        </a:cubicBezTo>
                        <a:cubicBezTo>
                          <a:pt x="4007308" y="2675606"/>
                          <a:pt x="3839401" y="2626485"/>
                          <a:pt x="3734856" y="2627981"/>
                        </a:cubicBezTo>
                        <a:cubicBezTo>
                          <a:pt x="3630311" y="2629477"/>
                          <a:pt x="3506533" y="2610489"/>
                          <a:pt x="3300016" y="2627981"/>
                        </a:cubicBezTo>
                        <a:cubicBezTo>
                          <a:pt x="3093499" y="2645473"/>
                          <a:pt x="2962271" y="2572662"/>
                          <a:pt x="2650735" y="2627981"/>
                        </a:cubicBezTo>
                        <a:cubicBezTo>
                          <a:pt x="2339199" y="2683300"/>
                          <a:pt x="2221196" y="2589097"/>
                          <a:pt x="2055064" y="2627981"/>
                        </a:cubicBezTo>
                        <a:cubicBezTo>
                          <a:pt x="1888932" y="2666865"/>
                          <a:pt x="1600679" y="2598345"/>
                          <a:pt x="1459393" y="2627981"/>
                        </a:cubicBezTo>
                        <a:cubicBezTo>
                          <a:pt x="1318107" y="2657617"/>
                          <a:pt x="996350" y="2598299"/>
                          <a:pt x="863723" y="2627981"/>
                        </a:cubicBezTo>
                        <a:cubicBezTo>
                          <a:pt x="731096" y="2657663"/>
                          <a:pt x="304925" y="2617786"/>
                          <a:pt x="0" y="2627981"/>
                        </a:cubicBezTo>
                        <a:cubicBezTo>
                          <a:pt x="-7194" y="2422097"/>
                          <a:pt x="28128" y="2199972"/>
                          <a:pt x="0" y="2008946"/>
                        </a:cubicBezTo>
                        <a:cubicBezTo>
                          <a:pt x="-28128" y="1817921"/>
                          <a:pt x="1615" y="1581369"/>
                          <a:pt x="0" y="1389910"/>
                        </a:cubicBezTo>
                        <a:cubicBezTo>
                          <a:pt x="-1615" y="1198451"/>
                          <a:pt x="3065" y="1047297"/>
                          <a:pt x="0" y="875994"/>
                        </a:cubicBezTo>
                        <a:close/>
                      </a:path>
                      <a:path w="7113024" h="3503974" stroke="0" extrusionOk="0">
                        <a:moveTo>
                          <a:pt x="0" y="875994"/>
                        </a:moveTo>
                        <a:cubicBezTo>
                          <a:pt x="160708" y="826431"/>
                          <a:pt x="304828" y="915484"/>
                          <a:pt x="488450" y="875994"/>
                        </a:cubicBezTo>
                        <a:cubicBezTo>
                          <a:pt x="672072" y="836504"/>
                          <a:pt x="857021" y="926079"/>
                          <a:pt x="1137731" y="875994"/>
                        </a:cubicBezTo>
                        <a:cubicBezTo>
                          <a:pt x="1418441" y="825909"/>
                          <a:pt x="1495466" y="905242"/>
                          <a:pt x="1733402" y="875994"/>
                        </a:cubicBezTo>
                        <a:cubicBezTo>
                          <a:pt x="1971338" y="846746"/>
                          <a:pt x="2029192" y="939402"/>
                          <a:pt x="2275462" y="875994"/>
                        </a:cubicBezTo>
                        <a:cubicBezTo>
                          <a:pt x="2521732" y="812586"/>
                          <a:pt x="2520885" y="911118"/>
                          <a:pt x="2763912" y="875994"/>
                        </a:cubicBezTo>
                        <a:cubicBezTo>
                          <a:pt x="3006939" y="840870"/>
                          <a:pt x="3213685" y="929428"/>
                          <a:pt x="3359583" y="875994"/>
                        </a:cubicBezTo>
                        <a:cubicBezTo>
                          <a:pt x="3505481" y="822560"/>
                          <a:pt x="3704649" y="887413"/>
                          <a:pt x="3848033" y="875994"/>
                        </a:cubicBezTo>
                        <a:cubicBezTo>
                          <a:pt x="3991417" y="864575"/>
                          <a:pt x="4260125" y="882524"/>
                          <a:pt x="4390094" y="875994"/>
                        </a:cubicBezTo>
                        <a:cubicBezTo>
                          <a:pt x="4520063" y="869464"/>
                          <a:pt x="4623664" y="878251"/>
                          <a:pt x="4824933" y="875994"/>
                        </a:cubicBezTo>
                        <a:cubicBezTo>
                          <a:pt x="5026202" y="873737"/>
                          <a:pt x="5246311" y="912122"/>
                          <a:pt x="5361037" y="875994"/>
                        </a:cubicBezTo>
                        <a:cubicBezTo>
                          <a:pt x="5347424" y="672368"/>
                          <a:pt x="5362726" y="664896"/>
                          <a:pt x="5361037" y="455517"/>
                        </a:cubicBezTo>
                        <a:cubicBezTo>
                          <a:pt x="5359348" y="246138"/>
                          <a:pt x="5377104" y="144376"/>
                          <a:pt x="5361037" y="0"/>
                        </a:cubicBezTo>
                        <a:cubicBezTo>
                          <a:pt x="5548617" y="124096"/>
                          <a:pt x="5562645" y="279130"/>
                          <a:pt x="5711434" y="350397"/>
                        </a:cubicBezTo>
                        <a:cubicBezTo>
                          <a:pt x="5860223" y="421664"/>
                          <a:pt x="5874162" y="535352"/>
                          <a:pt x="6009272" y="648235"/>
                        </a:cubicBezTo>
                        <a:cubicBezTo>
                          <a:pt x="6144382" y="761118"/>
                          <a:pt x="6229658" y="886745"/>
                          <a:pt x="6394709" y="1033672"/>
                        </a:cubicBezTo>
                        <a:cubicBezTo>
                          <a:pt x="6559760" y="1180599"/>
                          <a:pt x="6604349" y="1286908"/>
                          <a:pt x="6727587" y="1366550"/>
                        </a:cubicBezTo>
                        <a:cubicBezTo>
                          <a:pt x="6850825" y="1446192"/>
                          <a:pt x="6948502" y="1633975"/>
                          <a:pt x="7113024" y="1751987"/>
                        </a:cubicBezTo>
                        <a:cubicBezTo>
                          <a:pt x="6978518" y="1942943"/>
                          <a:pt x="6875745" y="1921218"/>
                          <a:pt x="6745107" y="2119904"/>
                        </a:cubicBezTo>
                        <a:cubicBezTo>
                          <a:pt x="6614469" y="2318590"/>
                          <a:pt x="6512823" y="2341868"/>
                          <a:pt x="6412229" y="2452782"/>
                        </a:cubicBezTo>
                        <a:cubicBezTo>
                          <a:pt x="6311635" y="2563696"/>
                          <a:pt x="6153463" y="2671976"/>
                          <a:pt x="6096872" y="2768139"/>
                        </a:cubicBezTo>
                        <a:cubicBezTo>
                          <a:pt x="6040281" y="2864302"/>
                          <a:pt x="5898397" y="2940187"/>
                          <a:pt x="5746474" y="3118537"/>
                        </a:cubicBezTo>
                        <a:cubicBezTo>
                          <a:pt x="5594551" y="3296887"/>
                          <a:pt x="5468569" y="3366718"/>
                          <a:pt x="5361037" y="3503974"/>
                        </a:cubicBezTo>
                        <a:cubicBezTo>
                          <a:pt x="5338155" y="3296821"/>
                          <a:pt x="5402270" y="3277111"/>
                          <a:pt x="5361037" y="3057218"/>
                        </a:cubicBezTo>
                        <a:cubicBezTo>
                          <a:pt x="5319804" y="2837325"/>
                          <a:pt x="5371365" y="2789056"/>
                          <a:pt x="5361037" y="2627981"/>
                        </a:cubicBezTo>
                        <a:cubicBezTo>
                          <a:pt x="5214605" y="2664561"/>
                          <a:pt x="4964187" y="2605822"/>
                          <a:pt x="4765366" y="2627981"/>
                        </a:cubicBezTo>
                        <a:cubicBezTo>
                          <a:pt x="4566545" y="2650140"/>
                          <a:pt x="4251850" y="2569970"/>
                          <a:pt x="4062475" y="2627981"/>
                        </a:cubicBezTo>
                        <a:cubicBezTo>
                          <a:pt x="3873100" y="2685992"/>
                          <a:pt x="3706386" y="2581380"/>
                          <a:pt x="3359583" y="2627981"/>
                        </a:cubicBezTo>
                        <a:cubicBezTo>
                          <a:pt x="3012780" y="2674582"/>
                          <a:pt x="2896470" y="2595457"/>
                          <a:pt x="2763912" y="2627981"/>
                        </a:cubicBezTo>
                        <a:cubicBezTo>
                          <a:pt x="2631354" y="2660505"/>
                          <a:pt x="2306749" y="2563889"/>
                          <a:pt x="2114631" y="2627981"/>
                        </a:cubicBezTo>
                        <a:cubicBezTo>
                          <a:pt x="1922513" y="2692073"/>
                          <a:pt x="1771363" y="2578346"/>
                          <a:pt x="1626181" y="2627981"/>
                        </a:cubicBezTo>
                        <a:cubicBezTo>
                          <a:pt x="1480999" y="2677616"/>
                          <a:pt x="1125209" y="2594553"/>
                          <a:pt x="976900" y="2627981"/>
                        </a:cubicBezTo>
                        <a:cubicBezTo>
                          <a:pt x="828591" y="2661409"/>
                          <a:pt x="225558" y="2548108"/>
                          <a:pt x="0" y="2627981"/>
                        </a:cubicBezTo>
                        <a:cubicBezTo>
                          <a:pt x="-35549" y="2474167"/>
                          <a:pt x="18383" y="2299410"/>
                          <a:pt x="0" y="2008946"/>
                        </a:cubicBezTo>
                        <a:cubicBezTo>
                          <a:pt x="-18383" y="1718483"/>
                          <a:pt x="11966" y="1622015"/>
                          <a:pt x="0" y="1459990"/>
                        </a:cubicBezTo>
                        <a:cubicBezTo>
                          <a:pt x="-11966" y="1297965"/>
                          <a:pt x="44540" y="1081500"/>
                          <a:pt x="0" y="875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2">
                    <a:lumMod val="50000"/>
                  </a:schemeClr>
                </a:solidFill>
                <a:latin typeface="UVF TypoSlabserif" panose="02000403050000020004" pitchFamily="2" charset="0"/>
                <a:cs typeface="#9Slide03 Arima Madurai Black" panose="00000A00000000000000" pitchFamily="2" charset="0"/>
              </a:rPr>
              <a:t>Đọc tên hai thành phố ở phía bắc và nam dãy núi Bạch Mã?</a:t>
            </a:r>
          </a:p>
        </p:txBody>
      </p:sp>
      <p:sp>
        <p:nvSpPr>
          <p:cNvPr id="19" name="Arrow: Left 18">
            <a:extLst>
              <a:ext uri="{FF2B5EF4-FFF2-40B4-BE49-F238E27FC236}">
                <a16:creationId xmlns:a16="http://schemas.microsoft.com/office/drawing/2014/main" id="{17630241-109C-4350-ABEF-6E93625E812F}"/>
              </a:ext>
            </a:extLst>
          </p:cNvPr>
          <p:cNvSpPr/>
          <p:nvPr/>
        </p:nvSpPr>
        <p:spPr>
          <a:xfrm>
            <a:off x="-149249" y="1955258"/>
            <a:ext cx="6647688" cy="3503974"/>
          </a:xfrm>
          <a:prstGeom prst="leftArrow">
            <a:avLst/>
          </a:prstGeom>
          <a:solidFill>
            <a:schemeClr val="accent3">
              <a:lumMod val="60000"/>
              <a:lumOff val="40000"/>
              <a:alpha val="74000"/>
            </a:schemeClr>
          </a:solidFill>
          <a:ln w="38100">
            <a:prstDash val="sysDot"/>
            <a:extLst>
              <a:ext uri="{C807C97D-BFC1-408E-A445-0C87EB9F89A2}">
                <ask:lineSketchStyleProps xmlns:ask="http://schemas.microsoft.com/office/drawing/2018/sketchyshapes" sd="3596073464">
                  <a:custGeom>
                    <a:avLst/>
                    <a:gdLst>
                      <a:gd name="connsiteX0" fmla="*/ 0 w 7113024"/>
                      <a:gd name="connsiteY0" fmla="*/ 875994 h 3503974"/>
                      <a:gd name="connsiteX1" fmla="*/ 434840 w 7113024"/>
                      <a:gd name="connsiteY1" fmla="*/ 875994 h 3503974"/>
                      <a:gd name="connsiteX2" fmla="*/ 1030510 w 7113024"/>
                      <a:gd name="connsiteY2" fmla="*/ 875994 h 3503974"/>
                      <a:gd name="connsiteX3" fmla="*/ 1572571 w 7113024"/>
                      <a:gd name="connsiteY3" fmla="*/ 875994 h 3503974"/>
                      <a:gd name="connsiteX4" fmla="*/ 2221852 w 7113024"/>
                      <a:gd name="connsiteY4" fmla="*/ 875994 h 3503974"/>
                      <a:gd name="connsiteX5" fmla="*/ 2924744 w 7113024"/>
                      <a:gd name="connsiteY5" fmla="*/ 875994 h 3503974"/>
                      <a:gd name="connsiteX6" fmla="*/ 3466804 w 7113024"/>
                      <a:gd name="connsiteY6" fmla="*/ 875994 h 3503974"/>
                      <a:gd name="connsiteX7" fmla="*/ 4062475 w 7113024"/>
                      <a:gd name="connsiteY7" fmla="*/ 875994 h 3503974"/>
                      <a:gd name="connsiteX8" fmla="*/ 4765366 w 7113024"/>
                      <a:gd name="connsiteY8" fmla="*/ 875994 h 3503974"/>
                      <a:gd name="connsiteX9" fmla="*/ 5361037 w 7113024"/>
                      <a:gd name="connsiteY9" fmla="*/ 875994 h 3503974"/>
                      <a:gd name="connsiteX10" fmla="*/ 5361037 w 7113024"/>
                      <a:gd name="connsiteY10" fmla="*/ 420477 h 3503974"/>
                      <a:gd name="connsiteX11" fmla="*/ 5361037 w 7113024"/>
                      <a:gd name="connsiteY11" fmla="*/ 0 h 3503974"/>
                      <a:gd name="connsiteX12" fmla="*/ 5711434 w 7113024"/>
                      <a:gd name="connsiteY12" fmla="*/ 350397 h 3503974"/>
                      <a:gd name="connsiteX13" fmla="*/ 6061832 w 7113024"/>
                      <a:gd name="connsiteY13" fmla="*/ 700795 h 3503974"/>
                      <a:gd name="connsiteX14" fmla="*/ 6412229 w 7113024"/>
                      <a:gd name="connsiteY14" fmla="*/ 1051192 h 3503974"/>
                      <a:gd name="connsiteX15" fmla="*/ 6797666 w 7113024"/>
                      <a:gd name="connsiteY15" fmla="*/ 1436629 h 3503974"/>
                      <a:gd name="connsiteX16" fmla="*/ 7113024 w 7113024"/>
                      <a:gd name="connsiteY16" fmla="*/ 1751987 h 3503974"/>
                      <a:gd name="connsiteX17" fmla="*/ 6745107 w 7113024"/>
                      <a:gd name="connsiteY17" fmla="*/ 2119904 h 3503974"/>
                      <a:gd name="connsiteX18" fmla="*/ 6394709 w 7113024"/>
                      <a:gd name="connsiteY18" fmla="*/ 2470302 h 3503974"/>
                      <a:gd name="connsiteX19" fmla="*/ 6061832 w 7113024"/>
                      <a:gd name="connsiteY19" fmla="*/ 2803179 h 3503974"/>
                      <a:gd name="connsiteX20" fmla="*/ 5676395 w 7113024"/>
                      <a:gd name="connsiteY20" fmla="*/ 3188616 h 3503974"/>
                      <a:gd name="connsiteX21" fmla="*/ 5361037 w 7113024"/>
                      <a:gd name="connsiteY21" fmla="*/ 3503974 h 3503974"/>
                      <a:gd name="connsiteX22" fmla="*/ 5361037 w 7113024"/>
                      <a:gd name="connsiteY22" fmla="*/ 3074737 h 3503974"/>
                      <a:gd name="connsiteX23" fmla="*/ 5361037 w 7113024"/>
                      <a:gd name="connsiteY23" fmla="*/ 2627981 h 3503974"/>
                      <a:gd name="connsiteX24" fmla="*/ 4658145 w 7113024"/>
                      <a:gd name="connsiteY24" fmla="*/ 2627981 h 3503974"/>
                      <a:gd name="connsiteX25" fmla="*/ 4169695 w 7113024"/>
                      <a:gd name="connsiteY25" fmla="*/ 2627981 h 3503974"/>
                      <a:gd name="connsiteX26" fmla="*/ 3734856 w 7113024"/>
                      <a:gd name="connsiteY26" fmla="*/ 2627981 h 3503974"/>
                      <a:gd name="connsiteX27" fmla="*/ 3300016 w 7113024"/>
                      <a:gd name="connsiteY27" fmla="*/ 2627981 h 3503974"/>
                      <a:gd name="connsiteX28" fmla="*/ 2650735 w 7113024"/>
                      <a:gd name="connsiteY28" fmla="*/ 2627981 h 3503974"/>
                      <a:gd name="connsiteX29" fmla="*/ 2055064 w 7113024"/>
                      <a:gd name="connsiteY29" fmla="*/ 2627981 h 3503974"/>
                      <a:gd name="connsiteX30" fmla="*/ 1459393 w 7113024"/>
                      <a:gd name="connsiteY30" fmla="*/ 2627981 h 3503974"/>
                      <a:gd name="connsiteX31" fmla="*/ 863723 w 7113024"/>
                      <a:gd name="connsiteY31" fmla="*/ 2627981 h 3503974"/>
                      <a:gd name="connsiteX32" fmla="*/ 0 w 7113024"/>
                      <a:gd name="connsiteY32" fmla="*/ 2627981 h 3503974"/>
                      <a:gd name="connsiteX33" fmla="*/ 0 w 7113024"/>
                      <a:gd name="connsiteY33" fmla="*/ 2008946 h 3503974"/>
                      <a:gd name="connsiteX34" fmla="*/ 0 w 7113024"/>
                      <a:gd name="connsiteY34" fmla="*/ 1389910 h 3503974"/>
                      <a:gd name="connsiteX35" fmla="*/ 0 w 7113024"/>
                      <a:gd name="connsiteY35" fmla="*/ 875994 h 350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13024" h="3503974" fill="none" extrusionOk="0">
                        <a:moveTo>
                          <a:pt x="0" y="875994"/>
                        </a:moveTo>
                        <a:cubicBezTo>
                          <a:pt x="128000" y="862808"/>
                          <a:pt x="311832" y="885436"/>
                          <a:pt x="434840" y="875994"/>
                        </a:cubicBezTo>
                        <a:cubicBezTo>
                          <a:pt x="557848" y="866552"/>
                          <a:pt x="861229" y="876546"/>
                          <a:pt x="1030510" y="875994"/>
                        </a:cubicBezTo>
                        <a:cubicBezTo>
                          <a:pt x="1199791" y="875442"/>
                          <a:pt x="1387206" y="929979"/>
                          <a:pt x="1572571" y="875994"/>
                        </a:cubicBezTo>
                        <a:cubicBezTo>
                          <a:pt x="1757936" y="822009"/>
                          <a:pt x="1964705" y="903910"/>
                          <a:pt x="2221852" y="875994"/>
                        </a:cubicBezTo>
                        <a:cubicBezTo>
                          <a:pt x="2478999" y="848078"/>
                          <a:pt x="2582724" y="881854"/>
                          <a:pt x="2924744" y="875994"/>
                        </a:cubicBezTo>
                        <a:cubicBezTo>
                          <a:pt x="3266764" y="870134"/>
                          <a:pt x="3245489" y="904290"/>
                          <a:pt x="3466804" y="875994"/>
                        </a:cubicBezTo>
                        <a:cubicBezTo>
                          <a:pt x="3688119" y="847698"/>
                          <a:pt x="3909367" y="943208"/>
                          <a:pt x="4062475" y="875994"/>
                        </a:cubicBezTo>
                        <a:cubicBezTo>
                          <a:pt x="4215583" y="808780"/>
                          <a:pt x="4445269" y="944973"/>
                          <a:pt x="4765366" y="875994"/>
                        </a:cubicBezTo>
                        <a:cubicBezTo>
                          <a:pt x="5085463" y="807015"/>
                          <a:pt x="5192418" y="922782"/>
                          <a:pt x="5361037" y="875994"/>
                        </a:cubicBezTo>
                        <a:cubicBezTo>
                          <a:pt x="5315500" y="754652"/>
                          <a:pt x="5379221" y="643609"/>
                          <a:pt x="5361037" y="420477"/>
                        </a:cubicBezTo>
                        <a:cubicBezTo>
                          <a:pt x="5342853" y="197345"/>
                          <a:pt x="5365378" y="97890"/>
                          <a:pt x="5361037" y="0"/>
                        </a:cubicBezTo>
                        <a:cubicBezTo>
                          <a:pt x="5477531" y="43210"/>
                          <a:pt x="5540420" y="259966"/>
                          <a:pt x="5711434" y="350397"/>
                        </a:cubicBezTo>
                        <a:cubicBezTo>
                          <a:pt x="5882448" y="440828"/>
                          <a:pt x="5875445" y="576865"/>
                          <a:pt x="6061832" y="700795"/>
                        </a:cubicBezTo>
                        <a:cubicBezTo>
                          <a:pt x="6248219" y="824725"/>
                          <a:pt x="6307900" y="954452"/>
                          <a:pt x="6412229" y="1051192"/>
                        </a:cubicBezTo>
                        <a:cubicBezTo>
                          <a:pt x="6516558" y="1147932"/>
                          <a:pt x="6681647" y="1330497"/>
                          <a:pt x="6797666" y="1436629"/>
                        </a:cubicBezTo>
                        <a:cubicBezTo>
                          <a:pt x="6913685" y="1542761"/>
                          <a:pt x="7018335" y="1719393"/>
                          <a:pt x="7113024" y="1751987"/>
                        </a:cubicBezTo>
                        <a:cubicBezTo>
                          <a:pt x="6972949" y="1971938"/>
                          <a:pt x="6882958" y="1900804"/>
                          <a:pt x="6745107" y="2119904"/>
                        </a:cubicBezTo>
                        <a:cubicBezTo>
                          <a:pt x="6607256" y="2339004"/>
                          <a:pt x="6486591" y="2346052"/>
                          <a:pt x="6394709" y="2470302"/>
                        </a:cubicBezTo>
                        <a:cubicBezTo>
                          <a:pt x="6302827" y="2594552"/>
                          <a:pt x="6148650" y="2708913"/>
                          <a:pt x="6061832" y="2803179"/>
                        </a:cubicBezTo>
                        <a:cubicBezTo>
                          <a:pt x="5975014" y="2897445"/>
                          <a:pt x="5746366" y="3031854"/>
                          <a:pt x="5676395" y="3188616"/>
                        </a:cubicBezTo>
                        <a:cubicBezTo>
                          <a:pt x="5606424" y="3345378"/>
                          <a:pt x="5482370" y="3364760"/>
                          <a:pt x="5361037" y="3503974"/>
                        </a:cubicBezTo>
                        <a:cubicBezTo>
                          <a:pt x="5349007" y="3362084"/>
                          <a:pt x="5376297" y="3186284"/>
                          <a:pt x="5361037" y="3074737"/>
                        </a:cubicBezTo>
                        <a:cubicBezTo>
                          <a:pt x="5345777" y="2963190"/>
                          <a:pt x="5390268" y="2825200"/>
                          <a:pt x="5361037" y="2627981"/>
                        </a:cubicBezTo>
                        <a:cubicBezTo>
                          <a:pt x="5107629" y="2702367"/>
                          <a:pt x="4853605" y="2601696"/>
                          <a:pt x="4658145" y="2627981"/>
                        </a:cubicBezTo>
                        <a:cubicBezTo>
                          <a:pt x="4462685" y="2654266"/>
                          <a:pt x="4332082" y="2580356"/>
                          <a:pt x="4169695" y="2627981"/>
                        </a:cubicBezTo>
                        <a:cubicBezTo>
                          <a:pt x="4007308" y="2675606"/>
                          <a:pt x="3839401" y="2626485"/>
                          <a:pt x="3734856" y="2627981"/>
                        </a:cubicBezTo>
                        <a:cubicBezTo>
                          <a:pt x="3630311" y="2629477"/>
                          <a:pt x="3506533" y="2610489"/>
                          <a:pt x="3300016" y="2627981"/>
                        </a:cubicBezTo>
                        <a:cubicBezTo>
                          <a:pt x="3093499" y="2645473"/>
                          <a:pt x="2962271" y="2572662"/>
                          <a:pt x="2650735" y="2627981"/>
                        </a:cubicBezTo>
                        <a:cubicBezTo>
                          <a:pt x="2339199" y="2683300"/>
                          <a:pt x="2221196" y="2589097"/>
                          <a:pt x="2055064" y="2627981"/>
                        </a:cubicBezTo>
                        <a:cubicBezTo>
                          <a:pt x="1888932" y="2666865"/>
                          <a:pt x="1600679" y="2598345"/>
                          <a:pt x="1459393" y="2627981"/>
                        </a:cubicBezTo>
                        <a:cubicBezTo>
                          <a:pt x="1318107" y="2657617"/>
                          <a:pt x="996350" y="2598299"/>
                          <a:pt x="863723" y="2627981"/>
                        </a:cubicBezTo>
                        <a:cubicBezTo>
                          <a:pt x="731096" y="2657663"/>
                          <a:pt x="304925" y="2617786"/>
                          <a:pt x="0" y="2627981"/>
                        </a:cubicBezTo>
                        <a:cubicBezTo>
                          <a:pt x="-7194" y="2422097"/>
                          <a:pt x="28128" y="2199972"/>
                          <a:pt x="0" y="2008946"/>
                        </a:cubicBezTo>
                        <a:cubicBezTo>
                          <a:pt x="-28128" y="1817921"/>
                          <a:pt x="1615" y="1581369"/>
                          <a:pt x="0" y="1389910"/>
                        </a:cubicBezTo>
                        <a:cubicBezTo>
                          <a:pt x="-1615" y="1198451"/>
                          <a:pt x="3065" y="1047297"/>
                          <a:pt x="0" y="875994"/>
                        </a:cubicBezTo>
                        <a:close/>
                      </a:path>
                      <a:path w="7113024" h="3503974" stroke="0" extrusionOk="0">
                        <a:moveTo>
                          <a:pt x="0" y="875994"/>
                        </a:moveTo>
                        <a:cubicBezTo>
                          <a:pt x="160708" y="826431"/>
                          <a:pt x="304828" y="915484"/>
                          <a:pt x="488450" y="875994"/>
                        </a:cubicBezTo>
                        <a:cubicBezTo>
                          <a:pt x="672072" y="836504"/>
                          <a:pt x="857021" y="926079"/>
                          <a:pt x="1137731" y="875994"/>
                        </a:cubicBezTo>
                        <a:cubicBezTo>
                          <a:pt x="1418441" y="825909"/>
                          <a:pt x="1495466" y="905242"/>
                          <a:pt x="1733402" y="875994"/>
                        </a:cubicBezTo>
                        <a:cubicBezTo>
                          <a:pt x="1971338" y="846746"/>
                          <a:pt x="2029192" y="939402"/>
                          <a:pt x="2275462" y="875994"/>
                        </a:cubicBezTo>
                        <a:cubicBezTo>
                          <a:pt x="2521732" y="812586"/>
                          <a:pt x="2520885" y="911118"/>
                          <a:pt x="2763912" y="875994"/>
                        </a:cubicBezTo>
                        <a:cubicBezTo>
                          <a:pt x="3006939" y="840870"/>
                          <a:pt x="3213685" y="929428"/>
                          <a:pt x="3359583" y="875994"/>
                        </a:cubicBezTo>
                        <a:cubicBezTo>
                          <a:pt x="3505481" y="822560"/>
                          <a:pt x="3704649" y="887413"/>
                          <a:pt x="3848033" y="875994"/>
                        </a:cubicBezTo>
                        <a:cubicBezTo>
                          <a:pt x="3991417" y="864575"/>
                          <a:pt x="4260125" y="882524"/>
                          <a:pt x="4390094" y="875994"/>
                        </a:cubicBezTo>
                        <a:cubicBezTo>
                          <a:pt x="4520063" y="869464"/>
                          <a:pt x="4623664" y="878251"/>
                          <a:pt x="4824933" y="875994"/>
                        </a:cubicBezTo>
                        <a:cubicBezTo>
                          <a:pt x="5026202" y="873737"/>
                          <a:pt x="5246311" y="912122"/>
                          <a:pt x="5361037" y="875994"/>
                        </a:cubicBezTo>
                        <a:cubicBezTo>
                          <a:pt x="5347424" y="672368"/>
                          <a:pt x="5362726" y="664896"/>
                          <a:pt x="5361037" y="455517"/>
                        </a:cubicBezTo>
                        <a:cubicBezTo>
                          <a:pt x="5359348" y="246138"/>
                          <a:pt x="5377104" y="144376"/>
                          <a:pt x="5361037" y="0"/>
                        </a:cubicBezTo>
                        <a:cubicBezTo>
                          <a:pt x="5548617" y="124096"/>
                          <a:pt x="5562645" y="279130"/>
                          <a:pt x="5711434" y="350397"/>
                        </a:cubicBezTo>
                        <a:cubicBezTo>
                          <a:pt x="5860223" y="421664"/>
                          <a:pt x="5874162" y="535352"/>
                          <a:pt x="6009272" y="648235"/>
                        </a:cubicBezTo>
                        <a:cubicBezTo>
                          <a:pt x="6144382" y="761118"/>
                          <a:pt x="6229658" y="886745"/>
                          <a:pt x="6394709" y="1033672"/>
                        </a:cubicBezTo>
                        <a:cubicBezTo>
                          <a:pt x="6559760" y="1180599"/>
                          <a:pt x="6604349" y="1286908"/>
                          <a:pt x="6727587" y="1366550"/>
                        </a:cubicBezTo>
                        <a:cubicBezTo>
                          <a:pt x="6850825" y="1446192"/>
                          <a:pt x="6948502" y="1633975"/>
                          <a:pt x="7113024" y="1751987"/>
                        </a:cubicBezTo>
                        <a:cubicBezTo>
                          <a:pt x="6978518" y="1942943"/>
                          <a:pt x="6875745" y="1921218"/>
                          <a:pt x="6745107" y="2119904"/>
                        </a:cubicBezTo>
                        <a:cubicBezTo>
                          <a:pt x="6614469" y="2318590"/>
                          <a:pt x="6512823" y="2341868"/>
                          <a:pt x="6412229" y="2452782"/>
                        </a:cubicBezTo>
                        <a:cubicBezTo>
                          <a:pt x="6311635" y="2563696"/>
                          <a:pt x="6153463" y="2671976"/>
                          <a:pt x="6096872" y="2768139"/>
                        </a:cubicBezTo>
                        <a:cubicBezTo>
                          <a:pt x="6040281" y="2864302"/>
                          <a:pt x="5898397" y="2940187"/>
                          <a:pt x="5746474" y="3118537"/>
                        </a:cubicBezTo>
                        <a:cubicBezTo>
                          <a:pt x="5594551" y="3296887"/>
                          <a:pt x="5468569" y="3366718"/>
                          <a:pt x="5361037" y="3503974"/>
                        </a:cubicBezTo>
                        <a:cubicBezTo>
                          <a:pt x="5338155" y="3296821"/>
                          <a:pt x="5402270" y="3277111"/>
                          <a:pt x="5361037" y="3057218"/>
                        </a:cubicBezTo>
                        <a:cubicBezTo>
                          <a:pt x="5319804" y="2837325"/>
                          <a:pt x="5371365" y="2789056"/>
                          <a:pt x="5361037" y="2627981"/>
                        </a:cubicBezTo>
                        <a:cubicBezTo>
                          <a:pt x="5214605" y="2664561"/>
                          <a:pt x="4964187" y="2605822"/>
                          <a:pt x="4765366" y="2627981"/>
                        </a:cubicBezTo>
                        <a:cubicBezTo>
                          <a:pt x="4566545" y="2650140"/>
                          <a:pt x="4251850" y="2569970"/>
                          <a:pt x="4062475" y="2627981"/>
                        </a:cubicBezTo>
                        <a:cubicBezTo>
                          <a:pt x="3873100" y="2685992"/>
                          <a:pt x="3706386" y="2581380"/>
                          <a:pt x="3359583" y="2627981"/>
                        </a:cubicBezTo>
                        <a:cubicBezTo>
                          <a:pt x="3012780" y="2674582"/>
                          <a:pt x="2896470" y="2595457"/>
                          <a:pt x="2763912" y="2627981"/>
                        </a:cubicBezTo>
                        <a:cubicBezTo>
                          <a:pt x="2631354" y="2660505"/>
                          <a:pt x="2306749" y="2563889"/>
                          <a:pt x="2114631" y="2627981"/>
                        </a:cubicBezTo>
                        <a:cubicBezTo>
                          <a:pt x="1922513" y="2692073"/>
                          <a:pt x="1771363" y="2578346"/>
                          <a:pt x="1626181" y="2627981"/>
                        </a:cubicBezTo>
                        <a:cubicBezTo>
                          <a:pt x="1480999" y="2677616"/>
                          <a:pt x="1125209" y="2594553"/>
                          <a:pt x="976900" y="2627981"/>
                        </a:cubicBezTo>
                        <a:cubicBezTo>
                          <a:pt x="828591" y="2661409"/>
                          <a:pt x="225558" y="2548108"/>
                          <a:pt x="0" y="2627981"/>
                        </a:cubicBezTo>
                        <a:cubicBezTo>
                          <a:pt x="-35549" y="2474167"/>
                          <a:pt x="18383" y="2299410"/>
                          <a:pt x="0" y="2008946"/>
                        </a:cubicBezTo>
                        <a:cubicBezTo>
                          <a:pt x="-18383" y="1718483"/>
                          <a:pt x="11966" y="1622015"/>
                          <a:pt x="0" y="1459990"/>
                        </a:cubicBezTo>
                        <a:cubicBezTo>
                          <a:pt x="-11966" y="1297965"/>
                          <a:pt x="44540" y="1081500"/>
                          <a:pt x="0" y="875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UVF TypoSlabserif" panose="02000403050000020004" pitchFamily="2" charset="0"/>
                <a:cs typeface="#9Slide03 Arima Madurai Black" panose="00000A00000000000000" pitchFamily="2" charset="0"/>
              </a:rPr>
              <a:t>Dãy núi Bạch Mã kéo dài ra biển, nằm giữa Huế và Đà Nẵng tạo thành bức tường chắn gió mùa đông bắc thổi đến.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6" presetClass="emph" presetSubtype="0" fill="hold" grpId="1" nodeType="afterEffect">
                                  <p:stCondLst>
                                    <p:cond delay="0"/>
                                  </p:stCondLst>
                                  <p:childTnLst>
                                    <p:animScale>
                                      <p:cBhvr>
                                        <p:cTn id="33" dur="2000" fill="hold"/>
                                        <p:tgtEl>
                                          <p:spTgt spid="12"/>
                                        </p:tgtEl>
                                      </p:cBhvr>
                                      <p:by x="150000" y="150000"/>
                                    </p:animScale>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3000"/>
                            </p:stCondLst>
                            <p:childTnLst>
                              <p:par>
                                <p:cTn id="39" presetID="6" presetClass="emph" presetSubtype="0" fill="hold" grpId="1" nodeType="afterEffect">
                                  <p:stCondLst>
                                    <p:cond delay="0"/>
                                  </p:stCondLst>
                                  <p:childTnLst>
                                    <p:animScale>
                                      <p:cBhvr>
                                        <p:cTn id="40" dur="2000" fill="hold"/>
                                        <p:tgtEl>
                                          <p:spTgt spid="15"/>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49" presetClass="exit" presetSubtype="0" accel="100000" fill="hold" grpId="1" nodeType="clickEffect">
                                  <p:stCondLst>
                                    <p:cond delay="0"/>
                                  </p:stCondLst>
                                  <p:childTnLst>
                                    <p:anim calcmode="lin" valueType="num">
                                      <p:cBhvr>
                                        <p:cTn id="44" dur="500"/>
                                        <p:tgtEl>
                                          <p:spTgt spid="18"/>
                                        </p:tgtEl>
                                        <p:attrNameLst>
                                          <p:attrName>ppt_w</p:attrName>
                                        </p:attrNameLst>
                                      </p:cBhvr>
                                      <p:tavLst>
                                        <p:tav tm="0">
                                          <p:val>
                                            <p:strVal val="ppt_w"/>
                                          </p:val>
                                        </p:tav>
                                        <p:tav tm="100000">
                                          <p:val>
                                            <p:fltVal val="0"/>
                                          </p:val>
                                        </p:tav>
                                      </p:tavLst>
                                    </p:anim>
                                    <p:anim calcmode="lin" valueType="num">
                                      <p:cBhvr>
                                        <p:cTn id="45" dur="500"/>
                                        <p:tgtEl>
                                          <p:spTgt spid="18"/>
                                        </p:tgtEl>
                                        <p:attrNameLst>
                                          <p:attrName>ppt_h</p:attrName>
                                        </p:attrNameLst>
                                      </p:cBhvr>
                                      <p:tavLst>
                                        <p:tav tm="0">
                                          <p:val>
                                            <p:strVal val="ppt_h"/>
                                          </p:val>
                                        </p:tav>
                                        <p:tav tm="100000">
                                          <p:val>
                                            <p:fltVal val="0"/>
                                          </p:val>
                                        </p:tav>
                                      </p:tavLst>
                                    </p:anim>
                                    <p:anim calcmode="lin" valueType="num">
                                      <p:cBhvr>
                                        <p:cTn id="46" dur="500"/>
                                        <p:tgtEl>
                                          <p:spTgt spid="18"/>
                                        </p:tgtEl>
                                        <p:attrNameLst>
                                          <p:attrName>style.rotation</p:attrName>
                                        </p:attrNameLst>
                                      </p:cBhvr>
                                      <p:tavLst>
                                        <p:tav tm="0">
                                          <p:val>
                                            <p:fltVal val="0"/>
                                          </p:val>
                                        </p:tav>
                                        <p:tav tm="100000">
                                          <p:val>
                                            <p:fltVal val="360"/>
                                          </p:val>
                                        </p:tav>
                                      </p:tavLst>
                                    </p:anim>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P spid="15" grpId="0" animBg="1"/>
      <p:bldP spid="15" grpId="1" animBg="1"/>
      <p:bldP spid="17" grpId="0" animBg="1"/>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34"/>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1787A3CE-21D9-4D75-99F7-983F3A81971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15"/>
          <a:stretch/>
        </p:blipFill>
        <p:spPr>
          <a:xfrm>
            <a:off x="516417" y="349479"/>
            <a:ext cx="5087876" cy="6357899"/>
          </a:xfrm>
          <a:prstGeom prst="rect">
            <a:avLst/>
          </a:prstGeom>
          <a:solidFill>
            <a:srgbClr val="FFFFFF">
              <a:shade val="85000"/>
            </a:srgbClr>
          </a:solidFill>
          <a:ln w="38100" cap="rnd">
            <a:solidFill>
              <a:srgbClr val="00206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Straight Arrow Connector 6">
            <a:extLst>
              <a:ext uri="{FF2B5EF4-FFF2-40B4-BE49-F238E27FC236}">
                <a16:creationId xmlns:a16="http://schemas.microsoft.com/office/drawing/2014/main" id="{476211C1-8D76-486D-B0CC-00414C040FD0}"/>
              </a:ext>
            </a:extLst>
          </p:cNvPr>
          <p:cNvCxnSpPr/>
          <p:nvPr/>
        </p:nvCxnSpPr>
        <p:spPr>
          <a:xfrm flipH="1">
            <a:off x="2784764" y="762690"/>
            <a:ext cx="27709" cy="374072"/>
          </a:xfrm>
          <a:prstGeom prst="straightConnector1">
            <a:avLst/>
          </a:prstGeom>
          <a:ln>
            <a:solidFill>
              <a:srgbClr val="002060"/>
            </a:solidFill>
            <a:tailEnd type="triangle"/>
          </a:ln>
        </p:spPr>
        <p:style>
          <a:lnRef idx="3">
            <a:schemeClr val="accent5"/>
          </a:lnRef>
          <a:fillRef idx="0">
            <a:schemeClr val="accent5"/>
          </a:fillRef>
          <a:effectRef idx="2">
            <a:schemeClr val="accent5"/>
          </a:effectRef>
          <a:fontRef idx="minor">
            <a:schemeClr val="tx1"/>
          </a:fontRef>
        </p:style>
      </p:cxnSp>
      <p:cxnSp>
        <p:nvCxnSpPr>
          <p:cNvPr id="8" name="Straight Arrow Connector 7">
            <a:extLst>
              <a:ext uri="{FF2B5EF4-FFF2-40B4-BE49-F238E27FC236}">
                <a16:creationId xmlns:a16="http://schemas.microsoft.com/office/drawing/2014/main" id="{92EF7FB5-C287-4FE1-BF31-23C936E36712}"/>
              </a:ext>
            </a:extLst>
          </p:cNvPr>
          <p:cNvCxnSpPr/>
          <p:nvPr/>
        </p:nvCxnSpPr>
        <p:spPr>
          <a:xfrm>
            <a:off x="2576947" y="1413853"/>
            <a:ext cx="0" cy="339436"/>
          </a:xfrm>
          <a:prstGeom prst="straightConnector1">
            <a:avLst/>
          </a:prstGeom>
          <a:ln>
            <a:solidFill>
              <a:srgbClr val="002060"/>
            </a:solidFill>
            <a:tailEnd type="triangle"/>
          </a:ln>
        </p:spPr>
        <p:style>
          <a:lnRef idx="3">
            <a:schemeClr val="accent5"/>
          </a:lnRef>
          <a:fillRef idx="0">
            <a:schemeClr val="accent5"/>
          </a:fillRef>
          <a:effectRef idx="2">
            <a:schemeClr val="accent5"/>
          </a:effectRef>
          <a:fontRef idx="minor">
            <a:schemeClr val="tx1"/>
          </a:fontRef>
        </p:style>
      </p:cxnSp>
      <p:pic>
        <p:nvPicPr>
          <p:cNvPr id="9" name="Picture 8" descr="ar12-r">
            <a:extLst>
              <a:ext uri="{FF2B5EF4-FFF2-40B4-BE49-F238E27FC236}">
                <a16:creationId xmlns:a16="http://schemas.microsoft.com/office/drawing/2014/main" id="{94F3D55B-6C76-4DFE-962C-E36BB5BE76DA}"/>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6524358">
            <a:off x="1585961" y="291516"/>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r12-r">
            <a:extLst>
              <a:ext uri="{FF2B5EF4-FFF2-40B4-BE49-F238E27FC236}">
                <a16:creationId xmlns:a16="http://schemas.microsoft.com/office/drawing/2014/main" id="{0FB7D013-6AD0-4313-82F5-06795D43187B}"/>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6524358">
            <a:off x="2015793" y="745509"/>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r12-r">
            <a:extLst>
              <a:ext uri="{FF2B5EF4-FFF2-40B4-BE49-F238E27FC236}">
                <a16:creationId xmlns:a16="http://schemas.microsoft.com/office/drawing/2014/main" id="{E6A49278-A7FD-488D-A356-9AEE4E607AB0}"/>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6098469">
            <a:off x="1850338" y="2062794"/>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r12-r">
            <a:extLst>
              <a:ext uri="{FF2B5EF4-FFF2-40B4-BE49-F238E27FC236}">
                <a16:creationId xmlns:a16="http://schemas.microsoft.com/office/drawing/2014/main" id="{5A912581-94C0-41BC-8939-1AFB9DF62A66}"/>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2363760" y="1091165"/>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r12-r">
            <a:extLst>
              <a:ext uri="{FF2B5EF4-FFF2-40B4-BE49-F238E27FC236}">
                <a16:creationId xmlns:a16="http://schemas.microsoft.com/office/drawing/2014/main" id="{E1389FCC-AE7F-47B7-9A20-3E62CCC78350}"/>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2152858" y="1703644"/>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r12-r">
            <a:extLst>
              <a:ext uri="{FF2B5EF4-FFF2-40B4-BE49-F238E27FC236}">
                <a16:creationId xmlns:a16="http://schemas.microsoft.com/office/drawing/2014/main" id="{5594770E-D99C-40BF-906B-4AC02932237B}"/>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2358234" y="2605122"/>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r12-r">
            <a:extLst>
              <a:ext uri="{FF2B5EF4-FFF2-40B4-BE49-F238E27FC236}">
                <a16:creationId xmlns:a16="http://schemas.microsoft.com/office/drawing/2014/main" id="{729AB889-0A01-4596-A74F-59151B4AD27C}"/>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8572346">
            <a:off x="2836630" y="2312213"/>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r12-r">
            <a:extLst>
              <a:ext uri="{FF2B5EF4-FFF2-40B4-BE49-F238E27FC236}">
                <a16:creationId xmlns:a16="http://schemas.microsoft.com/office/drawing/2014/main" id="{EBD78CAB-DCA0-4B48-A0B3-6FB703EADB47}"/>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8572346">
            <a:off x="3219621" y="1768706"/>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r12-r">
            <a:extLst>
              <a:ext uri="{FF2B5EF4-FFF2-40B4-BE49-F238E27FC236}">
                <a16:creationId xmlns:a16="http://schemas.microsoft.com/office/drawing/2014/main" id="{F0FC65D7-4D34-42A3-8915-A5670DC1FFE3}"/>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8572346">
            <a:off x="2970277" y="1232601"/>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r12-r">
            <a:extLst>
              <a:ext uri="{FF2B5EF4-FFF2-40B4-BE49-F238E27FC236}">
                <a16:creationId xmlns:a16="http://schemas.microsoft.com/office/drawing/2014/main" id="{8C49DD7E-9B3B-4FA3-8803-52D64E15F442}"/>
              </a:ext>
            </a:extLst>
          </p:cNvPr>
          <p:cNvPicPr>
            <a:picLocks noChangeAspect="1" noChangeArrowheads="1" noCrop="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8572346">
            <a:off x="3602612" y="1011934"/>
            <a:ext cx="925134" cy="33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ECA1647-BB91-4C51-A7E3-4557E8CF890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878097" y="198857"/>
            <a:ext cx="4930699" cy="6508521"/>
          </a:xfrm>
          <a:prstGeom prst="rect">
            <a:avLst/>
          </a:prstGeom>
        </p:spPr>
      </p:pic>
      <p:sp>
        <p:nvSpPr>
          <p:cNvPr id="20" name="Freeform 7">
            <a:extLst>
              <a:ext uri="{FF2B5EF4-FFF2-40B4-BE49-F238E27FC236}">
                <a16:creationId xmlns:a16="http://schemas.microsoft.com/office/drawing/2014/main" id="{604067FF-684E-4297-A70F-D4AD1F19F12E}"/>
              </a:ext>
            </a:extLst>
          </p:cNvPr>
          <p:cNvSpPr/>
          <p:nvPr/>
        </p:nvSpPr>
        <p:spPr>
          <a:xfrm>
            <a:off x="5866949" y="224305"/>
            <a:ext cx="2410788" cy="2905713"/>
          </a:xfrm>
          <a:custGeom>
            <a:avLst/>
            <a:gdLst>
              <a:gd name="connsiteX0" fmla="*/ 3101 w 2540237"/>
              <a:gd name="connsiteY0" fmla="*/ 378118 h 3079754"/>
              <a:gd name="connsiteX1" fmla="*/ 72374 w 2540237"/>
              <a:gd name="connsiteY1" fmla="*/ 336554 h 3079754"/>
              <a:gd name="connsiteX2" fmla="*/ 113937 w 2540237"/>
              <a:gd name="connsiteY2" fmla="*/ 322700 h 3079754"/>
              <a:gd name="connsiteX3" fmla="*/ 141646 w 2540237"/>
              <a:gd name="connsiteY3" fmla="*/ 281136 h 3079754"/>
              <a:gd name="connsiteX4" fmla="*/ 127792 w 2540237"/>
              <a:gd name="connsiteY4" fmla="*/ 239572 h 3079754"/>
              <a:gd name="connsiteX5" fmla="*/ 266337 w 2540237"/>
              <a:gd name="connsiteY5" fmla="*/ 267281 h 3079754"/>
              <a:gd name="connsiteX6" fmla="*/ 307901 w 2540237"/>
              <a:gd name="connsiteY6" fmla="*/ 294991 h 3079754"/>
              <a:gd name="connsiteX7" fmla="*/ 349465 w 2540237"/>
              <a:gd name="connsiteY7" fmla="*/ 378118 h 3079754"/>
              <a:gd name="connsiteX8" fmla="*/ 391028 w 2540237"/>
              <a:gd name="connsiteY8" fmla="*/ 391972 h 3079754"/>
              <a:gd name="connsiteX9" fmla="*/ 432592 w 2540237"/>
              <a:gd name="connsiteY9" fmla="*/ 378118 h 3079754"/>
              <a:gd name="connsiteX10" fmla="*/ 474156 w 2540237"/>
              <a:gd name="connsiteY10" fmla="*/ 281136 h 3079754"/>
              <a:gd name="connsiteX11" fmla="*/ 501865 w 2540237"/>
              <a:gd name="connsiteY11" fmla="*/ 239572 h 3079754"/>
              <a:gd name="connsiteX12" fmla="*/ 543428 w 2540237"/>
              <a:gd name="connsiteY12" fmla="*/ 225718 h 3079754"/>
              <a:gd name="connsiteX13" fmla="*/ 571137 w 2540237"/>
              <a:gd name="connsiteY13" fmla="*/ 267281 h 3079754"/>
              <a:gd name="connsiteX14" fmla="*/ 584992 w 2540237"/>
              <a:gd name="connsiteY14" fmla="*/ 322700 h 3079754"/>
              <a:gd name="connsiteX15" fmla="*/ 612701 w 2540237"/>
              <a:gd name="connsiteY15" fmla="*/ 281136 h 3079754"/>
              <a:gd name="connsiteX16" fmla="*/ 654265 w 2540237"/>
              <a:gd name="connsiteY16" fmla="*/ 267281 h 3079754"/>
              <a:gd name="connsiteX17" fmla="*/ 695828 w 2540237"/>
              <a:gd name="connsiteY17" fmla="*/ 294991 h 3079754"/>
              <a:gd name="connsiteX18" fmla="*/ 723537 w 2540237"/>
              <a:gd name="connsiteY18" fmla="*/ 336554 h 3079754"/>
              <a:gd name="connsiteX19" fmla="*/ 792810 w 2540237"/>
              <a:gd name="connsiteY19" fmla="*/ 322700 h 3079754"/>
              <a:gd name="connsiteX20" fmla="*/ 862083 w 2540237"/>
              <a:gd name="connsiteY20" fmla="*/ 239572 h 3079754"/>
              <a:gd name="connsiteX21" fmla="*/ 903646 w 2540237"/>
              <a:gd name="connsiteY21" fmla="*/ 225718 h 3079754"/>
              <a:gd name="connsiteX22" fmla="*/ 945210 w 2540237"/>
              <a:gd name="connsiteY22" fmla="*/ 294991 h 3079754"/>
              <a:gd name="connsiteX23" fmla="*/ 986774 w 2540237"/>
              <a:gd name="connsiteY23" fmla="*/ 308845 h 3079754"/>
              <a:gd name="connsiteX24" fmla="*/ 1014483 w 2540237"/>
              <a:gd name="connsiteY24" fmla="*/ 267281 h 3079754"/>
              <a:gd name="connsiteX25" fmla="*/ 1069901 w 2540237"/>
              <a:gd name="connsiteY25" fmla="*/ 198009 h 3079754"/>
              <a:gd name="connsiteX26" fmla="*/ 1111465 w 2540237"/>
              <a:gd name="connsiteY26" fmla="*/ 211863 h 3079754"/>
              <a:gd name="connsiteX27" fmla="*/ 1166883 w 2540237"/>
              <a:gd name="connsiteY27" fmla="*/ 128736 h 3079754"/>
              <a:gd name="connsiteX28" fmla="*/ 1180737 w 2540237"/>
              <a:gd name="connsiteY28" fmla="*/ 87172 h 3079754"/>
              <a:gd name="connsiteX29" fmla="*/ 1333137 w 2540237"/>
              <a:gd name="connsiteY29" fmla="*/ 45609 h 3079754"/>
              <a:gd name="connsiteX30" fmla="*/ 1360846 w 2540237"/>
              <a:gd name="connsiteY30" fmla="*/ 45609 h 3079754"/>
              <a:gd name="connsiteX31" fmla="*/ 1443974 w 2540237"/>
              <a:gd name="connsiteY31" fmla="*/ 59463 h 3079754"/>
              <a:gd name="connsiteX32" fmla="*/ 1568665 w 2540237"/>
              <a:gd name="connsiteY32" fmla="*/ 142591 h 3079754"/>
              <a:gd name="connsiteX33" fmla="*/ 1610228 w 2540237"/>
              <a:gd name="connsiteY33" fmla="*/ 170300 h 3079754"/>
              <a:gd name="connsiteX34" fmla="*/ 1651792 w 2540237"/>
              <a:gd name="connsiteY34" fmla="*/ 198009 h 3079754"/>
              <a:gd name="connsiteX35" fmla="*/ 1693356 w 2540237"/>
              <a:gd name="connsiteY35" fmla="*/ 170300 h 3079754"/>
              <a:gd name="connsiteX36" fmla="*/ 1734919 w 2540237"/>
              <a:gd name="connsiteY36" fmla="*/ 184154 h 3079754"/>
              <a:gd name="connsiteX37" fmla="*/ 1818046 w 2540237"/>
              <a:gd name="connsiteY37" fmla="*/ 225718 h 3079754"/>
              <a:gd name="connsiteX38" fmla="*/ 1928883 w 2540237"/>
              <a:gd name="connsiteY38" fmla="*/ 239572 h 3079754"/>
              <a:gd name="connsiteX39" fmla="*/ 1970446 w 2540237"/>
              <a:gd name="connsiteY39" fmla="*/ 253427 h 3079754"/>
              <a:gd name="connsiteX40" fmla="*/ 1915028 w 2540237"/>
              <a:gd name="connsiteY40" fmla="*/ 336554 h 3079754"/>
              <a:gd name="connsiteX41" fmla="*/ 1901174 w 2540237"/>
              <a:gd name="connsiteY41" fmla="*/ 447391 h 3079754"/>
              <a:gd name="connsiteX42" fmla="*/ 1887319 w 2540237"/>
              <a:gd name="connsiteY42" fmla="*/ 488954 h 3079754"/>
              <a:gd name="connsiteX43" fmla="*/ 1928883 w 2540237"/>
              <a:gd name="connsiteY43" fmla="*/ 502809 h 3079754"/>
              <a:gd name="connsiteX44" fmla="*/ 1942737 w 2540237"/>
              <a:gd name="connsiteY44" fmla="*/ 599791 h 3079754"/>
              <a:gd name="connsiteX45" fmla="*/ 2012010 w 2540237"/>
              <a:gd name="connsiteY45" fmla="*/ 613645 h 3079754"/>
              <a:gd name="connsiteX46" fmla="*/ 2067428 w 2540237"/>
              <a:gd name="connsiteY46" fmla="*/ 627500 h 3079754"/>
              <a:gd name="connsiteX47" fmla="*/ 2122846 w 2540237"/>
              <a:gd name="connsiteY47" fmla="*/ 710627 h 3079754"/>
              <a:gd name="connsiteX48" fmla="*/ 2150556 w 2540237"/>
              <a:gd name="connsiteY48" fmla="*/ 738336 h 3079754"/>
              <a:gd name="connsiteX49" fmla="*/ 2275246 w 2540237"/>
              <a:gd name="connsiteY49" fmla="*/ 752191 h 3079754"/>
              <a:gd name="connsiteX50" fmla="*/ 2316810 w 2540237"/>
              <a:gd name="connsiteY50" fmla="*/ 766045 h 3079754"/>
              <a:gd name="connsiteX51" fmla="*/ 2399937 w 2540237"/>
              <a:gd name="connsiteY51" fmla="*/ 738336 h 3079754"/>
              <a:gd name="connsiteX52" fmla="*/ 2469210 w 2540237"/>
              <a:gd name="connsiteY52" fmla="*/ 752191 h 3079754"/>
              <a:gd name="connsiteX53" fmla="*/ 2496919 w 2540237"/>
              <a:gd name="connsiteY53" fmla="*/ 835318 h 3079754"/>
              <a:gd name="connsiteX54" fmla="*/ 2455356 w 2540237"/>
              <a:gd name="connsiteY54" fmla="*/ 863027 h 3079754"/>
              <a:gd name="connsiteX55" fmla="*/ 2427646 w 2540237"/>
              <a:gd name="connsiteY55" fmla="*/ 835318 h 3079754"/>
              <a:gd name="connsiteX56" fmla="*/ 2344519 w 2540237"/>
              <a:gd name="connsiteY56" fmla="*/ 890736 h 3079754"/>
              <a:gd name="connsiteX57" fmla="*/ 2302956 w 2540237"/>
              <a:gd name="connsiteY57" fmla="*/ 918445 h 3079754"/>
              <a:gd name="connsiteX58" fmla="*/ 2275246 w 2540237"/>
              <a:gd name="connsiteY58" fmla="*/ 946154 h 3079754"/>
              <a:gd name="connsiteX59" fmla="*/ 2219828 w 2540237"/>
              <a:gd name="connsiteY59" fmla="*/ 1029281 h 3079754"/>
              <a:gd name="connsiteX60" fmla="*/ 2136701 w 2540237"/>
              <a:gd name="connsiteY60" fmla="*/ 1070845 h 3079754"/>
              <a:gd name="connsiteX61" fmla="*/ 2053574 w 2540237"/>
              <a:gd name="connsiteY61" fmla="*/ 1098554 h 3079754"/>
              <a:gd name="connsiteX62" fmla="*/ 2025865 w 2540237"/>
              <a:gd name="connsiteY62" fmla="*/ 1084700 h 3079754"/>
              <a:gd name="connsiteX63" fmla="*/ 2025865 w 2540237"/>
              <a:gd name="connsiteY63" fmla="*/ 1167827 h 3079754"/>
              <a:gd name="connsiteX64" fmla="*/ 1998156 w 2540237"/>
              <a:gd name="connsiteY64" fmla="*/ 1126263 h 3079754"/>
              <a:gd name="connsiteX65" fmla="*/ 1970446 w 2540237"/>
              <a:gd name="connsiteY65" fmla="*/ 1098554 h 3079754"/>
              <a:gd name="connsiteX66" fmla="*/ 1942737 w 2540237"/>
              <a:gd name="connsiteY66" fmla="*/ 1140118 h 3079754"/>
              <a:gd name="connsiteX67" fmla="*/ 1928883 w 2540237"/>
              <a:gd name="connsiteY67" fmla="*/ 1223245 h 3079754"/>
              <a:gd name="connsiteX68" fmla="*/ 1887319 w 2540237"/>
              <a:gd name="connsiteY68" fmla="*/ 1250954 h 3079754"/>
              <a:gd name="connsiteX69" fmla="*/ 1873465 w 2540237"/>
              <a:gd name="connsiteY69" fmla="*/ 1292518 h 3079754"/>
              <a:gd name="connsiteX70" fmla="*/ 1859610 w 2540237"/>
              <a:gd name="connsiteY70" fmla="*/ 1361791 h 3079754"/>
              <a:gd name="connsiteX71" fmla="*/ 1818046 w 2540237"/>
              <a:gd name="connsiteY71" fmla="*/ 1375645 h 3079754"/>
              <a:gd name="connsiteX72" fmla="*/ 1776483 w 2540237"/>
              <a:gd name="connsiteY72" fmla="*/ 1403354 h 3079754"/>
              <a:gd name="connsiteX73" fmla="*/ 1693356 w 2540237"/>
              <a:gd name="connsiteY73" fmla="*/ 1431063 h 3079754"/>
              <a:gd name="connsiteX74" fmla="*/ 1665646 w 2540237"/>
              <a:gd name="connsiteY74" fmla="*/ 1458772 h 3079754"/>
              <a:gd name="connsiteX75" fmla="*/ 1624083 w 2540237"/>
              <a:gd name="connsiteY75" fmla="*/ 1472627 h 3079754"/>
              <a:gd name="connsiteX76" fmla="*/ 1554810 w 2540237"/>
              <a:gd name="connsiteY76" fmla="*/ 1528045 h 3079754"/>
              <a:gd name="connsiteX77" fmla="*/ 1499392 w 2540237"/>
              <a:gd name="connsiteY77" fmla="*/ 1611172 h 3079754"/>
              <a:gd name="connsiteX78" fmla="*/ 1471683 w 2540237"/>
              <a:gd name="connsiteY78" fmla="*/ 1694300 h 3079754"/>
              <a:gd name="connsiteX79" fmla="*/ 1485537 w 2540237"/>
              <a:gd name="connsiteY79" fmla="*/ 1735863 h 3079754"/>
              <a:gd name="connsiteX80" fmla="*/ 1443974 w 2540237"/>
              <a:gd name="connsiteY80" fmla="*/ 1818991 h 3079754"/>
              <a:gd name="connsiteX81" fmla="*/ 1485537 w 2540237"/>
              <a:gd name="connsiteY81" fmla="*/ 1957536 h 3079754"/>
              <a:gd name="connsiteX82" fmla="*/ 1499392 w 2540237"/>
              <a:gd name="connsiteY82" fmla="*/ 1999100 h 3079754"/>
              <a:gd name="connsiteX83" fmla="*/ 1540956 w 2540237"/>
              <a:gd name="connsiteY83" fmla="*/ 2026809 h 3079754"/>
              <a:gd name="connsiteX84" fmla="*/ 1596374 w 2540237"/>
              <a:gd name="connsiteY84" fmla="*/ 2109936 h 3079754"/>
              <a:gd name="connsiteX85" fmla="*/ 1665646 w 2540237"/>
              <a:gd name="connsiteY85" fmla="*/ 2179209 h 3079754"/>
              <a:gd name="connsiteX86" fmla="*/ 1707210 w 2540237"/>
              <a:gd name="connsiteY86" fmla="*/ 2193063 h 3079754"/>
              <a:gd name="connsiteX87" fmla="*/ 1748774 w 2540237"/>
              <a:gd name="connsiteY87" fmla="*/ 2220772 h 3079754"/>
              <a:gd name="connsiteX88" fmla="*/ 1804192 w 2540237"/>
              <a:gd name="connsiteY88" fmla="*/ 2303900 h 3079754"/>
              <a:gd name="connsiteX89" fmla="*/ 1818046 w 2540237"/>
              <a:gd name="connsiteY89" fmla="*/ 2345463 h 3079754"/>
              <a:gd name="connsiteX90" fmla="*/ 1804192 w 2540237"/>
              <a:gd name="connsiteY90" fmla="*/ 2387027 h 3079754"/>
              <a:gd name="connsiteX91" fmla="*/ 1859610 w 2540237"/>
              <a:gd name="connsiteY91" fmla="*/ 2470154 h 3079754"/>
              <a:gd name="connsiteX92" fmla="*/ 1887319 w 2540237"/>
              <a:gd name="connsiteY92" fmla="*/ 2511718 h 3079754"/>
              <a:gd name="connsiteX93" fmla="*/ 1901174 w 2540237"/>
              <a:gd name="connsiteY93" fmla="*/ 2553281 h 3079754"/>
              <a:gd name="connsiteX94" fmla="*/ 1928883 w 2540237"/>
              <a:gd name="connsiteY94" fmla="*/ 2580991 h 3079754"/>
              <a:gd name="connsiteX95" fmla="*/ 1970446 w 2540237"/>
              <a:gd name="connsiteY95" fmla="*/ 2664118 h 3079754"/>
              <a:gd name="connsiteX96" fmla="*/ 2012010 w 2540237"/>
              <a:gd name="connsiteY96" fmla="*/ 2691827 h 3079754"/>
              <a:gd name="connsiteX97" fmla="*/ 2053574 w 2540237"/>
              <a:gd name="connsiteY97" fmla="*/ 2705681 h 3079754"/>
              <a:gd name="connsiteX98" fmla="*/ 2067428 w 2540237"/>
              <a:gd name="connsiteY98" fmla="*/ 2747245 h 3079754"/>
              <a:gd name="connsiteX99" fmla="*/ 2081283 w 2540237"/>
              <a:gd name="connsiteY99" fmla="*/ 2802663 h 3079754"/>
              <a:gd name="connsiteX100" fmla="*/ 2164410 w 2540237"/>
              <a:gd name="connsiteY100" fmla="*/ 2830372 h 3079754"/>
              <a:gd name="connsiteX101" fmla="*/ 2205974 w 2540237"/>
              <a:gd name="connsiteY101" fmla="*/ 2858081 h 3079754"/>
              <a:gd name="connsiteX102" fmla="*/ 2233683 w 2540237"/>
              <a:gd name="connsiteY102" fmla="*/ 2885791 h 3079754"/>
              <a:gd name="connsiteX103" fmla="*/ 2275246 w 2540237"/>
              <a:gd name="connsiteY103" fmla="*/ 2899645 h 3079754"/>
              <a:gd name="connsiteX104" fmla="*/ 2372228 w 2540237"/>
              <a:gd name="connsiteY104" fmla="*/ 2968918 h 3079754"/>
              <a:gd name="connsiteX105" fmla="*/ 2455356 w 2540237"/>
              <a:gd name="connsiteY105" fmla="*/ 3024336 h 3079754"/>
              <a:gd name="connsiteX106" fmla="*/ 2469210 w 2540237"/>
              <a:gd name="connsiteY106" fmla="*/ 3065900 h 3079754"/>
              <a:gd name="connsiteX107" fmla="*/ 2538483 w 2540237"/>
              <a:gd name="connsiteY107" fmla="*/ 3052045 h 3079754"/>
              <a:gd name="connsiteX108" fmla="*/ 2496919 w 2540237"/>
              <a:gd name="connsiteY108" fmla="*/ 3038191 h 3079754"/>
              <a:gd name="connsiteX109" fmla="*/ 2469210 w 2540237"/>
              <a:gd name="connsiteY109" fmla="*/ 3010481 h 3079754"/>
              <a:gd name="connsiteX110" fmla="*/ 2289101 w 2540237"/>
              <a:gd name="connsiteY110" fmla="*/ 3038191 h 3079754"/>
              <a:gd name="connsiteX111" fmla="*/ 2233683 w 2540237"/>
              <a:gd name="connsiteY111" fmla="*/ 3065900 h 3079754"/>
              <a:gd name="connsiteX112" fmla="*/ 2192119 w 2540237"/>
              <a:gd name="connsiteY112" fmla="*/ 3079754 h 3079754"/>
              <a:gd name="connsiteX113" fmla="*/ 2053574 w 2540237"/>
              <a:gd name="connsiteY113" fmla="*/ 3038191 h 3079754"/>
              <a:gd name="connsiteX114" fmla="*/ 2025865 w 2540237"/>
              <a:gd name="connsiteY114" fmla="*/ 3010481 h 3079754"/>
              <a:gd name="connsiteX115" fmla="*/ 1970446 w 2540237"/>
              <a:gd name="connsiteY115" fmla="*/ 2996627 h 3079754"/>
              <a:gd name="connsiteX116" fmla="*/ 1956592 w 2540237"/>
              <a:gd name="connsiteY116" fmla="*/ 2955063 h 3079754"/>
              <a:gd name="connsiteX117" fmla="*/ 1901174 w 2540237"/>
              <a:gd name="connsiteY117" fmla="*/ 2927354 h 3079754"/>
              <a:gd name="connsiteX118" fmla="*/ 1873465 w 2540237"/>
              <a:gd name="connsiteY118" fmla="*/ 2885791 h 3079754"/>
              <a:gd name="connsiteX119" fmla="*/ 1831901 w 2540237"/>
              <a:gd name="connsiteY119" fmla="*/ 2802663 h 3079754"/>
              <a:gd name="connsiteX120" fmla="*/ 1818046 w 2540237"/>
              <a:gd name="connsiteY120" fmla="*/ 2691827 h 3079754"/>
              <a:gd name="connsiteX121" fmla="*/ 1776483 w 2540237"/>
              <a:gd name="connsiteY121" fmla="*/ 2677972 h 3079754"/>
              <a:gd name="connsiteX122" fmla="*/ 1734919 w 2540237"/>
              <a:gd name="connsiteY122" fmla="*/ 2650263 h 3079754"/>
              <a:gd name="connsiteX123" fmla="*/ 1707210 w 2540237"/>
              <a:gd name="connsiteY123" fmla="*/ 2608700 h 3079754"/>
              <a:gd name="connsiteX124" fmla="*/ 1610228 w 2540237"/>
              <a:gd name="connsiteY124" fmla="*/ 2567136 h 3079754"/>
              <a:gd name="connsiteX125" fmla="*/ 1596374 w 2540237"/>
              <a:gd name="connsiteY125" fmla="*/ 2497863 h 3079754"/>
              <a:gd name="connsiteX126" fmla="*/ 1513246 w 2540237"/>
              <a:gd name="connsiteY126" fmla="*/ 2442445 h 3079754"/>
              <a:gd name="connsiteX127" fmla="*/ 1499392 w 2540237"/>
              <a:gd name="connsiteY127" fmla="*/ 2400881 h 3079754"/>
              <a:gd name="connsiteX128" fmla="*/ 1457828 w 2540237"/>
              <a:gd name="connsiteY128" fmla="*/ 2373172 h 3079754"/>
              <a:gd name="connsiteX129" fmla="*/ 1388556 w 2540237"/>
              <a:gd name="connsiteY129" fmla="*/ 2276191 h 3079754"/>
              <a:gd name="connsiteX130" fmla="*/ 1374701 w 2540237"/>
              <a:gd name="connsiteY130" fmla="*/ 2234627 h 3079754"/>
              <a:gd name="connsiteX131" fmla="*/ 1263865 w 2540237"/>
              <a:gd name="connsiteY131" fmla="*/ 2193063 h 3079754"/>
              <a:gd name="connsiteX132" fmla="*/ 1236156 w 2540237"/>
              <a:gd name="connsiteY132" fmla="*/ 2151500 h 3079754"/>
              <a:gd name="connsiteX133" fmla="*/ 1208446 w 2540237"/>
              <a:gd name="connsiteY133" fmla="*/ 2068372 h 3079754"/>
              <a:gd name="connsiteX134" fmla="*/ 1236156 w 2540237"/>
              <a:gd name="connsiteY134" fmla="*/ 2026809 h 3079754"/>
              <a:gd name="connsiteX135" fmla="*/ 1208446 w 2540237"/>
              <a:gd name="connsiteY135" fmla="*/ 1985245 h 3079754"/>
              <a:gd name="connsiteX136" fmla="*/ 1194592 w 2540237"/>
              <a:gd name="connsiteY136" fmla="*/ 1943681 h 3079754"/>
              <a:gd name="connsiteX137" fmla="*/ 1111465 w 2540237"/>
              <a:gd name="connsiteY137" fmla="*/ 1943681 h 3079754"/>
              <a:gd name="connsiteX138" fmla="*/ 1083756 w 2540237"/>
              <a:gd name="connsiteY138" fmla="*/ 1902118 h 3079754"/>
              <a:gd name="connsiteX139" fmla="*/ 1000628 w 2540237"/>
              <a:gd name="connsiteY139" fmla="*/ 1874409 h 3079754"/>
              <a:gd name="connsiteX140" fmla="*/ 972919 w 2540237"/>
              <a:gd name="connsiteY140" fmla="*/ 1832845 h 3079754"/>
              <a:gd name="connsiteX141" fmla="*/ 806665 w 2540237"/>
              <a:gd name="connsiteY141" fmla="*/ 1791281 h 3079754"/>
              <a:gd name="connsiteX142" fmla="*/ 737392 w 2540237"/>
              <a:gd name="connsiteY142" fmla="*/ 1735863 h 3079754"/>
              <a:gd name="connsiteX143" fmla="*/ 695828 w 2540237"/>
              <a:gd name="connsiteY143" fmla="*/ 1749718 h 3079754"/>
              <a:gd name="connsiteX144" fmla="*/ 723537 w 2540237"/>
              <a:gd name="connsiteY144" fmla="*/ 1694300 h 3079754"/>
              <a:gd name="connsiteX145" fmla="*/ 751246 w 2540237"/>
              <a:gd name="connsiteY145" fmla="*/ 1611172 h 3079754"/>
              <a:gd name="connsiteX146" fmla="*/ 765101 w 2540237"/>
              <a:gd name="connsiteY146" fmla="*/ 1569609 h 3079754"/>
              <a:gd name="connsiteX147" fmla="*/ 834374 w 2540237"/>
              <a:gd name="connsiteY147" fmla="*/ 1555754 h 3079754"/>
              <a:gd name="connsiteX148" fmla="*/ 972919 w 2540237"/>
              <a:gd name="connsiteY148" fmla="*/ 1583463 h 3079754"/>
              <a:gd name="connsiteX149" fmla="*/ 1042192 w 2540237"/>
              <a:gd name="connsiteY149" fmla="*/ 1569609 h 3079754"/>
              <a:gd name="connsiteX150" fmla="*/ 1069901 w 2540237"/>
              <a:gd name="connsiteY150" fmla="*/ 1528045 h 3079754"/>
              <a:gd name="connsiteX151" fmla="*/ 1111465 w 2540237"/>
              <a:gd name="connsiteY151" fmla="*/ 1431063 h 3079754"/>
              <a:gd name="connsiteX152" fmla="*/ 1153028 w 2540237"/>
              <a:gd name="connsiteY152" fmla="*/ 1417209 h 3079754"/>
              <a:gd name="connsiteX153" fmla="*/ 1139174 w 2540237"/>
              <a:gd name="connsiteY153" fmla="*/ 1361791 h 3079754"/>
              <a:gd name="connsiteX154" fmla="*/ 1056046 w 2540237"/>
              <a:gd name="connsiteY154" fmla="*/ 1334081 h 3079754"/>
              <a:gd name="connsiteX155" fmla="*/ 959065 w 2540237"/>
              <a:gd name="connsiteY155" fmla="*/ 1278663 h 3079754"/>
              <a:gd name="connsiteX156" fmla="*/ 931356 w 2540237"/>
              <a:gd name="connsiteY156" fmla="*/ 1237100 h 3079754"/>
              <a:gd name="connsiteX157" fmla="*/ 959065 w 2540237"/>
              <a:gd name="connsiteY157" fmla="*/ 1195536 h 3079754"/>
              <a:gd name="connsiteX158" fmla="*/ 1000628 w 2540237"/>
              <a:gd name="connsiteY158" fmla="*/ 1153972 h 3079754"/>
              <a:gd name="connsiteX159" fmla="*/ 1014483 w 2540237"/>
              <a:gd name="connsiteY159" fmla="*/ 1112409 h 3079754"/>
              <a:gd name="connsiteX160" fmla="*/ 972919 w 2540237"/>
              <a:gd name="connsiteY160" fmla="*/ 1098554 h 3079754"/>
              <a:gd name="connsiteX161" fmla="*/ 931356 w 2540237"/>
              <a:gd name="connsiteY161" fmla="*/ 1070845 h 3079754"/>
              <a:gd name="connsiteX162" fmla="*/ 834374 w 2540237"/>
              <a:gd name="connsiteY162" fmla="*/ 1056991 h 3079754"/>
              <a:gd name="connsiteX163" fmla="*/ 862083 w 2540237"/>
              <a:gd name="connsiteY163" fmla="*/ 1029281 h 3079754"/>
              <a:gd name="connsiteX164" fmla="*/ 751246 w 2540237"/>
              <a:gd name="connsiteY164" fmla="*/ 1056991 h 3079754"/>
              <a:gd name="connsiteX165" fmla="*/ 709683 w 2540237"/>
              <a:gd name="connsiteY165" fmla="*/ 1084700 h 3079754"/>
              <a:gd name="connsiteX166" fmla="*/ 501865 w 2540237"/>
              <a:gd name="connsiteY166" fmla="*/ 1084700 h 3079754"/>
              <a:gd name="connsiteX167" fmla="*/ 460301 w 2540237"/>
              <a:gd name="connsiteY167" fmla="*/ 1070845 h 3079754"/>
              <a:gd name="connsiteX168" fmla="*/ 377174 w 2540237"/>
              <a:gd name="connsiteY168" fmla="*/ 1029281 h 3079754"/>
              <a:gd name="connsiteX169" fmla="*/ 335610 w 2540237"/>
              <a:gd name="connsiteY169" fmla="*/ 987718 h 3079754"/>
              <a:gd name="connsiteX170" fmla="*/ 294046 w 2540237"/>
              <a:gd name="connsiteY170" fmla="*/ 960009 h 3079754"/>
              <a:gd name="connsiteX171" fmla="*/ 266337 w 2540237"/>
              <a:gd name="connsiteY171" fmla="*/ 918445 h 3079754"/>
              <a:gd name="connsiteX172" fmla="*/ 307901 w 2540237"/>
              <a:gd name="connsiteY172" fmla="*/ 779900 h 3079754"/>
              <a:gd name="connsiteX173" fmla="*/ 349465 w 2540237"/>
              <a:gd name="connsiteY173" fmla="*/ 752191 h 3079754"/>
              <a:gd name="connsiteX174" fmla="*/ 307901 w 2540237"/>
              <a:gd name="connsiteY174" fmla="*/ 641354 h 3079754"/>
              <a:gd name="connsiteX175" fmla="*/ 266337 w 2540237"/>
              <a:gd name="connsiteY175" fmla="*/ 655209 h 3079754"/>
              <a:gd name="connsiteX176" fmla="*/ 210919 w 2540237"/>
              <a:gd name="connsiteY176" fmla="*/ 710627 h 3079754"/>
              <a:gd name="connsiteX177" fmla="*/ 183210 w 2540237"/>
              <a:gd name="connsiteY177" fmla="*/ 669063 h 3079754"/>
              <a:gd name="connsiteX178" fmla="*/ 169356 w 2540237"/>
              <a:gd name="connsiteY178" fmla="*/ 558227 h 3079754"/>
              <a:gd name="connsiteX179" fmla="*/ 155501 w 2540237"/>
              <a:gd name="connsiteY179" fmla="*/ 516663 h 3079754"/>
              <a:gd name="connsiteX180" fmla="*/ 72374 w 2540237"/>
              <a:gd name="connsiteY180" fmla="*/ 488954 h 3079754"/>
              <a:gd name="connsiteX181" fmla="*/ 44665 w 2540237"/>
              <a:gd name="connsiteY181" fmla="*/ 447391 h 3079754"/>
              <a:gd name="connsiteX182" fmla="*/ 3101 w 2540237"/>
              <a:gd name="connsiteY182" fmla="*/ 378118 h 307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540237" h="3079754">
                <a:moveTo>
                  <a:pt x="3101" y="378118"/>
                </a:moveTo>
                <a:cubicBezTo>
                  <a:pt x="7719" y="359645"/>
                  <a:pt x="48288" y="348597"/>
                  <a:pt x="72374" y="336554"/>
                </a:cubicBezTo>
                <a:cubicBezTo>
                  <a:pt x="85436" y="330023"/>
                  <a:pt x="102533" y="331823"/>
                  <a:pt x="113937" y="322700"/>
                </a:cubicBezTo>
                <a:cubicBezTo>
                  <a:pt x="126939" y="312298"/>
                  <a:pt x="132410" y="294991"/>
                  <a:pt x="141646" y="281136"/>
                </a:cubicBezTo>
                <a:cubicBezTo>
                  <a:pt x="137028" y="267281"/>
                  <a:pt x="113937" y="244190"/>
                  <a:pt x="127792" y="239572"/>
                </a:cubicBezTo>
                <a:cubicBezTo>
                  <a:pt x="159630" y="228959"/>
                  <a:pt x="229392" y="254966"/>
                  <a:pt x="266337" y="267281"/>
                </a:cubicBezTo>
                <a:cubicBezTo>
                  <a:pt x="280192" y="276518"/>
                  <a:pt x="297499" y="281989"/>
                  <a:pt x="307901" y="294991"/>
                </a:cubicBezTo>
                <a:cubicBezTo>
                  <a:pt x="352520" y="350764"/>
                  <a:pt x="284582" y="326211"/>
                  <a:pt x="349465" y="378118"/>
                </a:cubicBezTo>
                <a:cubicBezTo>
                  <a:pt x="360869" y="387241"/>
                  <a:pt x="377174" y="387354"/>
                  <a:pt x="391028" y="391972"/>
                </a:cubicBezTo>
                <a:cubicBezTo>
                  <a:pt x="404883" y="387354"/>
                  <a:pt x="421188" y="387241"/>
                  <a:pt x="432592" y="378118"/>
                </a:cubicBezTo>
                <a:cubicBezTo>
                  <a:pt x="470398" y="347874"/>
                  <a:pt x="456794" y="321646"/>
                  <a:pt x="474156" y="281136"/>
                </a:cubicBezTo>
                <a:cubicBezTo>
                  <a:pt x="480715" y="265831"/>
                  <a:pt x="488863" y="249974"/>
                  <a:pt x="501865" y="239572"/>
                </a:cubicBezTo>
                <a:cubicBezTo>
                  <a:pt x="513269" y="230449"/>
                  <a:pt x="529574" y="230336"/>
                  <a:pt x="543428" y="225718"/>
                </a:cubicBezTo>
                <a:cubicBezTo>
                  <a:pt x="552664" y="239572"/>
                  <a:pt x="564578" y="251976"/>
                  <a:pt x="571137" y="267281"/>
                </a:cubicBezTo>
                <a:cubicBezTo>
                  <a:pt x="578638" y="284783"/>
                  <a:pt x="566928" y="316678"/>
                  <a:pt x="584992" y="322700"/>
                </a:cubicBezTo>
                <a:cubicBezTo>
                  <a:pt x="600789" y="327966"/>
                  <a:pt x="599699" y="291538"/>
                  <a:pt x="612701" y="281136"/>
                </a:cubicBezTo>
                <a:cubicBezTo>
                  <a:pt x="624105" y="272013"/>
                  <a:pt x="640410" y="271899"/>
                  <a:pt x="654265" y="267281"/>
                </a:cubicBezTo>
                <a:cubicBezTo>
                  <a:pt x="668119" y="276518"/>
                  <a:pt x="684054" y="283217"/>
                  <a:pt x="695828" y="294991"/>
                </a:cubicBezTo>
                <a:cubicBezTo>
                  <a:pt x="707602" y="306765"/>
                  <a:pt x="707527" y="331980"/>
                  <a:pt x="723537" y="336554"/>
                </a:cubicBezTo>
                <a:cubicBezTo>
                  <a:pt x="746179" y="343023"/>
                  <a:pt x="769719" y="327318"/>
                  <a:pt x="792810" y="322700"/>
                </a:cubicBezTo>
                <a:cubicBezTo>
                  <a:pt x="813256" y="292030"/>
                  <a:pt x="830080" y="260908"/>
                  <a:pt x="862083" y="239572"/>
                </a:cubicBezTo>
                <a:cubicBezTo>
                  <a:pt x="874234" y="231471"/>
                  <a:pt x="889792" y="230336"/>
                  <a:pt x="903646" y="225718"/>
                </a:cubicBezTo>
                <a:cubicBezTo>
                  <a:pt x="914544" y="258409"/>
                  <a:pt x="913515" y="275974"/>
                  <a:pt x="945210" y="294991"/>
                </a:cubicBezTo>
                <a:cubicBezTo>
                  <a:pt x="957733" y="302505"/>
                  <a:pt x="972919" y="304227"/>
                  <a:pt x="986774" y="308845"/>
                </a:cubicBezTo>
                <a:lnTo>
                  <a:pt x="1014483" y="267281"/>
                </a:lnTo>
                <a:cubicBezTo>
                  <a:pt x="1025289" y="234861"/>
                  <a:pt x="1025665" y="205382"/>
                  <a:pt x="1069901" y="198009"/>
                </a:cubicBezTo>
                <a:cubicBezTo>
                  <a:pt x="1084306" y="195608"/>
                  <a:pt x="1097610" y="207245"/>
                  <a:pt x="1111465" y="211863"/>
                </a:cubicBezTo>
                <a:cubicBezTo>
                  <a:pt x="1129938" y="184154"/>
                  <a:pt x="1156352" y="160329"/>
                  <a:pt x="1166883" y="128736"/>
                </a:cubicBezTo>
                <a:cubicBezTo>
                  <a:pt x="1171501" y="114881"/>
                  <a:pt x="1168853" y="95660"/>
                  <a:pt x="1180737" y="87172"/>
                </a:cubicBezTo>
                <a:cubicBezTo>
                  <a:pt x="1208080" y="67641"/>
                  <a:pt x="1298208" y="52595"/>
                  <a:pt x="1333137" y="45609"/>
                </a:cubicBezTo>
                <a:cubicBezTo>
                  <a:pt x="1364172" y="-47495"/>
                  <a:pt x="1329812" y="27875"/>
                  <a:pt x="1360846" y="45609"/>
                </a:cubicBezTo>
                <a:cubicBezTo>
                  <a:pt x="1385236" y="59546"/>
                  <a:pt x="1416265" y="54845"/>
                  <a:pt x="1443974" y="59463"/>
                </a:cubicBezTo>
                <a:lnTo>
                  <a:pt x="1568665" y="142591"/>
                </a:lnTo>
                <a:lnTo>
                  <a:pt x="1610228" y="170300"/>
                </a:lnTo>
                <a:lnTo>
                  <a:pt x="1651792" y="198009"/>
                </a:lnTo>
                <a:cubicBezTo>
                  <a:pt x="1665647" y="188773"/>
                  <a:pt x="1676931" y="173038"/>
                  <a:pt x="1693356" y="170300"/>
                </a:cubicBezTo>
                <a:cubicBezTo>
                  <a:pt x="1707761" y="167899"/>
                  <a:pt x="1721857" y="177623"/>
                  <a:pt x="1734919" y="184154"/>
                </a:cubicBezTo>
                <a:cubicBezTo>
                  <a:pt x="1785624" y="209506"/>
                  <a:pt x="1763327" y="215769"/>
                  <a:pt x="1818046" y="225718"/>
                </a:cubicBezTo>
                <a:cubicBezTo>
                  <a:pt x="1854679" y="232378"/>
                  <a:pt x="1891937" y="234954"/>
                  <a:pt x="1928883" y="239572"/>
                </a:cubicBezTo>
                <a:cubicBezTo>
                  <a:pt x="1942737" y="244190"/>
                  <a:pt x="1963915" y="240365"/>
                  <a:pt x="1970446" y="253427"/>
                </a:cubicBezTo>
                <a:cubicBezTo>
                  <a:pt x="1983814" y="280162"/>
                  <a:pt x="1922085" y="329497"/>
                  <a:pt x="1915028" y="336554"/>
                </a:cubicBezTo>
                <a:cubicBezTo>
                  <a:pt x="1910410" y="373500"/>
                  <a:pt x="1907834" y="410758"/>
                  <a:pt x="1901174" y="447391"/>
                </a:cubicBezTo>
                <a:cubicBezTo>
                  <a:pt x="1898562" y="461759"/>
                  <a:pt x="1880788" y="475892"/>
                  <a:pt x="1887319" y="488954"/>
                </a:cubicBezTo>
                <a:cubicBezTo>
                  <a:pt x="1893850" y="502016"/>
                  <a:pt x="1915028" y="498191"/>
                  <a:pt x="1928883" y="502809"/>
                </a:cubicBezTo>
                <a:cubicBezTo>
                  <a:pt x="1933501" y="535136"/>
                  <a:pt x="1923144" y="573667"/>
                  <a:pt x="1942737" y="599791"/>
                </a:cubicBezTo>
                <a:cubicBezTo>
                  <a:pt x="1956866" y="618630"/>
                  <a:pt x="1989022" y="608537"/>
                  <a:pt x="2012010" y="613645"/>
                </a:cubicBezTo>
                <a:cubicBezTo>
                  <a:pt x="2030598" y="617776"/>
                  <a:pt x="2048955" y="622882"/>
                  <a:pt x="2067428" y="627500"/>
                </a:cubicBezTo>
                <a:cubicBezTo>
                  <a:pt x="2085901" y="655209"/>
                  <a:pt x="2099297" y="687079"/>
                  <a:pt x="2122846" y="710627"/>
                </a:cubicBezTo>
                <a:cubicBezTo>
                  <a:pt x="2132083" y="719863"/>
                  <a:pt x="2137954" y="734899"/>
                  <a:pt x="2150556" y="738336"/>
                </a:cubicBezTo>
                <a:cubicBezTo>
                  <a:pt x="2190902" y="749339"/>
                  <a:pt x="2233683" y="747573"/>
                  <a:pt x="2275246" y="752191"/>
                </a:cubicBezTo>
                <a:cubicBezTo>
                  <a:pt x="2289101" y="756809"/>
                  <a:pt x="2302295" y="767658"/>
                  <a:pt x="2316810" y="766045"/>
                </a:cubicBezTo>
                <a:cubicBezTo>
                  <a:pt x="2345839" y="762819"/>
                  <a:pt x="2399937" y="738336"/>
                  <a:pt x="2399937" y="738336"/>
                </a:cubicBezTo>
                <a:cubicBezTo>
                  <a:pt x="2423028" y="742954"/>
                  <a:pt x="2452559" y="735540"/>
                  <a:pt x="2469210" y="752191"/>
                </a:cubicBezTo>
                <a:cubicBezTo>
                  <a:pt x="2489863" y="772844"/>
                  <a:pt x="2496919" y="835318"/>
                  <a:pt x="2496919" y="835318"/>
                </a:cubicBezTo>
                <a:cubicBezTo>
                  <a:pt x="2483065" y="844554"/>
                  <a:pt x="2472007" y="863027"/>
                  <a:pt x="2455356" y="863027"/>
                </a:cubicBezTo>
                <a:cubicBezTo>
                  <a:pt x="2442294" y="863027"/>
                  <a:pt x="2440318" y="832150"/>
                  <a:pt x="2427646" y="835318"/>
                </a:cubicBezTo>
                <a:cubicBezTo>
                  <a:pt x="2395338" y="843395"/>
                  <a:pt x="2372228" y="872263"/>
                  <a:pt x="2344519" y="890736"/>
                </a:cubicBezTo>
                <a:cubicBezTo>
                  <a:pt x="2330665" y="899972"/>
                  <a:pt x="2314730" y="906671"/>
                  <a:pt x="2302956" y="918445"/>
                </a:cubicBezTo>
                <a:cubicBezTo>
                  <a:pt x="2293719" y="927681"/>
                  <a:pt x="2283083" y="935704"/>
                  <a:pt x="2275246" y="946154"/>
                </a:cubicBezTo>
                <a:cubicBezTo>
                  <a:pt x="2255265" y="972796"/>
                  <a:pt x="2251421" y="1018750"/>
                  <a:pt x="2219828" y="1029281"/>
                </a:cubicBezTo>
                <a:cubicBezTo>
                  <a:pt x="2068235" y="1079815"/>
                  <a:pt x="2297861" y="999219"/>
                  <a:pt x="2136701" y="1070845"/>
                </a:cubicBezTo>
                <a:cubicBezTo>
                  <a:pt x="2110011" y="1082707"/>
                  <a:pt x="2053574" y="1098554"/>
                  <a:pt x="2053574" y="1098554"/>
                </a:cubicBezTo>
                <a:cubicBezTo>
                  <a:pt x="1952382" y="1064824"/>
                  <a:pt x="1942110" y="1063761"/>
                  <a:pt x="2025865" y="1084700"/>
                </a:cubicBezTo>
                <a:cubicBezTo>
                  <a:pt x="2025865" y="1084700"/>
                  <a:pt x="2062809" y="1167827"/>
                  <a:pt x="2025865" y="1167827"/>
                </a:cubicBezTo>
                <a:cubicBezTo>
                  <a:pt x="2009214" y="1167827"/>
                  <a:pt x="2008558" y="1139265"/>
                  <a:pt x="1998156" y="1126263"/>
                </a:cubicBezTo>
                <a:cubicBezTo>
                  <a:pt x="1989996" y="1116063"/>
                  <a:pt x="1979683" y="1107790"/>
                  <a:pt x="1970446" y="1098554"/>
                </a:cubicBezTo>
                <a:cubicBezTo>
                  <a:pt x="1961210" y="1112409"/>
                  <a:pt x="1948002" y="1124321"/>
                  <a:pt x="1942737" y="1140118"/>
                </a:cubicBezTo>
                <a:cubicBezTo>
                  <a:pt x="1933854" y="1166768"/>
                  <a:pt x="1941446" y="1198119"/>
                  <a:pt x="1928883" y="1223245"/>
                </a:cubicBezTo>
                <a:cubicBezTo>
                  <a:pt x="1921436" y="1238138"/>
                  <a:pt x="1901174" y="1241718"/>
                  <a:pt x="1887319" y="1250954"/>
                </a:cubicBezTo>
                <a:cubicBezTo>
                  <a:pt x="1882701" y="1264809"/>
                  <a:pt x="1877007" y="1278350"/>
                  <a:pt x="1873465" y="1292518"/>
                </a:cubicBezTo>
                <a:cubicBezTo>
                  <a:pt x="1867754" y="1315363"/>
                  <a:pt x="1872672" y="1342198"/>
                  <a:pt x="1859610" y="1361791"/>
                </a:cubicBezTo>
                <a:cubicBezTo>
                  <a:pt x="1851509" y="1373942"/>
                  <a:pt x="1831901" y="1371027"/>
                  <a:pt x="1818046" y="1375645"/>
                </a:cubicBezTo>
                <a:cubicBezTo>
                  <a:pt x="1804192" y="1384881"/>
                  <a:pt x="1791699" y="1396591"/>
                  <a:pt x="1776483" y="1403354"/>
                </a:cubicBezTo>
                <a:cubicBezTo>
                  <a:pt x="1749793" y="1415216"/>
                  <a:pt x="1693356" y="1431063"/>
                  <a:pt x="1693356" y="1431063"/>
                </a:cubicBezTo>
                <a:cubicBezTo>
                  <a:pt x="1684119" y="1440299"/>
                  <a:pt x="1676847" y="1452051"/>
                  <a:pt x="1665646" y="1458772"/>
                </a:cubicBezTo>
                <a:cubicBezTo>
                  <a:pt x="1653123" y="1466286"/>
                  <a:pt x="1635487" y="1463504"/>
                  <a:pt x="1624083" y="1472627"/>
                </a:cubicBezTo>
                <a:cubicBezTo>
                  <a:pt x="1534563" y="1544245"/>
                  <a:pt x="1659278" y="1493224"/>
                  <a:pt x="1554810" y="1528045"/>
                </a:cubicBezTo>
                <a:cubicBezTo>
                  <a:pt x="1536337" y="1555754"/>
                  <a:pt x="1509923" y="1579579"/>
                  <a:pt x="1499392" y="1611172"/>
                </a:cubicBezTo>
                <a:lnTo>
                  <a:pt x="1471683" y="1694300"/>
                </a:lnTo>
                <a:cubicBezTo>
                  <a:pt x="1476301" y="1708154"/>
                  <a:pt x="1485537" y="1721259"/>
                  <a:pt x="1485537" y="1735863"/>
                </a:cubicBezTo>
                <a:cubicBezTo>
                  <a:pt x="1485537" y="1764544"/>
                  <a:pt x="1457984" y="1797975"/>
                  <a:pt x="1443974" y="1818991"/>
                </a:cubicBezTo>
                <a:cubicBezTo>
                  <a:pt x="1469168" y="1995358"/>
                  <a:pt x="1435132" y="1856727"/>
                  <a:pt x="1485537" y="1957536"/>
                </a:cubicBezTo>
                <a:cubicBezTo>
                  <a:pt x="1492068" y="1970598"/>
                  <a:pt x="1490269" y="1987696"/>
                  <a:pt x="1499392" y="1999100"/>
                </a:cubicBezTo>
                <a:cubicBezTo>
                  <a:pt x="1509794" y="2012102"/>
                  <a:pt x="1527101" y="2017573"/>
                  <a:pt x="1540956" y="2026809"/>
                </a:cubicBezTo>
                <a:lnTo>
                  <a:pt x="1596374" y="2109936"/>
                </a:lnTo>
                <a:cubicBezTo>
                  <a:pt x="1624083" y="2151499"/>
                  <a:pt x="1619465" y="2156119"/>
                  <a:pt x="1665646" y="2179209"/>
                </a:cubicBezTo>
                <a:cubicBezTo>
                  <a:pt x="1678708" y="2185740"/>
                  <a:pt x="1693355" y="2188445"/>
                  <a:pt x="1707210" y="2193063"/>
                </a:cubicBezTo>
                <a:cubicBezTo>
                  <a:pt x="1721065" y="2202299"/>
                  <a:pt x="1737809" y="2208241"/>
                  <a:pt x="1748774" y="2220772"/>
                </a:cubicBezTo>
                <a:cubicBezTo>
                  <a:pt x="1770704" y="2245835"/>
                  <a:pt x="1804192" y="2303900"/>
                  <a:pt x="1804192" y="2303900"/>
                </a:cubicBezTo>
                <a:cubicBezTo>
                  <a:pt x="1808810" y="2317754"/>
                  <a:pt x="1818046" y="2330859"/>
                  <a:pt x="1818046" y="2345463"/>
                </a:cubicBezTo>
                <a:cubicBezTo>
                  <a:pt x="1818046" y="2360067"/>
                  <a:pt x="1799574" y="2373172"/>
                  <a:pt x="1804192" y="2387027"/>
                </a:cubicBezTo>
                <a:cubicBezTo>
                  <a:pt x="1814723" y="2418620"/>
                  <a:pt x="1841137" y="2442445"/>
                  <a:pt x="1859610" y="2470154"/>
                </a:cubicBezTo>
                <a:cubicBezTo>
                  <a:pt x="1868846" y="2484009"/>
                  <a:pt x="1882053" y="2495921"/>
                  <a:pt x="1887319" y="2511718"/>
                </a:cubicBezTo>
                <a:cubicBezTo>
                  <a:pt x="1891937" y="2525572"/>
                  <a:pt x="1893660" y="2540758"/>
                  <a:pt x="1901174" y="2553281"/>
                </a:cubicBezTo>
                <a:cubicBezTo>
                  <a:pt x="1907895" y="2564482"/>
                  <a:pt x="1919647" y="2571754"/>
                  <a:pt x="1928883" y="2580991"/>
                </a:cubicBezTo>
                <a:cubicBezTo>
                  <a:pt x="1940151" y="2614795"/>
                  <a:pt x="1943589" y="2637261"/>
                  <a:pt x="1970446" y="2664118"/>
                </a:cubicBezTo>
                <a:cubicBezTo>
                  <a:pt x="1982220" y="2675892"/>
                  <a:pt x="1997117" y="2684381"/>
                  <a:pt x="2012010" y="2691827"/>
                </a:cubicBezTo>
                <a:cubicBezTo>
                  <a:pt x="2025072" y="2698358"/>
                  <a:pt x="2039719" y="2701063"/>
                  <a:pt x="2053574" y="2705681"/>
                </a:cubicBezTo>
                <a:cubicBezTo>
                  <a:pt x="2058192" y="2719536"/>
                  <a:pt x="2063416" y="2733203"/>
                  <a:pt x="2067428" y="2747245"/>
                </a:cubicBezTo>
                <a:cubicBezTo>
                  <a:pt x="2072659" y="2765554"/>
                  <a:pt x="2066826" y="2790271"/>
                  <a:pt x="2081283" y="2802663"/>
                </a:cubicBezTo>
                <a:cubicBezTo>
                  <a:pt x="2103459" y="2821671"/>
                  <a:pt x="2164410" y="2830372"/>
                  <a:pt x="2164410" y="2830372"/>
                </a:cubicBezTo>
                <a:cubicBezTo>
                  <a:pt x="2178265" y="2839608"/>
                  <a:pt x="2192972" y="2847679"/>
                  <a:pt x="2205974" y="2858081"/>
                </a:cubicBezTo>
                <a:cubicBezTo>
                  <a:pt x="2216174" y="2866241"/>
                  <a:pt x="2222482" y="2879070"/>
                  <a:pt x="2233683" y="2885791"/>
                </a:cubicBezTo>
                <a:cubicBezTo>
                  <a:pt x="2246206" y="2893305"/>
                  <a:pt x="2261392" y="2895027"/>
                  <a:pt x="2275246" y="2899645"/>
                </a:cubicBezTo>
                <a:cubicBezTo>
                  <a:pt x="2305265" y="2989700"/>
                  <a:pt x="2261392" y="2895028"/>
                  <a:pt x="2372228" y="2968918"/>
                </a:cubicBezTo>
                <a:lnTo>
                  <a:pt x="2455356" y="3024336"/>
                </a:lnTo>
                <a:cubicBezTo>
                  <a:pt x="2459974" y="3038191"/>
                  <a:pt x="2455355" y="3061282"/>
                  <a:pt x="2469210" y="3065900"/>
                </a:cubicBezTo>
                <a:cubicBezTo>
                  <a:pt x="2491550" y="3073347"/>
                  <a:pt x="2521832" y="3068696"/>
                  <a:pt x="2538483" y="3052045"/>
                </a:cubicBezTo>
                <a:cubicBezTo>
                  <a:pt x="2548810" y="3041718"/>
                  <a:pt x="2510774" y="3042809"/>
                  <a:pt x="2496919" y="3038191"/>
                </a:cubicBezTo>
                <a:cubicBezTo>
                  <a:pt x="2487683" y="3028954"/>
                  <a:pt x="2482219" y="3011664"/>
                  <a:pt x="2469210" y="3010481"/>
                </a:cubicBezTo>
                <a:cubicBezTo>
                  <a:pt x="2444425" y="3008228"/>
                  <a:pt x="2330984" y="3022485"/>
                  <a:pt x="2289101" y="3038191"/>
                </a:cubicBezTo>
                <a:cubicBezTo>
                  <a:pt x="2269763" y="3045443"/>
                  <a:pt x="2252666" y="3057764"/>
                  <a:pt x="2233683" y="3065900"/>
                </a:cubicBezTo>
                <a:cubicBezTo>
                  <a:pt x="2220260" y="3071653"/>
                  <a:pt x="2205974" y="3075136"/>
                  <a:pt x="2192119" y="3079754"/>
                </a:cubicBezTo>
                <a:cubicBezTo>
                  <a:pt x="2090928" y="3046024"/>
                  <a:pt x="2137328" y="3059129"/>
                  <a:pt x="2053574" y="3038191"/>
                </a:cubicBezTo>
                <a:cubicBezTo>
                  <a:pt x="2044338" y="3028954"/>
                  <a:pt x="2032586" y="3021682"/>
                  <a:pt x="2025865" y="3010481"/>
                </a:cubicBezTo>
                <a:cubicBezTo>
                  <a:pt x="1995819" y="2960405"/>
                  <a:pt x="2036618" y="2952513"/>
                  <a:pt x="1970446" y="2996627"/>
                </a:cubicBezTo>
                <a:cubicBezTo>
                  <a:pt x="1965828" y="2982772"/>
                  <a:pt x="1956592" y="2969667"/>
                  <a:pt x="1956592" y="2955063"/>
                </a:cubicBezTo>
                <a:cubicBezTo>
                  <a:pt x="1956592" y="2895420"/>
                  <a:pt x="2019112" y="2903767"/>
                  <a:pt x="1901174" y="2927354"/>
                </a:cubicBezTo>
                <a:cubicBezTo>
                  <a:pt x="1891938" y="2913500"/>
                  <a:pt x="1880912" y="2900684"/>
                  <a:pt x="1873465" y="2885791"/>
                </a:cubicBezTo>
                <a:cubicBezTo>
                  <a:pt x="1816102" y="2771066"/>
                  <a:pt x="1911314" y="2921784"/>
                  <a:pt x="1831901" y="2802663"/>
                </a:cubicBezTo>
                <a:cubicBezTo>
                  <a:pt x="1827283" y="2765718"/>
                  <a:pt x="1833168" y="2725851"/>
                  <a:pt x="1818046" y="2691827"/>
                </a:cubicBezTo>
                <a:cubicBezTo>
                  <a:pt x="1812115" y="2678482"/>
                  <a:pt x="1789545" y="2684503"/>
                  <a:pt x="1776483" y="2677972"/>
                </a:cubicBezTo>
                <a:cubicBezTo>
                  <a:pt x="1761590" y="2670525"/>
                  <a:pt x="1748774" y="2659499"/>
                  <a:pt x="1734919" y="2650263"/>
                </a:cubicBezTo>
                <a:cubicBezTo>
                  <a:pt x="1725683" y="2636409"/>
                  <a:pt x="1718984" y="2620474"/>
                  <a:pt x="1707210" y="2608700"/>
                </a:cubicBezTo>
                <a:cubicBezTo>
                  <a:pt x="1675317" y="2576808"/>
                  <a:pt x="1652623" y="2577735"/>
                  <a:pt x="1610228" y="2567136"/>
                </a:cubicBezTo>
                <a:cubicBezTo>
                  <a:pt x="1605610" y="2544045"/>
                  <a:pt x="1610831" y="2516451"/>
                  <a:pt x="1596374" y="2497863"/>
                </a:cubicBezTo>
                <a:cubicBezTo>
                  <a:pt x="1575928" y="2471576"/>
                  <a:pt x="1513246" y="2442445"/>
                  <a:pt x="1513246" y="2442445"/>
                </a:cubicBezTo>
                <a:cubicBezTo>
                  <a:pt x="1508628" y="2428590"/>
                  <a:pt x="1508515" y="2412285"/>
                  <a:pt x="1499392" y="2400881"/>
                </a:cubicBezTo>
                <a:cubicBezTo>
                  <a:pt x="1488990" y="2387879"/>
                  <a:pt x="1466653" y="2387292"/>
                  <a:pt x="1457828" y="2373172"/>
                </a:cubicBezTo>
                <a:cubicBezTo>
                  <a:pt x="1389771" y="2264281"/>
                  <a:pt x="1475693" y="2305236"/>
                  <a:pt x="1388556" y="2276191"/>
                </a:cubicBezTo>
                <a:cubicBezTo>
                  <a:pt x="1383938" y="2262336"/>
                  <a:pt x="1383824" y="2246031"/>
                  <a:pt x="1374701" y="2234627"/>
                </a:cubicBezTo>
                <a:cubicBezTo>
                  <a:pt x="1347520" y="2200652"/>
                  <a:pt x="1301415" y="2200573"/>
                  <a:pt x="1263865" y="2193063"/>
                </a:cubicBezTo>
                <a:cubicBezTo>
                  <a:pt x="1254629" y="2179209"/>
                  <a:pt x="1242919" y="2166716"/>
                  <a:pt x="1236156" y="2151500"/>
                </a:cubicBezTo>
                <a:cubicBezTo>
                  <a:pt x="1224293" y="2124809"/>
                  <a:pt x="1208446" y="2068372"/>
                  <a:pt x="1208446" y="2068372"/>
                </a:cubicBezTo>
                <a:cubicBezTo>
                  <a:pt x="1217683" y="2054518"/>
                  <a:pt x="1236156" y="2043460"/>
                  <a:pt x="1236156" y="2026809"/>
                </a:cubicBezTo>
                <a:cubicBezTo>
                  <a:pt x="1236156" y="2010158"/>
                  <a:pt x="1215893" y="2000138"/>
                  <a:pt x="1208446" y="1985245"/>
                </a:cubicBezTo>
                <a:cubicBezTo>
                  <a:pt x="1201915" y="1972183"/>
                  <a:pt x="1199210" y="1957536"/>
                  <a:pt x="1194592" y="1943681"/>
                </a:cubicBezTo>
                <a:cubicBezTo>
                  <a:pt x="1161992" y="1954548"/>
                  <a:pt x="1144064" y="1969761"/>
                  <a:pt x="1111465" y="1943681"/>
                </a:cubicBezTo>
                <a:cubicBezTo>
                  <a:pt x="1098463" y="1933279"/>
                  <a:pt x="1097876" y="1910943"/>
                  <a:pt x="1083756" y="1902118"/>
                </a:cubicBezTo>
                <a:cubicBezTo>
                  <a:pt x="1058987" y="1886638"/>
                  <a:pt x="1000628" y="1874409"/>
                  <a:pt x="1000628" y="1874409"/>
                </a:cubicBezTo>
                <a:cubicBezTo>
                  <a:pt x="991392" y="1860554"/>
                  <a:pt x="987039" y="1841670"/>
                  <a:pt x="972919" y="1832845"/>
                </a:cubicBezTo>
                <a:cubicBezTo>
                  <a:pt x="933002" y="1807896"/>
                  <a:pt x="851414" y="1798739"/>
                  <a:pt x="806665" y="1791281"/>
                </a:cubicBezTo>
                <a:cubicBezTo>
                  <a:pt x="785389" y="1759367"/>
                  <a:pt x="782005" y="1735863"/>
                  <a:pt x="737392" y="1735863"/>
                </a:cubicBezTo>
                <a:cubicBezTo>
                  <a:pt x="722788" y="1735863"/>
                  <a:pt x="709683" y="1745100"/>
                  <a:pt x="695828" y="1749718"/>
                </a:cubicBezTo>
                <a:cubicBezTo>
                  <a:pt x="663921" y="1653994"/>
                  <a:pt x="681554" y="1753077"/>
                  <a:pt x="723537" y="1694300"/>
                </a:cubicBezTo>
                <a:cubicBezTo>
                  <a:pt x="740514" y="1670532"/>
                  <a:pt x="742009" y="1638881"/>
                  <a:pt x="751246" y="1611172"/>
                </a:cubicBezTo>
                <a:cubicBezTo>
                  <a:pt x="755864" y="1597318"/>
                  <a:pt x="750781" y="1572473"/>
                  <a:pt x="765101" y="1569609"/>
                </a:cubicBezTo>
                <a:lnTo>
                  <a:pt x="834374" y="1555754"/>
                </a:lnTo>
                <a:cubicBezTo>
                  <a:pt x="870996" y="1564910"/>
                  <a:pt x="938944" y="1583463"/>
                  <a:pt x="972919" y="1583463"/>
                </a:cubicBezTo>
                <a:cubicBezTo>
                  <a:pt x="996467" y="1583463"/>
                  <a:pt x="1019101" y="1574227"/>
                  <a:pt x="1042192" y="1569609"/>
                </a:cubicBezTo>
                <a:cubicBezTo>
                  <a:pt x="1051428" y="1555754"/>
                  <a:pt x="1063342" y="1543350"/>
                  <a:pt x="1069901" y="1528045"/>
                </a:cubicBezTo>
                <a:cubicBezTo>
                  <a:pt x="1087263" y="1487534"/>
                  <a:pt x="1073659" y="1461308"/>
                  <a:pt x="1111465" y="1431063"/>
                </a:cubicBezTo>
                <a:cubicBezTo>
                  <a:pt x="1122869" y="1421940"/>
                  <a:pt x="1139174" y="1421827"/>
                  <a:pt x="1153028" y="1417209"/>
                </a:cubicBezTo>
                <a:cubicBezTo>
                  <a:pt x="1148410" y="1398736"/>
                  <a:pt x="1153631" y="1374183"/>
                  <a:pt x="1139174" y="1361791"/>
                </a:cubicBezTo>
                <a:cubicBezTo>
                  <a:pt x="1116997" y="1342782"/>
                  <a:pt x="1056046" y="1334081"/>
                  <a:pt x="1056046" y="1334081"/>
                </a:cubicBezTo>
                <a:cubicBezTo>
                  <a:pt x="991064" y="1236608"/>
                  <a:pt x="1078905" y="1347143"/>
                  <a:pt x="959065" y="1278663"/>
                </a:cubicBezTo>
                <a:cubicBezTo>
                  <a:pt x="944608" y="1270402"/>
                  <a:pt x="940592" y="1250954"/>
                  <a:pt x="931356" y="1237100"/>
                </a:cubicBezTo>
                <a:cubicBezTo>
                  <a:pt x="940592" y="1223245"/>
                  <a:pt x="948405" y="1208328"/>
                  <a:pt x="959065" y="1195536"/>
                </a:cubicBezTo>
                <a:cubicBezTo>
                  <a:pt x="971608" y="1180484"/>
                  <a:pt x="989760" y="1170275"/>
                  <a:pt x="1000628" y="1153972"/>
                </a:cubicBezTo>
                <a:cubicBezTo>
                  <a:pt x="1008729" y="1141821"/>
                  <a:pt x="1009865" y="1126263"/>
                  <a:pt x="1014483" y="1112409"/>
                </a:cubicBezTo>
                <a:cubicBezTo>
                  <a:pt x="1000628" y="1107791"/>
                  <a:pt x="985981" y="1105085"/>
                  <a:pt x="972919" y="1098554"/>
                </a:cubicBezTo>
                <a:cubicBezTo>
                  <a:pt x="958026" y="1091107"/>
                  <a:pt x="947305" y="1075630"/>
                  <a:pt x="931356" y="1070845"/>
                </a:cubicBezTo>
                <a:cubicBezTo>
                  <a:pt x="900078" y="1061462"/>
                  <a:pt x="866701" y="1061609"/>
                  <a:pt x="834374" y="1056991"/>
                </a:cubicBezTo>
                <a:cubicBezTo>
                  <a:pt x="843610" y="1047754"/>
                  <a:pt x="875145" y="1029281"/>
                  <a:pt x="862083" y="1029281"/>
                </a:cubicBezTo>
                <a:cubicBezTo>
                  <a:pt x="824000" y="1029281"/>
                  <a:pt x="751246" y="1056991"/>
                  <a:pt x="751246" y="1056991"/>
                </a:cubicBezTo>
                <a:cubicBezTo>
                  <a:pt x="737392" y="1066227"/>
                  <a:pt x="724576" y="1077254"/>
                  <a:pt x="709683" y="1084700"/>
                </a:cubicBezTo>
                <a:cubicBezTo>
                  <a:pt x="642313" y="1118385"/>
                  <a:pt x="580048" y="1091215"/>
                  <a:pt x="501865" y="1084700"/>
                </a:cubicBezTo>
                <a:cubicBezTo>
                  <a:pt x="488010" y="1080082"/>
                  <a:pt x="473363" y="1077376"/>
                  <a:pt x="460301" y="1070845"/>
                </a:cubicBezTo>
                <a:cubicBezTo>
                  <a:pt x="352868" y="1017129"/>
                  <a:pt x="481646" y="1064107"/>
                  <a:pt x="377174" y="1029281"/>
                </a:cubicBezTo>
                <a:cubicBezTo>
                  <a:pt x="363319" y="1015427"/>
                  <a:pt x="350662" y="1000261"/>
                  <a:pt x="335610" y="987718"/>
                </a:cubicBezTo>
                <a:cubicBezTo>
                  <a:pt x="322818" y="977058"/>
                  <a:pt x="305820" y="971783"/>
                  <a:pt x="294046" y="960009"/>
                </a:cubicBezTo>
                <a:cubicBezTo>
                  <a:pt x="282272" y="948235"/>
                  <a:pt x="275573" y="932300"/>
                  <a:pt x="266337" y="918445"/>
                </a:cubicBezTo>
                <a:cubicBezTo>
                  <a:pt x="271883" y="896263"/>
                  <a:pt x="297783" y="786645"/>
                  <a:pt x="307901" y="779900"/>
                </a:cubicBezTo>
                <a:lnTo>
                  <a:pt x="349465" y="752191"/>
                </a:lnTo>
                <a:cubicBezTo>
                  <a:pt x="346133" y="735532"/>
                  <a:pt x="338922" y="653762"/>
                  <a:pt x="307901" y="641354"/>
                </a:cubicBezTo>
                <a:cubicBezTo>
                  <a:pt x="294341" y="635930"/>
                  <a:pt x="280192" y="650591"/>
                  <a:pt x="266337" y="655209"/>
                </a:cubicBezTo>
                <a:cubicBezTo>
                  <a:pt x="259817" y="674769"/>
                  <a:pt x="254384" y="728013"/>
                  <a:pt x="210919" y="710627"/>
                </a:cubicBezTo>
                <a:cubicBezTo>
                  <a:pt x="195459" y="704443"/>
                  <a:pt x="192446" y="682918"/>
                  <a:pt x="183210" y="669063"/>
                </a:cubicBezTo>
                <a:cubicBezTo>
                  <a:pt x="178592" y="632118"/>
                  <a:pt x="176016" y="594859"/>
                  <a:pt x="169356" y="558227"/>
                </a:cubicBezTo>
                <a:cubicBezTo>
                  <a:pt x="166744" y="543858"/>
                  <a:pt x="167385" y="525151"/>
                  <a:pt x="155501" y="516663"/>
                </a:cubicBezTo>
                <a:cubicBezTo>
                  <a:pt x="131734" y="499686"/>
                  <a:pt x="72374" y="488954"/>
                  <a:pt x="72374" y="488954"/>
                </a:cubicBezTo>
                <a:cubicBezTo>
                  <a:pt x="63138" y="475100"/>
                  <a:pt x="55501" y="460033"/>
                  <a:pt x="44665" y="447391"/>
                </a:cubicBezTo>
                <a:cubicBezTo>
                  <a:pt x="-8436" y="385441"/>
                  <a:pt x="-1517" y="396591"/>
                  <a:pt x="3101" y="378118"/>
                </a:cubicBezTo>
                <a:close/>
              </a:path>
            </a:pathLst>
          </a:custGeom>
          <a:solidFill>
            <a:schemeClr val="accent3">
              <a:lumMod val="40000"/>
              <a:lumOff val="60000"/>
              <a:alpha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8">
            <a:extLst>
              <a:ext uri="{FF2B5EF4-FFF2-40B4-BE49-F238E27FC236}">
                <a16:creationId xmlns:a16="http://schemas.microsoft.com/office/drawing/2014/main" id="{6AF25149-9BB7-4A3B-A646-2E0B683DA9B2}"/>
              </a:ext>
            </a:extLst>
          </p:cNvPr>
          <p:cNvSpPr/>
          <p:nvPr/>
        </p:nvSpPr>
        <p:spPr>
          <a:xfrm>
            <a:off x="6723224" y="3130019"/>
            <a:ext cx="2102121" cy="3009323"/>
          </a:xfrm>
          <a:custGeom>
            <a:avLst/>
            <a:gdLst>
              <a:gd name="connsiteX0" fmla="*/ 1357746 w 2230582"/>
              <a:gd name="connsiteY0" fmla="*/ 45803 h 3204640"/>
              <a:gd name="connsiteX1" fmla="*/ 1690255 w 2230582"/>
              <a:gd name="connsiteY1" fmla="*/ 18094 h 3204640"/>
              <a:gd name="connsiteX2" fmla="*/ 1717964 w 2230582"/>
              <a:gd name="connsiteY2" fmla="*/ 59658 h 3204640"/>
              <a:gd name="connsiteX3" fmla="*/ 1745673 w 2230582"/>
              <a:gd name="connsiteY3" fmla="*/ 142785 h 3204640"/>
              <a:gd name="connsiteX4" fmla="*/ 1828800 w 2230582"/>
              <a:gd name="connsiteY4" fmla="*/ 198203 h 3204640"/>
              <a:gd name="connsiteX5" fmla="*/ 1870364 w 2230582"/>
              <a:gd name="connsiteY5" fmla="*/ 281331 h 3204640"/>
              <a:gd name="connsiteX6" fmla="*/ 1911928 w 2230582"/>
              <a:gd name="connsiteY6" fmla="*/ 295185 h 3204640"/>
              <a:gd name="connsiteX7" fmla="*/ 1953491 w 2230582"/>
              <a:gd name="connsiteY7" fmla="*/ 378312 h 3204640"/>
              <a:gd name="connsiteX8" fmla="*/ 1995055 w 2230582"/>
              <a:gd name="connsiteY8" fmla="*/ 364458 h 3204640"/>
              <a:gd name="connsiteX9" fmla="*/ 2050473 w 2230582"/>
              <a:gd name="connsiteY9" fmla="*/ 558421 h 3204640"/>
              <a:gd name="connsiteX10" fmla="*/ 2078182 w 2230582"/>
              <a:gd name="connsiteY10" fmla="*/ 586131 h 3204640"/>
              <a:gd name="connsiteX11" fmla="*/ 2133600 w 2230582"/>
              <a:gd name="connsiteY11" fmla="*/ 669258 h 3204640"/>
              <a:gd name="connsiteX12" fmla="*/ 2119746 w 2230582"/>
              <a:gd name="connsiteY12" fmla="*/ 738531 h 3204640"/>
              <a:gd name="connsiteX13" fmla="*/ 2105891 w 2230582"/>
              <a:gd name="connsiteY13" fmla="*/ 780094 h 3204640"/>
              <a:gd name="connsiteX14" fmla="*/ 2147455 w 2230582"/>
              <a:gd name="connsiteY14" fmla="*/ 877076 h 3204640"/>
              <a:gd name="connsiteX15" fmla="*/ 2175164 w 2230582"/>
              <a:gd name="connsiteY15" fmla="*/ 1015621 h 3204640"/>
              <a:gd name="connsiteX16" fmla="*/ 2161309 w 2230582"/>
              <a:gd name="connsiteY16" fmla="*/ 1071040 h 3204640"/>
              <a:gd name="connsiteX17" fmla="*/ 2147455 w 2230582"/>
              <a:gd name="connsiteY17" fmla="*/ 1168021 h 3204640"/>
              <a:gd name="connsiteX18" fmla="*/ 2189018 w 2230582"/>
              <a:gd name="connsiteY18" fmla="*/ 1334276 h 3204640"/>
              <a:gd name="connsiteX19" fmla="*/ 2202873 w 2230582"/>
              <a:gd name="connsiteY19" fmla="*/ 1375840 h 3204640"/>
              <a:gd name="connsiteX20" fmla="*/ 2230582 w 2230582"/>
              <a:gd name="connsiteY20" fmla="*/ 1417403 h 3204640"/>
              <a:gd name="connsiteX21" fmla="*/ 2216728 w 2230582"/>
              <a:gd name="connsiteY21" fmla="*/ 1472821 h 3204640"/>
              <a:gd name="connsiteX22" fmla="*/ 2147455 w 2230582"/>
              <a:gd name="connsiteY22" fmla="*/ 1528240 h 3204640"/>
              <a:gd name="connsiteX23" fmla="*/ 2147455 w 2230582"/>
              <a:gd name="connsiteY23" fmla="*/ 1694494 h 3204640"/>
              <a:gd name="connsiteX24" fmla="*/ 2105891 w 2230582"/>
              <a:gd name="connsiteY24" fmla="*/ 1708349 h 3204640"/>
              <a:gd name="connsiteX25" fmla="*/ 2092037 w 2230582"/>
              <a:gd name="connsiteY25" fmla="*/ 1749912 h 3204640"/>
              <a:gd name="connsiteX26" fmla="*/ 2119746 w 2230582"/>
              <a:gd name="connsiteY26" fmla="*/ 1791476 h 3204640"/>
              <a:gd name="connsiteX27" fmla="*/ 2133600 w 2230582"/>
              <a:gd name="connsiteY27" fmla="*/ 1846894 h 3204640"/>
              <a:gd name="connsiteX28" fmla="*/ 2078182 w 2230582"/>
              <a:gd name="connsiteY28" fmla="*/ 1957731 h 3204640"/>
              <a:gd name="connsiteX29" fmla="*/ 2050473 w 2230582"/>
              <a:gd name="connsiteY29" fmla="*/ 1930021 h 3204640"/>
              <a:gd name="connsiteX30" fmla="*/ 2036618 w 2230582"/>
              <a:gd name="connsiteY30" fmla="*/ 2054712 h 3204640"/>
              <a:gd name="connsiteX31" fmla="*/ 1953491 w 2230582"/>
              <a:gd name="connsiteY31" fmla="*/ 2082421 h 3204640"/>
              <a:gd name="connsiteX32" fmla="*/ 1925782 w 2230582"/>
              <a:gd name="connsiteY32" fmla="*/ 2110131 h 3204640"/>
              <a:gd name="connsiteX33" fmla="*/ 1842655 w 2230582"/>
              <a:gd name="connsiteY33" fmla="*/ 2165549 h 3204640"/>
              <a:gd name="connsiteX34" fmla="*/ 1704109 w 2230582"/>
              <a:gd name="connsiteY34" fmla="*/ 2151694 h 3204640"/>
              <a:gd name="connsiteX35" fmla="*/ 1690255 w 2230582"/>
              <a:gd name="connsiteY35" fmla="*/ 2193258 h 3204640"/>
              <a:gd name="connsiteX36" fmla="*/ 1662546 w 2230582"/>
              <a:gd name="connsiteY36" fmla="*/ 2234821 h 3204640"/>
              <a:gd name="connsiteX37" fmla="*/ 1579418 w 2230582"/>
              <a:gd name="connsiteY37" fmla="*/ 2262531 h 3204640"/>
              <a:gd name="connsiteX38" fmla="*/ 1551709 w 2230582"/>
              <a:gd name="connsiteY38" fmla="*/ 2304094 h 3204640"/>
              <a:gd name="connsiteX39" fmla="*/ 1537855 w 2230582"/>
              <a:gd name="connsiteY39" fmla="*/ 2345658 h 3204640"/>
              <a:gd name="connsiteX40" fmla="*/ 1496291 w 2230582"/>
              <a:gd name="connsiteY40" fmla="*/ 2359512 h 3204640"/>
              <a:gd name="connsiteX41" fmla="*/ 1413164 w 2230582"/>
              <a:gd name="connsiteY41" fmla="*/ 2414931 h 3204640"/>
              <a:gd name="connsiteX42" fmla="*/ 1385455 w 2230582"/>
              <a:gd name="connsiteY42" fmla="*/ 2387221 h 3204640"/>
              <a:gd name="connsiteX43" fmla="*/ 1288473 w 2230582"/>
              <a:gd name="connsiteY43" fmla="*/ 2414931 h 3204640"/>
              <a:gd name="connsiteX44" fmla="*/ 1191491 w 2230582"/>
              <a:gd name="connsiteY44" fmla="*/ 2442640 h 3204640"/>
              <a:gd name="connsiteX45" fmla="*/ 1122218 w 2230582"/>
              <a:gd name="connsiteY45" fmla="*/ 2428785 h 3204640"/>
              <a:gd name="connsiteX46" fmla="*/ 1011382 w 2230582"/>
              <a:gd name="connsiteY46" fmla="*/ 2456494 h 3204640"/>
              <a:gd name="connsiteX47" fmla="*/ 997528 w 2230582"/>
              <a:gd name="connsiteY47" fmla="*/ 2498058 h 3204640"/>
              <a:gd name="connsiteX48" fmla="*/ 983673 w 2230582"/>
              <a:gd name="connsiteY48" fmla="*/ 2595040 h 3204640"/>
              <a:gd name="connsiteX49" fmla="*/ 955964 w 2230582"/>
              <a:gd name="connsiteY49" fmla="*/ 2636603 h 3204640"/>
              <a:gd name="connsiteX50" fmla="*/ 997528 w 2230582"/>
              <a:gd name="connsiteY50" fmla="*/ 2650458 h 3204640"/>
              <a:gd name="connsiteX51" fmla="*/ 955964 w 2230582"/>
              <a:gd name="connsiteY51" fmla="*/ 2719731 h 3204640"/>
              <a:gd name="connsiteX52" fmla="*/ 942109 w 2230582"/>
              <a:gd name="connsiteY52" fmla="*/ 2747440 h 3204640"/>
              <a:gd name="connsiteX53" fmla="*/ 928255 w 2230582"/>
              <a:gd name="connsiteY53" fmla="*/ 2789003 h 3204640"/>
              <a:gd name="connsiteX54" fmla="*/ 886691 w 2230582"/>
              <a:gd name="connsiteY54" fmla="*/ 2802858 h 3204640"/>
              <a:gd name="connsiteX55" fmla="*/ 817418 w 2230582"/>
              <a:gd name="connsiteY55" fmla="*/ 2844421 h 3204640"/>
              <a:gd name="connsiteX56" fmla="*/ 734291 w 2230582"/>
              <a:gd name="connsiteY56" fmla="*/ 2885985 h 3204640"/>
              <a:gd name="connsiteX57" fmla="*/ 692728 w 2230582"/>
              <a:gd name="connsiteY57" fmla="*/ 2872131 h 3204640"/>
              <a:gd name="connsiteX58" fmla="*/ 609600 w 2230582"/>
              <a:gd name="connsiteY58" fmla="*/ 2913694 h 3204640"/>
              <a:gd name="connsiteX59" fmla="*/ 526473 w 2230582"/>
              <a:gd name="connsiteY59" fmla="*/ 2941403 h 3204640"/>
              <a:gd name="connsiteX60" fmla="*/ 484909 w 2230582"/>
              <a:gd name="connsiteY60" fmla="*/ 2982967 h 3204640"/>
              <a:gd name="connsiteX61" fmla="*/ 457200 w 2230582"/>
              <a:gd name="connsiteY61" fmla="*/ 3024531 h 3204640"/>
              <a:gd name="connsiteX62" fmla="*/ 415637 w 2230582"/>
              <a:gd name="connsiteY62" fmla="*/ 3052240 h 3204640"/>
              <a:gd name="connsiteX63" fmla="*/ 374073 w 2230582"/>
              <a:gd name="connsiteY63" fmla="*/ 3135367 h 3204640"/>
              <a:gd name="connsiteX64" fmla="*/ 249382 w 2230582"/>
              <a:gd name="connsiteY64" fmla="*/ 3176931 h 3204640"/>
              <a:gd name="connsiteX65" fmla="*/ 152400 w 2230582"/>
              <a:gd name="connsiteY65" fmla="*/ 3204640 h 3204640"/>
              <a:gd name="connsiteX66" fmla="*/ 96982 w 2230582"/>
              <a:gd name="connsiteY66" fmla="*/ 3190785 h 3204640"/>
              <a:gd name="connsiteX67" fmla="*/ 110837 w 2230582"/>
              <a:gd name="connsiteY67" fmla="*/ 3149221 h 3204640"/>
              <a:gd name="connsiteX68" fmla="*/ 166255 w 2230582"/>
              <a:gd name="connsiteY68" fmla="*/ 3066094 h 3204640"/>
              <a:gd name="connsiteX69" fmla="*/ 166255 w 2230582"/>
              <a:gd name="connsiteY69" fmla="*/ 2761294 h 3204640"/>
              <a:gd name="connsiteX70" fmla="*/ 193964 w 2230582"/>
              <a:gd name="connsiteY70" fmla="*/ 2719731 h 3204640"/>
              <a:gd name="connsiteX71" fmla="*/ 249382 w 2230582"/>
              <a:gd name="connsiteY71" fmla="*/ 2664312 h 3204640"/>
              <a:gd name="connsiteX72" fmla="*/ 304800 w 2230582"/>
              <a:gd name="connsiteY72" fmla="*/ 2581185 h 3204640"/>
              <a:gd name="connsiteX73" fmla="*/ 263237 w 2230582"/>
              <a:gd name="connsiteY73" fmla="*/ 2567331 h 3204640"/>
              <a:gd name="connsiteX74" fmla="*/ 235528 w 2230582"/>
              <a:gd name="connsiteY74" fmla="*/ 2539621 h 3204640"/>
              <a:gd name="connsiteX75" fmla="*/ 152400 w 2230582"/>
              <a:gd name="connsiteY75" fmla="*/ 2498058 h 3204640"/>
              <a:gd name="connsiteX76" fmla="*/ 96982 w 2230582"/>
              <a:gd name="connsiteY76" fmla="*/ 2511912 h 3204640"/>
              <a:gd name="connsiteX77" fmla="*/ 55418 w 2230582"/>
              <a:gd name="connsiteY77" fmla="*/ 2525767 h 3204640"/>
              <a:gd name="connsiteX78" fmla="*/ 13855 w 2230582"/>
              <a:gd name="connsiteY78" fmla="*/ 2498058 h 3204640"/>
              <a:gd name="connsiteX79" fmla="*/ 0 w 2230582"/>
              <a:gd name="connsiteY79" fmla="*/ 2456494 h 3204640"/>
              <a:gd name="connsiteX80" fmla="*/ 41564 w 2230582"/>
              <a:gd name="connsiteY80" fmla="*/ 2387221 h 3204640"/>
              <a:gd name="connsiteX81" fmla="*/ 83128 w 2230582"/>
              <a:gd name="connsiteY81" fmla="*/ 2373367 h 3204640"/>
              <a:gd name="connsiteX82" fmla="*/ 180109 w 2230582"/>
              <a:gd name="connsiteY82" fmla="*/ 2345658 h 3204640"/>
              <a:gd name="connsiteX83" fmla="*/ 207818 w 2230582"/>
              <a:gd name="connsiteY83" fmla="*/ 2373367 h 3204640"/>
              <a:gd name="connsiteX84" fmla="*/ 235528 w 2230582"/>
              <a:gd name="connsiteY84" fmla="*/ 2345658 h 3204640"/>
              <a:gd name="connsiteX85" fmla="*/ 263237 w 2230582"/>
              <a:gd name="connsiteY85" fmla="*/ 2304094 h 3204640"/>
              <a:gd name="connsiteX86" fmla="*/ 304800 w 2230582"/>
              <a:gd name="connsiteY86" fmla="*/ 2290240 h 3204640"/>
              <a:gd name="connsiteX87" fmla="*/ 346364 w 2230582"/>
              <a:gd name="connsiteY87" fmla="*/ 2248676 h 3204640"/>
              <a:gd name="connsiteX88" fmla="*/ 360218 w 2230582"/>
              <a:gd name="connsiteY88" fmla="*/ 2207112 h 3204640"/>
              <a:gd name="connsiteX89" fmla="*/ 304800 w 2230582"/>
              <a:gd name="connsiteY89" fmla="*/ 2220967 h 3204640"/>
              <a:gd name="connsiteX90" fmla="*/ 346364 w 2230582"/>
              <a:gd name="connsiteY90" fmla="*/ 2207112 h 3204640"/>
              <a:gd name="connsiteX91" fmla="*/ 387928 w 2230582"/>
              <a:gd name="connsiteY91" fmla="*/ 2179403 h 3204640"/>
              <a:gd name="connsiteX92" fmla="*/ 429491 w 2230582"/>
              <a:gd name="connsiteY92" fmla="*/ 2207112 h 3204640"/>
              <a:gd name="connsiteX93" fmla="*/ 484909 w 2230582"/>
              <a:gd name="connsiteY93" fmla="*/ 2207112 h 3204640"/>
              <a:gd name="connsiteX94" fmla="*/ 540328 w 2230582"/>
              <a:gd name="connsiteY94" fmla="*/ 2137840 h 3204640"/>
              <a:gd name="connsiteX95" fmla="*/ 581891 w 2230582"/>
              <a:gd name="connsiteY95" fmla="*/ 2151694 h 3204640"/>
              <a:gd name="connsiteX96" fmla="*/ 609600 w 2230582"/>
              <a:gd name="connsiteY96" fmla="*/ 2193258 h 3204640"/>
              <a:gd name="connsiteX97" fmla="*/ 623455 w 2230582"/>
              <a:gd name="connsiteY97" fmla="*/ 2234821 h 3204640"/>
              <a:gd name="connsiteX98" fmla="*/ 706582 w 2230582"/>
              <a:gd name="connsiteY98" fmla="*/ 2220967 h 3204640"/>
              <a:gd name="connsiteX99" fmla="*/ 748146 w 2230582"/>
              <a:gd name="connsiteY99" fmla="*/ 2262531 h 3204640"/>
              <a:gd name="connsiteX100" fmla="*/ 789709 w 2230582"/>
              <a:gd name="connsiteY100" fmla="*/ 2276385 h 3204640"/>
              <a:gd name="connsiteX101" fmla="*/ 803564 w 2230582"/>
              <a:gd name="connsiteY101" fmla="*/ 2207112 h 3204640"/>
              <a:gd name="connsiteX102" fmla="*/ 831273 w 2230582"/>
              <a:gd name="connsiteY102" fmla="*/ 2165549 h 3204640"/>
              <a:gd name="connsiteX103" fmla="*/ 706582 w 2230582"/>
              <a:gd name="connsiteY103" fmla="*/ 2110131 h 3204640"/>
              <a:gd name="connsiteX104" fmla="*/ 692728 w 2230582"/>
              <a:gd name="connsiteY104" fmla="*/ 2068567 h 3204640"/>
              <a:gd name="connsiteX105" fmla="*/ 665018 w 2230582"/>
              <a:gd name="connsiteY105" fmla="*/ 2040858 h 3204640"/>
              <a:gd name="connsiteX106" fmla="*/ 651164 w 2230582"/>
              <a:gd name="connsiteY106" fmla="*/ 1930021 h 3204640"/>
              <a:gd name="connsiteX107" fmla="*/ 637309 w 2230582"/>
              <a:gd name="connsiteY107" fmla="*/ 1888458 h 3204640"/>
              <a:gd name="connsiteX108" fmla="*/ 678873 w 2230582"/>
              <a:gd name="connsiteY108" fmla="*/ 1846894 h 3204640"/>
              <a:gd name="connsiteX109" fmla="*/ 720437 w 2230582"/>
              <a:gd name="connsiteY109" fmla="*/ 1860749 h 3204640"/>
              <a:gd name="connsiteX110" fmla="*/ 762000 w 2230582"/>
              <a:gd name="connsiteY110" fmla="*/ 1833040 h 3204640"/>
              <a:gd name="connsiteX111" fmla="*/ 900546 w 2230582"/>
              <a:gd name="connsiteY111" fmla="*/ 1860749 h 3204640"/>
              <a:gd name="connsiteX112" fmla="*/ 914400 w 2230582"/>
              <a:gd name="connsiteY112" fmla="*/ 1819185 h 3204640"/>
              <a:gd name="connsiteX113" fmla="*/ 969818 w 2230582"/>
              <a:gd name="connsiteY113" fmla="*/ 1736058 h 3204640"/>
              <a:gd name="connsiteX114" fmla="*/ 1025237 w 2230582"/>
              <a:gd name="connsiteY114" fmla="*/ 1777621 h 3204640"/>
              <a:gd name="connsiteX115" fmla="*/ 1108364 w 2230582"/>
              <a:gd name="connsiteY115" fmla="*/ 1722203 h 3204640"/>
              <a:gd name="connsiteX116" fmla="*/ 1191491 w 2230582"/>
              <a:gd name="connsiteY116" fmla="*/ 1694494 h 3204640"/>
              <a:gd name="connsiteX117" fmla="*/ 1274618 w 2230582"/>
              <a:gd name="connsiteY117" fmla="*/ 1639076 h 3204640"/>
              <a:gd name="connsiteX118" fmla="*/ 1316182 w 2230582"/>
              <a:gd name="connsiteY118" fmla="*/ 1625221 h 3204640"/>
              <a:gd name="connsiteX119" fmla="*/ 1399309 w 2230582"/>
              <a:gd name="connsiteY119" fmla="*/ 1569803 h 3204640"/>
              <a:gd name="connsiteX120" fmla="*/ 1427018 w 2230582"/>
              <a:gd name="connsiteY120" fmla="*/ 1486676 h 3204640"/>
              <a:gd name="connsiteX121" fmla="*/ 1399309 w 2230582"/>
              <a:gd name="connsiteY121" fmla="*/ 1334276 h 3204640"/>
              <a:gd name="connsiteX122" fmla="*/ 1440873 w 2230582"/>
              <a:gd name="connsiteY122" fmla="*/ 1195731 h 3204640"/>
              <a:gd name="connsiteX123" fmla="*/ 1454728 w 2230582"/>
              <a:gd name="connsiteY123" fmla="*/ 1154167 h 3204640"/>
              <a:gd name="connsiteX124" fmla="*/ 1399309 w 2230582"/>
              <a:gd name="connsiteY124" fmla="*/ 1029476 h 3204640"/>
              <a:gd name="connsiteX125" fmla="*/ 1357746 w 2230582"/>
              <a:gd name="connsiteY125" fmla="*/ 946349 h 3204640"/>
              <a:gd name="connsiteX126" fmla="*/ 1343891 w 2230582"/>
              <a:gd name="connsiteY126" fmla="*/ 890931 h 3204640"/>
              <a:gd name="connsiteX127" fmla="*/ 1302328 w 2230582"/>
              <a:gd name="connsiteY127" fmla="*/ 904785 h 3204640"/>
              <a:gd name="connsiteX128" fmla="*/ 1330037 w 2230582"/>
              <a:gd name="connsiteY128" fmla="*/ 821658 h 3204640"/>
              <a:gd name="connsiteX129" fmla="*/ 1357746 w 2230582"/>
              <a:gd name="connsiteY129" fmla="*/ 738531 h 3204640"/>
              <a:gd name="connsiteX130" fmla="*/ 1371600 w 2230582"/>
              <a:gd name="connsiteY130" fmla="*/ 696967 h 3204640"/>
              <a:gd name="connsiteX131" fmla="*/ 1413164 w 2230582"/>
              <a:gd name="connsiteY131" fmla="*/ 613840 h 3204640"/>
              <a:gd name="connsiteX132" fmla="*/ 1399309 w 2230582"/>
              <a:gd name="connsiteY132" fmla="*/ 516858 h 3204640"/>
              <a:gd name="connsiteX133" fmla="*/ 1427018 w 2230582"/>
              <a:gd name="connsiteY133" fmla="*/ 406021 h 3204640"/>
              <a:gd name="connsiteX134" fmla="*/ 1413164 w 2230582"/>
              <a:gd name="connsiteY134" fmla="*/ 322894 h 3204640"/>
              <a:gd name="connsiteX135" fmla="*/ 1371600 w 2230582"/>
              <a:gd name="connsiteY135" fmla="*/ 309040 h 3204640"/>
              <a:gd name="connsiteX136" fmla="*/ 1316182 w 2230582"/>
              <a:gd name="connsiteY136" fmla="*/ 253621 h 3204640"/>
              <a:gd name="connsiteX137" fmla="*/ 1302328 w 2230582"/>
              <a:gd name="connsiteY137" fmla="*/ 198203 h 3204640"/>
              <a:gd name="connsiteX138" fmla="*/ 1260764 w 2230582"/>
              <a:gd name="connsiteY138" fmla="*/ 128931 h 3204640"/>
              <a:gd name="connsiteX139" fmla="*/ 1246909 w 2230582"/>
              <a:gd name="connsiteY139" fmla="*/ 73512 h 3204640"/>
              <a:gd name="connsiteX140" fmla="*/ 1260764 w 2230582"/>
              <a:gd name="connsiteY140" fmla="*/ 170494 h 3204640"/>
              <a:gd name="connsiteX141" fmla="*/ 1246909 w 2230582"/>
              <a:gd name="connsiteY141" fmla="*/ 115076 h 3204640"/>
              <a:gd name="connsiteX142" fmla="*/ 1260764 w 2230582"/>
              <a:gd name="connsiteY142" fmla="*/ 184349 h 3204640"/>
              <a:gd name="connsiteX143" fmla="*/ 1371600 w 2230582"/>
              <a:gd name="connsiteY143" fmla="*/ 101221 h 3204640"/>
              <a:gd name="connsiteX144" fmla="*/ 1385455 w 2230582"/>
              <a:gd name="connsiteY144" fmla="*/ 59658 h 3204640"/>
              <a:gd name="connsiteX145" fmla="*/ 1399309 w 2230582"/>
              <a:gd name="connsiteY145" fmla="*/ 101221 h 3204640"/>
              <a:gd name="connsiteX146" fmla="*/ 1385455 w 2230582"/>
              <a:gd name="connsiteY146" fmla="*/ 142785 h 3204640"/>
              <a:gd name="connsiteX147" fmla="*/ 1357746 w 2230582"/>
              <a:gd name="connsiteY147" fmla="*/ 45803 h 32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230582" h="3204640">
                <a:moveTo>
                  <a:pt x="1357746" y="45803"/>
                </a:moveTo>
                <a:cubicBezTo>
                  <a:pt x="1408546" y="25021"/>
                  <a:pt x="1450721" y="-27531"/>
                  <a:pt x="1690255" y="18094"/>
                </a:cubicBezTo>
                <a:cubicBezTo>
                  <a:pt x="1706612" y="21210"/>
                  <a:pt x="1708728" y="45803"/>
                  <a:pt x="1717964" y="59658"/>
                </a:cubicBezTo>
                <a:cubicBezTo>
                  <a:pt x="1727200" y="87367"/>
                  <a:pt x="1721371" y="126583"/>
                  <a:pt x="1745673" y="142785"/>
                </a:cubicBezTo>
                <a:lnTo>
                  <a:pt x="1828800" y="198203"/>
                </a:lnTo>
                <a:cubicBezTo>
                  <a:pt x="1837927" y="225583"/>
                  <a:pt x="1845949" y="261799"/>
                  <a:pt x="1870364" y="281331"/>
                </a:cubicBezTo>
                <a:cubicBezTo>
                  <a:pt x="1881768" y="290454"/>
                  <a:pt x="1898073" y="290567"/>
                  <a:pt x="1911928" y="295185"/>
                </a:cubicBezTo>
                <a:cubicBezTo>
                  <a:pt x="1917760" y="312683"/>
                  <a:pt x="1932830" y="370048"/>
                  <a:pt x="1953491" y="378312"/>
                </a:cubicBezTo>
                <a:cubicBezTo>
                  <a:pt x="1967051" y="383736"/>
                  <a:pt x="1981200" y="369076"/>
                  <a:pt x="1995055" y="364458"/>
                </a:cubicBezTo>
                <a:cubicBezTo>
                  <a:pt x="2084693" y="454096"/>
                  <a:pt x="2003588" y="355252"/>
                  <a:pt x="2050473" y="558421"/>
                </a:cubicBezTo>
                <a:cubicBezTo>
                  <a:pt x="2053410" y="571149"/>
                  <a:pt x="2070345" y="575681"/>
                  <a:pt x="2078182" y="586131"/>
                </a:cubicBezTo>
                <a:cubicBezTo>
                  <a:pt x="2098163" y="612773"/>
                  <a:pt x="2133600" y="669258"/>
                  <a:pt x="2133600" y="669258"/>
                </a:cubicBezTo>
                <a:cubicBezTo>
                  <a:pt x="2128982" y="692349"/>
                  <a:pt x="2125457" y="715686"/>
                  <a:pt x="2119746" y="738531"/>
                </a:cubicBezTo>
                <a:cubicBezTo>
                  <a:pt x="2116204" y="752699"/>
                  <a:pt x="2105891" y="765490"/>
                  <a:pt x="2105891" y="780094"/>
                </a:cubicBezTo>
                <a:cubicBezTo>
                  <a:pt x="2105891" y="824825"/>
                  <a:pt x="2124832" y="843140"/>
                  <a:pt x="2147455" y="877076"/>
                </a:cubicBezTo>
                <a:cubicBezTo>
                  <a:pt x="2164515" y="928259"/>
                  <a:pt x="2175164" y="951946"/>
                  <a:pt x="2175164" y="1015621"/>
                </a:cubicBezTo>
                <a:cubicBezTo>
                  <a:pt x="2175164" y="1034663"/>
                  <a:pt x="2164715" y="1052306"/>
                  <a:pt x="2161309" y="1071040"/>
                </a:cubicBezTo>
                <a:cubicBezTo>
                  <a:pt x="2155467" y="1103168"/>
                  <a:pt x="2152073" y="1135694"/>
                  <a:pt x="2147455" y="1168021"/>
                </a:cubicBezTo>
                <a:cubicBezTo>
                  <a:pt x="2166110" y="1279958"/>
                  <a:pt x="2152426" y="1224501"/>
                  <a:pt x="2189018" y="1334276"/>
                </a:cubicBezTo>
                <a:cubicBezTo>
                  <a:pt x="2193636" y="1348131"/>
                  <a:pt x="2194772" y="1363689"/>
                  <a:pt x="2202873" y="1375840"/>
                </a:cubicBezTo>
                <a:lnTo>
                  <a:pt x="2230582" y="1417403"/>
                </a:lnTo>
                <a:cubicBezTo>
                  <a:pt x="2225964" y="1435876"/>
                  <a:pt x="2225243" y="1455790"/>
                  <a:pt x="2216728" y="1472821"/>
                </a:cubicBezTo>
                <a:cubicBezTo>
                  <a:pt x="2206857" y="1492563"/>
                  <a:pt x="2162139" y="1518451"/>
                  <a:pt x="2147455" y="1528240"/>
                </a:cubicBezTo>
                <a:cubicBezTo>
                  <a:pt x="2162709" y="1589260"/>
                  <a:pt x="2178589" y="1624441"/>
                  <a:pt x="2147455" y="1694494"/>
                </a:cubicBezTo>
                <a:cubicBezTo>
                  <a:pt x="2141524" y="1707839"/>
                  <a:pt x="2119746" y="1703731"/>
                  <a:pt x="2105891" y="1708349"/>
                </a:cubicBezTo>
                <a:cubicBezTo>
                  <a:pt x="2101273" y="1722203"/>
                  <a:pt x="2089636" y="1735507"/>
                  <a:pt x="2092037" y="1749912"/>
                </a:cubicBezTo>
                <a:cubicBezTo>
                  <a:pt x="2094775" y="1766337"/>
                  <a:pt x="2113187" y="1776171"/>
                  <a:pt x="2119746" y="1791476"/>
                </a:cubicBezTo>
                <a:cubicBezTo>
                  <a:pt x="2127247" y="1808978"/>
                  <a:pt x="2128982" y="1828421"/>
                  <a:pt x="2133600" y="1846894"/>
                </a:cubicBezTo>
                <a:cubicBezTo>
                  <a:pt x="2129696" y="1874222"/>
                  <a:pt x="2145352" y="1971165"/>
                  <a:pt x="2078182" y="1957731"/>
                </a:cubicBezTo>
                <a:cubicBezTo>
                  <a:pt x="2065373" y="1955169"/>
                  <a:pt x="2059709" y="1939258"/>
                  <a:pt x="2050473" y="1930021"/>
                </a:cubicBezTo>
                <a:cubicBezTo>
                  <a:pt x="2045855" y="1971585"/>
                  <a:pt x="2059070" y="2019431"/>
                  <a:pt x="2036618" y="2054712"/>
                </a:cubicBezTo>
                <a:cubicBezTo>
                  <a:pt x="2020937" y="2079354"/>
                  <a:pt x="1953491" y="2082421"/>
                  <a:pt x="1953491" y="2082421"/>
                </a:cubicBezTo>
                <a:cubicBezTo>
                  <a:pt x="1944255" y="2091658"/>
                  <a:pt x="1936232" y="2102294"/>
                  <a:pt x="1925782" y="2110131"/>
                </a:cubicBezTo>
                <a:cubicBezTo>
                  <a:pt x="1899140" y="2130112"/>
                  <a:pt x="1842655" y="2165549"/>
                  <a:pt x="1842655" y="2165549"/>
                </a:cubicBezTo>
                <a:cubicBezTo>
                  <a:pt x="1791632" y="2131534"/>
                  <a:pt x="1782840" y="2112329"/>
                  <a:pt x="1704109" y="2151694"/>
                </a:cubicBezTo>
                <a:cubicBezTo>
                  <a:pt x="1691047" y="2158225"/>
                  <a:pt x="1696786" y="2180196"/>
                  <a:pt x="1690255" y="2193258"/>
                </a:cubicBezTo>
                <a:cubicBezTo>
                  <a:pt x="1682809" y="2208151"/>
                  <a:pt x="1676666" y="2225996"/>
                  <a:pt x="1662546" y="2234821"/>
                </a:cubicBezTo>
                <a:cubicBezTo>
                  <a:pt x="1637777" y="2250301"/>
                  <a:pt x="1579418" y="2262531"/>
                  <a:pt x="1579418" y="2262531"/>
                </a:cubicBezTo>
                <a:cubicBezTo>
                  <a:pt x="1570182" y="2276385"/>
                  <a:pt x="1559155" y="2289201"/>
                  <a:pt x="1551709" y="2304094"/>
                </a:cubicBezTo>
                <a:cubicBezTo>
                  <a:pt x="1545178" y="2317156"/>
                  <a:pt x="1548182" y="2335331"/>
                  <a:pt x="1537855" y="2345658"/>
                </a:cubicBezTo>
                <a:cubicBezTo>
                  <a:pt x="1527528" y="2355985"/>
                  <a:pt x="1510146" y="2354894"/>
                  <a:pt x="1496291" y="2359512"/>
                </a:cubicBezTo>
                <a:cubicBezTo>
                  <a:pt x="1473667" y="2393448"/>
                  <a:pt x="1466843" y="2423878"/>
                  <a:pt x="1413164" y="2414931"/>
                </a:cubicBezTo>
                <a:cubicBezTo>
                  <a:pt x="1400279" y="2412783"/>
                  <a:pt x="1394691" y="2396458"/>
                  <a:pt x="1385455" y="2387221"/>
                </a:cubicBezTo>
                <a:cubicBezTo>
                  <a:pt x="1212158" y="2430547"/>
                  <a:pt x="1427644" y="2375168"/>
                  <a:pt x="1288473" y="2414931"/>
                </a:cubicBezTo>
                <a:cubicBezTo>
                  <a:pt x="1166697" y="2449724"/>
                  <a:pt x="1291148" y="2409420"/>
                  <a:pt x="1191491" y="2442640"/>
                </a:cubicBezTo>
                <a:cubicBezTo>
                  <a:pt x="1168400" y="2438022"/>
                  <a:pt x="1145766" y="2428785"/>
                  <a:pt x="1122218" y="2428785"/>
                </a:cubicBezTo>
                <a:cubicBezTo>
                  <a:pt x="1088786" y="2428785"/>
                  <a:pt x="1044177" y="2445563"/>
                  <a:pt x="1011382" y="2456494"/>
                </a:cubicBezTo>
                <a:cubicBezTo>
                  <a:pt x="1006764" y="2470349"/>
                  <a:pt x="1000392" y="2483738"/>
                  <a:pt x="997528" y="2498058"/>
                </a:cubicBezTo>
                <a:cubicBezTo>
                  <a:pt x="991124" y="2530079"/>
                  <a:pt x="993057" y="2563762"/>
                  <a:pt x="983673" y="2595040"/>
                </a:cubicBezTo>
                <a:cubicBezTo>
                  <a:pt x="978888" y="2610989"/>
                  <a:pt x="965200" y="2622749"/>
                  <a:pt x="955964" y="2636603"/>
                </a:cubicBezTo>
                <a:cubicBezTo>
                  <a:pt x="969819" y="2641221"/>
                  <a:pt x="990997" y="2637396"/>
                  <a:pt x="997528" y="2650458"/>
                </a:cubicBezTo>
                <a:cubicBezTo>
                  <a:pt x="1009517" y="2674437"/>
                  <a:pt x="967188" y="2708507"/>
                  <a:pt x="955964" y="2719731"/>
                </a:cubicBezTo>
                <a:cubicBezTo>
                  <a:pt x="873662" y="2692296"/>
                  <a:pt x="934736" y="2703204"/>
                  <a:pt x="942109" y="2747440"/>
                </a:cubicBezTo>
                <a:cubicBezTo>
                  <a:pt x="944510" y="2761845"/>
                  <a:pt x="938581" y="2778677"/>
                  <a:pt x="928255" y="2789003"/>
                </a:cubicBezTo>
                <a:cubicBezTo>
                  <a:pt x="917928" y="2799330"/>
                  <a:pt x="900546" y="2798240"/>
                  <a:pt x="886691" y="2802858"/>
                </a:cubicBezTo>
                <a:cubicBezTo>
                  <a:pt x="717383" y="2774639"/>
                  <a:pt x="842436" y="2769365"/>
                  <a:pt x="817418" y="2844421"/>
                </a:cubicBezTo>
                <a:cubicBezTo>
                  <a:pt x="810703" y="2864567"/>
                  <a:pt x="750431" y="2880605"/>
                  <a:pt x="734291" y="2885985"/>
                </a:cubicBezTo>
                <a:cubicBezTo>
                  <a:pt x="720437" y="2881367"/>
                  <a:pt x="707332" y="2872131"/>
                  <a:pt x="692728" y="2872131"/>
                </a:cubicBezTo>
                <a:cubicBezTo>
                  <a:pt x="654831" y="2872131"/>
                  <a:pt x="641123" y="2899684"/>
                  <a:pt x="609600" y="2913694"/>
                </a:cubicBezTo>
                <a:cubicBezTo>
                  <a:pt x="582910" y="2925556"/>
                  <a:pt x="526473" y="2941403"/>
                  <a:pt x="526473" y="2941403"/>
                </a:cubicBezTo>
                <a:cubicBezTo>
                  <a:pt x="512618" y="2955258"/>
                  <a:pt x="497452" y="2967915"/>
                  <a:pt x="484909" y="2982967"/>
                </a:cubicBezTo>
                <a:cubicBezTo>
                  <a:pt x="474249" y="2995759"/>
                  <a:pt x="468974" y="3012757"/>
                  <a:pt x="457200" y="3024531"/>
                </a:cubicBezTo>
                <a:cubicBezTo>
                  <a:pt x="445426" y="3036305"/>
                  <a:pt x="429491" y="3043004"/>
                  <a:pt x="415637" y="3052240"/>
                </a:cubicBezTo>
                <a:cubicBezTo>
                  <a:pt x="404369" y="3086043"/>
                  <a:pt x="400929" y="3108511"/>
                  <a:pt x="374073" y="3135367"/>
                </a:cubicBezTo>
                <a:cubicBezTo>
                  <a:pt x="333735" y="3175705"/>
                  <a:pt x="307433" y="3165321"/>
                  <a:pt x="249382" y="3176931"/>
                </a:cubicBezTo>
                <a:cubicBezTo>
                  <a:pt x="205884" y="3185631"/>
                  <a:pt x="192019" y="3191433"/>
                  <a:pt x="152400" y="3204640"/>
                </a:cubicBezTo>
                <a:cubicBezTo>
                  <a:pt x="133927" y="3200022"/>
                  <a:pt x="108407" y="3206018"/>
                  <a:pt x="96982" y="3190785"/>
                </a:cubicBezTo>
                <a:cubicBezTo>
                  <a:pt x="88220" y="3179102"/>
                  <a:pt x="103745" y="3161987"/>
                  <a:pt x="110837" y="3149221"/>
                </a:cubicBezTo>
                <a:cubicBezTo>
                  <a:pt x="127010" y="3120110"/>
                  <a:pt x="166255" y="3066094"/>
                  <a:pt x="166255" y="3066094"/>
                </a:cubicBezTo>
                <a:cubicBezTo>
                  <a:pt x="127357" y="2949404"/>
                  <a:pt x="135123" y="2989590"/>
                  <a:pt x="166255" y="2761294"/>
                </a:cubicBezTo>
                <a:cubicBezTo>
                  <a:pt x="168505" y="2744796"/>
                  <a:pt x="184728" y="2733585"/>
                  <a:pt x="193964" y="2719731"/>
                </a:cubicBezTo>
                <a:cubicBezTo>
                  <a:pt x="230907" y="2608896"/>
                  <a:pt x="175492" y="2738202"/>
                  <a:pt x="249382" y="2664312"/>
                </a:cubicBezTo>
                <a:cubicBezTo>
                  <a:pt x="272930" y="2640764"/>
                  <a:pt x="304800" y="2581185"/>
                  <a:pt x="304800" y="2581185"/>
                </a:cubicBezTo>
                <a:cubicBezTo>
                  <a:pt x="290946" y="2576567"/>
                  <a:pt x="275760" y="2574845"/>
                  <a:pt x="263237" y="2567331"/>
                </a:cubicBezTo>
                <a:cubicBezTo>
                  <a:pt x="252036" y="2560610"/>
                  <a:pt x="245728" y="2547781"/>
                  <a:pt x="235528" y="2539621"/>
                </a:cubicBezTo>
                <a:cubicBezTo>
                  <a:pt x="197161" y="2508927"/>
                  <a:pt x="196299" y="2512690"/>
                  <a:pt x="152400" y="2498058"/>
                </a:cubicBezTo>
                <a:cubicBezTo>
                  <a:pt x="133927" y="2502676"/>
                  <a:pt x="115291" y="2506681"/>
                  <a:pt x="96982" y="2511912"/>
                </a:cubicBezTo>
                <a:cubicBezTo>
                  <a:pt x="82940" y="2515924"/>
                  <a:pt x="69823" y="2528168"/>
                  <a:pt x="55418" y="2525767"/>
                </a:cubicBezTo>
                <a:cubicBezTo>
                  <a:pt x="38994" y="2523030"/>
                  <a:pt x="27709" y="2507294"/>
                  <a:pt x="13855" y="2498058"/>
                </a:cubicBezTo>
                <a:cubicBezTo>
                  <a:pt x="9237" y="2484203"/>
                  <a:pt x="0" y="2471098"/>
                  <a:pt x="0" y="2456494"/>
                </a:cubicBezTo>
                <a:cubicBezTo>
                  <a:pt x="0" y="2430341"/>
                  <a:pt x="19616" y="2400390"/>
                  <a:pt x="41564" y="2387221"/>
                </a:cubicBezTo>
                <a:cubicBezTo>
                  <a:pt x="54087" y="2379707"/>
                  <a:pt x="69273" y="2377985"/>
                  <a:pt x="83128" y="2373367"/>
                </a:cubicBezTo>
                <a:cubicBezTo>
                  <a:pt x="102599" y="2353895"/>
                  <a:pt x="140237" y="2292496"/>
                  <a:pt x="180109" y="2345658"/>
                </a:cubicBezTo>
                <a:cubicBezTo>
                  <a:pt x="209666" y="2385066"/>
                  <a:pt x="104372" y="2407848"/>
                  <a:pt x="207818" y="2373367"/>
                </a:cubicBezTo>
                <a:cubicBezTo>
                  <a:pt x="217055" y="2364131"/>
                  <a:pt x="227368" y="2355858"/>
                  <a:pt x="235528" y="2345658"/>
                </a:cubicBezTo>
                <a:cubicBezTo>
                  <a:pt x="245930" y="2332656"/>
                  <a:pt x="250235" y="2314496"/>
                  <a:pt x="263237" y="2304094"/>
                </a:cubicBezTo>
                <a:cubicBezTo>
                  <a:pt x="274641" y="2294971"/>
                  <a:pt x="290946" y="2294858"/>
                  <a:pt x="304800" y="2290240"/>
                </a:cubicBezTo>
                <a:cubicBezTo>
                  <a:pt x="318655" y="2276385"/>
                  <a:pt x="335496" y="2264979"/>
                  <a:pt x="346364" y="2248676"/>
                </a:cubicBezTo>
                <a:cubicBezTo>
                  <a:pt x="354465" y="2236525"/>
                  <a:pt x="372369" y="2215213"/>
                  <a:pt x="360218" y="2207112"/>
                </a:cubicBezTo>
                <a:cubicBezTo>
                  <a:pt x="344375" y="2196550"/>
                  <a:pt x="323841" y="2220967"/>
                  <a:pt x="304800" y="2220967"/>
                </a:cubicBezTo>
                <a:cubicBezTo>
                  <a:pt x="290196" y="2220967"/>
                  <a:pt x="333302" y="2213643"/>
                  <a:pt x="346364" y="2207112"/>
                </a:cubicBezTo>
                <a:cubicBezTo>
                  <a:pt x="361257" y="2199665"/>
                  <a:pt x="374073" y="2188639"/>
                  <a:pt x="387928" y="2179403"/>
                </a:cubicBezTo>
                <a:cubicBezTo>
                  <a:pt x="401782" y="2188639"/>
                  <a:pt x="419089" y="2194110"/>
                  <a:pt x="429491" y="2207112"/>
                </a:cubicBezTo>
                <a:cubicBezTo>
                  <a:pt x="465136" y="2251669"/>
                  <a:pt x="412098" y="2279925"/>
                  <a:pt x="484909" y="2207112"/>
                </a:cubicBezTo>
                <a:cubicBezTo>
                  <a:pt x="495716" y="2174693"/>
                  <a:pt x="496092" y="2145213"/>
                  <a:pt x="540328" y="2137840"/>
                </a:cubicBezTo>
                <a:cubicBezTo>
                  <a:pt x="554733" y="2135439"/>
                  <a:pt x="568037" y="2147076"/>
                  <a:pt x="581891" y="2151694"/>
                </a:cubicBezTo>
                <a:cubicBezTo>
                  <a:pt x="591127" y="2165549"/>
                  <a:pt x="602153" y="2178365"/>
                  <a:pt x="609600" y="2193258"/>
                </a:cubicBezTo>
                <a:cubicBezTo>
                  <a:pt x="616131" y="2206320"/>
                  <a:pt x="609413" y="2230809"/>
                  <a:pt x="623455" y="2234821"/>
                </a:cubicBezTo>
                <a:cubicBezTo>
                  <a:pt x="650465" y="2242538"/>
                  <a:pt x="678873" y="2225585"/>
                  <a:pt x="706582" y="2220967"/>
                </a:cubicBezTo>
                <a:cubicBezTo>
                  <a:pt x="720437" y="2234822"/>
                  <a:pt x="731843" y="2251663"/>
                  <a:pt x="748146" y="2262531"/>
                </a:cubicBezTo>
                <a:cubicBezTo>
                  <a:pt x="760297" y="2270632"/>
                  <a:pt x="779383" y="2286711"/>
                  <a:pt x="789709" y="2276385"/>
                </a:cubicBezTo>
                <a:cubicBezTo>
                  <a:pt x="806360" y="2259734"/>
                  <a:pt x="795296" y="2229161"/>
                  <a:pt x="803564" y="2207112"/>
                </a:cubicBezTo>
                <a:cubicBezTo>
                  <a:pt x="809411" y="2191521"/>
                  <a:pt x="822037" y="2179403"/>
                  <a:pt x="831273" y="2165549"/>
                </a:cubicBezTo>
                <a:cubicBezTo>
                  <a:pt x="732349" y="2132574"/>
                  <a:pt x="772448" y="2154041"/>
                  <a:pt x="706582" y="2110131"/>
                </a:cubicBezTo>
                <a:cubicBezTo>
                  <a:pt x="701964" y="2096276"/>
                  <a:pt x="700242" y="2081090"/>
                  <a:pt x="692728" y="2068567"/>
                </a:cubicBezTo>
                <a:cubicBezTo>
                  <a:pt x="686007" y="2057366"/>
                  <a:pt x="668771" y="2053369"/>
                  <a:pt x="665018" y="2040858"/>
                </a:cubicBezTo>
                <a:cubicBezTo>
                  <a:pt x="654319" y="2005195"/>
                  <a:pt x="657824" y="1966654"/>
                  <a:pt x="651164" y="1930021"/>
                </a:cubicBezTo>
                <a:cubicBezTo>
                  <a:pt x="648552" y="1915653"/>
                  <a:pt x="641927" y="1902312"/>
                  <a:pt x="637309" y="1888458"/>
                </a:cubicBezTo>
                <a:cubicBezTo>
                  <a:pt x="651164" y="1874603"/>
                  <a:pt x="660285" y="1853090"/>
                  <a:pt x="678873" y="1846894"/>
                </a:cubicBezTo>
                <a:cubicBezTo>
                  <a:pt x="692728" y="1842276"/>
                  <a:pt x="706032" y="1863150"/>
                  <a:pt x="720437" y="1860749"/>
                </a:cubicBezTo>
                <a:cubicBezTo>
                  <a:pt x="736861" y="1858012"/>
                  <a:pt x="748146" y="1842276"/>
                  <a:pt x="762000" y="1833040"/>
                </a:cubicBezTo>
                <a:cubicBezTo>
                  <a:pt x="801005" y="1891547"/>
                  <a:pt x="794110" y="1908053"/>
                  <a:pt x="900546" y="1860749"/>
                </a:cubicBezTo>
                <a:cubicBezTo>
                  <a:pt x="913891" y="1854818"/>
                  <a:pt x="907308" y="1831951"/>
                  <a:pt x="914400" y="1819185"/>
                </a:cubicBezTo>
                <a:cubicBezTo>
                  <a:pt x="930573" y="1790074"/>
                  <a:pt x="969818" y="1736058"/>
                  <a:pt x="969818" y="1736058"/>
                </a:cubicBezTo>
                <a:cubicBezTo>
                  <a:pt x="1103611" y="1646864"/>
                  <a:pt x="905395" y="1760501"/>
                  <a:pt x="1025237" y="1777621"/>
                </a:cubicBezTo>
                <a:cubicBezTo>
                  <a:pt x="1058204" y="1782330"/>
                  <a:pt x="1076771" y="1732734"/>
                  <a:pt x="1108364" y="1722203"/>
                </a:cubicBezTo>
                <a:cubicBezTo>
                  <a:pt x="1136073" y="1712967"/>
                  <a:pt x="1167189" y="1710696"/>
                  <a:pt x="1191491" y="1694494"/>
                </a:cubicBezTo>
                <a:cubicBezTo>
                  <a:pt x="1219200" y="1676021"/>
                  <a:pt x="1243025" y="1649607"/>
                  <a:pt x="1274618" y="1639076"/>
                </a:cubicBezTo>
                <a:cubicBezTo>
                  <a:pt x="1288473" y="1634458"/>
                  <a:pt x="1303416" y="1632313"/>
                  <a:pt x="1316182" y="1625221"/>
                </a:cubicBezTo>
                <a:cubicBezTo>
                  <a:pt x="1345293" y="1609048"/>
                  <a:pt x="1399309" y="1569803"/>
                  <a:pt x="1399309" y="1569803"/>
                </a:cubicBezTo>
                <a:cubicBezTo>
                  <a:pt x="1408545" y="1542094"/>
                  <a:pt x="1430641" y="1515658"/>
                  <a:pt x="1427018" y="1486676"/>
                </a:cubicBezTo>
                <a:cubicBezTo>
                  <a:pt x="1411353" y="1361349"/>
                  <a:pt x="1424938" y="1411162"/>
                  <a:pt x="1399309" y="1334276"/>
                </a:cubicBezTo>
                <a:cubicBezTo>
                  <a:pt x="1420248" y="1250524"/>
                  <a:pt x="1407143" y="1296919"/>
                  <a:pt x="1440873" y="1195731"/>
                </a:cubicBezTo>
                <a:lnTo>
                  <a:pt x="1454728" y="1154167"/>
                </a:lnTo>
                <a:cubicBezTo>
                  <a:pt x="1374869" y="1127547"/>
                  <a:pt x="1422555" y="1157330"/>
                  <a:pt x="1399309" y="1029476"/>
                </a:cubicBezTo>
                <a:cubicBezTo>
                  <a:pt x="1392139" y="990039"/>
                  <a:pt x="1379932" y="979628"/>
                  <a:pt x="1357746" y="946349"/>
                </a:cubicBezTo>
                <a:cubicBezTo>
                  <a:pt x="1353128" y="927876"/>
                  <a:pt x="1359124" y="902356"/>
                  <a:pt x="1343891" y="890931"/>
                </a:cubicBezTo>
                <a:cubicBezTo>
                  <a:pt x="1332208" y="882169"/>
                  <a:pt x="1305192" y="919105"/>
                  <a:pt x="1302328" y="904785"/>
                </a:cubicBezTo>
                <a:cubicBezTo>
                  <a:pt x="1296600" y="876144"/>
                  <a:pt x="1320801" y="849367"/>
                  <a:pt x="1330037" y="821658"/>
                </a:cubicBezTo>
                <a:lnTo>
                  <a:pt x="1357746" y="738531"/>
                </a:lnTo>
                <a:cubicBezTo>
                  <a:pt x="1362364" y="724676"/>
                  <a:pt x="1363499" y="709118"/>
                  <a:pt x="1371600" y="696967"/>
                </a:cubicBezTo>
                <a:cubicBezTo>
                  <a:pt x="1407410" y="643252"/>
                  <a:pt x="1394043" y="671200"/>
                  <a:pt x="1413164" y="613840"/>
                </a:cubicBezTo>
                <a:cubicBezTo>
                  <a:pt x="1408546" y="581513"/>
                  <a:pt x="1399309" y="549514"/>
                  <a:pt x="1399309" y="516858"/>
                </a:cubicBezTo>
                <a:cubicBezTo>
                  <a:pt x="1399309" y="483424"/>
                  <a:pt x="1416086" y="438817"/>
                  <a:pt x="1427018" y="406021"/>
                </a:cubicBezTo>
                <a:cubicBezTo>
                  <a:pt x="1422400" y="378312"/>
                  <a:pt x="1427101" y="347284"/>
                  <a:pt x="1413164" y="322894"/>
                </a:cubicBezTo>
                <a:cubicBezTo>
                  <a:pt x="1405918" y="310214"/>
                  <a:pt x="1381927" y="319367"/>
                  <a:pt x="1371600" y="309040"/>
                </a:cubicBezTo>
                <a:cubicBezTo>
                  <a:pt x="1297707" y="235147"/>
                  <a:pt x="1427022" y="290568"/>
                  <a:pt x="1316182" y="253621"/>
                </a:cubicBezTo>
                <a:cubicBezTo>
                  <a:pt x="1311564" y="235148"/>
                  <a:pt x="1310844" y="215234"/>
                  <a:pt x="1302328" y="198203"/>
                </a:cubicBezTo>
                <a:cubicBezTo>
                  <a:pt x="1244296" y="82139"/>
                  <a:pt x="1301104" y="270122"/>
                  <a:pt x="1260764" y="128931"/>
                </a:cubicBezTo>
                <a:cubicBezTo>
                  <a:pt x="1255533" y="110622"/>
                  <a:pt x="1246909" y="54470"/>
                  <a:pt x="1246909" y="73512"/>
                </a:cubicBezTo>
                <a:cubicBezTo>
                  <a:pt x="1246909" y="106168"/>
                  <a:pt x="1260764" y="170494"/>
                  <a:pt x="1260764" y="170494"/>
                </a:cubicBezTo>
                <a:cubicBezTo>
                  <a:pt x="1256146" y="152021"/>
                  <a:pt x="1246909" y="96035"/>
                  <a:pt x="1246909" y="115076"/>
                </a:cubicBezTo>
                <a:cubicBezTo>
                  <a:pt x="1246909" y="138624"/>
                  <a:pt x="1237452" y="181019"/>
                  <a:pt x="1260764" y="184349"/>
                </a:cubicBezTo>
                <a:cubicBezTo>
                  <a:pt x="1288181" y="188266"/>
                  <a:pt x="1346458" y="126364"/>
                  <a:pt x="1371600" y="101221"/>
                </a:cubicBezTo>
                <a:cubicBezTo>
                  <a:pt x="1376218" y="87367"/>
                  <a:pt x="1370851" y="59658"/>
                  <a:pt x="1385455" y="59658"/>
                </a:cubicBezTo>
                <a:cubicBezTo>
                  <a:pt x="1400059" y="59658"/>
                  <a:pt x="1399309" y="86617"/>
                  <a:pt x="1399309" y="101221"/>
                </a:cubicBezTo>
                <a:cubicBezTo>
                  <a:pt x="1399309" y="115825"/>
                  <a:pt x="1390073" y="128930"/>
                  <a:pt x="1385455" y="142785"/>
                </a:cubicBezTo>
                <a:cubicBezTo>
                  <a:pt x="1369038" y="60704"/>
                  <a:pt x="1306946" y="66585"/>
                  <a:pt x="1357746" y="45803"/>
                </a:cubicBezTo>
                <a:close/>
              </a:path>
            </a:pathLst>
          </a:custGeom>
          <a:solidFill>
            <a:srgbClr val="F57654">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Oval 3">
            <a:extLst>
              <a:ext uri="{FF2B5EF4-FFF2-40B4-BE49-F238E27FC236}">
                <a16:creationId xmlns:a16="http://schemas.microsoft.com/office/drawing/2014/main" id="{9CC61240-FEC0-440D-88C3-26EF96463A4C}"/>
              </a:ext>
            </a:extLst>
          </p:cNvPr>
          <p:cNvSpPr/>
          <p:nvPr/>
        </p:nvSpPr>
        <p:spPr>
          <a:xfrm>
            <a:off x="8825345" y="224307"/>
            <a:ext cx="3186546" cy="1950858"/>
          </a:xfrm>
          <a:custGeom>
            <a:avLst/>
            <a:gdLst>
              <a:gd name="connsiteX0" fmla="*/ -1260661 w 3186546"/>
              <a:gd name="connsiteY0" fmla="*/ 1440123 h 1950858"/>
              <a:gd name="connsiteX1" fmla="*/ -615848 w 3186546"/>
              <a:gd name="connsiteY1" fmla="*/ 1236909 h 1950858"/>
              <a:gd name="connsiteX2" fmla="*/ 3678 w 3186546"/>
              <a:gd name="connsiteY2" fmla="*/ 1041665 h 1950858"/>
              <a:gd name="connsiteX3" fmla="*/ 1492204 w 3186546"/>
              <a:gd name="connsiteY3" fmla="*/ 1964 h 1950858"/>
              <a:gd name="connsiteX4" fmla="*/ 3130523 w 3186546"/>
              <a:gd name="connsiteY4" fmla="*/ 719041 h 1950858"/>
              <a:gd name="connsiteX5" fmla="*/ 1816430 w 3186546"/>
              <a:gd name="connsiteY5" fmla="*/ 1941243 h 1950858"/>
              <a:gd name="connsiteX6" fmla="*/ 159955 w 3186546"/>
              <a:gd name="connsiteY6" fmla="*/ 1401401 h 1950858"/>
              <a:gd name="connsiteX7" fmla="*/ -327790 w 3186546"/>
              <a:gd name="connsiteY7" fmla="*/ 1414696 h 1950858"/>
              <a:gd name="connsiteX8" fmla="*/ -815535 w 3186546"/>
              <a:gd name="connsiteY8" fmla="*/ 1427990 h 1950858"/>
              <a:gd name="connsiteX9" fmla="*/ -1260661 w 3186546"/>
              <a:gd name="connsiteY9" fmla="*/ 1440123 h 195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6546" h="1950858" fill="none" extrusionOk="0">
                <a:moveTo>
                  <a:pt x="-1260661" y="1440123"/>
                </a:moveTo>
                <a:cubicBezTo>
                  <a:pt x="-1004160" y="1335550"/>
                  <a:pt x="-886131" y="1325562"/>
                  <a:pt x="-615848" y="1236909"/>
                </a:cubicBezTo>
                <a:cubicBezTo>
                  <a:pt x="-345565" y="1148257"/>
                  <a:pt x="-246804" y="1152295"/>
                  <a:pt x="3678" y="1041665"/>
                </a:cubicBezTo>
                <a:cubicBezTo>
                  <a:pt x="-114619" y="667368"/>
                  <a:pt x="537376" y="85330"/>
                  <a:pt x="1492204" y="1964"/>
                </a:cubicBezTo>
                <a:cubicBezTo>
                  <a:pt x="2284202" y="-131322"/>
                  <a:pt x="2946189" y="279649"/>
                  <a:pt x="3130523" y="719041"/>
                </a:cubicBezTo>
                <a:cubicBezTo>
                  <a:pt x="3356918" y="1320552"/>
                  <a:pt x="2887038" y="1849181"/>
                  <a:pt x="1816430" y="1941243"/>
                </a:cubicBezTo>
                <a:cubicBezTo>
                  <a:pt x="1132092" y="1958120"/>
                  <a:pt x="458020" y="1716697"/>
                  <a:pt x="159955" y="1401401"/>
                </a:cubicBezTo>
                <a:cubicBezTo>
                  <a:pt x="21914" y="1415162"/>
                  <a:pt x="-227535" y="1414673"/>
                  <a:pt x="-327790" y="1414696"/>
                </a:cubicBezTo>
                <a:cubicBezTo>
                  <a:pt x="-428045" y="1414719"/>
                  <a:pt x="-583198" y="1403521"/>
                  <a:pt x="-815535" y="1427990"/>
                </a:cubicBezTo>
                <a:cubicBezTo>
                  <a:pt x="-1047872" y="1452459"/>
                  <a:pt x="-1082269" y="1454636"/>
                  <a:pt x="-1260661" y="1440123"/>
                </a:cubicBezTo>
                <a:close/>
              </a:path>
              <a:path w="3186546" h="1950858" stroke="0" extrusionOk="0">
                <a:moveTo>
                  <a:pt x="-1260661" y="1440123"/>
                </a:moveTo>
                <a:cubicBezTo>
                  <a:pt x="-1071042" y="1398948"/>
                  <a:pt x="-790323" y="1307271"/>
                  <a:pt x="-603205" y="1232925"/>
                </a:cubicBezTo>
                <a:cubicBezTo>
                  <a:pt x="-416087" y="1158579"/>
                  <a:pt x="-116033" y="1106918"/>
                  <a:pt x="3678" y="1041665"/>
                </a:cubicBezTo>
                <a:cubicBezTo>
                  <a:pt x="57445" y="641844"/>
                  <a:pt x="778332" y="-75104"/>
                  <a:pt x="1492204" y="1964"/>
                </a:cubicBezTo>
                <a:cubicBezTo>
                  <a:pt x="2217825" y="-91443"/>
                  <a:pt x="2840643" y="293448"/>
                  <a:pt x="3130523" y="719041"/>
                </a:cubicBezTo>
                <a:cubicBezTo>
                  <a:pt x="3202003" y="1234228"/>
                  <a:pt x="2884625" y="2000162"/>
                  <a:pt x="1816430" y="1941243"/>
                </a:cubicBezTo>
                <a:cubicBezTo>
                  <a:pt x="1108920" y="1988571"/>
                  <a:pt x="452050" y="1788226"/>
                  <a:pt x="159955" y="1401401"/>
                </a:cubicBezTo>
                <a:cubicBezTo>
                  <a:pt x="-61266" y="1428946"/>
                  <a:pt x="-183456" y="1399474"/>
                  <a:pt x="-299378" y="1413921"/>
                </a:cubicBezTo>
                <a:cubicBezTo>
                  <a:pt x="-415300" y="1428368"/>
                  <a:pt x="-542344" y="1403598"/>
                  <a:pt x="-744504" y="1426054"/>
                </a:cubicBezTo>
                <a:cubicBezTo>
                  <a:pt x="-946664" y="1448510"/>
                  <a:pt x="-1062496" y="1423857"/>
                  <a:pt x="-1260661" y="1440123"/>
                </a:cubicBezTo>
                <a:close/>
              </a:path>
            </a:pathLst>
          </a:cu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r="100000" b="100000"/>
            </a:path>
            <a:tileRect l="-100000" t="-100000"/>
          </a:gradFill>
          <a:ln>
            <a:extLst>
              <a:ext uri="{C807C97D-BFC1-408E-A445-0C87EB9F89A2}">
                <ask:lineSketchStyleProps xmlns:ask="http://schemas.microsoft.com/office/drawing/2018/sketchyshapes" sd="2393136973">
                  <a:prstGeom prst="wedgeEllipseCallout">
                    <a:avLst>
                      <a:gd name="adj1" fmla="val -89562"/>
                      <a:gd name="adj2" fmla="val 238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10000"/>
                  </a:schemeClr>
                </a:solidFill>
                <a:effectLst>
                  <a:outerShdw blurRad="38100" dist="38100" dir="2700000" algn="tl">
                    <a:srgbClr val="000000">
                      <a:alpha val="43137"/>
                    </a:srgbClr>
                  </a:outerShdw>
                </a:effectLst>
                <a:latin typeface="UVF TypoSlabserif" panose="02000403050000020004" pitchFamily="2" charset="0"/>
              </a:rPr>
              <a:t>Phía Bắc có mùa đông lạnh</a:t>
            </a:r>
          </a:p>
        </p:txBody>
      </p:sp>
      <p:sp>
        <p:nvSpPr>
          <p:cNvPr id="23" name="Speech Bubble: Oval 22">
            <a:extLst>
              <a:ext uri="{FF2B5EF4-FFF2-40B4-BE49-F238E27FC236}">
                <a16:creationId xmlns:a16="http://schemas.microsoft.com/office/drawing/2014/main" id="{6249C6AC-3611-4595-BF72-D0C38388102F}"/>
              </a:ext>
            </a:extLst>
          </p:cNvPr>
          <p:cNvSpPr/>
          <p:nvPr/>
        </p:nvSpPr>
        <p:spPr>
          <a:xfrm>
            <a:off x="9140178" y="2840182"/>
            <a:ext cx="2871713" cy="2348576"/>
          </a:xfrm>
          <a:custGeom>
            <a:avLst/>
            <a:gdLst>
              <a:gd name="connsiteX0" fmla="*/ -831303 w 2871713"/>
              <a:gd name="connsiteY0" fmla="*/ 1747575 h 2348576"/>
              <a:gd name="connsiteX1" fmla="*/ 8347 w 2871713"/>
              <a:gd name="connsiteY1" fmla="*/ 1300726 h 2348576"/>
              <a:gd name="connsiteX2" fmla="*/ 1236827 w 2871713"/>
              <a:gd name="connsiteY2" fmla="*/ 11336 h 2348576"/>
              <a:gd name="connsiteX3" fmla="*/ 2806129 w 2871713"/>
              <a:gd name="connsiteY3" fmla="*/ 823440 h 2348576"/>
              <a:gd name="connsiteX4" fmla="*/ 1825297 w 2871713"/>
              <a:gd name="connsiteY4" fmla="*/ 2304559 h 2348576"/>
              <a:gd name="connsiteX5" fmla="*/ 170208 w 2871713"/>
              <a:gd name="connsiteY5" fmla="*/ 1728858 h 2348576"/>
              <a:gd name="connsiteX6" fmla="*/ -831303 w 2871713"/>
              <a:gd name="connsiteY6" fmla="*/ 1747575 h 23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713" h="2348576" fill="none" extrusionOk="0">
                <a:moveTo>
                  <a:pt x="-831303" y="1747575"/>
                </a:moveTo>
                <a:cubicBezTo>
                  <a:pt x="-603434" y="1717427"/>
                  <a:pt x="-207207" y="1420384"/>
                  <a:pt x="8347" y="1300726"/>
                </a:cubicBezTo>
                <a:cubicBezTo>
                  <a:pt x="-56696" y="661970"/>
                  <a:pt x="430193" y="53928"/>
                  <a:pt x="1236827" y="11336"/>
                </a:cubicBezTo>
                <a:cubicBezTo>
                  <a:pt x="1934652" y="-100237"/>
                  <a:pt x="2659902" y="279316"/>
                  <a:pt x="2806129" y="823440"/>
                </a:cubicBezTo>
                <a:cubicBezTo>
                  <a:pt x="3110138" y="1485468"/>
                  <a:pt x="2615176" y="2182438"/>
                  <a:pt x="1825297" y="2304559"/>
                </a:cubicBezTo>
                <a:cubicBezTo>
                  <a:pt x="1098402" y="2493805"/>
                  <a:pt x="520274" y="2221710"/>
                  <a:pt x="170208" y="1728858"/>
                </a:cubicBezTo>
                <a:cubicBezTo>
                  <a:pt x="-139843" y="1682922"/>
                  <a:pt x="-665190" y="1657957"/>
                  <a:pt x="-831303" y="1747575"/>
                </a:cubicBezTo>
                <a:close/>
              </a:path>
              <a:path w="2871713" h="2348576" stroke="0" extrusionOk="0">
                <a:moveTo>
                  <a:pt x="-831303" y="1747575"/>
                </a:moveTo>
                <a:cubicBezTo>
                  <a:pt x="-674238" y="1750333"/>
                  <a:pt x="-135109" y="1399365"/>
                  <a:pt x="8347" y="1300726"/>
                </a:cubicBezTo>
                <a:cubicBezTo>
                  <a:pt x="-55671" y="655530"/>
                  <a:pt x="375206" y="95028"/>
                  <a:pt x="1236827" y="11336"/>
                </a:cubicBezTo>
                <a:cubicBezTo>
                  <a:pt x="1900403" y="-84740"/>
                  <a:pt x="2547959" y="320754"/>
                  <a:pt x="2806129" y="823440"/>
                </a:cubicBezTo>
                <a:cubicBezTo>
                  <a:pt x="3081458" y="1453182"/>
                  <a:pt x="2710176" y="2212383"/>
                  <a:pt x="1825297" y="2304559"/>
                </a:cubicBezTo>
                <a:cubicBezTo>
                  <a:pt x="1157069" y="2452432"/>
                  <a:pt x="390033" y="2240995"/>
                  <a:pt x="170208" y="1728858"/>
                </a:cubicBezTo>
                <a:cubicBezTo>
                  <a:pt x="-304531" y="1789565"/>
                  <a:pt x="-570179" y="1677111"/>
                  <a:pt x="-831303" y="1747575"/>
                </a:cubicBezTo>
                <a:close/>
              </a:path>
            </a:pathLst>
          </a:custGeom>
          <a:solidFill>
            <a:schemeClr val="tx1">
              <a:lumMod val="90000"/>
              <a:alpha val="81000"/>
            </a:schemeClr>
          </a:solidFill>
          <a:ln>
            <a:extLst>
              <a:ext uri="{C807C97D-BFC1-408E-A445-0C87EB9F89A2}">
                <ask:lineSketchStyleProps xmlns:ask="http://schemas.microsoft.com/office/drawing/2018/sketchyshapes" sd="3482482394">
                  <a:prstGeom prst="wedgeEllipseCallout">
                    <a:avLst>
                      <a:gd name="adj1" fmla="val -78948"/>
                      <a:gd name="adj2" fmla="val 244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10000"/>
                  </a:schemeClr>
                </a:solidFill>
                <a:effectLst>
                  <a:outerShdw blurRad="38100" dist="38100" dir="2700000" algn="tl">
                    <a:srgbClr val="000000">
                      <a:alpha val="43137"/>
                    </a:srgbClr>
                  </a:outerShdw>
                </a:effectLst>
                <a:latin typeface="UVF TypoSlabserif" panose="02000403050000020004" pitchFamily="2" charset="0"/>
              </a:rPr>
              <a:t>Phía Nam không có mùa đông lạnh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000"/>
                                        <p:tgtEl>
                                          <p:spTgt spid="20"/>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3000"/>
                                        <p:tgtEl>
                                          <p:spTgt spid="21"/>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12" name="Picture 11">
            <a:extLst>
              <a:ext uri="{FF2B5EF4-FFF2-40B4-BE49-F238E27FC236}">
                <a16:creationId xmlns:a16="http://schemas.microsoft.com/office/drawing/2014/main" id="{01FD2CDC-FA62-419E-8A61-81BF930ECEB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5029200" cy="6858000"/>
          </a:xfrm>
          <a:prstGeom prst="rect">
            <a:avLst/>
          </a:prstGeom>
          <a:ln>
            <a:noFill/>
          </a:ln>
          <a:effectLst>
            <a:outerShdw blurRad="292100" dist="139700" dir="2700000" algn="tl" rotWithShape="0">
              <a:srgbClr val="333333">
                <a:alpha val="65000"/>
              </a:srgbClr>
            </a:outerShdw>
          </a:effectLst>
        </p:spPr>
      </p:pic>
      <p:sp>
        <p:nvSpPr>
          <p:cNvPr id="13" name="Freeform 4">
            <a:extLst>
              <a:ext uri="{FF2B5EF4-FFF2-40B4-BE49-F238E27FC236}">
                <a16:creationId xmlns:a16="http://schemas.microsoft.com/office/drawing/2014/main" id="{8D2C67A3-3812-404F-BB4B-A1BF68C7E1AE}"/>
              </a:ext>
            </a:extLst>
          </p:cNvPr>
          <p:cNvSpPr/>
          <p:nvPr/>
        </p:nvSpPr>
        <p:spPr>
          <a:xfrm>
            <a:off x="2951018" y="2729346"/>
            <a:ext cx="581892" cy="45719"/>
          </a:xfrm>
          <a:custGeom>
            <a:avLst/>
            <a:gdLst>
              <a:gd name="connsiteX0" fmla="*/ 0 w 484909"/>
              <a:gd name="connsiteY0" fmla="*/ 0 h 69273"/>
              <a:gd name="connsiteX1" fmla="*/ 83127 w 484909"/>
              <a:gd name="connsiteY1" fmla="*/ 13854 h 69273"/>
              <a:gd name="connsiteX2" fmla="*/ 124691 w 484909"/>
              <a:gd name="connsiteY2" fmla="*/ 27709 h 69273"/>
              <a:gd name="connsiteX3" fmla="*/ 207818 w 484909"/>
              <a:gd name="connsiteY3" fmla="*/ 41564 h 69273"/>
              <a:gd name="connsiteX4" fmla="*/ 318655 w 484909"/>
              <a:gd name="connsiteY4" fmla="*/ 69273 h 69273"/>
              <a:gd name="connsiteX5" fmla="*/ 401782 w 484909"/>
              <a:gd name="connsiteY5" fmla="*/ 55418 h 69273"/>
              <a:gd name="connsiteX6" fmla="*/ 484909 w 484909"/>
              <a:gd name="connsiteY6" fmla="*/ 0 h 6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09" h="69273">
                <a:moveTo>
                  <a:pt x="0" y="0"/>
                </a:moveTo>
                <a:cubicBezTo>
                  <a:pt x="27709" y="4618"/>
                  <a:pt x="55705" y="7760"/>
                  <a:pt x="83127" y="13854"/>
                </a:cubicBezTo>
                <a:cubicBezTo>
                  <a:pt x="97383" y="17022"/>
                  <a:pt x="110435" y="24541"/>
                  <a:pt x="124691" y="27709"/>
                </a:cubicBezTo>
                <a:cubicBezTo>
                  <a:pt x="152113" y="33803"/>
                  <a:pt x="180350" y="35678"/>
                  <a:pt x="207818" y="41564"/>
                </a:cubicBezTo>
                <a:cubicBezTo>
                  <a:pt x="245055" y="49543"/>
                  <a:pt x="318655" y="69273"/>
                  <a:pt x="318655" y="69273"/>
                </a:cubicBezTo>
                <a:cubicBezTo>
                  <a:pt x="346364" y="64655"/>
                  <a:pt x="375852" y="66222"/>
                  <a:pt x="401782" y="55418"/>
                </a:cubicBezTo>
                <a:cubicBezTo>
                  <a:pt x="432522" y="42609"/>
                  <a:pt x="484909" y="0"/>
                  <a:pt x="484909" y="0"/>
                </a:cubicBezTo>
              </a:path>
            </a:pathLst>
          </a:custGeom>
          <a:noFill/>
          <a:ln w="381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10000"/>
                </a:schemeClr>
              </a:solidFill>
              <a:latin typeface="UVF TypoSlabserif" panose="02000403050000020004" pitchFamily="2" charset="0"/>
            </a:endParaRPr>
          </a:p>
        </p:txBody>
      </p:sp>
      <p:grpSp>
        <p:nvGrpSpPr>
          <p:cNvPr id="14" name="Group 13">
            <a:extLst>
              <a:ext uri="{FF2B5EF4-FFF2-40B4-BE49-F238E27FC236}">
                <a16:creationId xmlns:a16="http://schemas.microsoft.com/office/drawing/2014/main" id="{0D691812-C864-4AAF-959D-54B4DED561CD}"/>
              </a:ext>
            </a:extLst>
          </p:cNvPr>
          <p:cNvGrpSpPr/>
          <p:nvPr/>
        </p:nvGrpSpPr>
        <p:grpSpPr>
          <a:xfrm>
            <a:off x="5061887" y="451015"/>
            <a:ext cx="7130113" cy="6406980"/>
            <a:chOff x="5024581" y="451019"/>
            <a:chExt cx="7167419" cy="6406980"/>
          </a:xfrm>
        </p:grpSpPr>
        <p:pic>
          <p:nvPicPr>
            <p:cNvPr id="15" name="Picture 14">
              <a:extLst>
                <a:ext uri="{FF2B5EF4-FFF2-40B4-BE49-F238E27FC236}">
                  <a16:creationId xmlns:a16="http://schemas.microsoft.com/office/drawing/2014/main" id="{560D3572-FD3C-4387-B0BA-5AEA9331F35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024581" y="983670"/>
              <a:ext cx="7167419" cy="5874329"/>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F51752B3-948B-427F-89C7-7E1BF1EF5B2C}"/>
                </a:ext>
              </a:extLst>
            </p:cNvPr>
            <p:cNvSpPr txBox="1"/>
            <p:nvPr/>
          </p:nvSpPr>
          <p:spPr>
            <a:xfrm>
              <a:off x="5136210" y="451019"/>
              <a:ext cx="6944160" cy="523220"/>
            </a:xfrm>
            <a:prstGeom prst="rect">
              <a:avLst/>
            </a:prstGeom>
            <a:solidFill>
              <a:schemeClr val="accent3">
                <a:lumMod val="20000"/>
                <a:lumOff val="80000"/>
              </a:schemeClr>
            </a:solidFill>
            <a:ln w="12700">
              <a:solidFill>
                <a:schemeClr val="tx1"/>
              </a:solidFill>
            </a:ln>
          </p:spPr>
          <p:txBody>
            <a:bodyPr wrap="square" rtlCol="0">
              <a:spAutoFit/>
            </a:bodyPr>
            <a:lstStyle/>
            <a:p>
              <a:pPr algn="ctr"/>
              <a:r>
                <a:rPr lang="en-US" sz="2800" b="1" dirty="0" err="1">
                  <a:solidFill>
                    <a:schemeClr val="tx1">
                      <a:lumMod val="10000"/>
                    </a:schemeClr>
                  </a:solidFill>
                  <a:latin typeface="UVF TypoSlabserif" panose="02000403050000020004" pitchFamily="2" charset="0"/>
                  <a:cs typeface="Times New Roman" panose="02020603050405020304" pitchFamily="18" charset="0"/>
                </a:rPr>
                <a:t>Dãy</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núi</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Bạch</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Mã</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nhìn</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từ</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sân</a:t>
              </a:r>
              <a:r>
                <a:rPr lang="en-US" sz="2800" b="1" dirty="0">
                  <a:solidFill>
                    <a:schemeClr val="tx1">
                      <a:lumMod val="10000"/>
                    </a:schemeClr>
                  </a:solidFill>
                  <a:latin typeface="UVF TypoSlabserif" panose="02000403050000020004" pitchFamily="2" charset="0"/>
                  <a:cs typeface="Times New Roman" panose="02020603050405020304" pitchFamily="18" charset="0"/>
                </a:rPr>
                <a:t> bay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Đà</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Nẵng</a:t>
              </a:r>
              <a:endParaRPr lang="en-US" sz="2800" b="1" dirty="0">
                <a:solidFill>
                  <a:schemeClr val="tx1">
                    <a:lumMod val="10000"/>
                  </a:schemeClr>
                </a:solidFill>
                <a:latin typeface="UVF TypoSlabserif" panose="02000403050000020004" pitchFamily="2"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B026ACD-1B4D-4CBB-8814-BA09478A3D1E}"/>
              </a:ext>
            </a:extLst>
          </p:cNvPr>
          <p:cNvGrpSpPr/>
          <p:nvPr/>
        </p:nvGrpSpPr>
        <p:grpSpPr>
          <a:xfrm>
            <a:off x="5044026" y="451015"/>
            <a:ext cx="7165833" cy="6422909"/>
            <a:chOff x="5024580" y="435091"/>
            <a:chExt cx="7165833" cy="6422909"/>
          </a:xfrm>
        </p:grpSpPr>
        <p:pic>
          <p:nvPicPr>
            <p:cNvPr id="18" name="Picture 17">
              <a:extLst>
                <a:ext uri="{FF2B5EF4-FFF2-40B4-BE49-F238E27FC236}">
                  <a16:creationId xmlns:a16="http://schemas.microsoft.com/office/drawing/2014/main" id="{9DF7FD70-8198-47C1-BD8D-BF9D3A61476F}"/>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024580" y="983671"/>
              <a:ext cx="7165833" cy="5874329"/>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E190041B-E72F-4EEE-9171-F4F24B9A8247}"/>
                </a:ext>
              </a:extLst>
            </p:cNvPr>
            <p:cNvSpPr txBox="1"/>
            <p:nvPr/>
          </p:nvSpPr>
          <p:spPr>
            <a:xfrm>
              <a:off x="6094413" y="435091"/>
              <a:ext cx="5475578" cy="523220"/>
            </a:xfrm>
            <a:prstGeom prst="rect">
              <a:avLst/>
            </a:prstGeom>
            <a:solidFill>
              <a:schemeClr val="accent3">
                <a:lumMod val="20000"/>
                <a:lumOff val="80000"/>
              </a:schemeClr>
            </a:solidFill>
          </p:spPr>
          <p:txBody>
            <a:bodyPr wrap="square" rtlCol="0">
              <a:spAutoFit/>
            </a:bodyPr>
            <a:lstStyle/>
            <a:p>
              <a:pPr algn="ctr"/>
              <a:r>
                <a:rPr lang="en-US" sz="2800" b="1" dirty="0" err="1">
                  <a:solidFill>
                    <a:schemeClr val="tx1">
                      <a:lumMod val="10000"/>
                    </a:schemeClr>
                  </a:solidFill>
                  <a:latin typeface="UVF TypoSlabserif" panose="02000403050000020004" pitchFamily="2" charset="0"/>
                  <a:cs typeface="Times New Roman" panose="02020603050405020304" pitchFamily="18" charset="0"/>
                </a:rPr>
                <a:t>Vẻ</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đẹp</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của</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dãy</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núi</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Bạch</a:t>
              </a:r>
              <a:r>
                <a:rPr lang="en-US" sz="2800" b="1" dirty="0">
                  <a:solidFill>
                    <a:schemeClr val="tx1">
                      <a:lumMod val="10000"/>
                    </a:schemeClr>
                  </a:solidFill>
                  <a:latin typeface="UVF TypoSlabserif" panose="02000403050000020004" pitchFamily="2" charset="0"/>
                  <a:cs typeface="Times New Roman" panose="02020603050405020304" pitchFamily="18" charset="0"/>
                </a:rPr>
                <a:t> </a:t>
              </a:r>
              <a:r>
                <a:rPr lang="en-US" sz="2800" b="1" dirty="0" err="1">
                  <a:solidFill>
                    <a:schemeClr val="tx1">
                      <a:lumMod val="10000"/>
                    </a:schemeClr>
                  </a:solidFill>
                  <a:latin typeface="UVF TypoSlabserif" panose="02000403050000020004" pitchFamily="2" charset="0"/>
                  <a:cs typeface="Times New Roman" panose="02020603050405020304" pitchFamily="18" charset="0"/>
                </a:rPr>
                <a:t>Mã</a:t>
              </a:r>
              <a:endParaRPr lang="en-US" sz="2800" b="1" dirty="0">
                <a:solidFill>
                  <a:schemeClr val="tx1">
                    <a:lumMod val="10000"/>
                  </a:schemeClr>
                </a:solidFill>
                <a:latin typeface="UVF TypoSlabserif" panose="02000403050000020004" pitchFamily="2" charset="0"/>
                <a:cs typeface="Times New Roman" panose="02020603050405020304" pitchFamily="18" charset="0"/>
              </a:endParaRPr>
            </a:p>
          </p:txBody>
        </p:sp>
      </p:grpSp>
      <p:sp>
        <p:nvSpPr>
          <p:cNvPr id="20" name="TextBox 19">
            <a:extLst>
              <a:ext uri="{FF2B5EF4-FFF2-40B4-BE49-F238E27FC236}">
                <a16:creationId xmlns:a16="http://schemas.microsoft.com/office/drawing/2014/main" id="{011E0475-1BA8-4BE1-9E98-14CE3611210F}"/>
              </a:ext>
            </a:extLst>
          </p:cNvPr>
          <p:cNvSpPr txBox="1"/>
          <p:nvPr/>
        </p:nvSpPr>
        <p:spPr>
          <a:xfrm>
            <a:off x="3128370" y="1525753"/>
            <a:ext cx="2291022" cy="430887"/>
          </a:xfrm>
          <a:prstGeom prst="rect">
            <a:avLst/>
          </a:prstGeom>
          <a:solidFill>
            <a:schemeClr val="accent3">
              <a:lumMod val="40000"/>
              <a:lumOff val="60000"/>
            </a:schemeClr>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200" b="1" dirty="0" err="1">
                <a:solidFill>
                  <a:schemeClr val="tx1">
                    <a:lumMod val="10000"/>
                  </a:schemeClr>
                </a:solidFill>
                <a:latin typeface="UVF TypoSlabserif" panose="02000403050000020004" pitchFamily="2" charset="0"/>
                <a:cs typeface="Times New Roman" panose="02020603050405020304" pitchFamily="18" charset="0"/>
              </a:rPr>
              <a:t>Bắc</a:t>
            </a:r>
            <a:r>
              <a:rPr lang="en-US" sz="2200" b="1" dirty="0">
                <a:solidFill>
                  <a:schemeClr val="tx1">
                    <a:lumMod val="10000"/>
                  </a:schemeClr>
                </a:solidFill>
                <a:latin typeface="UVF TypoSlabserif" panose="02000403050000020004" pitchFamily="2" charset="0"/>
                <a:cs typeface="Times New Roman" panose="02020603050405020304" pitchFamily="18" charset="0"/>
              </a:rPr>
              <a:t> </a:t>
            </a:r>
            <a:r>
              <a:rPr lang="en-US" sz="2200" b="1" dirty="0" err="1">
                <a:solidFill>
                  <a:schemeClr val="tx1">
                    <a:lumMod val="10000"/>
                  </a:schemeClr>
                </a:solidFill>
                <a:latin typeface="UVF TypoSlabserif" panose="02000403050000020004" pitchFamily="2" charset="0"/>
                <a:cs typeface="Times New Roman" panose="02020603050405020304" pitchFamily="18" charset="0"/>
              </a:rPr>
              <a:t>Trung</a:t>
            </a:r>
            <a:r>
              <a:rPr lang="en-US" sz="2200" b="1" dirty="0">
                <a:solidFill>
                  <a:schemeClr val="tx1">
                    <a:lumMod val="10000"/>
                  </a:schemeClr>
                </a:solidFill>
                <a:latin typeface="UVF TypoSlabserif" panose="02000403050000020004" pitchFamily="2" charset="0"/>
                <a:cs typeface="Times New Roman" panose="02020603050405020304" pitchFamily="18" charset="0"/>
              </a:rPr>
              <a:t> </a:t>
            </a:r>
            <a:r>
              <a:rPr lang="en-US" sz="2200" b="1" dirty="0" err="1">
                <a:solidFill>
                  <a:schemeClr val="tx1">
                    <a:lumMod val="10000"/>
                  </a:schemeClr>
                </a:solidFill>
                <a:latin typeface="UVF TypoSlabserif" panose="02000403050000020004" pitchFamily="2" charset="0"/>
                <a:cs typeface="Times New Roman" panose="02020603050405020304" pitchFamily="18" charset="0"/>
              </a:rPr>
              <a:t>Bộ</a:t>
            </a:r>
            <a:endParaRPr lang="en-US" sz="2200" b="1" dirty="0">
              <a:solidFill>
                <a:schemeClr val="tx1">
                  <a:lumMod val="10000"/>
                </a:schemeClr>
              </a:solidFill>
              <a:latin typeface="UVF TypoSlabserif" panose="02000403050000020004"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8CE6A71D-3842-4B77-995B-B93B6A7004F2}"/>
              </a:ext>
            </a:extLst>
          </p:cNvPr>
          <p:cNvSpPr txBox="1"/>
          <p:nvPr/>
        </p:nvSpPr>
        <p:spPr>
          <a:xfrm>
            <a:off x="4336215" y="4170228"/>
            <a:ext cx="2120980" cy="430887"/>
          </a:xfrm>
          <a:prstGeom prst="rect">
            <a:avLst/>
          </a:prstGeom>
          <a:solidFill>
            <a:srgbClr val="FFFF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200" b="1" dirty="0">
                <a:solidFill>
                  <a:schemeClr val="tx1">
                    <a:lumMod val="10000"/>
                  </a:schemeClr>
                </a:solidFill>
                <a:latin typeface="UVF TypoSlabserif" panose="02000403050000020004" pitchFamily="2" charset="0"/>
                <a:cs typeface="Times New Roman" panose="02020603050405020304" pitchFamily="18" charset="0"/>
              </a:rPr>
              <a:t>Nam </a:t>
            </a:r>
            <a:r>
              <a:rPr lang="en-US" sz="2200" b="1" dirty="0" err="1">
                <a:solidFill>
                  <a:schemeClr val="tx1">
                    <a:lumMod val="10000"/>
                  </a:schemeClr>
                </a:solidFill>
                <a:latin typeface="UVF TypoSlabserif" panose="02000403050000020004" pitchFamily="2" charset="0"/>
                <a:cs typeface="Times New Roman" panose="02020603050405020304" pitchFamily="18" charset="0"/>
              </a:rPr>
              <a:t>Trung</a:t>
            </a:r>
            <a:r>
              <a:rPr lang="en-US" sz="2200" b="1" dirty="0">
                <a:solidFill>
                  <a:schemeClr val="tx1">
                    <a:lumMod val="10000"/>
                  </a:schemeClr>
                </a:solidFill>
                <a:latin typeface="UVF TypoSlabserif" panose="02000403050000020004" pitchFamily="2" charset="0"/>
                <a:cs typeface="Times New Roman" panose="02020603050405020304" pitchFamily="18" charset="0"/>
              </a:rPr>
              <a:t> </a:t>
            </a:r>
            <a:r>
              <a:rPr lang="en-US" sz="2200" b="1" dirty="0" err="1">
                <a:solidFill>
                  <a:schemeClr val="tx1">
                    <a:lumMod val="10000"/>
                  </a:schemeClr>
                </a:solidFill>
                <a:latin typeface="UVF TypoSlabserif" panose="02000403050000020004" pitchFamily="2" charset="0"/>
                <a:cs typeface="Times New Roman" panose="02020603050405020304" pitchFamily="18" charset="0"/>
              </a:rPr>
              <a:t>Bộ</a:t>
            </a:r>
            <a:endParaRPr lang="en-US" sz="2200" b="1" dirty="0">
              <a:solidFill>
                <a:schemeClr val="tx1">
                  <a:lumMod val="10000"/>
                </a:schemeClr>
              </a:solidFill>
              <a:latin typeface="UVF TypoSlabserif" panose="02000403050000020004" pitchFamily="2" charset="0"/>
              <a:cs typeface="Times New Roman" panose="02020603050405020304" pitchFamily="18" charset="0"/>
            </a:endParaRPr>
          </a:p>
        </p:txBody>
      </p:sp>
      <p:pic>
        <p:nvPicPr>
          <p:cNvPr id="22" name="Picture 21">
            <a:extLst>
              <a:ext uri="{FF2B5EF4-FFF2-40B4-BE49-F238E27FC236}">
                <a16:creationId xmlns:a16="http://schemas.microsoft.com/office/drawing/2014/main" id="{07434955-DC72-42CB-8986-C47EF9E39FC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727" b="93474" l="9683" r="89965">
                        <a14:foregroundMark x1="39437" y1="1919" x2="39437" y2="1919"/>
                        <a14:foregroundMark x1="47535" y1="82726" x2="47535" y2="82726"/>
                        <a14:foregroundMark x1="37148" y1="93474" x2="37148" y2="93474"/>
                        <a14:foregroundMark x1="44190" y1="86564" x2="44190" y2="86564"/>
                        <a14:foregroundMark x1="50528" y1="83301" x2="50528" y2="83301"/>
                        <a14:foregroundMark x1="35211" y1="87332" x2="37676" y2="92898"/>
                        <a14:foregroundMark x1="50176" y1="82917" x2="40141" y2="91555"/>
                        <a14:foregroundMark x1="40141" y1="91555" x2="39613" y2="92131"/>
                        <a14:foregroundMark x1="36092" y1="85605" x2="39085" y2="88292"/>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396705" y="2875849"/>
            <a:ext cx="4695968" cy="3998075"/>
          </a:xfrm>
          <a:prstGeom prst="rect">
            <a:avLst/>
          </a:prstGeom>
        </p:spPr>
      </p:pic>
      <p:pic>
        <p:nvPicPr>
          <p:cNvPr id="23" name="Picture 22">
            <a:extLst>
              <a:ext uri="{FF2B5EF4-FFF2-40B4-BE49-F238E27FC236}">
                <a16:creationId xmlns:a16="http://schemas.microsoft.com/office/drawing/2014/main" id="{125CACF7-4E73-4FB9-954A-F38D053CA1D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9" b="94072" l="9683" r="89965">
                        <a14:foregroundMark x1="31338" y1="6959" x2="31338" y2="6959"/>
                        <a14:foregroundMark x1="70070" y1="94072" x2="70070" y2="94072"/>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040135" y="99060"/>
            <a:ext cx="4177120" cy="2853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5000" fill="hold" grpId="0" nodeType="clickEffect">
                                  <p:stCondLst>
                                    <p:cond delay="0"/>
                                  </p:stCondLst>
                                  <p:childTnLst>
                                    <p:animClr clrSpc="hsl" dir="cw">
                                      <p:cBhvr override="childStyle">
                                        <p:cTn id="6" dur="500" fill="hold"/>
                                        <p:tgtEl>
                                          <p:spTgt spid="13"/>
                                        </p:tgtEl>
                                        <p:attrNameLst>
                                          <p:attrName>style.color</p:attrName>
                                        </p:attrNameLst>
                                      </p:cBhvr>
                                      <p:by>
                                        <p:hsl h="7200000" s="0" l="0"/>
                                      </p:by>
                                    </p:animClr>
                                    <p:animClr clrSpc="hsl" dir="cw">
                                      <p:cBhvr>
                                        <p:cTn id="7" dur="500" fill="hold"/>
                                        <p:tgtEl>
                                          <p:spTgt spid="13"/>
                                        </p:tgtEl>
                                        <p:attrNameLst>
                                          <p:attrName>fillcolor</p:attrName>
                                        </p:attrNameLst>
                                      </p:cBhvr>
                                      <p:by>
                                        <p:hsl h="7200000" s="0" l="0"/>
                                      </p:by>
                                    </p:animClr>
                                    <p:animClr clrSpc="hsl" dir="cw">
                                      <p:cBhvr>
                                        <p:cTn id="8" dur="500" fill="hold"/>
                                        <p:tgtEl>
                                          <p:spTgt spid="13"/>
                                        </p:tgtEl>
                                        <p:attrNameLst>
                                          <p:attrName>stroke.color</p:attrName>
                                        </p:attrNameLst>
                                      </p:cBhvr>
                                      <p:by>
                                        <p:hsl h="7200000" s="0" l="0"/>
                                      </p:by>
                                    </p:animClr>
                                    <p:set>
                                      <p:cBhvr>
                                        <p:cTn id="9" dur="500" fill="hold"/>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fill="hold"/>
                                        <p:tgtEl>
                                          <p:spTgt spid="14"/>
                                        </p:tgtEl>
                                        <p:attrNameLst>
                                          <p:attrName>ppt_x</p:attrName>
                                        </p:attrNameLst>
                                      </p:cBhvr>
                                      <p:tavLst>
                                        <p:tav tm="0">
                                          <p:val>
                                            <p:strVal val="0-#ppt_w/2"/>
                                          </p:val>
                                        </p:tav>
                                        <p:tav tm="100000">
                                          <p:val>
                                            <p:strVal val="#ppt_x"/>
                                          </p:val>
                                        </p:tav>
                                      </p:tavLst>
                                    </p:anim>
                                    <p:anim calcmode="lin" valueType="num">
                                      <p:cBhvr additive="base">
                                        <p:cTn id="15"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2" fill="hold" nodeType="clickEffect">
                                  <p:stCondLst>
                                    <p:cond delay="0"/>
                                  </p:stCondLst>
                                  <p:childTnLst>
                                    <p:anim calcmode="lin" valueType="num">
                                      <p:cBhvr additive="base">
                                        <p:cTn id="19" dur="2000"/>
                                        <p:tgtEl>
                                          <p:spTgt spid="14"/>
                                        </p:tgtEl>
                                        <p:attrNameLst>
                                          <p:attrName>ppt_x</p:attrName>
                                        </p:attrNameLst>
                                      </p:cBhvr>
                                      <p:tavLst>
                                        <p:tav tm="0">
                                          <p:val>
                                            <p:strVal val="ppt_x"/>
                                          </p:val>
                                        </p:tav>
                                        <p:tav tm="100000">
                                          <p:val>
                                            <p:strVal val="1+ppt_w/2"/>
                                          </p:val>
                                        </p:tav>
                                      </p:tavLst>
                                    </p:anim>
                                    <p:anim calcmode="lin" valueType="num">
                                      <p:cBhvr additive="base">
                                        <p:cTn id="20" dur="2000"/>
                                        <p:tgtEl>
                                          <p:spTgt spid="14"/>
                                        </p:tgtEl>
                                        <p:attrNameLst>
                                          <p:attrName>ppt_y</p:attrName>
                                        </p:attrNameLst>
                                      </p:cBhvr>
                                      <p:tavLst>
                                        <p:tav tm="0">
                                          <p:val>
                                            <p:strVal val="ppt_y"/>
                                          </p:val>
                                        </p:tav>
                                        <p:tav tm="100000">
                                          <p:val>
                                            <p:strVal val="ppt_y"/>
                                          </p:val>
                                        </p:tav>
                                      </p:tavLst>
                                    </p:anim>
                                    <p:set>
                                      <p:cBhvr>
                                        <p:cTn id="21" dur="1" fill="hold">
                                          <p:stCondLst>
                                            <p:cond delay="1999"/>
                                          </p:stCondLst>
                                        </p:cTn>
                                        <p:tgtEl>
                                          <p:spTgt spid="14"/>
                                        </p:tgtEl>
                                        <p:attrNameLst>
                                          <p:attrName>style.visibility</p:attrName>
                                        </p:attrNameLst>
                                      </p:cBhvr>
                                      <p:to>
                                        <p:strVal val="hidden"/>
                                      </p:to>
                                    </p:set>
                                  </p:childTnLst>
                                </p:cTn>
                              </p:par>
                              <p:par>
                                <p:cTn id="22" presetID="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2000" fill="hold"/>
                                        <p:tgtEl>
                                          <p:spTgt spid="17"/>
                                        </p:tgtEl>
                                        <p:attrNameLst>
                                          <p:attrName>ppt_x</p:attrName>
                                        </p:attrNameLst>
                                      </p:cBhvr>
                                      <p:tavLst>
                                        <p:tav tm="0">
                                          <p:val>
                                            <p:strVal val="0-#ppt_w/2"/>
                                          </p:val>
                                        </p:tav>
                                        <p:tav tm="100000">
                                          <p:val>
                                            <p:strVal val="#ppt_x"/>
                                          </p:val>
                                        </p:tav>
                                      </p:tavLst>
                                    </p:anim>
                                    <p:anim calcmode="lin" valueType="num">
                                      <p:cBhvr additive="base">
                                        <p:cTn id="25"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2" fill="hold" nodeType="clickEffect">
                                  <p:stCondLst>
                                    <p:cond delay="0"/>
                                  </p:stCondLst>
                                  <p:childTnLst>
                                    <p:anim calcmode="lin" valueType="num">
                                      <p:cBhvr additive="base">
                                        <p:cTn id="29" dur="2000"/>
                                        <p:tgtEl>
                                          <p:spTgt spid="17"/>
                                        </p:tgtEl>
                                        <p:attrNameLst>
                                          <p:attrName>ppt_x</p:attrName>
                                        </p:attrNameLst>
                                      </p:cBhvr>
                                      <p:tavLst>
                                        <p:tav tm="0">
                                          <p:val>
                                            <p:strVal val="ppt_x"/>
                                          </p:val>
                                        </p:tav>
                                        <p:tav tm="100000">
                                          <p:val>
                                            <p:strVal val="1+ppt_w/2"/>
                                          </p:val>
                                        </p:tav>
                                      </p:tavLst>
                                    </p:anim>
                                    <p:anim calcmode="lin" valueType="num">
                                      <p:cBhvr additive="base">
                                        <p:cTn id="30" dur="2000"/>
                                        <p:tgtEl>
                                          <p:spTgt spid="17"/>
                                        </p:tgtEl>
                                        <p:attrNameLst>
                                          <p:attrName>ppt_y</p:attrName>
                                        </p:attrNameLst>
                                      </p:cBhvr>
                                      <p:tavLst>
                                        <p:tav tm="0">
                                          <p:val>
                                            <p:strVal val="ppt_y"/>
                                          </p:val>
                                        </p:tav>
                                        <p:tav tm="100000">
                                          <p:val>
                                            <p:strVal val="ppt_y"/>
                                          </p:val>
                                        </p:tav>
                                      </p:tavLst>
                                    </p:anim>
                                    <p:set>
                                      <p:cBhvr>
                                        <p:cTn id="31" dur="1" fill="hold">
                                          <p:stCondLst>
                                            <p:cond delay="1999"/>
                                          </p:stCondLst>
                                        </p:cTn>
                                        <p:tgtEl>
                                          <p:spTgt spid="1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7" name="Picture 16">
            <a:extLst>
              <a:ext uri="{FF2B5EF4-FFF2-40B4-BE49-F238E27FC236}">
                <a16:creationId xmlns:a16="http://schemas.microsoft.com/office/drawing/2014/main" id="{2A2F3692-D099-4563-9052-065CCCAB254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94914" y="118599"/>
            <a:ext cx="5362542" cy="606829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C495C61-2704-485B-9934-F8DC0B570035}"/>
              </a:ext>
            </a:extLst>
          </p:cNvPr>
          <p:cNvSpPr txBox="1"/>
          <p:nvPr/>
        </p:nvSpPr>
        <p:spPr>
          <a:xfrm>
            <a:off x="345949" y="6339291"/>
            <a:ext cx="5860473" cy="400110"/>
          </a:xfrm>
          <a:prstGeom prst="rect">
            <a:avLst/>
          </a:prstGeom>
          <a:solidFill>
            <a:schemeClr val="accent3">
              <a:lumMod val="20000"/>
              <a:lumOff val="80000"/>
            </a:schemeClr>
          </a:solidFill>
        </p:spPr>
        <p:txBody>
          <a:bodyPr wrap="square" rtlCol="0">
            <a:spAutoFit/>
          </a:bodyPr>
          <a:lstStyle/>
          <a:p>
            <a:pPr algn="ctr"/>
            <a:r>
              <a:rPr lang="en-US" sz="2000" b="1" dirty="0" err="1">
                <a:solidFill>
                  <a:schemeClr val="tx1">
                    <a:lumMod val="10000"/>
                  </a:schemeClr>
                </a:solidFill>
                <a:latin typeface="UVF TypoSlabserif" panose="02000403050000020004" pitchFamily="2" charset="0"/>
                <a:cs typeface="Arial" panose="020B0604020202020204" pitchFamily="34" charset="0"/>
              </a:rPr>
              <a:t>Tuyến</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đường</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từ</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Đà</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Nẵng</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đi</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Huế</a:t>
            </a:r>
            <a:r>
              <a:rPr lang="en-US" sz="2000" b="1" dirty="0">
                <a:solidFill>
                  <a:schemeClr val="tx1">
                    <a:lumMod val="10000"/>
                  </a:schemeClr>
                </a:solidFill>
                <a:latin typeface="UVF TypoSlabserif" panose="02000403050000020004" pitchFamily="2" charset="0"/>
                <a:cs typeface="Arial" panose="020B0604020202020204" pitchFamily="34" charset="0"/>
              </a:rPr>
              <a:t> qua </a:t>
            </a:r>
            <a:r>
              <a:rPr lang="en-US" sz="2000" b="1" dirty="0" err="1">
                <a:solidFill>
                  <a:schemeClr val="tx1">
                    <a:lumMod val="10000"/>
                  </a:schemeClr>
                </a:solidFill>
                <a:latin typeface="UVF TypoSlabserif" panose="02000403050000020004" pitchFamily="2" charset="0"/>
                <a:cs typeface="Arial" panose="020B0604020202020204" pitchFamily="34" charset="0"/>
              </a:rPr>
              <a:t>đèo</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Hải</a:t>
            </a:r>
            <a:r>
              <a:rPr lang="en-US" sz="2000" b="1" dirty="0">
                <a:solidFill>
                  <a:schemeClr val="tx1">
                    <a:lumMod val="10000"/>
                  </a:schemeClr>
                </a:solidFill>
                <a:latin typeface="UVF TypoSlabserif" panose="02000403050000020004" pitchFamily="2" charset="0"/>
                <a:cs typeface="Arial" panose="020B0604020202020204" pitchFamily="34" charset="0"/>
              </a:rPr>
              <a:t> </a:t>
            </a:r>
            <a:r>
              <a:rPr lang="en-US" sz="2000" b="1" dirty="0" err="1">
                <a:solidFill>
                  <a:schemeClr val="tx1">
                    <a:lumMod val="10000"/>
                  </a:schemeClr>
                </a:solidFill>
                <a:latin typeface="UVF TypoSlabserif" panose="02000403050000020004" pitchFamily="2" charset="0"/>
                <a:cs typeface="Arial" panose="020B0604020202020204" pitchFamily="34" charset="0"/>
              </a:rPr>
              <a:t>Vân</a:t>
            </a:r>
            <a:endParaRPr lang="en-US" sz="2000" b="1" dirty="0">
              <a:solidFill>
                <a:schemeClr val="tx1">
                  <a:lumMod val="10000"/>
                </a:schemeClr>
              </a:solidFill>
              <a:latin typeface="UVF TypoSlabserif" panose="02000403050000020004" pitchFamily="2" charset="0"/>
              <a:cs typeface="Arial" panose="020B0604020202020204" pitchFamily="34" charset="0"/>
            </a:endParaRPr>
          </a:p>
        </p:txBody>
      </p:sp>
      <p:pic>
        <p:nvPicPr>
          <p:cNvPr id="19" name="Picture 18">
            <a:extLst>
              <a:ext uri="{FF2B5EF4-FFF2-40B4-BE49-F238E27FC236}">
                <a16:creationId xmlns:a16="http://schemas.microsoft.com/office/drawing/2014/main" id="{7A8F4EC3-A74A-4621-B500-A47DE47C0F5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920478" y="452810"/>
            <a:ext cx="4676608" cy="3113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2ADCA3D4-85C8-4A8F-9F76-5507FEE77B90}"/>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483509" y="3925261"/>
            <a:ext cx="5362542" cy="27171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9" name="Google Shape;862;p28">
            <a:extLst>
              <a:ext uri="{FF2B5EF4-FFF2-40B4-BE49-F238E27FC236}">
                <a16:creationId xmlns:a16="http://schemas.microsoft.com/office/drawing/2014/main" id="{852FDB8D-6884-403B-9624-CCDEA281BEB7}"/>
              </a:ext>
            </a:extLst>
          </p:cNvPr>
          <p:cNvSpPr txBox="1"/>
          <p:nvPr/>
        </p:nvSpPr>
        <p:spPr>
          <a:xfrm>
            <a:off x="205444" y="1410165"/>
            <a:ext cx="21423378" cy="2469169"/>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66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KHỞI</a:t>
            </a:r>
          </a:p>
          <a:p>
            <a:pPr marL="0" lvl="0" indent="0" algn="l" rtl="0">
              <a:spcBef>
                <a:spcPts val="0"/>
              </a:spcBef>
              <a:spcAft>
                <a:spcPts val="0"/>
              </a:spcAft>
              <a:buNone/>
            </a:pPr>
            <a:r>
              <a:rPr lang="en-US" sz="66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p>
          <a:p>
            <a:pPr marL="0" lvl="0" indent="0" algn="l" rtl="0">
              <a:spcBef>
                <a:spcPts val="0"/>
              </a:spcBef>
              <a:spcAft>
                <a:spcPts val="0"/>
              </a:spcAft>
              <a:buNone/>
            </a:pPr>
            <a:r>
              <a:rPr lang="en-US" sz="66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ĐỘNG</a:t>
            </a:r>
            <a:endParaRPr sz="66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grpSp>
        <p:nvGrpSpPr>
          <p:cNvPr id="10" name="Google Shape;766;p25">
            <a:extLst>
              <a:ext uri="{FF2B5EF4-FFF2-40B4-BE49-F238E27FC236}">
                <a16:creationId xmlns:a16="http://schemas.microsoft.com/office/drawing/2014/main" id="{5B1A2635-4480-45C7-8813-780BF7C9970C}"/>
              </a:ext>
            </a:extLst>
          </p:cNvPr>
          <p:cNvGrpSpPr/>
          <p:nvPr/>
        </p:nvGrpSpPr>
        <p:grpSpPr>
          <a:xfrm>
            <a:off x="1776248" y="564493"/>
            <a:ext cx="809298" cy="903888"/>
            <a:chOff x="3688121" y="2981594"/>
            <a:chExt cx="3319085" cy="3319078"/>
          </a:xfrm>
        </p:grpSpPr>
        <p:sp>
          <p:nvSpPr>
            <p:cNvPr id="11" name="Google Shape;767;p25">
              <a:extLst>
                <a:ext uri="{FF2B5EF4-FFF2-40B4-BE49-F238E27FC236}">
                  <a16:creationId xmlns:a16="http://schemas.microsoft.com/office/drawing/2014/main" id="{03EF39FD-9789-4F6F-AE79-3ABEFA53D7E4}"/>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2" name="Google Shape;768;p25">
              <a:extLst>
                <a:ext uri="{FF2B5EF4-FFF2-40B4-BE49-F238E27FC236}">
                  <a16:creationId xmlns:a16="http://schemas.microsoft.com/office/drawing/2014/main" id="{E2FED88D-37FC-47D9-90A5-AA1C4C71029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13" name="Google Shape;769;p25">
              <a:extLst>
                <a:ext uri="{FF2B5EF4-FFF2-40B4-BE49-F238E27FC236}">
                  <a16:creationId xmlns:a16="http://schemas.microsoft.com/office/drawing/2014/main" id="{7D315E66-F1D5-4862-8A2E-71C1741205D6}"/>
                </a:ext>
              </a:extLst>
            </p:cNvPr>
            <p:cNvGrpSpPr/>
            <p:nvPr/>
          </p:nvGrpSpPr>
          <p:grpSpPr>
            <a:xfrm>
              <a:off x="3772727" y="3222908"/>
              <a:ext cx="1113024" cy="1160787"/>
              <a:chOff x="6515927" y="3100079"/>
              <a:chExt cx="1113024" cy="1160787"/>
            </a:xfrm>
          </p:grpSpPr>
          <p:sp>
            <p:nvSpPr>
              <p:cNvPr id="21" name="Google Shape;770;p25">
                <a:extLst>
                  <a:ext uri="{FF2B5EF4-FFF2-40B4-BE49-F238E27FC236}">
                    <a16:creationId xmlns:a16="http://schemas.microsoft.com/office/drawing/2014/main" id="{D5B98227-A27F-48A8-AE74-36E53BC2308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 name="Google Shape;771;p25">
                <a:extLst>
                  <a:ext uri="{FF2B5EF4-FFF2-40B4-BE49-F238E27FC236}">
                    <a16:creationId xmlns:a16="http://schemas.microsoft.com/office/drawing/2014/main" id="{DA5B206C-42CC-430B-A595-19CA785CA059}"/>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14" name="Google Shape;772;p25">
              <a:extLst>
                <a:ext uri="{FF2B5EF4-FFF2-40B4-BE49-F238E27FC236}">
                  <a16:creationId xmlns:a16="http://schemas.microsoft.com/office/drawing/2014/main" id="{D3403DE6-78E8-4BC6-B29B-7299BEE7B542}"/>
                </a:ext>
              </a:extLst>
            </p:cNvPr>
            <p:cNvGrpSpPr/>
            <p:nvPr/>
          </p:nvGrpSpPr>
          <p:grpSpPr>
            <a:xfrm>
              <a:off x="5805957" y="3222908"/>
              <a:ext cx="1113021" cy="1160787"/>
              <a:chOff x="8549157" y="3100079"/>
              <a:chExt cx="1113021" cy="1160787"/>
            </a:xfrm>
          </p:grpSpPr>
          <p:sp>
            <p:nvSpPr>
              <p:cNvPr id="19" name="Google Shape;773;p25">
                <a:extLst>
                  <a:ext uri="{FF2B5EF4-FFF2-40B4-BE49-F238E27FC236}">
                    <a16:creationId xmlns:a16="http://schemas.microsoft.com/office/drawing/2014/main" id="{69D3A2BC-5012-45E6-8BC6-25A00F6BA9A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 name="Google Shape;774;p25">
                <a:extLst>
                  <a:ext uri="{FF2B5EF4-FFF2-40B4-BE49-F238E27FC236}">
                    <a16:creationId xmlns:a16="http://schemas.microsoft.com/office/drawing/2014/main" id="{CAC5FF45-4179-4583-989E-2F3787D77DEB}"/>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5" name="Google Shape;775;p25">
              <a:extLst>
                <a:ext uri="{FF2B5EF4-FFF2-40B4-BE49-F238E27FC236}">
                  <a16:creationId xmlns:a16="http://schemas.microsoft.com/office/drawing/2014/main" id="{45217EEA-66EE-42D1-A03D-FE418F6D44D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6" name="Google Shape;776;p25">
              <a:extLst>
                <a:ext uri="{FF2B5EF4-FFF2-40B4-BE49-F238E27FC236}">
                  <a16:creationId xmlns:a16="http://schemas.microsoft.com/office/drawing/2014/main" id="{52044049-0AE7-4E5D-B29D-1508E75AA0D1}"/>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7" name="Google Shape;777;p25">
              <a:extLst>
                <a:ext uri="{FF2B5EF4-FFF2-40B4-BE49-F238E27FC236}">
                  <a16:creationId xmlns:a16="http://schemas.microsoft.com/office/drawing/2014/main" id="{E00A07FC-76CE-46BC-98BF-216A02283063}"/>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8" name="Google Shape;778;p25">
              <a:extLst>
                <a:ext uri="{FF2B5EF4-FFF2-40B4-BE49-F238E27FC236}">
                  <a16:creationId xmlns:a16="http://schemas.microsoft.com/office/drawing/2014/main" id="{46DC5C1E-F8A1-408C-8562-67C308C5C26A}"/>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pic>
        <p:nvPicPr>
          <p:cNvPr id="23" name="Picture 22">
            <a:extLst>
              <a:ext uri="{FF2B5EF4-FFF2-40B4-BE49-F238E27FC236}">
                <a16:creationId xmlns:a16="http://schemas.microsoft.com/office/drawing/2014/main" id="{2BC41E08-EF8E-4BC6-8081-A81C6F8651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89858" y="2585545"/>
            <a:ext cx="830804" cy="872358"/>
          </a:xfrm>
          <a:prstGeom prst="rect">
            <a:avLst/>
          </a:prstGeom>
        </p:spPr>
      </p:pic>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4"/>
          <a:stretch>
            <a:fillRect/>
          </a:stretch>
        </p:blipFill>
        <p:spPr>
          <a:xfrm>
            <a:off x="7966842" y="3524677"/>
            <a:ext cx="2852488" cy="3380760"/>
          </a:xfrm>
          <a:prstGeom prst="rect">
            <a:avLst/>
          </a:prstGeom>
        </p:spPr>
      </p:pic>
      <p:sp>
        <p:nvSpPr>
          <p:cNvPr id="25" name="Google Shape;862;p28">
            <a:extLst>
              <a:ext uri="{FF2B5EF4-FFF2-40B4-BE49-F238E27FC236}">
                <a16:creationId xmlns:a16="http://schemas.microsoft.com/office/drawing/2014/main" id="{23BFAFE4-3383-46B0-9E24-E484E7EA84DF}"/>
              </a:ext>
            </a:extLst>
          </p:cNvPr>
          <p:cNvSpPr txBox="1"/>
          <p:nvPr/>
        </p:nvSpPr>
        <p:spPr>
          <a:xfrm>
            <a:off x="1467264" y="5282687"/>
            <a:ext cx="6374033"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7200" b="1">
                <a:ln w="38100">
                  <a:solidFill>
                    <a:srgbClr val="00FFFF"/>
                  </a:solidFill>
                </a:ln>
                <a:solidFill>
                  <a:srgbClr val="002060"/>
                </a:solidFill>
                <a:effectLst>
                  <a:glow rad="63500">
                    <a:schemeClr val="accent6">
                      <a:satMod val="175000"/>
                      <a:alpha val="40000"/>
                    </a:schemeClr>
                  </a:glow>
                </a:effectLst>
                <a:latin typeface="#9Slide07 SFU Rhythm" panose="00000400000000000000" pitchFamily="2" charset="0"/>
                <a:ea typeface="Pompiere"/>
                <a:cs typeface="Pompiere"/>
                <a:sym typeface="Pompiere"/>
              </a:rPr>
              <a:t>Chọn phao bơi</a:t>
            </a:r>
            <a:endParaRPr sz="7200" b="1">
              <a:ln w="38100">
                <a:solidFill>
                  <a:srgbClr val="00FFFF"/>
                </a:solidFill>
              </a:ln>
              <a:solidFill>
                <a:srgbClr val="002060"/>
              </a:solidFill>
              <a:effectLst>
                <a:glow rad="63500">
                  <a:schemeClr val="accent6">
                    <a:satMod val="175000"/>
                    <a:alpha val="40000"/>
                  </a:schemeClr>
                </a:glow>
              </a:effectLst>
              <a:latin typeface="#9Slide07 SFU Rhythm" panose="00000400000000000000" pitchFamily="2" charset="0"/>
              <a:ea typeface="Pompiere"/>
              <a:cs typeface="Pompiere"/>
              <a:sym typeface="Pompiere"/>
            </a:endParaRPr>
          </a:p>
        </p:txBody>
      </p:sp>
      <p:sp>
        <p:nvSpPr>
          <p:cNvPr id="26" name="TextBox 25">
            <a:extLst>
              <a:ext uri="{FF2B5EF4-FFF2-40B4-BE49-F238E27FC236}">
                <a16:creationId xmlns:a16="http://schemas.microsoft.com/office/drawing/2014/main" id="{A751A843-77D9-45D2-8921-60829EAB939C}"/>
              </a:ext>
            </a:extLst>
          </p:cNvPr>
          <p:cNvSpPr txBox="1"/>
          <p:nvPr/>
        </p:nvSpPr>
        <p:spPr>
          <a:xfrm>
            <a:off x="743867" y="3660927"/>
            <a:ext cx="3910413" cy="2400657"/>
          </a:xfrm>
          <a:prstGeom prst="rect">
            <a:avLst/>
          </a:prstGeom>
          <a:noFill/>
        </p:spPr>
        <p:txBody>
          <a:bodyPr wrap="square">
            <a:spAutoFit/>
          </a:bodyPr>
          <a:lstStyle/>
          <a:p>
            <a:r>
              <a:rPr lang="en" sz="15000" b="1">
                <a:ln w="19050">
                  <a:solidFill>
                    <a:schemeClr val="tx1">
                      <a:lumMod val="10000"/>
                    </a:schemeClr>
                  </a:solidFill>
                </a:ln>
                <a:solidFill>
                  <a:srgbClr val="F57654"/>
                </a:solidFill>
                <a:latin typeface="UVF Fiolex Girls" panose="020B0603050302020204" pitchFamily="34" charset="0"/>
                <a:sym typeface="Pompiere"/>
              </a:rPr>
              <a:t>Game</a:t>
            </a:r>
            <a:endParaRPr lang="en-US" sz="15000">
              <a:ln w="19050">
                <a:solidFill>
                  <a:schemeClr val="tx1">
                    <a:lumMod val="10000"/>
                  </a:schemeClr>
                </a:solidFill>
              </a:ln>
              <a:solidFill>
                <a:srgbClr val="F57654"/>
              </a:solidFill>
              <a:latin typeface="UVF Fiolex Girls"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style.rotation</p:attrName>
                                        </p:attrNameLst>
                                      </p:cBhvr>
                                      <p:tavLst>
                                        <p:tav tm="0">
                                          <p:val>
                                            <p:fltVal val="720"/>
                                          </p:val>
                                        </p:tav>
                                        <p:tav tm="100000">
                                          <p:val>
                                            <p:fltVal val="0"/>
                                          </p:val>
                                        </p:tav>
                                      </p:tavLst>
                                    </p:anim>
                                    <p:anim calcmode="lin" valueType="num">
                                      <p:cBhvr>
                                        <p:cTn id="9" dur="2000" fill="hold"/>
                                        <p:tgtEl>
                                          <p:spTgt spid="10"/>
                                        </p:tgtEl>
                                        <p:attrNameLst>
                                          <p:attrName>ppt_h</p:attrName>
                                        </p:attrNameLst>
                                      </p:cBhvr>
                                      <p:tavLst>
                                        <p:tav tm="0">
                                          <p:val>
                                            <p:fltVal val="0"/>
                                          </p:val>
                                        </p:tav>
                                        <p:tav tm="100000">
                                          <p:val>
                                            <p:strVal val="#ppt_h"/>
                                          </p:val>
                                        </p:tav>
                                      </p:tavLst>
                                    </p:anim>
                                    <p:anim calcmode="lin" valueType="num">
                                      <p:cBhvr>
                                        <p:cTn id="10" dur="2000" fill="hold"/>
                                        <p:tgtEl>
                                          <p:spTgt spid="1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anim calcmode="lin" valueType="num">
                                      <p:cBhvr>
                                        <p:cTn id="14" dur="2000" fill="hold"/>
                                        <p:tgtEl>
                                          <p:spTgt spid="23"/>
                                        </p:tgtEl>
                                        <p:attrNameLst>
                                          <p:attrName>style.rotation</p:attrName>
                                        </p:attrNameLst>
                                      </p:cBhvr>
                                      <p:tavLst>
                                        <p:tav tm="0">
                                          <p:val>
                                            <p:fltVal val="720"/>
                                          </p:val>
                                        </p:tav>
                                        <p:tav tm="100000">
                                          <p:val>
                                            <p:fltVal val="0"/>
                                          </p:val>
                                        </p:tav>
                                      </p:tavLst>
                                    </p:anim>
                                    <p:anim calcmode="lin" valueType="num">
                                      <p:cBhvr>
                                        <p:cTn id="15" dur="2000" fill="hold"/>
                                        <p:tgtEl>
                                          <p:spTgt spid="23"/>
                                        </p:tgtEl>
                                        <p:attrNameLst>
                                          <p:attrName>ppt_h</p:attrName>
                                        </p:attrNameLst>
                                      </p:cBhvr>
                                      <p:tavLst>
                                        <p:tav tm="0">
                                          <p:val>
                                            <p:fltVal val="0"/>
                                          </p:val>
                                        </p:tav>
                                        <p:tav tm="100000">
                                          <p:val>
                                            <p:strVal val="#ppt_h"/>
                                          </p:val>
                                        </p:tav>
                                      </p:tavLst>
                                    </p:anim>
                                    <p:anim calcmode="lin" valueType="num">
                                      <p:cBhvr>
                                        <p:cTn id="16" dur="2000" fill="hold"/>
                                        <p:tgtEl>
                                          <p:spTgt spid="23"/>
                                        </p:tgtEl>
                                        <p:attrNameLst>
                                          <p:attrName>ppt_w</p:attrName>
                                        </p:attrNameLst>
                                      </p:cBhvr>
                                      <p:tavLst>
                                        <p:tav tm="0">
                                          <p:val>
                                            <p:fltVal val="0"/>
                                          </p:val>
                                        </p:tav>
                                        <p:tav tm="100000">
                                          <p:val>
                                            <p:strVal val="#ppt_w"/>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cTn>
                              </p:par>
                            </p:childTnLst>
                          </p:cTn>
                        </p:par>
                        <p:par>
                          <p:cTn id="27" fill="hold">
                            <p:stCondLst>
                              <p:cond delay="2500"/>
                            </p:stCondLst>
                            <p:childTnLst>
                              <p:par>
                                <p:cTn id="28" presetID="49" presetClass="entr" presetSubtype="0" decel="10000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 calcmode="lin" valueType="num">
                                      <p:cBhvr>
                                        <p:cTn id="32" dur="500" fill="hold"/>
                                        <p:tgtEl>
                                          <p:spTgt spid="26"/>
                                        </p:tgtEl>
                                        <p:attrNameLst>
                                          <p:attrName>style.rotation</p:attrName>
                                        </p:attrNameLst>
                                      </p:cBhvr>
                                      <p:tavLst>
                                        <p:tav tm="0">
                                          <p:val>
                                            <p:fltVal val="360"/>
                                          </p:val>
                                        </p:tav>
                                        <p:tav tm="100000">
                                          <p:val>
                                            <p:fltVal val="0"/>
                                          </p:val>
                                        </p:tav>
                                      </p:tavLst>
                                    </p:anim>
                                    <p:animEffect transition="in" filter="fade">
                                      <p:cBhvr>
                                        <p:cTn id="33" dur="500"/>
                                        <p:tgtEl>
                                          <p:spTgt spid="26"/>
                                        </p:tgtEl>
                                      </p:cBhvr>
                                    </p:animEffect>
                                  </p:childTnLst>
                                </p:cTn>
                              </p:par>
                            </p:childTnLst>
                          </p:cTn>
                        </p:par>
                        <p:par>
                          <p:cTn id="34" fill="hold">
                            <p:stCondLst>
                              <p:cond delay="3000"/>
                            </p:stCondLst>
                            <p:childTnLst>
                              <p:par>
                                <p:cTn id="35" presetID="16" presetClass="entr" presetSubtype="21" fill="hold" grpId="0" nodeType="afterEffect">
                                  <p:stCondLst>
                                    <p:cond delay="0"/>
                                  </p:stCondLst>
                                  <p:iterate type="lt">
                                    <p:tmPct val="0"/>
                                  </p:iterate>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par>
                          <p:cTn id="38" fill="hold">
                            <p:stCondLst>
                              <p:cond delay="3500"/>
                            </p:stCondLst>
                            <p:childTnLst>
                              <p:par>
                                <p:cTn id="39" presetID="38" presetClass="entr" presetSubtype="0" accel="50000" fill="hold" grpId="1" nodeType="afterEffect">
                                  <p:stCondLst>
                                    <p:cond delay="0"/>
                                  </p:stCondLst>
                                  <p:iterate type="lt">
                                    <p:tmPct val="50000"/>
                                  </p:iterate>
                                  <p:childTnLst>
                                    <p:set>
                                      <p:cBhvr>
                                        <p:cTn id="40" dur="1" fill="hold">
                                          <p:stCondLst>
                                            <p:cond delay="0"/>
                                          </p:stCondLst>
                                        </p:cTn>
                                        <p:tgtEl>
                                          <p:spTgt spid="25"/>
                                        </p:tgtEl>
                                        <p:attrNameLst>
                                          <p:attrName>style.visibility</p:attrName>
                                        </p:attrNameLst>
                                      </p:cBhvr>
                                      <p:to>
                                        <p:strVal val="visible"/>
                                      </p:to>
                                    </p:set>
                                    <p:set>
                                      <p:cBhvr>
                                        <p:cTn id="41" dur="455" fill="hold">
                                          <p:stCondLst>
                                            <p:cond delay="0"/>
                                          </p:stCondLst>
                                        </p:cTn>
                                        <p:tgtEl>
                                          <p:spTgt spid="25"/>
                                        </p:tgtEl>
                                        <p:attrNameLst>
                                          <p:attrName>style.rotation</p:attrName>
                                        </p:attrNameLst>
                                      </p:cBhvr>
                                      <p:to>
                                        <p:strVal val="-45.0"/>
                                      </p:to>
                                    </p:set>
                                    <p:anim calcmode="lin" valueType="num">
                                      <p:cBhvr>
                                        <p:cTn id="42"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43"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44"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45"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grpSp>
        <p:nvGrpSpPr>
          <p:cNvPr id="72" name="Group 36">
            <a:extLst>
              <a:ext uri="{FF2B5EF4-FFF2-40B4-BE49-F238E27FC236}">
                <a16:creationId xmlns:a16="http://schemas.microsoft.com/office/drawing/2014/main" id="{BC4401EA-9B4F-45E8-824D-95C74C082A88}"/>
              </a:ext>
            </a:extLst>
          </p:cNvPr>
          <p:cNvGrpSpPr>
            <a:grpSpLocks/>
          </p:cNvGrpSpPr>
          <p:nvPr/>
        </p:nvGrpSpPr>
        <p:grpSpPr bwMode="auto">
          <a:xfrm rot="-541312">
            <a:off x="8793918" y="4931174"/>
            <a:ext cx="1783793" cy="2524936"/>
            <a:chOff x="419" y="1434"/>
            <a:chExt cx="848" cy="1524"/>
          </a:xfrm>
        </p:grpSpPr>
        <p:sp>
          <p:nvSpPr>
            <p:cNvPr id="73" name="Freeform 6">
              <a:extLst>
                <a:ext uri="{FF2B5EF4-FFF2-40B4-BE49-F238E27FC236}">
                  <a16:creationId xmlns:a16="http://schemas.microsoft.com/office/drawing/2014/main" id="{7F9E0C3C-012F-4A12-8BF7-616684446D91}"/>
                </a:ext>
              </a:extLst>
            </p:cNvPr>
            <p:cNvSpPr>
              <a:spLocks noChangeArrowheads="1"/>
            </p:cNvSpPr>
            <p:nvPr/>
          </p:nvSpPr>
          <p:spPr bwMode="auto">
            <a:xfrm rot="13851467">
              <a:off x="-42" y="1997"/>
              <a:ext cx="1524" cy="397"/>
            </a:xfrm>
            <a:custGeom>
              <a:avLst/>
              <a:gdLst>
                <a:gd name="T0" fmla="*/ 0 w 1982"/>
                <a:gd name="T1" fmla="*/ 356 h 365"/>
                <a:gd name="T2" fmla="*/ 0 w 1982"/>
                <a:gd name="T3" fmla="*/ 356 h 365"/>
                <a:gd name="T4" fmla="*/ 13 w 1982"/>
                <a:gd name="T5" fmla="*/ 331 h 365"/>
                <a:gd name="T6" fmla="*/ 56 w 1982"/>
                <a:gd name="T7" fmla="*/ 296 h 365"/>
                <a:gd name="T8" fmla="*/ 124 w 1982"/>
                <a:gd name="T9" fmla="*/ 254 h 365"/>
                <a:gd name="T10" fmla="*/ 215 w 1982"/>
                <a:gd name="T11" fmla="*/ 209 h 365"/>
                <a:gd name="T12" fmla="*/ 326 w 1982"/>
                <a:gd name="T13" fmla="*/ 161 h 365"/>
                <a:gd name="T14" fmla="*/ 453 w 1982"/>
                <a:gd name="T15" fmla="*/ 115 h 365"/>
                <a:gd name="T16" fmla="*/ 594 w 1982"/>
                <a:gd name="T17" fmla="*/ 73 h 365"/>
                <a:gd name="T18" fmla="*/ 745 w 1982"/>
                <a:gd name="T19" fmla="*/ 37 h 365"/>
                <a:gd name="T20" fmla="*/ 905 w 1982"/>
                <a:gd name="T21" fmla="*/ 12 h 365"/>
                <a:gd name="T22" fmla="*/ 1068 w 1982"/>
                <a:gd name="T23" fmla="*/ 0 h 365"/>
                <a:gd name="T24" fmla="*/ 1234 w 1982"/>
                <a:gd name="T25" fmla="*/ 4 h 365"/>
                <a:gd name="T26" fmla="*/ 1398 w 1982"/>
                <a:gd name="T27" fmla="*/ 26 h 365"/>
                <a:gd name="T28" fmla="*/ 1558 w 1982"/>
                <a:gd name="T29" fmla="*/ 69 h 365"/>
                <a:gd name="T30" fmla="*/ 1711 w 1982"/>
                <a:gd name="T31" fmla="*/ 137 h 365"/>
                <a:gd name="T32" fmla="*/ 1853 w 1982"/>
                <a:gd name="T33" fmla="*/ 231 h 365"/>
                <a:gd name="T34" fmla="*/ 1982 w 1982"/>
                <a:gd name="T35" fmla="*/ 356 h 365"/>
                <a:gd name="T36" fmla="*/ 1982 w 1982"/>
                <a:gd name="T37" fmla="*/ 356 h 365"/>
                <a:gd name="T38" fmla="*/ 1919 w 1982"/>
                <a:gd name="T39" fmla="*/ 290 h 365"/>
                <a:gd name="T40" fmla="*/ 1784 w 1982"/>
                <a:gd name="T41" fmla="*/ 186 h 365"/>
                <a:gd name="T42" fmla="*/ 1636 w 1982"/>
                <a:gd name="T43" fmla="*/ 113 h 365"/>
                <a:gd name="T44" fmla="*/ 1480 w 1982"/>
                <a:gd name="T45" fmla="*/ 68 h 365"/>
                <a:gd name="T46" fmla="*/ 1319 w 1982"/>
                <a:gd name="T47" fmla="*/ 48 h 365"/>
                <a:gd name="T48" fmla="*/ 1154 w 1982"/>
                <a:gd name="T49" fmla="*/ 49 h 365"/>
                <a:gd name="T50" fmla="*/ 990 w 1982"/>
                <a:gd name="T51" fmla="*/ 66 h 365"/>
                <a:gd name="T52" fmla="*/ 829 w 1982"/>
                <a:gd name="T53" fmla="*/ 97 h 365"/>
                <a:gd name="T54" fmla="*/ 674 w 1982"/>
                <a:gd name="T55" fmla="*/ 137 h 365"/>
                <a:gd name="T56" fmla="*/ 527 w 1982"/>
                <a:gd name="T57" fmla="*/ 183 h 365"/>
                <a:gd name="T58" fmla="*/ 393 w 1982"/>
                <a:gd name="T59" fmla="*/ 230 h 365"/>
                <a:gd name="T60" fmla="*/ 274 w 1982"/>
                <a:gd name="T61" fmla="*/ 275 h 365"/>
                <a:gd name="T62" fmla="*/ 172 w 1982"/>
                <a:gd name="T63" fmla="*/ 315 h 365"/>
                <a:gd name="T64" fmla="*/ 91 w 1982"/>
                <a:gd name="T65" fmla="*/ 346 h 365"/>
                <a:gd name="T66" fmla="*/ 34 w 1982"/>
                <a:gd name="T67" fmla="*/ 363 h 365"/>
                <a:gd name="T68" fmla="*/ 4 w 1982"/>
                <a:gd name="T69" fmla="*/ 363 h 3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2"/>
                <a:gd name="T106" fmla="*/ 0 h 365"/>
                <a:gd name="T107" fmla="*/ 1982 w 1982"/>
                <a:gd name="T108" fmla="*/ 365 h 3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2" h="365">
                  <a:moveTo>
                    <a:pt x="0" y="356"/>
                  </a:moveTo>
                  <a:lnTo>
                    <a:pt x="0" y="356"/>
                  </a:lnTo>
                  <a:lnTo>
                    <a:pt x="3" y="345"/>
                  </a:lnTo>
                  <a:lnTo>
                    <a:pt x="13" y="331"/>
                  </a:lnTo>
                  <a:lnTo>
                    <a:pt x="31" y="315"/>
                  </a:lnTo>
                  <a:lnTo>
                    <a:pt x="56" y="296"/>
                  </a:lnTo>
                  <a:lnTo>
                    <a:pt x="87" y="276"/>
                  </a:lnTo>
                  <a:lnTo>
                    <a:pt x="124" y="254"/>
                  </a:lnTo>
                  <a:lnTo>
                    <a:pt x="167" y="231"/>
                  </a:lnTo>
                  <a:lnTo>
                    <a:pt x="215" y="209"/>
                  </a:lnTo>
                  <a:lnTo>
                    <a:pt x="268" y="185"/>
                  </a:lnTo>
                  <a:lnTo>
                    <a:pt x="326" y="161"/>
                  </a:lnTo>
                  <a:lnTo>
                    <a:pt x="388" y="137"/>
                  </a:lnTo>
                  <a:lnTo>
                    <a:pt x="453" y="115"/>
                  </a:lnTo>
                  <a:lnTo>
                    <a:pt x="522" y="93"/>
                  </a:lnTo>
                  <a:lnTo>
                    <a:pt x="594" y="73"/>
                  </a:lnTo>
                  <a:lnTo>
                    <a:pt x="668" y="54"/>
                  </a:lnTo>
                  <a:lnTo>
                    <a:pt x="745" y="37"/>
                  </a:lnTo>
                  <a:lnTo>
                    <a:pt x="824" y="24"/>
                  </a:lnTo>
                  <a:lnTo>
                    <a:pt x="905" y="12"/>
                  </a:lnTo>
                  <a:lnTo>
                    <a:pt x="986" y="5"/>
                  </a:lnTo>
                  <a:lnTo>
                    <a:pt x="1068" y="0"/>
                  </a:lnTo>
                  <a:lnTo>
                    <a:pt x="1151" y="0"/>
                  </a:lnTo>
                  <a:lnTo>
                    <a:pt x="1234" y="4"/>
                  </a:lnTo>
                  <a:lnTo>
                    <a:pt x="1316" y="12"/>
                  </a:lnTo>
                  <a:lnTo>
                    <a:pt x="1398" y="26"/>
                  </a:lnTo>
                  <a:lnTo>
                    <a:pt x="1479" y="45"/>
                  </a:lnTo>
                  <a:lnTo>
                    <a:pt x="1558" y="69"/>
                  </a:lnTo>
                  <a:lnTo>
                    <a:pt x="1635" y="100"/>
                  </a:lnTo>
                  <a:lnTo>
                    <a:pt x="1711" y="137"/>
                  </a:lnTo>
                  <a:lnTo>
                    <a:pt x="1783" y="181"/>
                  </a:lnTo>
                  <a:lnTo>
                    <a:pt x="1853" y="231"/>
                  </a:lnTo>
                  <a:lnTo>
                    <a:pt x="1919" y="289"/>
                  </a:lnTo>
                  <a:lnTo>
                    <a:pt x="1982" y="356"/>
                  </a:lnTo>
                  <a:lnTo>
                    <a:pt x="1919" y="290"/>
                  </a:lnTo>
                  <a:lnTo>
                    <a:pt x="1853" y="233"/>
                  </a:lnTo>
                  <a:lnTo>
                    <a:pt x="1784" y="186"/>
                  </a:lnTo>
                  <a:lnTo>
                    <a:pt x="1711" y="145"/>
                  </a:lnTo>
                  <a:lnTo>
                    <a:pt x="1636" y="113"/>
                  </a:lnTo>
                  <a:lnTo>
                    <a:pt x="1559" y="87"/>
                  </a:lnTo>
                  <a:lnTo>
                    <a:pt x="1480" y="68"/>
                  </a:lnTo>
                  <a:lnTo>
                    <a:pt x="1400" y="55"/>
                  </a:lnTo>
                  <a:lnTo>
                    <a:pt x="1319" y="48"/>
                  </a:lnTo>
                  <a:lnTo>
                    <a:pt x="1237" y="46"/>
                  </a:lnTo>
                  <a:lnTo>
                    <a:pt x="1154" y="49"/>
                  </a:lnTo>
                  <a:lnTo>
                    <a:pt x="1072" y="56"/>
                  </a:lnTo>
                  <a:lnTo>
                    <a:pt x="990" y="66"/>
                  </a:lnTo>
                  <a:lnTo>
                    <a:pt x="909" y="80"/>
                  </a:lnTo>
                  <a:lnTo>
                    <a:pt x="829" y="97"/>
                  </a:lnTo>
                  <a:lnTo>
                    <a:pt x="750" y="116"/>
                  </a:lnTo>
                  <a:lnTo>
                    <a:pt x="674" y="137"/>
                  </a:lnTo>
                  <a:lnTo>
                    <a:pt x="599" y="160"/>
                  </a:lnTo>
                  <a:lnTo>
                    <a:pt x="527" y="183"/>
                  </a:lnTo>
                  <a:lnTo>
                    <a:pt x="459" y="207"/>
                  </a:lnTo>
                  <a:lnTo>
                    <a:pt x="393" y="230"/>
                  </a:lnTo>
                  <a:lnTo>
                    <a:pt x="331" y="253"/>
                  </a:lnTo>
                  <a:lnTo>
                    <a:pt x="274" y="275"/>
                  </a:lnTo>
                  <a:lnTo>
                    <a:pt x="221" y="296"/>
                  </a:lnTo>
                  <a:lnTo>
                    <a:pt x="172" y="315"/>
                  </a:lnTo>
                  <a:lnTo>
                    <a:pt x="129" y="332"/>
                  </a:lnTo>
                  <a:lnTo>
                    <a:pt x="91" y="346"/>
                  </a:lnTo>
                  <a:lnTo>
                    <a:pt x="60" y="356"/>
                  </a:lnTo>
                  <a:lnTo>
                    <a:pt x="34" y="363"/>
                  </a:lnTo>
                  <a:lnTo>
                    <a:pt x="16" y="365"/>
                  </a:lnTo>
                  <a:lnTo>
                    <a:pt x="4" y="363"/>
                  </a:lnTo>
                  <a:lnTo>
                    <a:pt x="0" y="356"/>
                  </a:lnTo>
                </a:path>
              </a:pathLst>
            </a:custGeom>
            <a:solidFill>
              <a:schemeClr val="accent6">
                <a:lumMod val="50000"/>
              </a:schemeClr>
            </a:solidFill>
            <a:ln w="9525">
              <a:solidFill>
                <a:srgbClr val="6600CC"/>
              </a:solidFill>
              <a:round/>
              <a:headEnd/>
              <a:tailEnd/>
            </a:ln>
          </p:spPr>
          <p:txBody>
            <a:bodyPr rot="10800000" anchor="ctr"/>
            <a:lstStyle/>
            <a:p>
              <a:endParaRPr lang="en-US">
                <a:solidFill>
                  <a:schemeClr val="tx1">
                    <a:lumMod val="10000"/>
                  </a:schemeClr>
                </a:solidFill>
                <a:latin typeface="UVF TypoSlabserif" panose="02000403050000020004" pitchFamily="2" charset="0"/>
                <a:cs typeface="Times New Roman" pitchFamily="18" charset="0"/>
              </a:endParaRPr>
            </a:p>
          </p:txBody>
        </p:sp>
        <p:sp>
          <p:nvSpPr>
            <p:cNvPr id="74" name="WordArt 25">
              <a:extLst>
                <a:ext uri="{FF2B5EF4-FFF2-40B4-BE49-F238E27FC236}">
                  <a16:creationId xmlns:a16="http://schemas.microsoft.com/office/drawing/2014/main" id="{4B53EC30-BCE8-45B1-943B-49A635037843}"/>
                </a:ext>
              </a:extLst>
            </p:cNvPr>
            <p:cNvSpPr>
              <a:spLocks noChangeArrowheads="1" noChangeShapeType="1" noTextEdit="1"/>
            </p:cNvSpPr>
            <p:nvPr/>
          </p:nvSpPr>
          <p:spPr bwMode="auto">
            <a:xfrm rot="2688802">
              <a:off x="419" y="1910"/>
              <a:ext cx="848" cy="346"/>
            </a:xfrm>
            <a:prstGeom prst="rect">
              <a:avLst/>
            </a:prstGeom>
          </p:spPr>
          <p:txBody>
            <a:bodyPr wrap="none" fromWordArt="1">
              <a:prstTxWarp prst="textCanDown">
                <a:avLst>
                  <a:gd name="adj" fmla="val 33333"/>
                </a:avLst>
              </a:prstTxWarp>
            </a:bodyPr>
            <a:lstStyle/>
            <a:p>
              <a:pPr algn="ctr"/>
              <a:r>
                <a:rPr lang="en-US" sz="2000" kern="10" dirty="0" err="1">
                  <a:ln w="9525">
                    <a:solidFill>
                      <a:srgbClr val="0000FF"/>
                    </a:solidFill>
                    <a:round/>
                    <a:headEnd/>
                    <a:tailEnd/>
                  </a:ln>
                  <a:solidFill>
                    <a:srgbClr val="002060"/>
                  </a:solidFill>
                  <a:latin typeface="UVF TypoSlabserif" panose="02000403050000020004" pitchFamily="2" charset="0"/>
                  <a:cs typeface="Times New Roman"/>
                </a:rPr>
                <a:t>Khí</a:t>
              </a:r>
              <a:r>
                <a:rPr lang="en-US" sz="2000" kern="10" dirty="0">
                  <a:ln w="9525">
                    <a:solidFill>
                      <a:srgbClr val="0000FF"/>
                    </a:solidFill>
                    <a:round/>
                    <a:headEnd/>
                    <a:tailEnd/>
                  </a:ln>
                  <a:solidFill>
                    <a:srgbClr val="002060"/>
                  </a:solidFill>
                  <a:latin typeface="UVF TypoSlabserif" panose="02000403050000020004" pitchFamily="2" charset="0"/>
                  <a:cs typeface="Times New Roman"/>
                </a:rPr>
                <a:t> </a:t>
              </a:r>
              <a:r>
                <a:rPr lang="en-US" sz="2000" kern="10" dirty="0" err="1">
                  <a:ln w="9525">
                    <a:solidFill>
                      <a:srgbClr val="0000FF"/>
                    </a:solidFill>
                    <a:round/>
                    <a:headEnd/>
                    <a:tailEnd/>
                  </a:ln>
                  <a:solidFill>
                    <a:srgbClr val="002060"/>
                  </a:solidFill>
                  <a:latin typeface="UVF TypoSlabserif" panose="02000403050000020004" pitchFamily="2" charset="0"/>
                  <a:cs typeface="Times New Roman"/>
                </a:rPr>
                <a:t>hậu</a:t>
              </a:r>
              <a:endParaRPr lang="en-US" sz="2000" kern="10" dirty="0">
                <a:ln w="9525">
                  <a:solidFill>
                    <a:srgbClr val="0000FF"/>
                  </a:solidFill>
                  <a:round/>
                  <a:headEnd/>
                  <a:tailEnd/>
                </a:ln>
                <a:solidFill>
                  <a:srgbClr val="002060"/>
                </a:solidFill>
                <a:latin typeface="UVF TypoSlabserif" panose="02000403050000020004" pitchFamily="2" charset="0"/>
                <a:cs typeface="Times New Roman"/>
              </a:endParaRPr>
            </a:p>
          </p:txBody>
        </p:sp>
      </p:grpSp>
      <p:grpSp>
        <p:nvGrpSpPr>
          <p:cNvPr id="75" name="Group 39">
            <a:extLst>
              <a:ext uri="{FF2B5EF4-FFF2-40B4-BE49-F238E27FC236}">
                <a16:creationId xmlns:a16="http://schemas.microsoft.com/office/drawing/2014/main" id="{8DADE0BF-97D0-43DC-ABC1-8B930B2B7A8D}"/>
              </a:ext>
            </a:extLst>
          </p:cNvPr>
          <p:cNvGrpSpPr/>
          <p:nvPr/>
        </p:nvGrpSpPr>
        <p:grpSpPr>
          <a:xfrm>
            <a:off x="8218163" y="3737510"/>
            <a:ext cx="3772842" cy="1165045"/>
            <a:chOff x="1489693" y="1075458"/>
            <a:chExt cx="1934169" cy="887343"/>
          </a:xfrm>
        </p:grpSpPr>
        <p:sp>
          <p:nvSpPr>
            <p:cNvPr id="76" name="WordArt 56">
              <a:extLst>
                <a:ext uri="{FF2B5EF4-FFF2-40B4-BE49-F238E27FC236}">
                  <a16:creationId xmlns:a16="http://schemas.microsoft.com/office/drawing/2014/main" id="{4D675BF5-43A2-4175-AD4A-E41151AB28DB}"/>
                </a:ext>
              </a:extLst>
            </p:cNvPr>
            <p:cNvSpPr>
              <a:spLocks noChangeArrowheads="1" noChangeShapeType="1" noTextEdit="1"/>
            </p:cNvSpPr>
            <p:nvPr/>
          </p:nvSpPr>
          <p:spPr bwMode="auto">
            <a:xfrm rot="20363615">
              <a:off x="1489693" y="1075458"/>
              <a:ext cx="1934169" cy="417450"/>
            </a:xfrm>
            <a:prstGeom prst="rect">
              <a:avLst/>
            </a:prstGeom>
          </p:spPr>
          <p:txBody>
            <a:bodyPr wrap="none" fromWordArt="1">
              <a:prstTxWarp prst="textWave1">
                <a:avLst>
                  <a:gd name="adj1" fmla="val 13005"/>
                  <a:gd name="adj2" fmla="val 0"/>
                </a:avLst>
              </a:prstTxWarp>
            </a:bodyPr>
            <a:lstStyle/>
            <a:p>
              <a:pPr algn="ct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Phía</a:t>
              </a:r>
              <a:r>
                <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 </a:t>
              </a: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bắc</a:t>
              </a:r>
              <a:r>
                <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 </a:t>
              </a: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và</a:t>
              </a:r>
              <a:r>
                <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 </a:t>
              </a: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phía</a:t>
              </a:r>
              <a:r>
                <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 Nam </a:t>
              </a: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dãy</a:t>
              </a:r>
              <a:r>
                <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 </a:t>
              </a: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Bạch</a:t>
              </a:r>
              <a:r>
                <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 </a:t>
              </a:r>
              <a:r>
                <a:rPr lang="en-US" sz="1600" b="1" kern="10" dirty="0" err="1">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rPr>
                <a:t>Mã</a:t>
              </a:r>
              <a:endParaRPr lang="en-US" sz="1600" b="1" kern="10" dirty="0">
                <a:ln w="9525">
                  <a:noFill/>
                  <a:round/>
                  <a:headEnd/>
                  <a:tailEnd/>
                </a:ln>
                <a:solidFill>
                  <a:srgbClr val="FF0000"/>
                </a:solidFill>
                <a:effectLst>
                  <a:outerShdw dist="53882" dir="2700000" algn="ctr" rotWithShape="0">
                    <a:srgbClr val="C0C0C0">
                      <a:alpha val="80000"/>
                    </a:srgbClr>
                  </a:outerShdw>
                </a:effectLst>
                <a:latin typeface="UVF TypoSlabserif" panose="02000403050000020004" pitchFamily="2" charset="0"/>
                <a:cs typeface="Arial" pitchFamily="34" charset="0"/>
              </a:endParaRPr>
            </a:p>
          </p:txBody>
        </p:sp>
        <p:sp>
          <p:nvSpPr>
            <p:cNvPr id="77" name="Freeform 55">
              <a:extLst>
                <a:ext uri="{FF2B5EF4-FFF2-40B4-BE49-F238E27FC236}">
                  <a16:creationId xmlns:a16="http://schemas.microsoft.com/office/drawing/2014/main" id="{3A4AF130-7EE9-4C59-9063-75EB4A247393}"/>
                </a:ext>
              </a:extLst>
            </p:cNvPr>
            <p:cNvSpPr>
              <a:spLocks/>
            </p:cNvSpPr>
            <p:nvPr/>
          </p:nvSpPr>
          <p:spPr bwMode="auto">
            <a:xfrm rot="21123253">
              <a:off x="1722031" y="1188102"/>
              <a:ext cx="1648795" cy="774699"/>
            </a:xfrm>
            <a:custGeom>
              <a:avLst/>
              <a:gdLst/>
              <a:ahLst/>
              <a:cxnLst>
                <a:cxn ang="0">
                  <a:pos x="0" y="488"/>
                </a:cxn>
                <a:cxn ang="0">
                  <a:pos x="201" y="234"/>
                </a:cxn>
                <a:cxn ang="0">
                  <a:pos x="611" y="206"/>
                </a:cxn>
                <a:cxn ang="0">
                  <a:pos x="1089" y="0"/>
                </a:cxn>
              </a:cxnLst>
              <a:rect l="0" t="0" r="r" b="b"/>
              <a:pathLst>
                <a:path w="1089" h="488">
                  <a:moveTo>
                    <a:pt x="0" y="488"/>
                  </a:moveTo>
                  <a:cubicBezTo>
                    <a:pt x="33" y="446"/>
                    <a:pt x="99" y="281"/>
                    <a:pt x="201" y="234"/>
                  </a:cubicBezTo>
                  <a:cubicBezTo>
                    <a:pt x="303" y="187"/>
                    <a:pt x="463" y="245"/>
                    <a:pt x="611" y="206"/>
                  </a:cubicBezTo>
                  <a:cubicBezTo>
                    <a:pt x="759" y="167"/>
                    <a:pt x="990" y="43"/>
                    <a:pt x="1089" y="0"/>
                  </a:cubicBezTo>
                </a:path>
              </a:pathLst>
            </a:custGeom>
            <a:noFill/>
            <a:ln w="9525" cmpd="sng">
              <a:solidFill>
                <a:srgbClr val="800000"/>
              </a:solidFill>
              <a:round/>
              <a:headEnd/>
              <a:tailEnd/>
            </a:ln>
            <a:effectLst/>
          </p:spPr>
          <p:txBody>
            <a:bodyPr/>
            <a:lstStyle/>
            <a:p>
              <a:endParaRPr lang="en-US">
                <a:solidFill>
                  <a:schemeClr val="tx1">
                    <a:lumMod val="10000"/>
                  </a:schemeClr>
                </a:solidFill>
                <a:latin typeface="UVF TypoSlabserif" panose="02000403050000020004" pitchFamily="2" charset="0"/>
              </a:endParaRPr>
            </a:p>
          </p:txBody>
        </p:sp>
      </p:grpSp>
      <p:grpSp>
        <p:nvGrpSpPr>
          <p:cNvPr id="78" name="Group 42">
            <a:extLst>
              <a:ext uri="{FF2B5EF4-FFF2-40B4-BE49-F238E27FC236}">
                <a16:creationId xmlns:a16="http://schemas.microsoft.com/office/drawing/2014/main" id="{8ED3007E-9A19-44E1-AAD8-8908B65972F4}"/>
              </a:ext>
            </a:extLst>
          </p:cNvPr>
          <p:cNvGrpSpPr/>
          <p:nvPr/>
        </p:nvGrpSpPr>
        <p:grpSpPr>
          <a:xfrm>
            <a:off x="3622444" y="4252796"/>
            <a:ext cx="5170113" cy="918460"/>
            <a:chOff x="-208443" y="1814053"/>
            <a:chExt cx="1982788" cy="744481"/>
          </a:xfrm>
        </p:grpSpPr>
        <p:sp>
          <p:nvSpPr>
            <p:cNvPr id="79" name="WordArt 52">
              <a:extLst>
                <a:ext uri="{FF2B5EF4-FFF2-40B4-BE49-F238E27FC236}">
                  <a16:creationId xmlns:a16="http://schemas.microsoft.com/office/drawing/2014/main" id="{85ED56E3-E35A-4206-9864-9264F7912E03}"/>
                </a:ext>
              </a:extLst>
            </p:cNvPr>
            <p:cNvSpPr>
              <a:spLocks noChangeArrowheads="1" noChangeShapeType="1" noTextEdit="1"/>
            </p:cNvSpPr>
            <p:nvPr/>
          </p:nvSpPr>
          <p:spPr bwMode="auto">
            <a:xfrm rot="806909">
              <a:off x="-208443" y="1823175"/>
              <a:ext cx="1982788" cy="304548"/>
            </a:xfrm>
            <a:prstGeom prst="rect">
              <a:avLst/>
            </a:prstGeom>
          </p:spPr>
          <p:txBody>
            <a:bodyPr wrap="none" fromWordArt="1">
              <a:prstTxWarp prst="textWave1">
                <a:avLst>
                  <a:gd name="adj1" fmla="val 13005"/>
                  <a:gd name="adj2" fmla="val 0"/>
                </a:avLst>
              </a:prstTxWarp>
            </a:bodyPr>
            <a:lstStyle/>
            <a:p>
              <a:pPr algn="ct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Vào</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mùa</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hạ</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và</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những</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tháng</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cuối</a:t>
              </a:r>
              <a:r>
                <a:rPr lang="en-US" sz="2000" b="1" kern="10" dirty="0">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 </a:t>
              </a:r>
              <a:r>
                <a:rPr lang="en-US" sz="2000" b="1" kern="10" dirty="0" err="1">
                  <a:ln w="9525">
                    <a:noFill/>
                    <a:round/>
                    <a:headEnd/>
                    <a:tailEnd/>
                  </a:ln>
                  <a:solidFill>
                    <a:srgbClr val="002060"/>
                  </a:solidFill>
                  <a:effectLst>
                    <a:outerShdw blurRad="38100" dist="38100" dir="2700000" algn="tl">
                      <a:srgbClr val="000000">
                        <a:alpha val="43137"/>
                      </a:srgbClr>
                    </a:outerShdw>
                  </a:effectLst>
                  <a:latin typeface="UVF TypoSlabserif" panose="02000403050000020004" pitchFamily="2" charset="0"/>
                  <a:cs typeface="Arial" pitchFamily="34" charset="0"/>
                </a:rPr>
                <a:t>năm</a:t>
              </a:r>
              <a:r>
                <a:rPr lang="en-US" sz="2000" b="1" kern="10" dirty="0">
                  <a:ln w="9525">
                    <a:noFill/>
                    <a:round/>
                    <a:headEnd/>
                    <a:tailEnd/>
                  </a:ln>
                  <a:solidFill>
                    <a:schemeClr val="accent4">
                      <a:lumMod val="50000"/>
                    </a:schemeClr>
                  </a:solidFill>
                  <a:effectLst>
                    <a:outerShdw blurRad="38100" dist="38100" dir="2700000" algn="tl">
                      <a:srgbClr val="000000">
                        <a:alpha val="43137"/>
                      </a:srgbClr>
                    </a:outerShdw>
                  </a:effectLst>
                  <a:latin typeface="UVF TypoSlabserif" panose="02000403050000020004" pitchFamily="2" charset="0"/>
                  <a:cs typeface="Arial" pitchFamily="34" charset="0"/>
                </a:rPr>
                <a:t> </a:t>
              </a:r>
            </a:p>
          </p:txBody>
        </p:sp>
        <p:sp>
          <p:nvSpPr>
            <p:cNvPr id="80" name="Freeform 62">
              <a:extLst>
                <a:ext uri="{FF2B5EF4-FFF2-40B4-BE49-F238E27FC236}">
                  <a16:creationId xmlns:a16="http://schemas.microsoft.com/office/drawing/2014/main" id="{3AF5F6DC-3006-4A8B-AB2E-0008C5B37ADD}"/>
                </a:ext>
              </a:extLst>
            </p:cNvPr>
            <p:cNvSpPr>
              <a:spLocks/>
            </p:cNvSpPr>
            <p:nvPr/>
          </p:nvSpPr>
          <p:spPr bwMode="auto">
            <a:xfrm>
              <a:off x="0" y="1814053"/>
              <a:ext cx="1764201" cy="744481"/>
            </a:xfrm>
            <a:custGeom>
              <a:avLst/>
              <a:gdLst/>
              <a:ahLst/>
              <a:cxnLst>
                <a:cxn ang="0">
                  <a:pos x="0" y="0"/>
                </a:cxn>
                <a:cxn ang="0">
                  <a:pos x="127" y="264"/>
                </a:cxn>
                <a:cxn ang="0">
                  <a:pos x="330" y="320"/>
                </a:cxn>
                <a:cxn ang="0">
                  <a:pos x="681" y="447"/>
                </a:cxn>
                <a:cxn ang="0">
                  <a:pos x="1064" y="430"/>
                </a:cxn>
              </a:cxnLst>
              <a:rect l="0" t="0" r="r" b="b"/>
              <a:pathLst>
                <a:path w="1064" h="465">
                  <a:moveTo>
                    <a:pt x="0" y="0"/>
                  </a:moveTo>
                  <a:cubicBezTo>
                    <a:pt x="21" y="42"/>
                    <a:pt x="72" y="211"/>
                    <a:pt x="127" y="264"/>
                  </a:cubicBezTo>
                  <a:cubicBezTo>
                    <a:pt x="182" y="317"/>
                    <a:pt x="238" y="290"/>
                    <a:pt x="330" y="320"/>
                  </a:cubicBezTo>
                  <a:cubicBezTo>
                    <a:pt x="422" y="350"/>
                    <a:pt x="559" y="429"/>
                    <a:pt x="681" y="447"/>
                  </a:cubicBezTo>
                  <a:cubicBezTo>
                    <a:pt x="803" y="465"/>
                    <a:pt x="984" y="434"/>
                    <a:pt x="1064" y="430"/>
                  </a:cubicBezTo>
                </a:path>
              </a:pathLst>
            </a:custGeom>
            <a:noFill/>
            <a:ln w="9525" cmpd="sng">
              <a:solidFill>
                <a:srgbClr val="800000"/>
              </a:solidFill>
              <a:round/>
              <a:headEnd/>
              <a:tailEnd/>
            </a:ln>
            <a:effectLst/>
          </p:spPr>
          <p:txBody>
            <a:bodyPr/>
            <a:lstStyle/>
            <a:p>
              <a:endParaRPr lang="en-US">
                <a:solidFill>
                  <a:schemeClr val="tx1">
                    <a:lumMod val="10000"/>
                  </a:schemeClr>
                </a:solidFill>
                <a:latin typeface="UVF TypoSlabserif" panose="02000403050000020004" pitchFamily="2" charset="0"/>
              </a:endParaRPr>
            </a:p>
          </p:txBody>
        </p:sp>
      </p:grpSp>
      <p:sp>
        <p:nvSpPr>
          <p:cNvPr id="81" name="TextBox 80">
            <a:extLst>
              <a:ext uri="{FF2B5EF4-FFF2-40B4-BE49-F238E27FC236}">
                <a16:creationId xmlns:a16="http://schemas.microsoft.com/office/drawing/2014/main" id="{5FE51AA2-C9AC-4A70-BF68-E1F0B4F8E460}"/>
              </a:ext>
            </a:extLst>
          </p:cNvPr>
          <p:cNvSpPr txBox="1"/>
          <p:nvPr/>
        </p:nvSpPr>
        <p:spPr>
          <a:xfrm>
            <a:off x="624580" y="5669446"/>
            <a:ext cx="7452095" cy="830997"/>
          </a:xfrm>
          <a:custGeom>
            <a:avLst/>
            <a:gdLst>
              <a:gd name="connsiteX0" fmla="*/ 0 w 7452095"/>
              <a:gd name="connsiteY0" fmla="*/ 0 h 830997"/>
              <a:gd name="connsiteX1" fmla="*/ 424196 w 7452095"/>
              <a:gd name="connsiteY1" fmla="*/ 0 h 830997"/>
              <a:gd name="connsiteX2" fmla="*/ 773871 w 7452095"/>
              <a:gd name="connsiteY2" fmla="*/ 0 h 830997"/>
              <a:gd name="connsiteX3" fmla="*/ 1347109 w 7452095"/>
              <a:gd name="connsiteY3" fmla="*/ 0 h 830997"/>
              <a:gd name="connsiteX4" fmla="*/ 1771306 w 7452095"/>
              <a:gd name="connsiteY4" fmla="*/ 0 h 830997"/>
              <a:gd name="connsiteX5" fmla="*/ 2195502 w 7452095"/>
              <a:gd name="connsiteY5" fmla="*/ 0 h 830997"/>
              <a:gd name="connsiteX6" fmla="*/ 2917782 w 7452095"/>
              <a:gd name="connsiteY6" fmla="*/ 0 h 830997"/>
              <a:gd name="connsiteX7" fmla="*/ 3341978 w 7452095"/>
              <a:gd name="connsiteY7" fmla="*/ 0 h 830997"/>
              <a:gd name="connsiteX8" fmla="*/ 3840695 w 7452095"/>
              <a:gd name="connsiteY8" fmla="*/ 0 h 830997"/>
              <a:gd name="connsiteX9" fmla="*/ 4413933 w 7452095"/>
              <a:gd name="connsiteY9" fmla="*/ 0 h 830997"/>
              <a:gd name="connsiteX10" fmla="*/ 4987171 w 7452095"/>
              <a:gd name="connsiteY10" fmla="*/ 0 h 830997"/>
              <a:gd name="connsiteX11" fmla="*/ 5560409 w 7452095"/>
              <a:gd name="connsiteY11" fmla="*/ 0 h 830997"/>
              <a:gd name="connsiteX12" fmla="*/ 6282689 w 7452095"/>
              <a:gd name="connsiteY12" fmla="*/ 0 h 830997"/>
              <a:gd name="connsiteX13" fmla="*/ 7452095 w 7452095"/>
              <a:gd name="connsiteY13" fmla="*/ 0 h 830997"/>
              <a:gd name="connsiteX14" fmla="*/ 7452095 w 7452095"/>
              <a:gd name="connsiteY14" fmla="*/ 415499 h 830997"/>
              <a:gd name="connsiteX15" fmla="*/ 7452095 w 7452095"/>
              <a:gd name="connsiteY15" fmla="*/ 830997 h 830997"/>
              <a:gd name="connsiteX16" fmla="*/ 7102420 w 7452095"/>
              <a:gd name="connsiteY16" fmla="*/ 830997 h 830997"/>
              <a:gd name="connsiteX17" fmla="*/ 6529182 w 7452095"/>
              <a:gd name="connsiteY17" fmla="*/ 830997 h 830997"/>
              <a:gd name="connsiteX18" fmla="*/ 5806902 w 7452095"/>
              <a:gd name="connsiteY18" fmla="*/ 830997 h 830997"/>
              <a:gd name="connsiteX19" fmla="*/ 5159143 w 7452095"/>
              <a:gd name="connsiteY19" fmla="*/ 830997 h 830997"/>
              <a:gd name="connsiteX20" fmla="*/ 4585905 w 7452095"/>
              <a:gd name="connsiteY20" fmla="*/ 830997 h 830997"/>
              <a:gd name="connsiteX21" fmla="*/ 4236229 w 7452095"/>
              <a:gd name="connsiteY21" fmla="*/ 830997 h 830997"/>
              <a:gd name="connsiteX22" fmla="*/ 3513949 w 7452095"/>
              <a:gd name="connsiteY22" fmla="*/ 830997 h 830997"/>
              <a:gd name="connsiteX23" fmla="*/ 2940711 w 7452095"/>
              <a:gd name="connsiteY23" fmla="*/ 830997 h 830997"/>
              <a:gd name="connsiteX24" fmla="*/ 2516515 w 7452095"/>
              <a:gd name="connsiteY24" fmla="*/ 830997 h 830997"/>
              <a:gd name="connsiteX25" fmla="*/ 1794235 w 7452095"/>
              <a:gd name="connsiteY25" fmla="*/ 830997 h 830997"/>
              <a:gd name="connsiteX26" fmla="*/ 1220997 w 7452095"/>
              <a:gd name="connsiteY26" fmla="*/ 830997 h 830997"/>
              <a:gd name="connsiteX27" fmla="*/ 796801 w 7452095"/>
              <a:gd name="connsiteY27" fmla="*/ 830997 h 830997"/>
              <a:gd name="connsiteX28" fmla="*/ 0 w 7452095"/>
              <a:gd name="connsiteY28" fmla="*/ 830997 h 830997"/>
              <a:gd name="connsiteX29" fmla="*/ 0 w 7452095"/>
              <a:gd name="connsiteY29" fmla="*/ 423808 h 830997"/>
              <a:gd name="connsiteX30" fmla="*/ 0 w 7452095"/>
              <a:gd name="connsiteY3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52095" h="830997" fill="none" extrusionOk="0">
                <a:moveTo>
                  <a:pt x="0" y="0"/>
                </a:moveTo>
                <a:cubicBezTo>
                  <a:pt x="210600" y="-47244"/>
                  <a:pt x="295027" y="26782"/>
                  <a:pt x="424196" y="0"/>
                </a:cubicBezTo>
                <a:cubicBezTo>
                  <a:pt x="553365" y="-26782"/>
                  <a:pt x="671083" y="22774"/>
                  <a:pt x="773871" y="0"/>
                </a:cubicBezTo>
                <a:cubicBezTo>
                  <a:pt x="876659" y="-22774"/>
                  <a:pt x="1082518" y="51229"/>
                  <a:pt x="1347109" y="0"/>
                </a:cubicBezTo>
                <a:cubicBezTo>
                  <a:pt x="1611700" y="-51229"/>
                  <a:pt x="1582304" y="10839"/>
                  <a:pt x="1771306" y="0"/>
                </a:cubicBezTo>
                <a:cubicBezTo>
                  <a:pt x="1960308" y="-10839"/>
                  <a:pt x="2071899" y="30000"/>
                  <a:pt x="2195502" y="0"/>
                </a:cubicBezTo>
                <a:cubicBezTo>
                  <a:pt x="2319105" y="-30000"/>
                  <a:pt x="2707387" y="58027"/>
                  <a:pt x="2917782" y="0"/>
                </a:cubicBezTo>
                <a:cubicBezTo>
                  <a:pt x="3128177" y="-58027"/>
                  <a:pt x="3132427" y="43510"/>
                  <a:pt x="3341978" y="0"/>
                </a:cubicBezTo>
                <a:cubicBezTo>
                  <a:pt x="3551529" y="-43510"/>
                  <a:pt x="3683677" y="1116"/>
                  <a:pt x="3840695" y="0"/>
                </a:cubicBezTo>
                <a:cubicBezTo>
                  <a:pt x="3997713" y="-1116"/>
                  <a:pt x="4177842" y="66882"/>
                  <a:pt x="4413933" y="0"/>
                </a:cubicBezTo>
                <a:cubicBezTo>
                  <a:pt x="4650024" y="-66882"/>
                  <a:pt x="4713486" y="32863"/>
                  <a:pt x="4987171" y="0"/>
                </a:cubicBezTo>
                <a:cubicBezTo>
                  <a:pt x="5260856" y="-32863"/>
                  <a:pt x="5415821" y="32644"/>
                  <a:pt x="5560409" y="0"/>
                </a:cubicBezTo>
                <a:cubicBezTo>
                  <a:pt x="5704997" y="-32644"/>
                  <a:pt x="5984219" y="81415"/>
                  <a:pt x="6282689" y="0"/>
                </a:cubicBezTo>
                <a:cubicBezTo>
                  <a:pt x="6581159" y="-81415"/>
                  <a:pt x="7217031" y="114180"/>
                  <a:pt x="7452095" y="0"/>
                </a:cubicBezTo>
                <a:cubicBezTo>
                  <a:pt x="7479381" y="150497"/>
                  <a:pt x="7439984" y="225046"/>
                  <a:pt x="7452095" y="415499"/>
                </a:cubicBezTo>
                <a:cubicBezTo>
                  <a:pt x="7464206" y="605952"/>
                  <a:pt x="7410162" y="672645"/>
                  <a:pt x="7452095" y="830997"/>
                </a:cubicBezTo>
                <a:cubicBezTo>
                  <a:pt x="7343357" y="868240"/>
                  <a:pt x="7177340" y="821742"/>
                  <a:pt x="7102420" y="830997"/>
                </a:cubicBezTo>
                <a:cubicBezTo>
                  <a:pt x="7027500" y="840252"/>
                  <a:pt x="6722629" y="827178"/>
                  <a:pt x="6529182" y="830997"/>
                </a:cubicBezTo>
                <a:cubicBezTo>
                  <a:pt x="6335735" y="834816"/>
                  <a:pt x="6100226" y="784887"/>
                  <a:pt x="5806902" y="830997"/>
                </a:cubicBezTo>
                <a:cubicBezTo>
                  <a:pt x="5513578" y="877107"/>
                  <a:pt x="5422590" y="821065"/>
                  <a:pt x="5159143" y="830997"/>
                </a:cubicBezTo>
                <a:cubicBezTo>
                  <a:pt x="4895696" y="840929"/>
                  <a:pt x="4748234" y="764822"/>
                  <a:pt x="4585905" y="830997"/>
                </a:cubicBezTo>
                <a:cubicBezTo>
                  <a:pt x="4423576" y="897172"/>
                  <a:pt x="4370380" y="820440"/>
                  <a:pt x="4236229" y="830997"/>
                </a:cubicBezTo>
                <a:cubicBezTo>
                  <a:pt x="4102078" y="841554"/>
                  <a:pt x="3672372" y="824365"/>
                  <a:pt x="3513949" y="830997"/>
                </a:cubicBezTo>
                <a:cubicBezTo>
                  <a:pt x="3355526" y="837629"/>
                  <a:pt x="3132066" y="781719"/>
                  <a:pt x="2940711" y="830997"/>
                </a:cubicBezTo>
                <a:cubicBezTo>
                  <a:pt x="2749356" y="880275"/>
                  <a:pt x="2636031" y="800000"/>
                  <a:pt x="2516515" y="830997"/>
                </a:cubicBezTo>
                <a:cubicBezTo>
                  <a:pt x="2396999" y="861994"/>
                  <a:pt x="2039412" y="757636"/>
                  <a:pt x="1794235" y="830997"/>
                </a:cubicBezTo>
                <a:cubicBezTo>
                  <a:pt x="1549058" y="904358"/>
                  <a:pt x="1492260" y="807864"/>
                  <a:pt x="1220997" y="830997"/>
                </a:cubicBezTo>
                <a:cubicBezTo>
                  <a:pt x="949734" y="854130"/>
                  <a:pt x="888092" y="825537"/>
                  <a:pt x="796801" y="830997"/>
                </a:cubicBezTo>
                <a:cubicBezTo>
                  <a:pt x="705510" y="836457"/>
                  <a:pt x="181889" y="780332"/>
                  <a:pt x="0" y="830997"/>
                </a:cubicBezTo>
                <a:cubicBezTo>
                  <a:pt x="-6867" y="637555"/>
                  <a:pt x="28532" y="560555"/>
                  <a:pt x="0" y="423808"/>
                </a:cubicBezTo>
                <a:cubicBezTo>
                  <a:pt x="-28532" y="287061"/>
                  <a:pt x="28067" y="157808"/>
                  <a:pt x="0" y="0"/>
                </a:cubicBezTo>
                <a:close/>
              </a:path>
              <a:path w="7452095" h="830997" stroke="0" extrusionOk="0">
                <a:moveTo>
                  <a:pt x="0" y="0"/>
                </a:moveTo>
                <a:cubicBezTo>
                  <a:pt x="197599" y="-28548"/>
                  <a:pt x="212990" y="14439"/>
                  <a:pt x="424196" y="0"/>
                </a:cubicBezTo>
                <a:cubicBezTo>
                  <a:pt x="635402" y="-14439"/>
                  <a:pt x="846488" y="82945"/>
                  <a:pt x="1146476" y="0"/>
                </a:cubicBezTo>
                <a:cubicBezTo>
                  <a:pt x="1446464" y="-82945"/>
                  <a:pt x="1535845" y="5745"/>
                  <a:pt x="1719714" y="0"/>
                </a:cubicBezTo>
                <a:cubicBezTo>
                  <a:pt x="1903583" y="-5745"/>
                  <a:pt x="2085001" y="14643"/>
                  <a:pt x="2218431" y="0"/>
                </a:cubicBezTo>
                <a:cubicBezTo>
                  <a:pt x="2351861" y="-14643"/>
                  <a:pt x="2731396" y="24879"/>
                  <a:pt x="2940711" y="0"/>
                </a:cubicBezTo>
                <a:cubicBezTo>
                  <a:pt x="3150026" y="-24879"/>
                  <a:pt x="3406758" y="4387"/>
                  <a:pt x="3588470" y="0"/>
                </a:cubicBezTo>
                <a:cubicBezTo>
                  <a:pt x="3770182" y="-4387"/>
                  <a:pt x="4066571" y="72835"/>
                  <a:pt x="4310750" y="0"/>
                </a:cubicBezTo>
                <a:cubicBezTo>
                  <a:pt x="4554929" y="-72835"/>
                  <a:pt x="4541946" y="5285"/>
                  <a:pt x="4660426" y="0"/>
                </a:cubicBezTo>
                <a:cubicBezTo>
                  <a:pt x="4778906" y="-5285"/>
                  <a:pt x="4993046" y="26971"/>
                  <a:pt x="5084622" y="0"/>
                </a:cubicBezTo>
                <a:cubicBezTo>
                  <a:pt x="5176198" y="-26971"/>
                  <a:pt x="5393468" y="9813"/>
                  <a:pt x="5508818" y="0"/>
                </a:cubicBezTo>
                <a:cubicBezTo>
                  <a:pt x="5624168" y="-9813"/>
                  <a:pt x="5784755" y="9889"/>
                  <a:pt x="6007535" y="0"/>
                </a:cubicBezTo>
                <a:cubicBezTo>
                  <a:pt x="6230315" y="-9889"/>
                  <a:pt x="6555449" y="83311"/>
                  <a:pt x="6729815" y="0"/>
                </a:cubicBezTo>
                <a:cubicBezTo>
                  <a:pt x="6904181" y="-83311"/>
                  <a:pt x="7277346" y="28465"/>
                  <a:pt x="7452095" y="0"/>
                </a:cubicBezTo>
                <a:cubicBezTo>
                  <a:pt x="7495722" y="160439"/>
                  <a:pt x="7436084" y="303843"/>
                  <a:pt x="7452095" y="390569"/>
                </a:cubicBezTo>
                <a:cubicBezTo>
                  <a:pt x="7468106" y="477295"/>
                  <a:pt x="7412440" y="691161"/>
                  <a:pt x="7452095" y="830997"/>
                </a:cubicBezTo>
                <a:cubicBezTo>
                  <a:pt x="7319813" y="879697"/>
                  <a:pt x="7060186" y="788264"/>
                  <a:pt x="6953378" y="830997"/>
                </a:cubicBezTo>
                <a:cubicBezTo>
                  <a:pt x="6846570" y="873730"/>
                  <a:pt x="6675232" y="792272"/>
                  <a:pt x="6529182" y="830997"/>
                </a:cubicBezTo>
                <a:cubicBezTo>
                  <a:pt x="6383132" y="869722"/>
                  <a:pt x="6164611" y="790853"/>
                  <a:pt x="5881423" y="830997"/>
                </a:cubicBezTo>
                <a:cubicBezTo>
                  <a:pt x="5598235" y="871141"/>
                  <a:pt x="5678443" y="816702"/>
                  <a:pt x="5531747" y="830997"/>
                </a:cubicBezTo>
                <a:cubicBezTo>
                  <a:pt x="5385051" y="845292"/>
                  <a:pt x="5249664" y="786714"/>
                  <a:pt x="5107551" y="830997"/>
                </a:cubicBezTo>
                <a:cubicBezTo>
                  <a:pt x="4965438" y="875280"/>
                  <a:pt x="4871024" y="813821"/>
                  <a:pt x="4757876" y="830997"/>
                </a:cubicBezTo>
                <a:cubicBezTo>
                  <a:pt x="4644728" y="848173"/>
                  <a:pt x="4356958" y="790231"/>
                  <a:pt x="4110117" y="830997"/>
                </a:cubicBezTo>
                <a:cubicBezTo>
                  <a:pt x="3863276" y="871763"/>
                  <a:pt x="3784168" y="787954"/>
                  <a:pt x="3611400" y="830997"/>
                </a:cubicBezTo>
                <a:cubicBezTo>
                  <a:pt x="3438632" y="874040"/>
                  <a:pt x="3304667" y="771436"/>
                  <a:pt x="3038162" y="830997"/>
                </a:cubicBezTo>
                <a:cubicBezTo>
                  <a:pt x="2771657" y="890558"/>
                  <a:pt x="2609659" y="799181"/>
                  <a:pt x="2390403" y="830997"/>
                </a:cubicBezTo>
                <a:cubicBezTo>
                  <a:pt x="2171147" y="862813"/>
                  <a:pt x="2040863" y="772280"/>
                  <a:pt x="1817165" y="830997"/>
                </a:cubicBezTo>
                <a:cubicBezTo>
                  <a:pt x="1593467" y="889714"/>
                  <a:pt x="1538626" y="791159"/>
                  <a:pt x="1467489" y="830997"/>
                </a:cubicBezTo>
                <a:cubicBezTo>
                  <a:pt x="1396352" y="870835"/>
                  <a:pt x="1035245" y="808491"/>
                  <a:pt x="894251" y="830997"/>
                </a:cubicBezTo>
                <a:cubicBezTo>
                  <a:pt x="753257" y="853503"/>
                  <a:pt x="268418" y="782286"/>
                  <a:pt x="0" y="830997"/>
                </a:cubicBezTo>
                <a:cubicBezTo>
                  <a:pt x="-10573" y="638434"/>
                  <a:pt x="8503" y="601319"/>
                  <a:pt x="0" y="415499"/>
                </a:cubicBezTo>
                <a:cubicBezTo>
                  <a:pt x="-8503" y="229679"/>
                  <a:pt x="40442" y="183979"/>
                  <a:pt x="0" y="0"/>
                </a:cubicBezTo>
                <a:close/>
              </a:path>
            </a:pathLst>
          </a:custGeom>
          <a:solidFill>
            <a:schemeClr val="accent3">
              <a:lumMod val="60000"/>
              <a:lumOff val="4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ctr"/>
            <a:r>
              <a:rPr lang="en-US" sz="2400" kern="1200">
                <a:solidFill>
                  <a:srgbClr val="002060"/>
                </a:solidFill>
                <a:latin typeface="UVF TypoSlabserif" panose="02000403050000020004" pitchFamily="2" charset="0"/>
                <a:ea typeface="+mn-ea"/>
                <a:cs typeface="Times New Roman" panose="02020603050405020304" pitchFamily="18" charset="0"/>
              </a:rPr>
              <a:t>Nêu sự khác nhau về khí hậu của đồng bằng duyên hải miền Trung vào mùa hạ và tháng cuối năm</a:t>
            </a:r>
            <a:endParaRPr lang="en-US" sz="2400">
              <a:latin typeface="UVF TypoSlabserif" panose="02000403050000020004" pitchFamily="2" charset="0"/>
            </a:endParaRPr>
          </a:p>
        </p:txBody>
      </p:sp>
      <p:graphicFrame>
        <p:nvGraphicFramePr>
          <p:cNvPr id="17" name="Table 17">
            <a:extLst>
              <a:ext uri="{FF2B5EF4-FFF2-40B4-BE49-F238E27FC236}">
                <a16:creationId xmlns:a16="http://schemas.microsoft.com/office/drawing/2014/main" id="{5050D13D-7629-41F1-8243-75F2FE2CDAE7}"/>
              </a:ext>
            </a:extLst>
          </p:cNvPr>
          <p:cNvGraphicFramePr>
            <a:graphicFrameLocks noGrp="1"/>
          </p:cNvGraphicFramePr>
          <p:nvPr>
            <p:extLst>
              <p:ext uri="{D42A27DB-BD31-4B8C-83A1-F6EECF244321}">
                <p14:modId xmlns:p14="http://schemas.microsoft.com/office/powerpoint/2010/main" val="1277902099"/>
              </p:ext>
            </p:extLst>
          </p:nvPr>
        </p:nvGraphicFramePr>
        <p:xfrm>
          <a:off x="249583" y="95149"/>
          <a:ext cx="11741523" cy="3857466"/>
        </p:xfrm>
        <a:graphic>
          <a:graphicData uri="http://schemas.openxmlformats.org/drawingml/2006/table">
            <a:tbl>
              <a:tblPr firstRow="1" bandRow="1">
                <a:tableStyleId>{F5AB1C69-6EDB-4FF4-983F-18BD219EF322}</a:tableStyleId>
              </a:tblPr>
              <a:tblGrid>
                <a:gridCol w="2947452">
                  <a:extLst>
                    <a:ext uri="{9D8B030D-6E8A-4147-A177-3AD203B41FA5}">
                      <a16:colId xmlns:a16="http://schemas.microsoft.com/office/drawing/2014/main" val="310883551"/>
                    </a:ext>
                  </a:extLst>
                </a:gridCol>
                <a:gridCol w="4170218">
                  <a:extLst>
                    <a:ext uri="{9D8B030D-6E8A-4147-A177-3AD203B41FA5}">
                      <a16:colId xmlns:a16="http://schemas.microsoft.com/office/drawing/2014/main" val="3650589451"/>
                    </a:ext>
                  </a:extLst>
                </a:gridCol>
                <a:gridCol w="4623853">
                  <a:extLst>
                    <a:ext uri="{9D8B030D-6E8A-4147-A177-3AD203B41FA5}">
                      <a16:colId xmlns:a16="http://schemas.microsoft.com/office/drawing/2014/main" val="294005339"/>
                    </a:ext>
                  </a:extLst>
                </a:gridCol>
              </a:tblGrid>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Đặc điểm</a:t>
                      </a:r>
                    </a:p>
                  </a:txBody>
                  <a:tcPr anchor="ctr">
                    <a:solidFill>
                      <a:schemeClr val="accent3">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Vào mùa hạ</a:t>
                      </a:r>
                    </a:p>
                  </a:txBody>
                  <a:tcPr anchor="ctr">
                    <a:solidFill>
                      <a:schemeClr val="accent3">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Những tháng cuối năm</a:t>
                      </a:r>
                    </a:p>
                  </a:txBody>
                  <a:tcPr anchor="ctr">
                    <a:solidFill>
                      <a:schemeClr val="accent3">
                        <a:alpha val="75000"/>
                      </a:schemeClr>
                    </a:solidFill>
                  </a:tcPr>
                </a:tc>
                <a:extLst>
                  <a:ext uri="{0D108BD9-81ED-4DB2-BD59-A6C34878D82A}">
                    <a16:rowId xmlns:a16="http://schemas.microsoft.com/office/drawing/2014/main" val="1051943537"/>
                  </a:ext>
                </a:extLst>
              </a:tr>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Lượng mựa</a:t>
                      </a:r>
                    </a:p>
                  </a:txBody>
                  <a:tcPr anchor="ctr">
                    <a:solidFill>
                      <a:schemeClr val="accent3">
                        <a:tint val="40000"/>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ít</a:t>
                      </a:r>
                    </a:p>
                  </a:txBody>
                  <a:tcPr anchor="ctr">
                    <a:solidFill>
                      <a:schemeClr val="accent3">
                        <a:tint val="40000"/>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Nhiều, mưa lớn, có khi có bão</a:t>
                      </a:r>
                    </a:p>
                  </a:txBody>
                  <a:tcPr anchor="ctr">
                    <a:solidFill>
                      <a:schemeClr val="accent3">
                        <a:tint val="40000"/>
                        <a:alpha val="75000"/>
                      </a:schemeClr>
                    </a:solidFill>
                  </a:tcPr>
                </a:tc>
                <a:extLst>
                  <a:ext uri="{0D108BD9-81ED-4DB2-BD59-A6C34878D82A}">
                    <a16:rowId xmlns:a16="http://schemas.microsoft.com/office/drawing/2014/main" val="1058764469"/>
                  </a:ext>
                </a:extLst>
              </a:tr>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Không khí</a:t>
                      </a:r>
                    </a:p>
                  </a:txBody>
                  <a:tcPr anchor="ctr">
                    <a:solidFill>
                      <a:schemeClr val="accent3">
                        <a:tint val="20000"/>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Khô, nóng</a:t>
                      </a:r>
                    </a:p>
                  </a:txBody>
                  <a:tcPr anchor="ctr">
                    <a:solidFill>
                      <a:schemeClr val="accent3">
                        <a:tint val="2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20000"/>
                        <a:alpha val="75000"/>
                      </a:schemeClr>
                    </a:solidFill>
                  </a:tcPr>
                </a:tc>
                <a:extLst>
                  <a:ext uri="{0D108BD9-81ED-4DB2-BD59-A6C34878D82A}">
                    <a16:rowId xmlns:a16="http://schemas.microsoft.com/office/drawing/2014/main" val="2910259697"/>
                  </a:ext>
                </a:extLst>
              </a:tr>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Cây cỏ, đồng ruộng, sông hồ,...</a:t>
                      </a:r>
                    </a:p>
                  </a:txBody>
                  <a:tcPr anchor="ctr">
                    <a:solidFill>
                      <a:schemeClr val="accent3">
                        <a:tint val="40000"/>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Cây cỏ khô héo, đồng ruộng nứt nẻ, sông hồ cạn nước</a:t>
                      </a:r>
                    </a:p>
                  </a:txBody>
                  <a:tcPr anchor="ctr">
                    <a:solidFill>
                      <a:schemeClr val="accent3">
                        <a:tint val="40000"/>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Nước dâng cao, đồng ruộng ngập lụt, nhà cửa, đường giao thông bị phá hoại,...</a:t>
                      </a:r>
                    </a:p>
                  </a:txBody>
                  <a:tcPr anchor="ctr">
                    <a:solidFill>
                      <a:schemeClr val="accent3">
                        <a:tint val="40000"/>
                        <a:alpha val="75000"/>
                      </a:schemeClr>
                    </a:solidFill>
                  </a:tcPr>
                </a:tc>
                <a:extLst>
                  <a:ext uri="{0D108BD9-81ED-4DB2-BD59-A6C34878D82A}">
                    <a16:rowId xmlns:a16="http://schemas.microsoft.com/office/drawing/2014/main" val="1501213394"/>
                  </a:ext>
                </a:extLst>
              </a:tr>
            </a:tbl>
          </a:graphicData>
        </a:graphic>
      </p:graphicFrame>
      <p:graphicFrame>
        <p:nvGraphicFramePr>
          <p:cNvPr id="84" name="Table 17">
            <a:extLst>
              <a:ext uri="{FF2B5EF4-FFF2-40B4-BE49-F238E27FC236}">
                <a16:creationId xmlns:a16="http://schemas.microsoft.com/office/drawing/2014/main" id="{F91762D7-09F6-423C-A0B4-5D8402AB8242}"/>
              </a:ext>
            </a:extLst>
          </p:cNvPr>
          <p:cNvGraphicFramePr>
            <a:graphicFrameLocks noGrp="1"/>
          </p:cNvGraphicFramePr>
          <p:nvPr>
            <p:extLst>
              <p:ext uri="{D42A27DB-BD31-4B8C-83A1-F6EECF244321}">
                <p14:modId xmlns:p14="http://schemas.microsoft.com/office/powerpoint/2010/main" val="3322828894"/>
              </p:ext>
            </p:extLst>
          </p:nvPr>
        </p:nvGraphicFramePr>
        <p:xfrm>
          <a:off x="249583" y="380378"/>
          <a:ext cx="11741523" cy="3256359"/>
        </p:xfrm>
        <a:graphic>
          <a:graphicData uri="http://schemas.openxmlformats.org/drawingml/2006/table">
            <a:tbl>
              <a:tblPr firstRow="1" bandRow="1">
                <a:tableStyleId>{F5AB1C69-6EDB-4FF4-983F-18BD219EF322}</a:tableStyleId>
              </a:tblPr>
              <a:tblGrid>
                <a:gridCol w="2947452">
                  <a:extLst>
                    <a:ext uri="{9D8B030D-6E8A-4147-A177-3AD203B41FA5}">
                      <a16:colId xmlns:a16="http://schemas.microsoft.com/office/drawing/2014/main" val="310883551"/>
                    </a:ext>
                  </a:extLst>
                </a:gridCol>
                <a:gridCol w="4170218">
                  <a:extLst>
                    <a:ext uri="{9D8B030D-6E8A-4147-A177-3AD203B41FA5}">
                      <a16:colId xmlns:a16="http://schemas.microsoft.com/office/drawing/2014/main" val="3650589451"/>
                    </a:ext>
                  </a:extLst>
                </a:gridCol>
                <a:gridCol w="4623853">
                  <a:extLst>
                    <a:ext uri="{9D8B030D-6E8A-4147-A177-3AD203B41FA5}">
                      <a16:colId xmlns:a16="http://schemas.microsoft.com/office/drawing/2014/main" val="294005339"/>
                    </a:ext>
                  </a:extLst>
                </a:gridCol>
              </a:tblGrid>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Đặc điểm</a:t>
                      </a:r>
                    </a:p>
                  </a:txBody>
                  <a:tcPr anchor="ctr">
                    <a:solidFill>
                      <a:schemeClr val="accent3">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Vào mùa hạ</a:t>
                      </a:r>
                    </a:p>
                  </a:txBody>
                  <a:tcPr anchor="ctr">
                    <a:solidFill>
                      <a:schemeClr val="accent3">
                        <a:alpha val="75000"/>
                      </a:schemeClr>
                    </a:solidFill>
                  </a:tcPr>
                </a:tc>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Những tháng cuối năm</a:t>
                      </a:r>
                    </a:p>
                  </a:txBody>
                  <a:tcPr anchor="ctr">
                    <a:solidFill>
                      <a:schemeClr val="accent3">
                        <a:alpha val="75000"/>
                      </a:schemeClr>
                    </a:solidFill>
                  </a:tcPr>
                </a:tc>
                <a:extLst>
                  <a:ext uri="{0D108BD9-81ED-4DB2-BD59-A6C34878D82A}">
                    <a16:rowId xmlns:a16="http://schemas.microsoft.com/office/drawing/2014/main" val="1051943537"/>
                  </a:ext>
                </a:extLst>
              </a:tr>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Lượng mựa</a:t>
                      </a:r>
                    </a:p>
                  </a:txBody>
                  <a:tcPr anchor="ctr">
                    <a:solidFill>
                      <a:schemeClr val="accent3">
                        <a:tint val="4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4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40000"/>
                        <a:alpha val="75000"/>
                      </a:schemeClr>
                    </a:solidFill>
                  </a:tcPr>
                </a:tc>
                <a:extLst>
                  <a:ext uri="{0D108BD9-81ED-4DB2-BD59-A6C34878D82A}">
                    <a16:rowId xmlns:a16="http://schemas.microsoft.com/office/drawing/2014/main" val="1058764469"/>
                  </a:ext>
                </a:extLst>
              </a:tr>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Không khí</a:t>
                      </a:r>
                    </a:p>
                  </a:txBody>
                  <a:tcPr anchor="ctr">
                    <a:solidFill>
                      <a:schemeClr val="accent3">
                        <a:tint val="2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2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20000"/>
                        <a:alpha val="75000"/>
                      </a:schemeClr>
                    </a:solidFill>
                  </a:tcPr>
                </a:tc>
                <a:extLst>
                  <a:ext uri="{0D108BD9-81ED-4DB2-BD59-A6C34878D82A}">
                    <a16:rowId xmlns:a16="http://schemas.microsoft.com/office/drawing/2014/main" val="2910259697"/>
                  </a:ext>
                </a:extLst>
              </a:tr>
              <a:tr h="770493">
                <a:tc>
                  <a:txBody>
                    <a:bodyPr/>
                    <a:lstStyle/>
                    <a:p>
                      <a:pPr algn="ctr"/>
                      <a:r>
                        <a:rPr lang="en-US" sz="2800">
                          <a:solidFill>
                            <a:srgbClr val="002060"/>
                          </a:solidFill>
                          <a:effectLst>
                            <a:outerShdw blurRad="38100" dist="38100" dir="2700000" algn="tl">
                              <a:srgbClr val="000000">
                                <a:alpha val="43137"/>
                              </a:srgbClr>
                            </a:outerShdw>
                          </a:effectLst>
                          <a:latin typeface="UVF TypoSlabserif" panose="02000403050000020004" pitchFamily="2" charset="0"/>
                        </a:rPr>
                        <a:t>Cây cỏ, đồng ruộng, sông hồ,...</a:t>
                      </a:r>
                    </a:p>
                  </a:txBody>
                  <a:tcPr anchor="ctr">
                    <a:solidFill>
                      <a:schemeClr val="accent3">
                        <a:tint val="4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40000"/>
                        <a:alpha val="75000"/>
                      </a:schemeClr>
                    </a:solidFill>
                  </a:tcPr>
                </a:tc>
                <a:tc>
                  <a:txBody>
                    <a:bodyPr/>
                    <a:lstStyle/>
                    <a:p>
                      <a:pPr algn="ctr"/>
                      <a:endParaRPr lang="en-US" sz="2800">
                        <a:solidFill>
                          <a:srgbClr val="002060"/>
                        </a:solidFill>
                        <a:effectLst>
                          <a:outerShdw blurRad="38100" dist="38100" dir="2700000" algn="tl">
                            <a:srgbClr val="000000">
                              <a:alpha val="43137"/>
                            </a:srgbClr>
                          </a:outerShdw>
                        </a:effectLst>
                        <a:latin typeface="UVF TypoSlabserif" panose="02000403050000020004" pitchFamily="2" charset="0"/>
                      </a:endParaRPr>
                    </a:p>
                  </a:txBody>
                  <a:tcPr anchor="ctr">
                    <a:solidFill>
                      <a:schemeClr val="accent3">
                        <a:tint val="40000"/>
                        <a:alpha val="75000"/>
                      </a:schemeClr>
                    </a:solidFill>
                  </a:tcPr>
                </a:tc>
                <a:extLst>
                  <a:ext uri="{0D108BD9-81ED-4DB2-BD59-A6C34878D82A}">
                    <a16:rowId xmlns:a16="http://schemas.microsoft.com/office/drawing/2014/main" val="150121339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ox(i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linds(horizontal)">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linds(horizont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additive="base">
                                        <p:cTn id="22" dur="500" fill="hold"/>
                                        <p:tgtEl>
                                          <p:spTgt spid="81"/>
                                        </p:tgtEl>
                                        <p:attrNameLst>
                                          <p:attrName>ppt_x</p:attrName>
                                        </p:attrNameLst>
                                      </p:cBhvr>
                                      <p:tavLst>
                                        <p:tav tm="0">
                                          <p:val>
                                            <p:strVal val="#ppt_x"/>
                                          </p:val>
                                        </p:tav>
                                        <p:tav tm="100000">
                                          <p:val>
                                            <p:strVal val="#ppt_x"/>
                                          </p:val>
                                        </p:tav>
                                      </p:tavLst>
                                    </p:anim>
                                    <p:anim calcmode="lin" valueType="num">
                                      <p:cBhvr additive="base">
                                        <p:cTn id="23"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barn(inVertical)">
                                      <p:cBhvr>
                                        <p:cTn id="28" dur="500"/>
                                        <p:tgtEl>
                                          <p:spTgt spid="8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84"/>
                                        </p:tgtEl>
                                        <p:attrNameLst>
                                          <p:attrName>ppt_w</p:attrName>
                                        </p:attrNameLst>
                                      </p:cBhvr>
                                      <p:tavLst>
                                        <p:tav tm="0">
                                          <p:val>
                                            <p:strVal val="ppt_w"/>
                                          </p:val>
                                        </p:tav>
                                        <p:tav tm="100000">
                                          <p:val>
                                            <p:fltVal val="0"/>
                                          </p:val>
                                        </p:tav>
                                      </p:tavLst>
                                    </p:anim>
                                    <p:anim calcmode="lin" valueType="num">
                                      <p:cBhvr>
                                        <p:cTn id="33" dur="500"/>
                                        <p:tgtEl>
                                          <p:spTgt spid="84"/>
                                        </p:tgtEl>
                                        <p:attrNameLst>
                                          <p:attrName>ppt_h</p:attrName>
                                        </p:attrNameLst>
                                      </p:cBhvr>
                                      <p:tavLst>
                                        <p:tav tm="0">
                                          <p:val>
                                            <p:strVal val="ppt_h"/>
                                          </p:val>
                                        </p:tav>
                                        <p:tav tm="100000">
                                          <p:val>
                                            <p:fltVal val="0"/>
                                          </p:val>
                                        </p:tav>
                                      </p:tavLst>
                                    </p:anim>
                                    <p:animEffect transition="out" filter="fade">
                                      <p:cBhvr>
                                        <p:cTn id="34" dur="500"/>
                                        <p:tgtEl>
                                          <p:spTgt spid="84"/>
                                        </p:tgtEl>
                                      </p:cBhvr>
                                    </p:animEffect>
                                    <p:set>
                                      <p:cBhvr>
                                        <p:cTn id="35" dur="1" fill="hold">
                                          <p:stCondLst>
                                            <p:cond delay="499"/>
                                          </p:stCondLst>
                                        </p:cTn>
                                        <p:tgtEl>
                                          <p:spTgt spid="8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7" name="TextBox 16">
            <a:extLst>
              <a:ext uri="{FF2B5EF4-FFF2-40B4-BE49-F238E27FC236}">
                <a16:creationId xmlns:a16="http://schemas.microsoft.com/office/drawing/2014/main" id="{85AD788A-83EF-465E-8CAA-5FEDC153404D}"/>
              </a:ext>
            </a:extLst>
          </p:cNvPr>
          <p:cNvSpPr txBox="1"/>
          <p:nvPr/>
        </p:nvSpPr>
        <p:spPr>
          <a:xfrm>
            <a:off x="663393" y="2830801"/>
            <a:ext cx="11051942" cy="2862322"/>
          </a:xfrm>
          <a:custGeom>
            <a:avLst/>
            <a:gdLst>
              <a:gd name="connsiteX0" fmla="*/ 0 w 11051942"/>
              <a:gd name="connsiteY0" fmla="*/ 0 h 2862322"/>
              <a:gd name="connsiteX1" fmla="*/ 471162 w 11051942"/>
              <a:gd name="connsiteY1" fmla="*/ 0 h 2862322"/>
              <a:gd name="connsiteX2" fmla="*/ 831804 w 11051942"/>
              <a:gd name="connsiteY2" fmla="*/ 0 h 2862322"/>
              <a:gd name="connsiteX3" fmla="*/ 1524005 w 11051942"/>
              <a:gd name="connsiteY3" fmla="*/ 0 h 2862322"/>
              <a:gd name="connsiteX4" fmla="*/ 1774128 w 11051942"/>
              <a:gd name="connsiteY4" fmla="*/ 0 h 2862322"/>
              <a:gd name="connsiteX5" fmla="*/ 2466328 w 11051942"/>
              <a:gd name="connsiteY5" fmla="*/ 0 h 2862322"/>
              <a:gd name="connsiteX6" fmla="*/ 2826970 w 11051942"/>
              <a:gd name="connsiteY6" fmla="*/ 0 h 2862322"/>
              <a:gd name="connsiteX7" fmla="*/ 3408652 w 11051942"/>
              <a:gd name="connsiteY7" fmla="*/ 0 h 2862322"/>
              <a:gd name="connsiteX8" fmla="*/ 4211372 w 11051942"/>
              <a:gd name="connsiteY8" fmla="*/ 0 h 2862322"/>
              <a:gd name="connsiteX9" fmla="*/ 4682533 w 11051942"/>
              <a:gd name="connsiteY9" fmla="*/ 0 h 2862322"/>
              <a:gd name="connsiteX10" fmla="*/ 5485253 w 11051942"/>
              <a:gd name="connsiteY10" fmla="*/ 0 h 2862322"/>
              <a:gd name="connsiteX11" fmla="*/ 6066934 w 11051942"/>
              <a:gd name="connsiteY11" fmla="*/ 0 h 2862322"/>
              <a:gd name="connsiteX12" fmla="*/ 6427577 w 11051942"/>
              <a:gd name="connsiteY12" fmla="*/ 0 h 2862322"/>
              <a:gd name="connsiteX13" fmla="*/ 6788219 w 11051942"/>
              <a:gd name="connsiteY13" fmla="*/ 0 h 2862322"/>
              <a:gd name="connsiteX14" fmla="*/ 7590939 w 11051942"/>
              <a:gd name="connsiteY14" fmla="*/ 0 h 2862322"/>
              <a:gd name="connsiteX15" fmla="*/ 8283140 w 11051942"/>
              <a:gd name="connsiteY15" fmla="*/ 0 h 2862322"/>
              <a:gd name="connsiteX16" fmla="*/ 8864821 w 11051942"/>
              <a:gd name="connsiteY16" fmla="*/ 0 h 2862322"/>
              <a:gd name="connsiteX17" fmla="*/ 9667541 w 11051942"/>
              <a:gd name="connsiteY17" fmla="*/ 0 h 2862322"/>
              <a:gd name="connsiteX18" fmla="*/ 10359741 w 11051942"/>
              <a:gd name="connsiteY18" fmla="*/ 0 h 2862322"/>
              <a:gd name="connsiteX19" fmla="*/ 11051942 w 11051942"/>
              <a:gd name="connsiteY19" fmla="*/ 0 h 2862322"/>
              <a:gd name="connsiteX20" fmla="*/ 11051942 w 11051942"/>
              <a:gd name="connsiteY20" fmla="*/ 486595 h 2862322"/>
              <a:gd name="connsiteX21" fmla="*/ 11051942 w 11051942"/>
              <a:gd name="connsiteY21" fmla="*/ 1030436 h 2862322"/>
              <a:gd name="connsiteX22" fmla="*/ 11051942 w 11051942"/>
              <a:gd name="connsiteY22" fmla="*/ 1545654 h 2862322"/>
              <a:gd name="connsiteX23" fmla="*/ 11051942 w 11051942"/>
              <a:gd name="connsiteY23" fmla="*/ 2146742 h 2862322"/>
              <a:gd name="connsiteX24" fmla="*/ 11051942 w 11051942"/>
              <a:gd name="connsiteY24" fmla="*/ 2862322 h 2862322"/>
              <a:gd name="connsiteX25" fmla="*/ 10691300 w 11051942"/>
              <a:gd name="connsiteY25" fmla="*/ 2862322 h 2862322"/>
              <a:gd name="connsiteX26" fmla="*/ 10330657 w 11051942"/>
              <a:gd name="connsiteY26" fmla="*/ 2862322 h 2862322"/>
              <a:gd name="connsiteX27" fmla="*/ 10080534 w 11051942"/>
              <a:gd name="connsiteY27" fmla="*/ 2862322 h 2862322"/>
              <a:gd name="connsiteX28" fmla="*/ 9830412 w 11051942"/>
              <a:gd name="connsiteY28" fmla="*/ 2862322 h 2862322"/>
              <a:gd name="connsiteX29" fmla="*/ 9580289 w 11051942"/>
              <a:gd name="connsiteY29" fmla="*/ 2862322 h 2862322"/>
              <a:gd name="connsiteX30" fmla="*/ 8998608 w 11051942"/>
              <a:gd name="connsiteY30" fmla="*/ 2862322 h 2862322"/>
              <a:gd name="connsiteX31" fmla="*/ 8416926 w 11051942"/>
              <a:gd name="connsiteY31" fmla="*/ 2862322 h 2862322"/>
              <a:gd name="connsiteX32" fmla="*/ 8166803 w 11051942"/>
              <a:gd name="connsiteY32" fmla="*/ 2862322 h 2862322"/>
              <a:gd name="connsiteX33" fmla="*/ 7585122 w 11051942"/>
              <a:gd name="connsiteY33" fmla="*/ 2862322 h 2862322"/>
              <a:gd name="connsiteX34" fmla="*/ 7113961 w 11051942"/>
              <a:gd name="connsiteY34" fmla="*/ 2862322 h 2862322"/>
              <a:gd name="connsiteX35" fmla="*/ 6753318 w 11051942"/>
              <a:gd name="connsiteY35" fmla="*/ 2862322 h 2862322"/>
              <a:gd name="connsiteX36" fmla="*/ 6282157 w 11051942"/>
              <a:gd name="connsiteY36" fmla="*/ 2862322 h 2862322"/>
              <a:gd name="connsiteX37" fmla="*/ 6032034 w 11051942"/>
              <a:gd name="connsiteY37" fmla="*/ 2862322 h 2862322"/>
              <a:gd name="connsiteX38" fmla="*/ 5781911 w 11051942"/>
              <a:gd name="connsiteY38" fmla="*/ 2862322 h 2862322"/>
              <a:gd name="connsiteX39" fmla="*/ 5531788 w 11051942"/>
              <a:gd name="connsiteY39" fmla="*/ 2862322 h 2862322"/>
              <a:gd name="connsiteX40" fmla="*/ 5171145 w 11051942"/>
              <a:gd name="connsiteY40" fmla="*/ 2862322 h 2862322"/>
              <a:gd name="connsiteX41" fmla="*/ 4921023 w 11051942"/>
              <a:gd name="connsiteY41" fmla="*/ 2862322 h 2862322"/>
              <a:gd name="connsiteX42" fmla="*/ 4449861 w 11051942"/>
              <a:gd name="connsiteY42" fmla="*/ 2862322 h 2862322"/>
              <a:gd name="connsiteX43" fmla="*/ 3757660 w 11051942"/>
              <a:gd name="connsiteY43" fmla="*/ 2862322 h 2862322"/>
              <a:gd name="connsiteX44" fmla="*/ 2954940 w 11051942"/>
              <a:gd name="connsiteY44" fmla="*/ 2862322 h 2862322"/>
              <a:gd name="connsiteX45" fmla="*/ 2704817 w 11051942"/>
              <a:gd name="connsiteY45" fmla="*/ 2862322 h 2862322"/>
              <a:gd name="connsiteX46" fmla="*/ 2233656 w 11051942"/>
              <a:gd name="connsiteY46" fmla="*/ 2862322 h 2862322"/>
              <a:gd name="connsiteX47" fmla="*/ 1983533 w 11051942"/>
              <a:gd name="connsiteY47" fmla="*/ 2862322 h 2862322"/>
              <a:gd name="connsiteX48" fmla="*/ 1622890 w 11051942"/>
              <a:gd name="connsiteY48" fmla="*/ 2862322 h 2862322"/>
              <a:gd name="connsiteX49" fmla="*/ 930690 w 11051942"/>
              <a:gd name="connsiteY49" fmla="*/ 2862322 h 2862322"/>
              <a:gd name="connsiteX50" fmla="*/ 0 w 11051942"/>
              <a:gd name="connsiteY50" fmla="*/ 2862322 h 2862322"/>
              <a:gd name="connsiteX51" fmla="*/ 0 w 11051942"/>
              <a:gd name="connsiteY51" fmla="*/ 2375727 h 2862322"/>
              <a:gd name="connsiteX52" fmla="*/ 0 w 11051942"/>
              <a:gd name="connsiteY52" fmla="*/ 1831886 h 2862322"/>
              <a:gd name="connsiteX53" fmla="*/ 0 w 11051942"/>
              <a:gd name="connsiteY53" fmla="*/ 1316668 h 2862322"/>
              <a:gd name="connsiteX54" fmla="*/ 0 w 11051942"/>
              <a:gd name="connsiteY54" fmla="*/ 715581 h 2862322"/>
              <a:gd name="connsiteX55" fmla="*/ 0 w 11051942"/>
              <a:gd name="connsiteY55"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051942" h="2862322" fill="none" extrusionOk="0">
                <a:moveTo>
                  <a:pt x="0" y="0"/>
                </a:moveTo>
                <a:cubicBezTo>
                  <a:pt x="133392" y="-30510"/>
                  <a:pt x="285759" y="515"/>
                  <a:pt x="471162" y="0"/>
                </a:cubicBezTo>
                <a:cubicBezTo>
                  <a:pt x="656565" y="-515"/>
                  <a:pt x="676578" y="15702"/>
                  <a:pt x="831804" y="0"/>
                </a:cubicBezTo>
                <a:cubicBezTo>
                  <a:pt x="987030" y="-15702"/>
                  <a:pt x="1305741" y="24896"/>
                  <a:pt x="1524005" y="0"/>
                </a:cubicBezTo>
                <a:cubicBezTo>
                  <a:pt x="1742269" y="-24896"/>
                  <a:pt x="1652197" y="22430"/>
                  <a:pt x="1774128" y="0"/>
                </a:cubicBezTo>
                <a:cubicBezTo>
                  <a:pt x="1896059" y="-22430"/>
                  <a:pt x="2225095" y="73525"/>
                  <a:pt x="2466328" y="0"/>
                </a:cubicBezTo>
                <a:cubicBezTo>
                  <a:pt x="2707561" y="-73525"/>
                  <a:pt x="2662429" y="1741"/>
                  <a:pt x="2826970" y="0"/>
                </a:cubicBezTo>
                <a:cubicBezTo>
                  <a:pt x="2991511" y="-1741"/>
                  <a:pt x="3153815" y="67262"/>
                  <a:pt x="3408652" y="0"/>
                </a:cubicBezTo>
                <a:cubicBezTo>
                  <a:pt x="3663489" y="-67262"/>
                  <a:pt x="3963056" y="57004"/>
                  <a:pt x="4211372" y="0"/>
                </a:cubicBezTo>
                <a:cubicBezTo>
                  <a:pt x="4459688" y="-57004"/>
                  <a:pt x="4486926" y="32026"/>
                  <a:pt x="4682533" y="0"/>
                </a:cubicBezTo>
                <a:cubicBezTo>
                  <a:pt x="4878140" y="-32026"/>
                  <a:pt x="5108759" y="14230"/>
                  <a:pt x="5485253" y="0"/>
                </a:cubicBezTo>
                <a:cubicBezTo>
                  <a:pt x="5861747" y="-14230"/>
                  <a:pt x="5940520" y="66112"/>
                  <a:pt x="6066934" y="0"/>
                </a:cubicBezTo>
                <a:cubicBezTo>
                  <a:pt x="6193348" y="-66112"/>
                  <a:pt x="6334595" y="41485"/>
                  <a:pt x="6427577" y="0"/>
                </a:cubicBezTo>
                <a:cubicBezTo>
                  <a:pt x="6520559" y="-41485"/>
                  <a:pt x="6641639" y="8015"/>
                  <a:pt x="6788219" y="0"/>
                </a:cubicBezTo>
                <a:cubicBezTo>
                  <a:pt x="6934799" y="-8015"/>
                  <a:pt x="7322429" y="74976"/>
                  <a:pt x="7590939" y="0"/>
                </a:cubicBezTo>
                <a:cubicBezTo>
                  <a:pt x="7859449" y="-74976"/>
                  <a:pt x="7949427" y="3140"/>
                  <a:pt x="8283140" y="0"/>
                </a:cubicBezTo>
                <a:cubicBezTo>
                  <a:pt x="8616853" y="-3140"/>
                  <a:pt x="8713820" y="34670"/>
                  <a:pt x="8864821" y="0"/>
                </a:cubicBezTo>
                <a:cubicBezTo>
                  <a:pt x="9015822" y="-34670"/>
                  <a:pt x="9441963" y="23840"/>
                  <a:pt x="9667541" y="0"/>
                </a:cubicBezTo>
                <a:cubicBezTo>
                  <a:pt x="9893119" y="-23840"/>
                  <a:pt x="10030730" y="41311"/>
                  <a:pt x="10359741" y="0"/>
                </a:cubicBezTo>
                <a:cubicBezTo>
                  <a:pt x="10688752" y="-41311"/>
                  <a:pt x="10760170" y="42889"/>
                  <a:pt x="11051942" y="0"/>
                </a:cubicBezTo>
                <a:cubicBezTo>
                  <a:pt x="11063312" y="198879"/>
                  <a:pt x="11033846" y="269204"/>
                  <a:pt x="11051942" y="486595"/>
                </a:cubicBezTo>
                <a:cubicBezTo>
                  <a:pt x="11070038" y="703987"/>
                  <a:pt x="11051317" y="921558"/>
                  <a:pt x="11051942" y="1030436"/>
                </a:cubicBezTo>
                <a:cubicBezTo>
                  <a:pt x="11052567" y="1139314"/>
                  <a:pt x="11045825" y="1371566"/>
                  <a:pt x="11051942" y="1545654"/>
                </a:cubicBezTo>
                <a:cubicBezTo>
                  <a:pt x="11058059" y="1719742"/>
                  <a:pt x="11039342" y="2011661"/>
                  <a:pt x="11051942" y="2146742"/>
                </a:cubicBezTo>
                <a:cubicBezTo>
                  <a:pt x="11064542" y="2281823"/>
                  <a:pt x="10990587" y="2520818"/>
                  <a:pt x="11051942" y="2862322"/>
                </a:cubicBezTo>
                <a:cubicBezTo>
                  <a:pt x="10953036" y="2868513"/>
                  <a:pt x="10814451" y="2847573"/>
                  <a:pt x="10691300" y="2862322"/>
                </a:cubicBezTo>
                <a:cubicBezTo>
                  <a:pt x="10568149" y="2877071"/>
                  <a:pt x="10437333" y="2825515"/>
                  <a:pt x="10330657" y="2862322"/>
                </a:cubicBezTo>
                <a:cubicBezTo>
                  <a:pt x="10223981" y="2899129"/>
                  <a:pt x="10195020" y="2848538"/>
                  <a:pt x="10080534" y="2862322"/>
                </a:cubicBezTo>
                <a:cubicBezTo>
                  <a:pt x="9966048" y="2876106"/>
                  <a:pt x="9909801" y="2844666"/>
                  <a:pt x="9830412" y="2862322"/>
                </a:cubicBezTo>
                <a:cubicBezTo>
                  <a:pt x="9751023" y="2879978"/>
                  <a:pt x="9677044" y="2836316"/>
                  <a:pt x="9580289" y="2862322"/>
                </a:cubicBezTo>
                <a:cubicBezTo>
                  <a:pt x="9483534" y="2888328"/>
                  <a:pt x="9189462" y="2796592"/>
                  <a:pt x="8998608" y="2862322"/>
                </a:cubicBezTo>
                <a:cubicBezTo>
                  <a:pt x="8807754" y="2928052"/>
                  <a:pt x="8685255" y="2841433"/>
                  <a:pt x="8416926" y="2862322"/>
                </a:cubicBezTo>
                <a:cubicBezTo>
                  <a:pt x="8148597" y="2883211"/>
                  <a:pt x="8270573" y="2835149"/>
                  <a:pt x="8166803" y="2862322"/>
                </a:cubicBezTo>
                <a:cubicBezTo>
                  <a:pt x="8063033" y="2889495"/>
                  <a:pt x="7813498" y="2820292"/>
                  <a:pt x="7585122" y="2862322"/>
                </a:cubicBezTo>
                <a:cubicBezTo>
                  <a:pt x="7356746" y="2904352"/>
                  <a:pt x="7231646" y="2833356"/>
                  <a:pt x="7113961" y="2862322"/>
                </a:cubicBezTo>
                <a:cubicBezTo>
                  <a:pt x="6996276" y="2891288"/>
                  <a:pt x="6909716" y="2851061"/>
                  <a:pt x="6753318" y="2862322"/>
                </a:cubicBezTo>
                <a:cubicBezTo>
                  <a:pt x="6596920" y="2873583"/>
                  <a:pt x="6503420" y="2832611"/>
                  <a:pt x="6282157" y="2862322"/>
                </a:cubicBezTo>
                <a:cubicBezTo>
                  <a:pt x="6060894" y="2892033"/>
                  <a:pt x="6147187" y="2843454"/>
                  <a:pt x="6032034" y="2862322"/>
                </a:cubicBezTo>
                <a:cubicBezTo>
                  <a:pt x="5916881" y="2881190"/>
                  <a:pt x="5863309" y="2855262"/>
                  <a:pt x="5781911" y="2862322"/>
                </a:cubicBezTo>
                <a:cubicBezTo>
                  <a:pt x="5700513" y="2869382"/>
                  <a:pt x="5642674" y="2862167"/>
                  <a:pt x="5531788" y="2862322"/>
                </a:cubicBezTo>
                <a:cubicBezTo>
                  <a:pt x="5420902" y="2862477"/>
                  <a:pt x="5335579" y="2840683"/>
                  <a:pt x="5171145" y="2862322"/>
                </a:cubicBezTo>
                <a:cubicBezTo>
                  <a:pt x="5006711" y="2883961"/>
                  <a:pt x="5037167" y="2833210"/>
                  <a:pt x="4921023" y="2862322"/>
                </a:cubicBezTo>
                <a:cubicBezTo>
                  <a:pt x="4804879" y="2891434"/>
                  <a:pt x="4638513" y="2837421"/>
                  <a:pt x="4449861" y="2862322"/>
                </a:cubicBezTo>
                <a:cubicBezTo>
                  <a:pt x="4261209" y="2887223"/>
                  <a:pt x="3930951" y="2823297"/>
                  <a:pt x="3757660" y="2862322"/>
                </a:cubicBezTo>
                <a:cubicBezTo>
                  <a:pt x="3584369" y="2901347"/>
                  <a:pt x="3322441" y="2830034"/>
                  <a:pt x="2954940" y="2862322"/>
                </a:cubicBezTo>
                <a:cubicBezTo>
                  <a:pt x="2587439" y="2894610"/>
                  <a:pt x="2776519" y="2861963"/>
                  <a:pt x="2704817" y="2862322"/>
                </a:cubicBezTo>
                <a:cubicBezTo>
                  <a:pt x="2633115" y="2862681"/>
                  <a:pt x="2421243" y="2812287"/>
                  <a:pt x="2233656" y="2862322"/>
                </a:cubicBezTo>
                <a:cubicBezTo>
                  <a:pt x="2046069" y="2912357"/>
                  <a:pt x="2074667" y="2837911"/>
                  <a:pt x="1983533" y="2862322"/>
                </a:cubicBezTo>
                <a:cubicBezTo>
                  <a:pt x="1892399" y="2886733"/>
                  <a:pt x="1747664" y="2834897"/>
                  <a:pt x="1622890" y="2862322"/>
                </a:cubicBezTo>
                <a:cubicBezTo>
                  <a:pt x="1498116" y="2889747"/>
                  <a:pt x="1135004" y="2810662"/>
                  <a:pt x="930690" y="2862322"/>
                </a:cubicBezTo>
                <a:cubicBezTo>
                  <a:pt x="726376" y="2913982"/>
                  <a:pt x="251645" y="2849490"/>
                  <a:pt x="0" y="2862322"/>
                </a:cubicBezTo>
                <a:cubicBezTo>
                  <a:pt x="-6722" y="2735581"/>
                  <a:pt x="46090" y="2483469"/>
                  <a:pt x="0" y="2375727"/>
                </a:cubicBezTo>
                <a:cubicBezTo>
                  <a:pt x="-46090" y="2267985"/>
                  <a:pt x="1762" y="2091931"/>
                  <a:pt x="0" y="1831886"/>
                </a:cubicBezTo>
                <a:cubicBezTo>
                  <a:pt x="-1762" y="1571841"/>
                  <a:pt x="21640" y="1450829"/>
                  <a:pt x="0" y="1316668"/>
                </a:cubicBezTo>
                <a:cubicBezTo>
                  <a:pt x="-21640" y="1182507"/>
                  <a:pt x="48620" y="895305"/>
                  <a:pt x="0" y="715581"/>
                </a:cubicBezTo>
                <a:cubicBezTo>
                  <a:pt x="-48620" y="535857"/>
                  <a:pt x="49372" y="173232"/>
                  <a:pt x="0" y="0"/>
                </a:cubicBezTo>
                <a:close/>
              </a:path>
              <a:path w="11051942" h="2862322" stroke="0" extrusionOk="0">
                <a:moveTo>
                  <a:pt x="0" y="0"/>
                </a:moveTo>
                <a:cubicBezTo>
                  <a:pt x="98414" y="-36232"/>
                  <a:pt x="259022" y="4260"/>
                  <a:pt x="360642" y="0"/>
                </a:cubicBezTo>
                <a:cubicBezTo>
                  <a:pt x="462262" y="-4260"/>
                  <a:pt x="869956" y="3217"/>
                  <a:pt x="1163362" y="0"/>
                </a:cubicBezTo>
                <a:cubicBezTo>
                  <a:pt x="1456768" y="-3217"/>
                  <a:pt x="1485963" y="61938"/>
                  <a:pt x="1745043" y="0"/>
                </a:cubicBezTo>
                <a:cubicBezTo>
                  <a:pt x="2004123" y="-61938"/>
                  <a:pt x="2017617" y="18763"/>
                  <a:pt x="2216205" y="0"/>
                </a:cubicBezTo>
                <a:cubicBezTo>
                  <a:pt x="2414793" y="-18763"/>
                  <a:pt x="2809043" y="72360"/>
                  <a:pt x="3018925" y="0"/>
                </a:cubicBezTo>
                <a:cubicBezTo>
                  <a:pt x="3228807" y="-72360"/>
                  <a:pt x="3568438" y="77689"/>
                  <a:pt x="3711126" y="0"/>
                </a:cubicBezTo>
                <a:cubicBezTo>
                  <a:pt x="3853814" y="-77689"/>
                  <a:pt x="4300956" y="68145"/>
                  <a:pt x="4513846" y="0"/>
                </a:cubicBezTo>
                <a:cubicBezTo>
                  <a:pt x="4726736" y="-68145"/>
                  <a:pt x="4669868" y="19889"/>
                  <a:pt x="4763969" y="0"/>
                </a:cubicBezTo>
                <a:cubicBezTo>
                  <a:pt x="4858070" y="-19889"/>
                  <a:pt x="5044239" y="26173"/>
                  <a:pt x="5124611" y="0"/>
                </a:cubicBezTo>
                <a:cubicBezTo>
                  <a:pt x="5204983" y="-26173"/>
                  <a:pt x="5370828" y="25713"/>
                  <a:pt x="5485253" y="0"/>
                </a:cubicBezTo>
                <a:cubicBezTo>
                  <a:pt x="5599678" y="-25713"/>
                  <a:pt x="5859332" y="21061"/>
                  <a:pt x="5956415" y="0"/>
                </a:cubicBezTo>
                <a:cubicBezTo>
                  <a:pt x="6053498" y="-21061"/>
                  <a:pt x="6409050" y="14944"/>
                  <a:pt x="6759135" y="0"/>
                </a:cubicBezTo>
                <a:cubicBezTo>
                  <a:pt x="7109220" y="-14944"/>
                  <a:pt x="7243830" y="41296"/>
                  <a:pt x="7561855" y="0"/>
                </a:cubicBezTo>
                <a:cubicBezTo>
                  <a:pt x="7879880" y="-41296"/>
                  <a:pt x="7692202" y="17036"/>
                  <a:pt x="7811978" y="0"/>
                </a:cubicBezTo>
                <a:cubicBezTo>
                  <a:pt x="7931754" y="-17036"/>
                  <a:pt x="8246867" y="7159"/>
                  <a:pt x="8614698" y="0"/>
                </a:cubicBezTo>
                <a:cubicBezTo>
                  <a:pt x="8982529" y="-7159"/>
                  <a:pt x="9009931" y="68838"/>
                  <a:pt x="9196379" y="0"/>
                </a:cubicBezTo>
                <a:cubicBezTo>
                  <a:pt x="9382827" y="-68838"/>
                  <a:pt x="9652464" y="74500"/>
                  <a:pt x="9999099" y="0"/>
                </a:cubicBezTo>
                <a:cubicBezTo>
                  <a:pt x="10345734" y="-74500"/>
                  <a:pt x="10624096" y="121351"/>
                  <a:pt x="11051942" y="0"/>
                </a:cubicBezTo>
                <a:cubicBezTo>
                  <a:pt x="11109883" y="197767"/>
                  <a:pt x="11005935" y="487990"/>
                  <a:pt x="11051942" y="629711"/>
                </a:cubicBezTo>
                <a:cubicBezTo>
                  <a:pt x="11097949" y="771432"/>
                  <a:pt x="10986234" y="1055227"/>
                  <a:pt x="11051942" y="1230798"/>
                </a:cubicBezTo>
                <a:cubicBezTo>
                  <a:pt x="11117650" y="1406369"/>
                  <a:pt x="11034361" y="1563605"/>
                  <a:pt x="11051942" y="1746016"/>
                </a:cubicBezTo>
                <a:cubicBezTo>
                  <a:pt x="11069523" y="1928427"/>
                  <a:pt x="11023457" y="2167225"/>
                  <a:pt x="11051942" y="2289858"/>
                </a:cubicBezTo>
                <a:cubicBezTo>
                  <a:pt x="11080427" y="2412491"/>
                  <a:pt x="11039730" y="2612628"/>
                  <a:pt x="11051942" y="2862322"/>
                </a:cubicBezTo>
                <a:cubicBezTo>
                  <a:pt x="10778564" y="2901374"/>
                  <a:pt x="10543745" y="2780375"/>
                  <a:pt x="10359741" y="2862322"/>
                </a:cubicBezTo>
                <a:cubicBezTo>
                  <a:pt x="10175737" y="2944269"/>
                  <a:pt x="9910909" y="2791019"/>
                  <a:pt x="9667541" y="2862322"/>
                </a:cubicBezTo>
                <a:cubicBezTo>
                  <a:pt x="9424173" y="2933625"/>
                  <a:pt x="9319801" y="2816751"/>
                  <a:pt x="9085860" y="2862322"/>
                </a:cubicBezTo>
                <a:cubicBezTo>
                  <a:pt x="8851919" y="2907893"/>
                  <a:pt x="8893097" y="2856238"/>
                  <a:pt x="8835737" y="2862322"/>
                </a:cubicBezTo>
                <a:cubicBezTo>
                  <a:pt x="8778377" y="2868406"/>
                  <a:pt x="8425314" y="2858529"/>
                  <a:pt x="8254056" y="2862322"/>
                </a:cubicBezTo>
                <a:cubicBezTo>
                  <a:pt x="8082798" y="2866115"/>
                  <a:pt x="7795805" y="2781703"/>
                  <a:pt x="7451336" y="2862322"/>
                </a:cubicBezTo>
                <a:cubicBezTo>
                  <a:pt x="7106867" y="2942941"/>
                  <a:pt x="7135019" y="2795189"/>
                  <a:pt x="6869654" y="2862322"/>
                </a:cubicBezTo>
                <a:cubicBezTo>
                  <a:pt x="6604289" y="2929455"/>
                  <a:pt x="6657791" y="2855958"/>
                  <a:pt x="6509012" y="2862322"/>
                </a:cubicBezTo>
                <a:cubicBezTo>
                  <a:pt x="6360233" y="2868686"/>
                  <a:pt x="6223155" y="2838553"/>
                  <a:pt x="6148370" y="2862322"/>
                </a:cubicBezTo>
                <a:cubicBezTo>
                  <a:pt x="6073585" y="2886091"/>
                  <a:pt x="5644396" y="2850193"/>
                  <a:pt x="5456169" y="2862322"/>
                </a:cubicBezTo>
                <a:cubicBezTo>
                  <a:pt x="5267942" y="2874451"/>
                  <a:pt x="5152699" y="2840218"/>
                  <a:pt x="4985008" y="2862322"/>
                </a:cubicBezTo>
                <a:cubicBezTo>
                  <a:pt x="4817317" y="2884426"/>
                  <a:pt x="4725565" y="2827592"/>
                  <a:pt x="4624365" y="2862322"/>
                </a:cubicBezTo>
                <a:cubicBezTo>
                  <a:pt x="4523165" y="2897052"/>
                  <a:pt x="4097691" y="2818930"/>
                  <a:pt x="3932165" y="2862322"/>
                </a:cubicBezTo>
                <a:cubicBezTo>
                  <a:pt x="3766639" y="2905714"/>
                  <a:pt x="3480197" y="2815979"/>
                  <a:pt x="3350483" y="2862322"/>
                </a:cubicBezTo>
                <a:cubicBezTo>
                  <a:pt x="3220769" y="2908665"/>
                  <a:pt x="2950110" y="2850640"/>
                  <a:pt x="2768802" y="2862322"/>
                </a:cubicBezTo>
                <a:cubicBezTo>
                  <a:pt x="2587494" y="2874004"/>
                  <a:pt x="2526389" y="2835967"/>
                  <a:pt x="2408160" y="2862322"/>
                </a:cubicBezTo>
                <a:cubicBezTo>
                  <a:pt x="2289931" y="2888677"/>
                  <a:pt x="2125231" y="2861780"/>
                  <a:pt x="1936998" y="2862322"/>
                </a:cubicBezTo>
                <a:cubicBezTo>
                  <a:pt x="1748765" y="2862864"/>
                  <a:pt x="1325469" y="2844087"/>
                  <a:pt x="1134278" y="2862322"/>
                </a:cubicBezTo>
                <a:cubicBezTo>
                  <a:pt x="943087" y="2880557"/>
                  <a:pt x="953091" y="2859551"/>
                  <a:pt x="773636" y="2862322"/>
                </a:cubicBezTo>
                <a:cubicBezTo>
                  <a:pt x="594181" y="2865093"/>
                  <a:pt x="213829" y="2815338"/>
                  <a:pt x="0" y="2862322"/>
                </a:cubicBezTo>
                <a:cubicBezTo>
                  <a:pt x="-40657" y="2680112"/>
                  <a:pt x="4703" y="2473664"/>
                  <a:pt x="0" y="2347104"/>
                </a:cubicBezTo>
                <a:cubicBezTo>
                  <a:pt x="-4703" y="2220544"/>
                  <a:pt x="23649" y="2048624"/>
                  <a:pt x="0" y="1803263"/>
                </a:cubicBezTo>
                <a:cubicBezTo>
                  <a:pt x="-23649" y="1557902"/>
                  <a:pt x="39363" y="1486428"/>
                  <a:pt x="0" y="1288045"/>
                </a:cubicBezTo>
                <a:cubicBezTo>
                  <a:pt x="-39363" y="1089662"/>
                  <a:pt x="42635" y="936879"/>
                  <a:pt x="0" y="686957"/>
                </a:cubicBezTo>
                <a:cubicBezTo>
                  <a:pt x="-42635" y="437035"/>
                  <a:pt x="61141" y="192428"/>
                  <a:pt x="0" y="0"/>
                </a:cubicBezTo>
                <a:close/>
              </a:path>
            </a:pathLst>
          </a:custGeom>
          <a:solidFill>
            <a:schemeClr val="accent3">
              <a:lumMod val="60000"/>
              <a:lumOff val="4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ctr"/>
            <a:r>
              <a:rPr kumimoji="0" lang="en-US" altLang="en-US" sz="36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rPr>
              <a:t>Duyên</a:t>
            </a:r>
            <a:r>
              <a:rPr kumimoji="0" lang="en-US" altLang="en-US" sz="3600" b="0" i="0" u="none" strike="noStrike" kern="1200" cap="none" spc="0" normalizeH="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rPr>
              <a:t>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a:t>
            </a:r>
            <a:endParaRPr lang="en-US" sz="3600">
              <a:effectLst>
                <a:outerShdw blurRad="38100" dist="38100" dir="2700000" algn="tl">
                  <a:srgbClr val="000000">
                    <a:alpha val="43137"/>
                  </a:srgbClr>
                </a:outerShdw>
              </a:effectLst>
              <a:latin typeface="UVF TypoSlabserif" panose="02000403050000020004" pitchFamily="2" charset="0"/>
            </a:endParaRPr>
          </a:p>
        </p:txBody>
      </p:sp>
      <p:sp>
        <p:nvSpPr>
          <p:cNvPr id="18" name="Rounded Rectangle 2">
            <a:extLst>
              <a:ext uri="{FF2B5EF4-FFF2-40B4-BE49-F238E27FC236}">
                <a16:creationId xmlns:a16="http://schemas.microsoft.com/office/drawing/2014/main" id="{F6DBF025-B7CA-4F4E-9F17-76C28FB20A8E}"/>
              </a:ext>
            </a:extLst>
          </p:cNvPr>
          <p:cNvSpPr/>
          <p:nvPr/>
        </p:nvSpPr>
        <p:spPr>
          <a:xfrm>
            <a:off x="0" y="455657"/>
            <a:ext cx="2396836" cy="600139"/>
          </a:xfrm>
          <a:custGeom>
            <a:avLst/>
            <a:gdLst>
              <a:gd name="connsiteX0" fmla="*/ 0 w 2396836"/>
              <a:gd name="connsiteY0" fmla="*/ 0 h 600139"/>
              <a:gd name="connsiteX1" fmla="*/ 482256 w 2396836"/>
              <a:gd name="connsiteY1" fmla="*/ 0 h 600139"/>
              <a:gd name="connsiteX2" fmla="*/ 1048384 w 2396836"/>
              <a:gd name="connsiteY2" fmla="*/ 0 h 600139"/>
              <a:gd name="connsiteX3" fmla="*/ 1551608 w 2396836"/>
              <a:gd name="connsiteY3" fmla="*/ 0 h 600139"/>
              <a:gd name="connsiteX4" fmla="*/ 2096767 w 2396836"/>
              <a:gd name="connsiteY4" fmla="*/ 0 h 600139"/>
              <a:gd name="connsiteX5" fmla="*/ 2396836 w 2396836"/>
              <a:gd name="connsiteY5" fmla="*/ 300070 h 600139"/>
              <a:gd name="connsiteX6" fmla="*/ 2096767 w 2396836"/>
              <a:gd name="connsiteY6" fmla="*/ 600139 h 600139"/>
              <a:gd name="connsiteX7" fmla="*/ 1572575 w 2396836"/>
              <a:gd name="connsiteY7" fmla="*/ 600139 h 600139"/>
              <a:gd name="connsiteX8" fmla="*/ 1090319 w 2396836"/>
              <a:gd name="connsiteY8" fmla="*/ 600139 h 600139"/>
              <a:gd name="connsiteX9" fmla="*/ 566127 w 2396836"/>
              <a:gd name="connsiteY9" fmla="*/ 600139 h 600139"/>
              <a:gd name="connsiteX10" fmla="*/ 0 w 2396836"/>
              <a:gd name="connsiteY10" fmla="*/ 600139 h 600139"/>
              <a:gd name="connsiteX11" fmla="*/ 0 w 2396836"/>
              <a:gd name="connsiteY11" fmla="*/ 318074 h 600139"/>
              <a:gd name="connsiteX12" fmla="*/ 0 w 2396836"/>
              <a:gd name="connsiteY12"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6836" h="600139" fill="none" extrusionOk="0">
                <a:moveTo>
                  <a:pt x="0" y="0"/>
                </a:moveTo>
                <a:cubicBezTo>
                  <a:pt x="166413" y="-34736"/>
                  <a:pt x="385573" y="8172"/>
                  <a:pt x="482256" y="0"/>
                </a:cubicBezTo>
                <a:cubicBezTo>
                  <a:pt x="578939" y="-8172"/>
                  <a:pt x="828390" y="53597"/>
                  <a:pt x="1048384" y="0"/>
                </a:cubicBezTo>
                <a:cubicBezTo>
                  <a:pt x="1268378" y="-53597"/>
                  <a:pt x="1314110" y="21832"/>
                  <a:pt x="1551608" y="0"/>
                </a:cubicBezTo>
                <a:cubicBezTo>
                  <a:pt x="1789106" y="-21832"/>
                  <a:pt x="1897275" y="11826"/>
                  <a:pt x="2096767" y="0"/>
                </a:cubicBezTo>
                <a:cubicBezTo>
                  <a:pt x="2225930" y="75267"/>
                  <a:pt x="2229221" y="194708"/>
                  <a:pt x="2396836" y="300070"/>
                </a:cubicBezTo>
                <a:cubicBezTo>
                  <a:pt x="2301663" y="452062"/>
                  <a:pt x="2168095" y="495253"/>
                  <a:pt x="2096767" y="600139"/>
                </a:cubicBezTo>
                <a:cubicBezTo>
                  <a:pt x="1971923" y="610200"/>
                  <a:pt x="1690681" y="567968"/>
                  <a:pt x="1572575" y="600139"/>
                </a:cubicBezTo>
                <a:cubicBezTo>
                  <a:pt x="1454469" y="632310"/>
                  <a:pt x="1232603" y="582903"/>
                  <a:pt x="1090319" y="600139"/>
                </a:cubicBezTo>
                <a:cubicBezTo>
                  <a:pt x="948035" y="617375"/>
                  <a:pt x="816618" y="549778"/>
                  <a:pt x="566127" y="600139"/>
                </a:cubicBezTo>
                <a:cubicBezTo>
                  <a:pt x="315636" y="650500"/>
                  <a:pt x="259616" y="595931"/>
                  <a:pt x="0" y="600139"/>
                </a:cubicBezTo>
                <a:cubicBezTo>
                  <a:pt x="-15761" y="469535"/>
                  <a:pt x="27564" y="452698"/>
                  <a:pt x="0" y="318074"/>
                </a:cubicBezTo>
                <a:cubicBezTo>
                  <a:pt x="-27564" y="183450"/>
                  <a:pt x="12009" y="129661"/>
                  <a:pt x="0" y="0"/>
                </a:cubicBezTo>
                <a:close/>
              </a:path>
              <a:path w="2396836" h="600139" stroke="0" extrusionOk="0">
                <a:moveTo>
                  <a:pt x="0" y="0"/>
                </a:moveTo>
                <a:cubicBezTo>
                  <a:pt x="233013" y="-8724"/>
                  <a:pt x="391432" y="21079"/>
                  <a:pt x="524192" y="0"/>
                </a:cubicBezTo>
                <a:cubicBezTo>
                  <a:pt x="656952" y="-21079"/>
                  <a:pt x="906424" y="9581"/>
                  <a:pt x="1069351" y="0"/>
                </a:cubicBezTo>
                <a:cubicBezTo>
                  <a:pt x="1232278" y="-9581"/>
                  <a:pt x="1440121" y="57309"/>
                  <a:pt x="1635478" y="0"/>
                </a:cubicBezTo>
                <a:cubicBezTo>
                  <a:pt x="1830835" y="-57309"/>
                  <a:pt x="1986102" y="7566"/>
                  <a:pt x="2096767" y="0"/>
                </a:cubicBezTo>
                <a:cubicBezTo>
                  <a:pt x="2212682" y="70913"/>
                  <a:pt x="2242121" y="193640"/>
                  <a:pt x="2396836" y="300070"/>
                </a:cubicBezTo>
                <a:cubicBezTo>
                  <a:pt x="2334753" y="416448"/>
                  <a:pt x="2181732" y="480442"/>
                  <a:pt x="2096767" y="600139"/>
                </a:cubicBezTo>
                <a:cubicBezTo>
                  <a:pt x="1999128" y="632932"/>
                  <a:pt x="1767768" y="568837"/>
                  <a:pt x="1614511" y="600139"/>
                </a:cubicBezTo>
                <a:cubicBezTo>
                  <a:pt x="1461254" y="631441"/>
                  <a:pt x="1219109" y="540499"/>
                  <a:pt x="1090319" y="600139"/>
                </a:cubicBezTo>
                <a:cubicBezTo>
                  <a:pt x="961529" y="659779"/>
                  <a:pt x="843552" y="578555"/>
                  <a:pt x="608062" y="600139"/>
                </a:cubicBezTo>
                <a:cubicBezTo>
                  <a:pt x="372572" y="621723"/>
                  <a:pt x="168577" y="537825"/>
                  <a:pt x="0" y="600139"/>
                </a:cubicBezTo>
                <a:cubicBezTo>
                  <a:pt x="-9044" y="470303"/>
                  <a:pt x="8382" y="416574"/>
                  <a:pt x="0" y="300070"/>
                </a:cubicBezTo>
                <a:cubicBezTo>
                  <a:pt x="-8382" y="183566"/>
                  <a:pt x="35909" y="146447"/>
                  <a:pt x="0" y="0"/>
                </a:cubicBezTo>
                <a:close/>
              </a:path>
            </a:pathLst>
          </a:custGeom>
          <a:solidFill>
            <a:schemeClr val="tx2">
              <a:lumMod val="20000"/>
              <a:lumOff val="80000"/>
            </a:schemeClr>
          </a:solidFill>
          <a:ln w="19050">
            <a:prstDash val="dashDot"/>
            <a:extLst>
              <a:ext uri="{C807C97D-BFC1-408E-A445-0C87EB9F89A2}">
                <ask:lineSketchStyleProps xmlns:ask="http://schemas.microsoft.com/office/drawing/2018/sketchyshapes" sd="970588462">
                  <a:prstGeom prst="homePlate">
                    <a:avLst/>
                  </a:prstGeom>
                  <ask:type>
                    <ask:lineSketchScribble/>
                  </ask:type>
                </ask:lineSketchStyleProps>
              </a:ext>
            </a:extLs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Loko" panose="02040603050506020204" pitchFamily="18" charset="0"/>
                <a:cs typeface="#9Slide03 Arima Madurai Black" panose="00000A00000000000000" pitchFamily="2" charset="0"/>
              </a:rPr>
              <a:t>Ghi nhớ</a:t>
            </a:r>
          </a:p>
        </p:txBody>
      </p:sp>
      <p:pic>
        <p:nvPicPr>
          <p:cNvPr id="19" name="Picture 18" descr="Icon&#10;&#10;Description automatically generated">
            <a:extLst>
              <a:ext uri="{FF2B5EF4-FFF2-40B4-BE49-F238E27FC236}">
                <a16:creationId xmlns:a16="http://schemas.microsoft.com/office/drawing/2014/main" id="{E80EFDB6-0B06-476D-980C-AD4073AA9A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sp>
        <p:nvSpPr>
          <p:cNvPr id="20" name="Google Shape;955;p29">
            <a:extLst>
              <a:ext uri="{FF2B5EF4-FFF2-40B4-BE49-F238E27FC236}">
                <a16:creationId xmlns:a16="http://schemas.microsoft.com/office/drawing/2014/main" id="{35DEEA4E-8F0A-4126-86FC-49E939E03928}"/>
              </a:ext>
            </a:extLst>
          </p:cNvPr>
          <p:cNvSpPr/>
          <p:nvPr/>
        </p:nvSpPr>
        <p:spPr>
          <a:xfrm>
            <a:off x="4295015" y="941959"/>
            <a:ext cx="6166349" cy="1888842"/>
          </a:xfrm>
          <a:prstGeom prst="rect">
            <a:avLst/>
          </a:prstGeom>
          <a:effectLst>
            <a:glow rad="228600">
              <a:schemeClr val="accent1">
                <a:satMod val="175000"/>
                <a:alpha val="53000"/>
              </a:schemeClr>
            </a:glow>
          </a:effectLst>
        </p:spPr>
        <p:txBody>
          <a:bodyPr>
            <a:prstTxWarp prst="textPlain">
              <a:avLst/>
            </a:prstTxWarp>
            <a:scene3d>
              <a:camera prst="perspectiveFront"/>
              <a:lightRig rig="threePt" dir="t"/>
            </a:scene3d>
          </a:bodyPr>
          <a:lstStyle/>
          <a:p>
            <a:pPr lvl="0" algn="ctr"/>
            <a:r>
              <a:rPr lang="en-US" b="1" i="0">
                <a:ln>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outerShdw blurRad="38100" dist="38100" dir="2700000" algn="tl">
                    <a:srgbClr val="000000">
                      <a:alpha val="43137"/>
                    </a:srgbClr>
                  </a:outerShdw>
                </a:effectLst>
                <a:latin typeface="#9Slide06 SVNFresh Script" pitchFamily="2" charset="0"/>
              </a:rPr>
              <a:t>Miền Trung</a:t>
            </a:r>
            <a:endParaRPr b="1" i="0">
              <a:ln>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outerShdw blurRad="38100" dist="38100" dir="2700000" algn="tl">
                  <a:srgbClr val="000000">
                    <a:alpha val="43137"/>
                  </a:srgbClr>
                </a:outerShdw>
              </a:effectLst>
              <a:latin typeface="#9Slide06 SVNFresh Script" pitchFamily="2" charset="0"/>
            </a:endParaRPr>
          </a:p>
        </p:txBody>
      </p:sp>
      <p:grpSp>
        <p:nvGrpSpPr>
          <p:cNvPr id="8" name="Group 7">
            <a:extLst>
              <a:ext uri="{FF2B5EF4-FFF2-40B4-BE49-F238E27FC236}">
                <a16:creationId xmlns:a16="http://schemas.microsoft.com/office/drawing/2014/main" id="{A90E8BC6-6B7C-43A2-8E49-B206CBDEDC62}"/>
              </a:ext>
            </a:extLst>
          </p:cNvPr>
          <p:cNvGrpSpPr/>
          <p:nvPr/>
        </p:nvGrpSpPr>
        <p:grpSpPr>
          <a:xfrm>
            <a:off x="2944380" y="128755"/>
            <a:ext cx="9794733" cy="1399315"/>
            <a:chOff x="2944380" y="128755"/>
            <a:chExt cx="9794733" cy="1399315"/>
          </a:xfrm>
        </p:grpSpPr>
        <p:sp>
          <p:nvSpPr>
            <p:cNvPr id="22" name="Google Shape;862;p28">
              <a:extLst>
                <a:ext uri="{FF2B5EF4-FFF2-40B4-BE49-F238E27FC236}">
                  <a16:creationId xmlns:a16="http://schemas.microsoft.com/office/drawing/2014/main" id="{282381DD-E2FF-4FF7-8145-98F41049CDDC}"/>
                </a:ext>
              </a:extLst>
            </p:cNvPr>
            <p:cNvSpPr txBox="1"/>
            <p:nvPr/>
          </p:nvSpPr>
          <p:spPr>
            <a:xfrm>
              <a:off x="2944380" y="128755"/>
              <a:ext cx="9794733" cy="1399315"/>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54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Dải đồng bằng duyên hải</a:t>
              </a:r>
              <a:endParaRPr sz="54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grpSp>
          <p:nvGrpSpPr>
            <p:cNvPr id="23" name="Google Shape;766;p25">
              <a:extLst>
                <a:ext uri="{FF2B5EF4-FFF2-40B4-BE49-F238E27FC236}">
                  <a16:creationId xmlns:a16="http://schemas.microsoft.com/office/drawing/2014/main" id="{7D6E3990-8C96-4304-8F98-1D83CDBA3382}"/>
                </a:ext>
              </a:extLst>
            </p:cNvPr>
            <p:cNvGrpSpPr/>
            <p:nvPr/>
          </p:nvGrpSpPr>
          <p:grpSpPr>
            <a:xfrm>
              <a:off x="4737145" y="703384"/>
              <a:ext cx="357370" cy="352411"/>
              <a:chOff x="3688121" y="2981597"/>
              <a:chExt cx="3319085" cy="3319080"/>
            </a:xfrm>
          </p:grpSpPr>
          <p:sp>
            <p:nvSpPr>
              <p:cNvPr id="24" name="Google Shape;767;p25">
                <a:extLst>
                  <a:ext uri="{FF2B5EF4-FFF2-40B4-BE49-F238E27FC236}">
                    <a16:creationId xmlns:a16="http://schemas.microsoft.com/office/drawing/2014/main" id="{FA344A67-C6FE-46B5-9462-76E9B2485E44}"/>
                  </a:ext>
                </a:extLst>
              </p:cNvPr>
              <p:cNvSpPr/>
              <p:nvPr/>
            </p:nvSpPr>
            <p:spPr>
              <a:xfrm>
                <a:off x="3688121" y="2981597"/>
                <a:ext cx="3319085" cy="3319080"/>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5" name="Google Shape;768;p25">
                <a:extLst>
                  <a:ext uri="{FF2B5EF4-FFF2-40B4-BE49-F238E27FC236}">
                    <a16:creationId xmlns:a16="http://schemas.microsoft.com/office/drawing/2014/main" id="{896CA59D-4325-482E-8B19-90F03F91995A}"/>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6" name="Google Shape;769;p25">
                <a:extLst>
                  <a:ext uri="{FF2B5EF4-FFF2-40B4-BE49-F238E27FC236}">
                    <a16:creationId xmlns:a16="http://schemas.microsoft.com/office/drawing/2014/main" id="{B99716E9-F2B5-423A-A4F3-0630CE5EE664}"/>
                  </a:ext>
                </a:extLst>
              </p:cNvPr>
              <p:cNvGrpSpPr/>
              <p:nvPr/>
            </p:nvGrpSpPr>
            <p:grpSpPr>
              <a:xfrm>
                <a:off x="3772727" y="3222908"/>
                <a:ext cx="1113024" cy="1160787"/>
                <a:chOff x="6515927" y="3100079"/>
                <a:chExt cx="1113024" cy="1160787"/>
              </a:xfrm>
            </p:grpSpPr>
            <p:sp>
              <p:nvSpPr>
                <p:cNvPr id="34" name="Google Shape;770;p25">
                  <a:extLst>
                    <a:ext uri="{FF2B5EF4-FFF2-40B4-BE49-F238E27FC236}">
                      <a16:creationId xmlns:a16="http://schemas.microsoft.com/office/drawing/2014/main" id="{96B0495C-36E3-48B2-89CD-CCE123E8B5E5}"/>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5" name="Google Shape;771;p25">
                  <a:extLst>
                    <a:ext uri="{FF2B5EF4-FFF2-40B4-BE49-F238E27FC236}">
                      <a16:creationId xmlns:a16="http://schemas.microsoft.com/office/drawing/2014/main" id="{95860FD1-8E0D-4B9B-93CE-5693C01A49C0}"/>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7" name="Google Shape;772;p25">
                <a:extLst>
                  <a:ext uri="{FF2B5EF4-FFF2-40B4-BE49-F238E27FC236}">
                    <a16:creationId xmlns:a16="http://schemas.microsoft.com/office/drawing/2014/main" id="{19F81E06-1123-44EB-B0EA-3ABD857AEA27}"/>
                  </a:ext>
                </a:extLst>
              </p:cNvPr>
              <p:cNvGrpSpPr/>
              <p:nvPr/>
            </p:nvGrpSpPr>
            <p:grpSpPr>
              <a:xfrm>
                <a:off x="5805957" y="3222908"/>
                <a:ext cx="1113021" cy="1160787"/>
                <a:chOff x="8549157" y="3100079"/>
                <a:chExt cx="1113021" cy="1160787"/>
              </a:xfrm>
            </p:grpSpPr>
            <p:sp>
              <p:nvSpPr>
                <p:cNvPr id="32" name="Google Shape;773;p25">
                  <a:extLst>
                    <a:ext uri="{FF2B5EF4-FFF2-40B4-BE49-F238E27FC236}">
                      <a16:creationId xmlns:a16="http://schemas.microsoft.com/office/drawing/2014/main" id="{D273B4F1-4A7F-416F-93A7-04FAA4D162EA}"/>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3" name="Google Shape;774;p25">
                  <a:extLst>
                    <a:ext uri="{FF2B5EF4-FFF2-40B4-BE49-F238E27FC236}">
                      <a16:creationId xmlns:a16="http://schemas.microsoft.com/office/drawing/2014/main" id="{97ECF6EE-740F-4684-A4D5-DBDE928E0524}"/>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8" name="Google Shape;775;p25">
                <a:extLst>
                  <a:ext uri="{FF2B5EF4-FFF2-40B4-BE49-F238E27FC236}">
                    <a16:creationId xmlns:a16="http://schemas.microsoft.com/office/drawing/2014/main" id="{3CF95618-53E9-4F50-9D8B-5D58F5AF05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9" name="Google Shape;776;p25">
                <a:extLst>
                  <a:ext uri="{FF2B5EF4-FFF2-40B4-BE49-F238E27FC236}">
                    <a16:creationId xmlns:a16="http://schemas.microsoft.com/office/drawing/2014/main" id="{F11D6DE2-8597-45A9-B969-E7EAC84A4A89}"/>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0" name="Google Shape;777;p25">
                <a:extLst>
                  <a:ext uri="{FF2B5EF4-FFF2-40B4-BE49-F238E27FC236}">
                    <a16:creationId xmlns:a16="http://schemas.microsoft.com/office/drawing/2014/main" id="{F5D01A8A-927D-4BF9-9E73-ED8C0A13A11D}"/>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1" name="Google Shape;778;p25">
                <a:extLst>
                  <a:ext uri="{FF2B5EF4-FFF2-40B4-BE49-F238E27FC236}">
                    <a16:creationId xmlns:a16="http://schemas.microsoft.com/office/drawing/2014/main" id="{3A834641-BBB2-4653-990B-D7A936BEF965}"/>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 presetClass="entr" presetSubtype="1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20">
                                            <p:txEl>
                                              <p:pRg st="0" end="0"/>
                                            </p:txEl>
                                          </p:spTgt>
                                        </p:tgtEl>
                                        <p:attrNameLst>
                                          <p:attrName>style.visibility</p:attrName>
                                        </p:attrNameLst>
                                      </p:cBhvr>
                                      <p:to>
                                        <p:strVal val="visible"/>
                                      </p:to>
                                    </p:set>
                                    <p:anim calcmode="lin" valueType="num">
                                      <p:cBhvr>
                                        <p:cTn id="23"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0">
                                            <p:txEl>
                                              <p:pRg st="0" end="0"/>
                                            </p:txEl>
                                          </p:spTgt>
                                        </p:tgtEl>
                                      </p:cBhvr>
                                    </p:animEffect>
                                  </p:childTnLst>
                                </p:cTn>
                              </p:par>
                            </p:childTnLst>
                          </p:cTn>
                        </p:par>
                        <p:par>
                          <p:cTn id="28" fill="hold">
                            <p:stCondLst>
                              <p:cond delay="3900"/>
                            </p:stCondLst>
                            <p:childTnLst>
                              <p:par>
                                <p:cTn id="29" presetID="41" presetClass="entr" presetSubtype="0" fill="hold" grpId="1" nodeType="after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7"/>
                                        </p:tgtEl>
                                        <p:attrNameLst>
                                          <p:attrName>ppt_y</p:attrName>
                                        </p:attrNameLst>
                                      </p:cBhvr>
                                      <p:tavLst>
                                        <p:tav tm="0">
                                          <p:val>
                                            <p:strVal val="#ppt_y"/>
                                          </p:val>
                                        </p:tav>
                                        <p:tav tm="100000">
                                          <p:val>
                                            <p:strVal val="#ppt_y"/>
                                          </p:val>
                                        </p:tav>
                                      </p:tavLst>
                                    </p:anim>
                                    <p:anim calcmode="lin" valueType="num">
                                      <p:cBhvr>
                                        <p:cTn id="3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3" name="Google Shape;862;p28">
            <a:extLst>
              <a:ext uri="{FF2B5EF4-FFF2-40B4-BE49-F238E27FC236}">
                <a16:creationId xmlns:a16="http://schemas.microsoft.com/office/drawing/2014/main" id="{31E2E222-E922-418E-8B8B-D86474045F94}"/>
              </a:ext>
            </a:extLst>
          </p:cNvPr>
          <p:cNvSpPr txBox="1"/>
          <p:nvPr/>
        </p:nvSpPr>
        <p:spPr>
          <a:xfrm>
            <a:off x="663405" y="0"/>
            <a:ext cx="9794733" cy="1399315"/>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lvl="0"/>
            <a:r>
              <a:rPr lang="en" sz="44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Đúng ghi </a:t>
            </a:r>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Đ</a:t>
            </a:r>
            <a:r>
              <a:rPr lang="en" sz="54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r>
              <a:rPr lang="en" sz="44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Sai ghi </a:t>
            </a:r>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S</a:t>
            </a:r>
            <a:endParaRPr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endParaRPr>
          </a:p>
        </p:txBody>
      </p:sp>
      <p:sp>
        <p:nvSpPr>
          <p:cNvPr id="14" name="TextBox 13">
            <a:extLst>
              <a:ext uri="{FF2B5EF4-FFF2-40B4-BE49-F238E27FC236}">
                <a16:creationId xmlns:a16="http://schemas.microsoft.com/office/drawing/2014/main" id="{815DCC80-5AB1-4218-925B-4B82D771BBB5}"/>
              </a:ext>
            </a:extLst>
          </p:cNvPr>
          <p:cNvSpPr txBox="1"/>
          <p:nvPr/>
        </p:nvSpPr>
        <p:spPr>
          <a:xfrm>
            <a:off x="435599" y="2550421"/>
            <a:ext cx="9840922" cy="892552"/>
          </a:xfrm>
          <a:custGeom>
            <a:avLst/>
            <a:gdLst>
              <a:gd name="connsiteX0" fmla="*/ 0 w 9840922"/>
              <a:gd name="connsiteY0" fmla="*/ 0 h 892552"/>
              <a:gd name="connsiteX1" fmla="*/ 677287 w 9840922"/>
              <a:gd name="connsiteY1" fmla="*/ 0 h 892552"/>
              <a:gd name="connsiteX2" fmla="*/ 1256165 w 9840922"/>
              <a:gd name="connsiteY2" fmla="*/ 0 h 892552"/>
              <a:gd name="connsiteX3" fmla="*/ 1835043 w 9840922"/>
              <a:gd name="connsiteY3" fmla="*/ 0 h 892552"/>
              <a:gd name="connsiteX4" fmla="*/ 2610739 w 9840922"/>
              <a:gd name="connsiteY4" fmla="*/ 0 h 892552"/>
              <a:gd name="connsiteX5" fmla="*/ 3386435 w 9840922"/>
              <a:gd name="connsiteY5" fmla="*/ 0 h 892552"/>
              <a:gd name="connsiteX6" fmla="*/ 3965313 w 9840922"/>
              <a:gd name="connsiteY6" fmla="*/ 0 h 892552"/>
              <a:gd name="connsiteX7" fmla="*/ 4642600 w 9840922"/>
              <a:gd name="connsiteY7" fmla="*/ 0 h 892552"/>
              <a:gd name="connsiteX8" fmla="*/ 5221477 w 9840922"/>
              <a:gd name="connsiteY8" fmla="*/ 0 h 892552"/>
              <a:gd name="connsiteX9" fmla="*/ 5898764 w 9840922"/>
              <a:gd name="connsiteY9" fmla="*/ 0 h 892552"/>
              <a:gd name="connsiteX10" fmla="*/ 6182415 w 9840922"/>
              <a:gd name="connsiteY10" fmla="*/ 0 h 892552"/>
              <a:gd name="connsiteX11" fmla="*/ 6564474 w 9840922"/>
              <a:gd name="connsiteY11" fmla="*/ 0 h 892552"/>
              <a:gd name="connsiteX12" fmla="*/ 7241761 w 9840922"/>
              <a:gd name="connsiteY12" fmla="*/ 0 h 892552"/>
              <a:gd name="connsiteX13" fmla="*/ 7525411 w 9840922"/>
              <a:gd name="connsiteY13" fmla="*/ 0 h 892552"/>
              <a:gd name="connsiteX14" fmla="*/ 8202698 w 9840922"/>
              <a:gd name="connsiteY14" fmla="*/ 0 h 892552"/>
              <a:gd name="connsiteX15" fmla="*/ 8584757 w 9840922"/>
              <a:gd name="connsiteY15" fmla="*/ 0 h 892552"/>
              <a:gd name="connsiteX16" fmla="*/ 9163635 w 9840922"/>
              <a:gd name="connsiteY16" fmla="*/ 0 h 892552"/>
              <a:gd name="connsiteX17" fmla="*/ 9840922 w 9840922"/>
              <a:gd name="connsiteY17" fmla="*/ 0 h 892552"/>
              <a:gd name="connsiteX18" fmla="*/ 9840922 w 9840922"/>
              <a:gd name="connsiteY18" fmla="*/ 437350 h 892552"/>
              <a:gd name="connsiteX19" fmla="*/ 9840922 w 9840922"/>
              <a:gd name="connsiteY19" fmla="*/ 892552 h 892552"/>
              <a:gd name="connsiteX20" fmla="*/ 9065226 w 9840922"/>
              <a:gd name="connsiteY20" fmla="*/ 892552 h 892552"/>
              <a:gd name="connsiteX21" fmla="*/ 8584757 w 9840922"/>
              <a:gd name="connsiteY21" fmla="*/ 892552 h 892552"/>
              <a:gd name="connsiteX22" fmla="*/ 7907470 w 9840922"/>
              <a:gd name="connsiteY22" fmla="*/ 892552 h 892552"/>
              <a:gd name="connsiteX23" fmla="*/ 7623820 w 9840922"/>
              <a:gd name="connsiteY23" fmla="*/ 892552 h 892552"/>
              <a:gd name="connsiteX24" fmla="*/ 7241761 w 9840922"/>
              <a:gd name="connsiteY24" fmla="*/ 892552 h 892552"/>
              <a:gd name="connsiteX25" fmla="*/ 6564474 w 9840922"/>
              <a:gd name="connsiteY25" fmla="*/ 892552 h 892552"/>
              <a:gd name="connsiteX26" fmla="*/ 5985596 w 9840922"/>
              <a:gd name="connsiteY26" fmla="*/ 892552 h 892552"/>
              <a:gd name="connsiteX27" fmla="*/ 5406718 w 9840922"/>
              <a:gd name="connsiteY27" fmla="*/ 892552 h 892552"/>
              <a:gd name="connsiteX28" fmla="*/ 4631022 w 9840922"/>
              <a:gd name="connsiteY28" fmla="*/ 892552 h 892552"/>
              <a:gd name="connsiteX29" fmla="*/ 3953735 w 9840922"/>
              <a:gd name="connsiteY29" fmla="*/ 892552 h 892552"/>
              <a:gd name="connsiteX30" fmla="*/ 3178039 w 9840922"/>
              <a:gd name="connsiteY30" fmla="*/ 892552 h 892552"/>
              <a:gd name="connsiteX31" fmla="*/ 2500752 w 9840922"/>
              <a:gd name="connsiteY31" fmla="*/ 892552 h 892552"/>
              <a:gd name="connsiteX32" fmla="*/ 2020283 w 9840922"/>
              <a:gd name="connsiteY32" fmla="*/ 892552 h 892552"/>
              <a:gd name="connsiteX33" fmla="*/ 1342996 w 9840922"/>
              <a:gd name="connsiteY33" fmla="*/ 892552 h 892552"/>
              <a:gd name="connsiteX34" fmla="*/ 567300 w 9840922"/>
              <a:gd name="connsiteY34" fmla="*/ 892552 h 892552"/>
              <a:gd name="connsiteX35" fmla="*/ 0 w 9840922"/>
              <a:gd name="connsiteY35" fmla="*/ 892552 h 892552"/>
              <a:gd name="connsiteX36" fmla="*/ 0 w 9840922"/>
              <a:gd name="connsiteY36" fmla="*/ 473053 h 892552"/>
              <a:gd name="connsiteX37" fmla="*/ 0 w 9840922"/>
              <a:gd name="connsiteY37"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40922" h="892552" fill="none" extrusionOk="0">
                <a:moveTo>
                  <a:pt x="0" y="0"/>
                </a:moveTo>
                <a:cubicBezTo>
                  <a:pt x="164701" y="-61360"/>
                  <a:pt x="535878" y="44024"/>
                  <a:pt x="677287" y="0"/>
                </a:cubicBezTo>
                <a:cubicBezTo>
                  <a:pt x="818696" y="-44024"/>
                  <a:pt x="1111323" y="12493"/>
                  <a:pt x="1256165" y="0"/>
                </a:cubicBezTo>
                <a:cubicBezTo>
                  <a:pt x="1401007" y="-12493"/>
                  <a:pt x="1566194" y="59674"/>
                  <a:pt x="1835043" y="0"/>
                </a:cubicBezTo>
                <a:cubicBezTo>
                  <a:pt x="2103892" y="-59674"/>
                  <a:pt x="2434999" y="37312"/>
                  <a:pt x="2610739" y="0"/>
                </a:cubicBezTo>
                <a:cubicBezTo>
                  <a:pt x="2786479" y="-37312"/>
                  <a:pt x="3175904" y="46548"/>
                  <a:pt x="3386435" y="0"/>
                </a:cubicBezTo>
                <a:cubicBezTo>
                  <a:pt x="3596966" y="-46548"/>
                  <a:pt x="3818987" y="16920"/>
                  <a:pt x="3965313" y="0"/>
                </a:cubicBezTo>
                <a:cubicBezTo>
                  <a:pt x="4111639" y="-16920"/>
                  <a:pt x="4485842" y="26924"/>
                  <a:pt x="4642600" y="0"/>
                </a:cubicBezTo>
                <a:cubicBezTo>
                  <a:pt x="4799358" y="-26924"/>
                  <a:pt x="4957364" y="36319"/>
                  <a:pt x="5221477" y="0"/>
                </a:cubicBezTo>
                <a:cubicBezTo>
                  <a:pt x="5485590" y="-36319"/>
                  <a:pt x="5653284" y="19871"/>
                  <a:pt x="5898764" y="0"/>
                </a:cubicBezTo>
                <a:cubicBezTo>
                  <a:pt x="6144244" y="-19871"/>
                  <a:pt x="6043338" y="20973"/>
                  <a:pt x="6182415" y="0"/>
                </a:cubicBezTo>
                <a:cubicBezTo>
                  <a:pt x="6321492" y="-20973"/>
                  <a:pt x="6393998" y="39269"/>
                  <a:pt x="6564474" y="0"/>
                </a:cubicBezTo>
                <a:cubicBezTo>
                  <a:pt x="6734950" y="-39269"/>
                  <a:pt x="6951466" y="1956"/>
                  <a:pt x="7241761" y="0"/>
                </a:cubicBezTo>
                <a:cubicBezTo>
                  <a:pt x="7532056" y="-1956"/>
                  <a:pt x="7398141" y="26161"/>
                  <a:pt x="7525411" y="0"/>
                </a:cubicBezTo>
                <a:cubicBezTo>
                  <a:pt x="7652681" y="-26161"/>
                  <a:pt x="7997270" y="53025"/>
                  <a:pt x="8202698" y="0"/>
                </a:cubicBezTo>
                <a:cubicBezTo>
                  <a:pt x="8408126" y="-53025"/>
                  <a:pt x="8421739" y="11615"/>
                  <a:pt x="8584757" y="0"/>
                </a:cubicBezTo>
                <a:cubicBezTo>
                  <a:pt x="8747775" y="-11615"/>
                  <a:pt x="8984102" y="22873"/>
                  <a:pt x="9163635" y="0"/>
                </a:cubicBezTo>
                <a:cubicBezTo>
                  <a:pt x="9343168" y="-22873"/>
                  <a:pt x="9664075" y="14178"/>
                  <a:pt x="9840922" y="0"/>
                </a:cubicBezTo>
                <a:cubicBezTo>
                  <a:pt x="9890233" y="102733"/>
                  <a:pt x="9807745" y="300088"/>
                  <a:pt x="9840922" y="437350"/>
                </a:cubicBezTo>
                <a:cubicBezTo>
                  <a:pt x="9874099" y="574612"/>
                  <a:pt x="9798274" y="769913"/>
                  <a:pt x="9840922" y="892552"/>
                </a:cubicBezTo>
                <a:cubicBezTo>
                  <a:pt x="9619107" y="900333"/>
                  <a:pt x="9408648" y="823635"/>
                  <a:pt x="9065226" y="892552"/>
                </a:cubicBezTo>
                <a:cubicBezTo>
                  <a:pt x="8721804" y="961469"/>
                  <a:pt x="8748047" y="842627"/>
                  <a:pt x="8584757" y="892552"/>
                </a:cubicBezTo>
                <a:cubicBezTo>
                  <a:pt x="8421467" y="942477"/>
                  <a:pt x="8244105" y="851287"/>
                  <a:pt x="7907470" y="892552"/>
                </a:cubicBezTo>
                <a:cubicBezTo>
                  <a:pt x="7570835" y="933817"/>
                  <a:pt x="7714054" y="861793"/>
                  <a:pt x="7623820" y="892552"/>
                </a:cubicBezTo>
                <a:cubicBezTo>
                  <a:pt x="7533586" y="923311"/>
                  <a:pt x="7394205" y="860585"/>
                  <a:pt x="7241761" y="892552"/>
                </a:cubicBezTo>
                <a:cubicBezTo>
                  <a:pt x="7089317" y="924519"/>
                  <a:pt x="6802290" y="861836"/>
                  <a:pt x="6564474" y="892552"/>
                </a:cubicBezTo>
                <a:cubicBezTo>
                  <a:pt x="6326658" y="923268"/>
                  <a:pt x="6254958" y="832414"/>
                  <a:pt x="5985596" y="892552"/>
                </a:cubicBezTo>
                <a:cubicBezTo>
                  <a:pt x="5716234" y="952690"/>
                  <a:pt x="5581534" y="835539"/>
                  <a:pt x="5406718" y="892552"/>
                </a:cubicBezTo>
                <a:cubicBezTo>
                  <a:pt x="5231902" y="949565"/>
                  <a:pt x="4872444" y="866179"/>
                  <a:pt x="4631022" y="892552"/>
                </a:cubicBezTo>
                <a:cubicBezTo>
                  <a:pt x="4389600" y="918925"/>
                  <a:pt x="4291932" y="819060"/>
                  <a:pt x="3953735" y="892552"/>
                </a:cubicBezTo>
                <a:cubicBezTo>
                  <a:pt x="3615538" y="966044"/>
                  <a:pt x="3419631" y="873081"/>
                  <a:pt x="3178039" y="892552"/>
                </a:cubicBezTo>
                <a:cubicBezTo>
                  <a:pt x="2936447" y="912023"/>
                  <a:pt x="2818724" y="829822"/>
                  <a:pt x="2500752" y="892552"/>
                </a:cubicBezTo>
                <a:cubicBezTo>
                  <a:pt x="2182780" y="955282"/>
                  <a:pt x="2236188" y="848197"/>
                  <a:pt x="2020283" y="892552"/>
                </a:cubicBezTo>
                <a:cubicBezTo>
                  <a:pt x="1804378" y="936907"/>
                  <a:pt x="1629031" y="868821"/>
                  <a:pt x="1342996" y="892552"/>
                </a:cubicBezTo>
                <a:cubicBezTo>
                  <a:pt x="1056961" y="916283"/>
                  <a:pt x="952264" y="845152"/>
                  <a:pt x="567300" y="892552"/>
                </a:cubicBezTo>
                <a:cubicBezTo>
                  <a:pt x="182336" y="939952"/>
                  <a:pt x="184351" y="866160"/>
                  <a:pt x="0" y="892552"/>
                </a:cubicBezTo>
                <a:cubicBezTo>
                  <a:pt x="-14313" y="761384"/>
                  <a:pt x="15868" y="651347"/>
                  <a:pt x="0" y="473053"/>
                </a:cubicBezTo>
                <a:cubicBezTo>
                  <a:pt x="-15868" y="294759"/>
                  <a:pt x="34106" y="217862"/>
                  <a:pt x="0" y="0"/>
                </a:cubicBezTo>
                <a:close/>
              </a:path>
              <a:path w="9840922" h="892552" stroke="0" extrusionOk="0">
                <a:moveTo>
                  <a:pt x="0" y="0"/>
                </a:moveTo>
                <a:cubicBezTo>
                  <a:pt x="88896" y="-37858"/>
                  <a:pt x="212819" y="20776"/>
                  <a:pt x="382059" y="0"/>
                </a:cubicBezTo>
                <a:cubicBezTo>
                  <a:pt x="551299" y="-20776"/>
                  <a:pt x="904913" y="87441"/>
                  <a:pt x="1157756" y="0"/>
                </a:cubicBezTo>
                <a:cubicBezTo>
                  <a:pt x="1410599" y="-87441"/>
                  <a:pt x="1477371" y="22603"/>
                  <a:pt x="1736633" y="0"/>
                </a:cubicBezTo>
                <a:cubicBezTo>
                  <a:pt x="1995895" y="-22603"/>
                  <a:pt x="2093426" y="48232"/>
                  <a:pt x="2217102" y="0"/>
                </a:cubicBezTo>
                <a:cubicBezTo>
                  <a:pt x="2340778" y="-48232"/>
                  <a:pt x="2642137" y="85528"/>
                  <a:pt x="2992798" y="0"/>
                </a:cubicBezTo>
                <a:cubicBezTo>
                  <a:pt x="3343459" y="-85528"/>
                  <a:pt x="3343435" y="33417"/>
                  <a:pt x="3670085" y="0"/>
                </a:cubicBezTo>
                <a:cubicBezTo>
                  <a:pt x="3996735" y="-33417"/>
                  <a:pt x="4176135" y="70906"/>
                  <a:pt x="4445781" y="0"/>
                </a:cubicBezTo>
                <a:cubicBezTo>
                  <a:pt x="4715427" y="-70906"/>
                  <a:pt x="4613951" y="24732"/>
                  <a:pt x="4729431" y="0"/>
                </a:cubicBezTo>
                <a:cubicBezTo>
                  <a:pt x="4844911" y="-24732"/>
                  <a:pt x="4986812" y="39378"/>
                  <a:pt x="5111491" y="0"/>
                </a:cubicBezTo>
                <a:cubicBezTo>
                  <a:pt x="5236170" y="-39378"/>
                  <a:pt x="5356078" y="28100"/>
                  <a:pt x="5493550" y="0"/>
                </a:cubicBezTo>
                <a:cubicBezTo>
                  <a:pt x="5631022" y="-28100"/>
                  <a:pt x="5856481" y="54513"/>
                  <a:pt x="5974019" y="0"/>
                </a:cubicBezTo>
                <a:cubicBezTo>
                  <a:pt x="6091557" y="-54513"/>
                  <a:pt x="6549949" y="50697"/>
                  <a:pt x="6749715" y="0"/>
                </a:cubicBezTo>
                <a:cubicBezTo>
                  <a:pt x="6949481" y="-50697"/>
                  <a:pt x="7343869" y="53653"/>
                  <a:pt x="7525411" y="0"/>
                </a:cubicBezTo>
                <a:cubicBezTo>
                  <a:pt x="7706953" y="-53653"/>
                  <a:pt x="7725224" y="15004"/>
                  <a:pt x="7809061" y="0"/>
                </a:cubicBezTo>
                <a:cubicBezTo>
                  <a:pt x="7892898" y="-15004"/>
                  <a:pt x="8250012" y="66531"/>
                  <a:pt x="8584757" y="0"/>
                </a:cubicBezTo>
                <a:cubicBezTo>
                  <a:pt x="8919502" y="-66531"/>
                  <a:pt x="8916443" y="46596"/>
                  <a:pt x="9163635" y="0"/>
                </a:cubicBezTo>
                <a:cubicBezTo>
                  <a:pt x="9410827" y="-46596"/>
                  <a:pt x="9701126" y="31329"/>
                  <a:pt x="9840922" y="0"/>
                </a:cubicBezTo>
                <a:cubicBezTo>
                  <a:pt x="9860176" y="167922"/>
                  <a:pt x="9816646" y="321445"/>
                  <a:pt x="9840922" y="446276"/>
                </a:cubicBezTo>
                <a:cubicBezTo>
                  <a:pt x="9865198" y="571107"/>
                  <a:pt x="9837166" y="753861"/>
                  <a:pt x="9840922" y="892552"/>
                </a:cubicBezTo>
                <a:cubicBezTo>
                  <a:pt x="9636788" y="939896"/>
                  <a:pt x="9353008" y="885664"/>
                  <a:pt x="9163635" y="892552"/>
                </a:cubicBezTo>
                <a:cubicBezTo>
                  <a:pt x="8974262" y="899440"/>
                  <a:pt x="9020546" y="858582"/>
                  <a:pt x="8879985" y="892552"/>
                </a:cubicBezTo>
                <a:cubicBezTo>
                  <a:pt x="8739424" y="926522"/>
                  <a:pt x="8477478" y="879707"/>
                  <a:pt x="8202698" y="892552"/>
                </a:cubicBezTo>
                <a:cubicBezTo>
                  <a:pt x="7927918" y="905397"/>
                  <a:pt x="7836541" y="870599"/>
                  <a:pt x="7722229" y="892552"/>
                </a:cubicBezTo>
                <a:cubicBezTo>
                  <a:pt x="7607917" y="914505"/>
                  <a:pt x="7399093" y="837070"/>
                  <a:pt x="7143352" y="892552"/>
                </a:cubicBezTo>
                <a:cubicBezTo>
                  <a:pt x="6887611" y="948034"/>
                  <a:pt x="6609943" y="853133"/>
                  <a:pt x="6466065" y="892552"/>
                </a:cubicBezTo>
                <a:cubicBezTo>
                  <a:pt x="6322187" y="931971"/>
                  <a:pt x="6108325" y="859212"/>
                  <a:pt x="5887187" y="892552"/>
                </a:cubicBezTo>
                <a:cubicBezTo>
                  <a:pt x="5666049" y="925892"/>
                  <a:pt x="5695428" y="892120"/>
                  <a:pt x="5603537" y="892552"/>
                </a:cubicBezTo>
                <a:cubicBezTo>
                  <a:pt x="5511646" y="892984"/>
                  <a:pt x="5224293" y="838315"/>
                  <a:pt x="5024659" y="892552"/>
                </a:cubicBezTo>
                <a:cubicBezTo>
                  <a:pt x="4825025" y="946789"/>
                  <a:pt x="4474483" y="865543"/>
                  <a:pt x="4248963" y="892552"/>
                </a:cubicBezTo>
                <a:cubicBezTo>
                  <a:pt x="4023443" y="919561"/>
                  <a:pt x="3870728" y="831407"/>
                  <a:pt x="3670085" y="892552"/>
                </a:cubicBezTo>
                <a:cubicBezTo>
                  <a:pt x="3469442" y="953697"/>
                  <a:pt x="3402794" y="851415"/>
                  <a:pt x="3288026" y="892552"/>
                </a:cubicBezTo>
                <a:cubicBezTo>
                  <a:pt x="3173258" y="933689"/>
                  <a:pt x="3090440" y="857485"/>
                  <a:pt x="2905966" y="892552"/>
                </a:cubicBezTo>
                <a:cubicBezTo>
                  <a:pt x="2721492" y="927619"/>
                  <a:pt x="2552435" y="883238"/>
                  <a:pt x="2228679" y="892552"/>
                </a:cubicBezTo>
                <a:cubicBezTo>
                  <a:pt x="1904923" y="901866"/>
                  <a:pt x="1889069" y="891177"/>
                  <a:pt x="1748211" y="892552"/>
                </a:cubicBezTo>
                <a:cubicBezTo>
                  <a:pt x="1607353" y="893927"/>
                  <a:pt x="1516794" y="847808"/>
                  <a:pt x="1366152" y="892552"/>
                </a:cubicBezTo>
                <a:cubicBezTo>
                  <a:pt x="1215510" y="937296"/>
                  <a:pt x="969581" y="845909"/>
                  <a:pt x="688865" y="892552"/>
                </a:cubicBezTo>
                <a:cubicBezTo>
                  <a:pt x="408149" y="939195"/>
                  <a:pt x="164684" y="836152"/>
                  <a:pt x="0" y="892552"/>
                </a:cubicBezTo>
                <a:cubicBezTo>
                  <a:pt x="-51677" y="696505"/>
                  <a:pt x="50628" y="555534"/>
                  <a:pt x="0" y="446276"/>
                </a:cubicBezTo>
                <a:cubicBezTo>
                  <a:pt x="-50628" y="337018"/>
                  <a:pt x="13014" y="104259"/>
                  <a:pt x="0" y="0"/>
                </a:cubicBezTo>
                <a:close/>
              </a:path>
            </a:pathLst>
          </a:custGeom>
          <a:solidFill>
            <a:srgbClr val="FFFF00">
              <a:alpha val="50000"/>
            </a:srgb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26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Phần</a:t>
            </a:r>
            <a:r>
              <a:rPr kumimoji="0" lang="en-US" altLang="en-US" sz="26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lớn diện tích của dải đồng bằng duyên hải miền Trung có dạng đồng bằng nhỏ. </a:t>
            </a:r>
            <a:endParaRPr lang="en-US" sz="2600">
              <a:latin typeface="UVF TypoSlabserif" panose="02000403050000020004" pitchFamily="2" charset="0"/>
            </a:endParaRPr>
          </a:p>
        </p:txBody>
      </p:sp>
      <p:sp>
        <p:nvSpPr>
          <p:cNvPr id="15" name="TextBox 14">
            <a:extLst>
              <a:ext uri="{FF2B5EF4-FFF2-40B4-BE49-F238E27FC236}">
                <a16:creationId xmlns:a16="http://schemas.microsoft.com/office/drawing/2014/main" id="{534DBCC3-B2D4-4670-AE22-4E7AFD1EACF0}"/>
              </a:ext>
            </a:extLst>
          </p:cNvPr>
          <p:cNvSpPr txBox="1"/>
          <p:nvPr/>
        </p:nvSpPr>
        <p:spPr>
          <a:xfrm>
            <a:off x="562892" y="1713395"/>
            <a:ext cx="9683610" cy="523220"/>
          </a:xfrm>
          <a:custGeom>
            <a:avLst/>
            <a:gdLst>
              <a:gd name="connsiteX0" fmla="*/ 0 w 9683610"/>
              <a:gd name="connsiteY0" fmla="*/ 0 h 523220"/>
              <a:gd name="connsiteX1" fmla="*/ 375952 w 9683610"/>
              <a:gd name="connsiteY1" fmla="*/ 0 h 523220"/>
              <a:gd name="connsiteX2" fmla="*/ 945576 w 9683610"/>
              <a:gd name="connsiteY2" fmla="*/ 0 h 523220"/>
              <a:gd name="connsiteX3" fmla="*/ 1515200 w 9683610"/>
              <a:gd name="connsiteY3" fmla="*/ 0 h 523220"/>
              <a:gd name="connsiteX4" fmla="*/ 2084824 w 9683610"/>
              <a:gd name="connsiteY4" fmla="*/ 0 h 523220"/>
              <a:gd name="connsiteX5" fmla="*/ 2848121 w 9683610"/>
              <a:gd name="connsiteY5" fmla="*/ 0 h 523220"/>
              <a:gd name="connsiteX6" fmla="*/ 3611417 w 9683610"/>
              <a:gd name="connsiteY6" fmla="*/ 0 h 523220"/>
              <a:gd name="connsiteX7" fmla="*/ 4181041 w 9683610"/>
              <a:gd name="connsiteY7" fmla="*/ 0 h 523220"/>
              <a:gd name="connsiteX8" fmla="*/ 4847501 w 9683610"/>
              <a:gd name="connsiteY8" fmla="*/ 0 h 523220"/>
              <a:gd name="connsiteX9" fmla="*/ 5417125 w 9683610"/>
              <a:gd name="connsiteY9" fmla="*/ 0 h 523220"/>
              <a:gd name="connsiteX10" fmla="*/ 6083586 w 9683610"/>
              <a:gd name="connsiteY10" fmla="*/ 0 h 523220"/>
              <a:gd name="connsiteX11" fmla="*/ 6362701 w 9683610"/>
              <a:gd name="connsiteY11" fmla="*/ 0 h 523220"/>
              <a:gd name="connsiteX12" fmla="*/ 6738653 w 9683610"/>
              <a:gd name="connsiteY12" fmla="*/ 0 h 523220"/>
              <a:gd name="connsiteX13" fmla="*/ 7405114 w 9683610"/>
              <a:gd name="connsiteY13" fmla="*/ 0 h 523220"/>
              <a:gd name="connsiteX14" fmla="*/ 7684229 w 9683610"/>
              <a:gd name="connsiteY14" fmla="*/ 0 h 523220"/>
              <a:gd name="connsiteX15" fmla="*/ 8350690 w 9683610"/>
              <a:gd name="connsiteY15" fmla="*/ 0 h 523220"/>
              <a:gd name="connsiteX16" fmla="*/ 8726641 w 9683610"/>
              <a:gd name="connsiteY16" fmla="*/ 0 h 523220"/>
              <a:gd name="connsiteX17" fmla="*/ 9683610 w 9683610"/>
              <a:gd name="connsiteY17" fmla="*/ 0 h 523220"/>
              <a:gd name="connsiteX18" fmla="*/ 9683610 w 9683610"/>
              <a:gd name="connsiteY18" fmla="*/ 523220 h 523220"/>
              <a:gd name="connsiteX19" fmla="*/ 9113986 w 9683610"/>
              <a:gd name="connsiteY19" fmla="*/ 523220 h 523220"/>
              <a:gd name="connsiteX20" fmla="*/ 8738034 w 9683610"/>
              <a:gd name="connsiteY20" fmla="*/ 523220 h 523220"/>
              <a:gd name="connsiteX21" fmla="*/ 8265246 w 9683610"/>
              <a:gd name="connsiteY21" fmla="*/ 523220 h 523220"/>
              <a:gd name="connsiteX22" fmla="*/ 7792458 w 9683610"/>
              <a:gd name="connsiteY22" fmla="*/ 523220 h 523220"/>
              <a:gd name="connsiteX23" fmla="*/ 7125998 w 9683610"/>
              <a:gd name="connsiteY23" fmla="*/ 523220 h 523220"/>
              <a:gd name="connsiteX24" fmla="*/ 6846882 w 9683610"/>
              <a:gd name="connsiteY24" fmla="*/ 523220 h 523220"/>
              <a:gd name="connsiteX25" fmla="*/ 6470930 w 9683610"/>
              <a:gd name="connsiteY25" fmla="*/ 523220 h 523220"/>
              <a:gd name="connsiteX26" fmla="*/ 5804470 w 9683610"/>
              <a:gd name="connsiteY26" fmla="*/ 523220 h 523220"/>
              <a:gd name="connsiteX27" fmla="*/ 5234846 w 9683610"/>
              <a:gd name="connsiteY27" fmla="*/ 523220 h 523220"/>
              <a:gd name="connsiteX28" fmla="*/ 4665222 w 9683610"/>
              <a:gd name="connsiteY28" fmla="*/ 523220 h 523220"/>
              <a:gd name="connsiteX29" fmla="*/ 3901925 w 9683610"/>
              <a:gd name="connsiteY29" fmla="*/ 523220 h 523220"/>
              <a:gd name="connsiteX30" fmla="*/ 3235465 w 9683610"/>
              <a:gd name="connsiteY30" fmla="*/ 523220 h 523220"/>
              <a:gd name="connsiteX31" fmla="*/ 2472169 w 9683610"/>
              <a:gd name="connsiteY31" fmla="*/ 523220 h 523220"/>
              <a:gd name="connsiteX32" fmla="*/ 1805708 w 9683610"/>
              <a:gd name="connsiteY32" fmla="*/ 523220 h 523220"/>
              <a:gd name="connsiteX33" fmla="*/ 1332920 w 9683610"/>
              <a:gd name="connsiteY33" fmla="*/ 523220 h 523220"/>
              <a:gd name="connsiteX34" fmla="*/ 666460 w 9683610"/>
              <a:gd name="connsiteY34" fmla="*/ 523220 h 523220"/>
              <a:gd name="connsiteX35" fmla="*/ 0 w 9683610"/>
              <a:gd name="connsiteY35" fmla="*/ 523220 h 523220"/>
              <a:gd name="connsiteX36" fmla="*/ 0 w 9683610"/>
              <a:gd name="connsiteY3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83610" h="523220" fill="none" extrusionOk="0">
                <a:moveTo>
                  <a:pt x="0" y="0"/>
                </a:moveTo>
                <a:cubicBezTo>
                  <a:pt x="147311" y="-11619"/>
                  <a:pt x="190531" y="18182"/>
                  <a:pt x="375952" y="0"/>
                </a:cubicBezTo>
                <a:cubicBezTo>
                  <a:pt x="561373" y="-18182"/>
                  <a:pt x="794431" y="59586"/>
                  <a:pt x="945576" y="0"/>
                </a:cubicBezTo>
                <a:cubicBezTo>
                  <a:pt x="1096721" y="-59586"/>
                  <a:pt x="1235433" y="26211"/>
                  <a:pt x="1515200" y="0"/>
                </a:cubicBezTo>
                <a:cubicBezTo>
                  <a:pt x="1794967" y="-26211"/>
                  <a:pt x="1861575" y="2127"/>
                  <a:pt x="2084824" y="0"/>
                </a:cubicBezTo>
                <a:cubicBezTo>
                  <a:pt x="2308073" y="-2127"/>
                  <a:pt x="2616763" y="73198"/>
                  <a:pt x="2848121" y="0"/>
                </a:cubicBezTo>
                <a:cubicBezTo>
                  <a:pt x="3079479" y="-73198"/>
                  <a:pt x="3390749" y="12197"/>
                  <a:pt x="3611417" y="0"/>
                </a:cubicBezTo>
                <a:cubicBezTo>
                  <a:pt x="3832085" y="-12197"/>
                  <a:pt x="4060494" y="18667"/>
                  <a:pt x="4181041" y="0"/>
                </a:cubicBezTo>
                <a:cubicBezTo>
                  <a:pt x="4301588" y="-18667"/>
                  <a:pt x="4644115" y="11505"/>
                  <a:pt x="4847501" y="0"/>
                </a:cubicBezTo>
                <a:cubicBezTo>
                  <a:pt x="5050887" y="-11505"/>
                  <a:pt x="5293278" y="25783"/>
                  <a:pt x="5417125" y="0"/>
                </a:cubicBezTo>
                <a:cubicBezTo>
                  <a:pt x="5540972" y="-25783"/>
                  <a:pt x="5816600" y="42453"/>
                  <a:pt x="6083586" y="0"/>
                </a:cubicBezTo>
                <a:cubicBezTo>
                  <a:pt x="6350572" y="-42453"/>
                  <a:pt x="6286477" y="5719"/>
                  <a:pt x="6362701" y="0"/>
                </a:cubicBezTo>
                <a:cubicBezTo>
                  <a:pt x="6438925" y="-5719"/>
                  <a:pt x="6564321" y="36389"/>
                  <a:pt x="6738653" y="0"/>
                </a:cubicBezTo>
                <a:cubicBezTo>
                  <a:pt x="6912985" y="-36389"/>
                  <a:pt x="7099444" y="45838"/>
                  <a:pt x="7405114" y="0"/>
                </a:cubicBezTo>
                <a:cubicBezTo>
                  <a:pt x="7710784" y="-45838"/>
                  <a:pt x="7563521" y="4506"/>
                  <a:pt x="7684229" y="0"/>
                </a:cubicBezTo>
                <a:cubicBezTo>
                  <a:pt x="7804937" y="-4506"/>
                  <a:pt x="8043078" y="31913"/>
                  <a:pt x="8350690" y="0"/>
                </a:cubicBezTo>
                <a:cubicBezTo>
                  <a:pt x="8658302" y="-31913"/>
                  <a:pt x="8635392" y="18420"/>
                  <a:pt x="8726641" y="0"/>
                </a:cubicBezTo>
                <a:cubicBezTo>
                  <a:pt x="8817890" y="-18420"/>
                  <a:pt x="9265412" y="7591"/>
                  <a:pt x="9683610" y="0"/>
                </a:cubicBezTo>
                <a:cubicBezTo>
                  <a:pt x="9714566" y="223999"/>
                  <a:pt x="9622770" y="403436"/>
                  <a:pt x="9683610" y="523220"/>
                </a:cubicBezTo>
                <a:cubicBezTo>
                  <a:pt x="9426997" y="531516"/>
                  <a:pt x="9314768" y="466477"/>
                  <a:pt x="9113986" y="523220"/>
                </a:cubicBezTo>
                <a:cubicBezTo>
                  <a:pt x="8913204" y="579963"/>
                  <a:pt x="8831866" y="502270"/>
                  <a:pt x="8738034" y="523220"/>
                </a:cubicBezTo>
                <a:cubicBezTo>
                  <a:pt x="8644202" y="544170"/>
                  <a:pt x="8410140" y="467294"/>
                  <a:pt x="8265246" y="523220"/>
                </a:cubicBezTo>
                <a:cubicBezTo>
                  <a:pt x="8120352" y="579146"/>
                  <a:pt x="7906512" y="515265"/>
                  <a:pt x="7792458" y="523220"/>
                </a:cubicBezTo>
                <a:cubicBezTo>
                  <a:pt x="7678404" y="531175"/>
                  <a:pt x="7313294" y="447777"/>
                  <a:pt x="7125998" y="523220"/>
                </a:cubicBezTo>
                <a:cubicBezTo>
                  <a:pt x="6938702" y="598663"/>
                  <a:pt x="6947731" y="496793"/>
                  <a:pt x="6846882" y="523220"/>
                </a:cubicBezTo>
                <a:cubicBezTo>
                  <a:pt x="6746033" y="549647"/>
                  <a:pt x="6613173" y="511249"/>
                  <a:pt x="6470930" y="523220"/>
                </a:cubicBezTo>
                <a:cubicBezTo>
                  <a:pt x="6328687" y="535191"/>
                  <a:pt x="5950660" y="497379"/>
                  <a:pt x="5804470" y="523220"/>
                </a:cubicBezTo>
                <a:cubicBezTo>
                  <a:pt x="5658280" y="549061"/>
                  <a:pt x="5365223" y="509645"/>
                  <a:pt x="5234846" y="523220"/>
                </a:cubicBezTo>
                <a:cubicBezTo>
                  <a:pt x="5104469" y="536795"/>
                  <a:pt x="4882312" y="476000"/>
                  <a:pt x="4665222" y="523220"/>
                </a:cubicBezTo>
                <a:cubicBezTo>
                  <a:pt x="4448132" y="570440"/>
                  <a:pt x="4273951" y="513730"/>
                  <a:pt x="3901925" y="523220"/>
                </a:cubicBezTo>
                <a:cubicBezTo>
                  <a:pt x="3529899" y="532710"/>
                  <a:pt x="3567189" y="513222"/>
                  <a:pt x="3235465" y="523220"/>
                </a:cubicBezTo>
                <a:cubicBezTo>
                  <a:pt x="2903741" y="533218"/>
                  <a:pt x="2688658" y="480283"/>
                  <a:pt x="2472169" y="523220"/>
                </a:cubicBezTo>
                <a:cubicBezTo>
                  <a:pt x="2255680" y="566157"/>
                  <a:pt x="2039679" y="473817"/>
                  <a:pt x="1805708" y="523220"/>
                </a:cubicBezTo>
                <a:cubicBezTo>
                  <a:pt x="1571737" y="572623"/>
                  <a:pt x="1560264" y="479813"/>
                  <a:pt x="1332920" y="523220"/>
                </a:cubicBezTo>
                <a:cubicBezTo>
                  <a:pt x="1105576" y="566627"/>
                  <a:pt x="811127" y="484862"/>
                  <a:pt x="666460" y="523220"/>
                </a:cubicBezTo>
                <a:cubicBezTo>
                  <a:pt x="521793" y="561578"/>
                  <a:pt x="140643" y="449117"/>
                  <a:pt x="0" y="523220"/>
                </a:cubicBezTo>
                <a:cubicBezTo>
                  <a:pt x="-32538" y="382082"/>
                  <a:pt x="44795" y="203651"/>
                  <a:pt x="0" y="0"/>
                </a:cubicBezTo>
                <a:close/>
              </a:path>
              <a:path w="9683610" h="523220" stroke="0" extrusionOk="0">
                <a:moveTo>
                  <a:pt x="0" y="0"/>
                </a:moveTo>
                <a:cubicBezTo>
                  <a:pt x="141365" y="-7834"/>
                  <a:pt x="232356" y="34219"/>
                  <a:pt x="375952" y="0"/>
                </a:cubicBezTo>
                <a:cubicBezTo>
                  <a:pt x="519548" y="-34219"/>
                  <a:pt x="806310" y="63551"/>
                  <a:pt x="1139248" y="0"/>
                </a:cubicBezTo>
                <a:cubicBezTo>
                  <a:pt x="1472186" y="-63551"/>
                  <a:pt x="1480896" y="63594"/>
                  <a:pt x="1708872" y="0"/>
                </a:cubicBezTo>
                <a:cubicBezTo>
                  <a:pt x="1936848" y="-63594"/>
                  <a:pt x="2059857" y="11622"/>
                  <a:pt x="2181660" y="0"/>
                </a:cubicBezTo>
                <a:cubicBezTo>
                  <a:pt x="2303463" y="-11622"/>
                  <a:pt x="2777796" y="68166"/>
                  <a:pt x="2944957" y="0"/>
                </a:cubicBezTo>
                <a:cubicBezTo>
                  <a:pt x="3112118" y="-68166"/>
                  <a:pt x="3462326" y="69313"/>
                  <a:pt x="3611417" y="0"/>
                </a:cubicBezTo>
                <a:cubicBezTo>
                  <a:pt x="3760508" y="-69313"/>
                  <a:pt x="4103513" y="67953"/>
                  <a:pt x="4374713" y="0"/>
                </a:cubicBezTo>
                <a:cubicBezTo>
                  <a:pt x="4645913" y="-67953"/>
                  <a:pt x="4524871" y="25944"/>
                  <a:pt x="4653829" y="0"/>
                </a:cubicBezTo>
                <a:cubicBezTo>
                  <a:pt x="4782787" y="-25944"/>
                  <a:pt x="4940455" y="35104"/>
                  <a:pt x="5029781" y="0"/>
                </a:cubicBezTo>
                <a:cubicBezTo>
                  <a:pt x="5119107" y="-35104"/>
                  <a:pt x="5269534" y="5545"/>
                  <a:pt x="5405733" y="0"/>
                </a:cubicBezTo>
                <a:cubicBezTo>
                  <a:pt x="5541932" y="-5545"/>
                  <a:pt x="5671214" y="11063"/>
                  <a:pt x="5878521" y="0"/>
                </a:cubicBezTo>
                <a:cubicBezTo>
                  <a:pt x="6085828" y="-11063"/>
                  <a:pt x="6361373" y="59150"/>
                  <a:pt x="6641817" y="0"/>
                </a:cubicBezTo>
                <a:cubicBezTo>
                  <a:pt x="6922261" y="-59150"/>
                  <a:pt x="7211651" y="65010"/>
                  <a:pt x="7405114" y="0"/>
                </a:cubicBezTo>
                <a:cubicBezTo>
                  <a:pt x="7598577" y="-65010"/>
                  <a:pt x="7551055" y="24409"/>
                  <a:pt x="7684229" y="0"/>
                </a:cubicBezTo>
                <a:cubicBezTo>
                  <a:pt x="7817404" y="-24409"/>
                  <a:pt x="8228190" y="41038"/>
                  <a:pt x="8447526" y="0"/>
                </a:cubicBezTo>
                <a:cubicBezTo>
                  <a:pt x="8666862" y="-41038"/>
                  <a:pt x="8821709" y="45110"/>
                  <a:pt x="9017150" y="0"/>
                </a:cubicBezTo>
                <a:cubicBezTo>
                  <a:pt x="9212591" y="-45110"/>
                  <a:pt x="9386371" y="69460"/>
                  <a:pt x="9683610" y="0"/>
                </a:cubicBezTo>
                <a:cubicBezTo>
                  <a:pt x="9695129" y="183755"/>
                  <a:pt x="9642159" y="269047"/>
                  <a:pt x="9683610" y="523220"/>
                </a:cubicBezTo>
                <a:cubicBezTo>
                  <a:pt x="9594162" y="556415"/>
                  <a:pt x="9501194" y="508363"/>
                  <a:pt x="9404494" y="523220"/>
                </a:cubicBezTo>
                <a:cubicBezTo>
                  <a:pt x="9307794" y="538077"/>
                  <a:pt x="9211399" y="479993"/>
                  <a:pt x="9028542" y="523220"/>
                </a:cubicBezTo>
                <a:cubicBezTo>
                  <a:pt x="8845685" y="566447"/>
                  <a:pt x="8809348" y="515796"/>
                  <a:pt x="8749426" y="523220"/>
                </a:cubicBezTo>
                <a:cubicBezTo>
                  <a:pt x="8689504" y="530644"/>
                  <a:pt x="8409413" y="446979"/>
                  <a:pt x="8082966" y="523220"/>
                </a:cubicBezTo>
                <a:cubicBezTo>
                  <a:pt x="7756519" y="599461"/>
                  <a:pt x="7805578" y="492041"/>
                  <a:pt x="7610178" y="523220"/>
                </a:cubicBezTo>
                <a:cubicBezTo>
                  <a:pt x="7414778" y="554399"/>
                  <a:pt x="7224203" y="493498"/>
                  <a:pt x="7040554" y="523220"/>
                </a:cubicBezTo>
                <a:cubicBezTo>
                  <a:pt x="6856905" y="552942"/>
                  <a:pt x="6643604" y="445811"/>
                  <a:pt x="6374094" y="523220"/>
                </a:cubicBezTo>
                <a:cubicBezTo>
                  <a:pt x="6104584" y="600629"/>
                  <a:pt x="6081281" y="482510"/>
                  <a:pt x="5804470" y="523220"/>
                </a:cubicBezTo>
                <a:cubicBezTo>
                  <a:pt x="5527659" y="563930"/>
                  <a:pt x="5605900" y="507887"/>
                  <a:pt x="5525354" y="523220"/>
                </a:cubicBezTo>
                <a:cubicBezTo>
                  <a:pt x="5444808" y="538553"/>
                  <a:pt x="5118155" y="467757"/>
                  <a:pt x="4955730" y="523220"/>
                </a:cubicBezTo>
                <a:cubicBezTo>
                  <a:pt x="4793305" y="578683"/>
                  <a:pt x="4429549" y="447193"/>
                  <a:pt x="4192434" y="523220"/>
                </a:cubicBezTo>
                <a:cubicBezTo>
                  <a:pt x="3955319" y="599247"/>
                  <a:pt x="3858234" y="484457"/>
                  <a:pt x="3622809" y="523220"/>
                </a:cubicBezTo>
                <a:cubicBezTo>
                  <a:pt x="3387384" y="561983"/>
                  <a:pt x="3394073" y="508246"/>
                  <a:pt x="3246857" y="523220"/>
                </a:cubicBezTo>
                <a:cubicBezTo>
                  <a:pt x="3099641" y="538194"/>
                  <a:pt x="2956173" y="482003"/>
                  <a:pt x="2870906" y="523220"/>
                </a:cubicBezTo>
                <a:cubicBezTo>
                  <a:pt x="2785639" y="564437"/>
                  <a:pt x="2344913" y="464716"/>
                  <a:pt x="2204445" y="523220"/>
                </a:cubicBezTo>
                <a:cubicBezTo>
                  <a:pt x="2063977" y="581724"/>
                  <a:pt x="1863156" y="490957"/>
                  <a:pt x="1731657" y="523220"/>
                </a:cubicBezTo>
                <a:cubicBezTo>
                  <a:pt x="1600158" y="555483"/>
                  <a:pt x="1539096" y="521190"/>
                  <a:pt x="1355705" y="523220"/>
                </a:cubicBezTo>
                <a:cubicBezTo>
                  <a:pt x="1172314" y="525250"/>
                  <a:pt x="890698" y="463945"/>
                  <a:pt x="689245" y="523220"/>
                </a:cubicBezTo>
                <a:cubicBezTo>
                  <a:pt x="487792" y="582495"/>
                  <a:pt x="333708" y="481511"/>
                  <a:pt x="0" y="523220"/>
                </a:cubicBezTo>
                <a:cubicBezTo>
                  <a:pt x="-2691" y="380981"/>
                  <a:pt x="34706" y="213880"/>
                  <a:pt x="0" y="0"/>
                </a:cubicBezTo>
                <a:close/>
              </a:path>
            </a:pathLst>
          </a:custGeom>
          <a:solidFill>
            <a:srgbClr val="00FFFF">
              <a:alpha val="50000"/>
            </a:srgb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ctr"/>
            <a:r>
              <a:rPr kumimoji="0" lang="en-US" altLang="en-US" sz="28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Các đồng bằng duyên hải miền Trung có địa hình rộng lớn</a:t>
            </a:r>
            <a:endParaRPr lang="en-US" sz="2800">
              <a:latin typeface="UVF TypoSlabserif" panose="02000403050000020004" pitchFamily="2" charset="0"/>
            </a:endParaRPr>
          </a:p>
        </p:txBody>
      </p:sp>
      <p:sp>
        <p:nvSpPr>
          <p:cNvPr id="16" name="TextBox 15">
            <a:extLst>
              <a:ext uri="{FF2B5EF4-FFF2-40B4-BE49-F238E27FC236}">
                <a16:creationId xmlns:a16="http://schemas.microsoft.com/office/drawing/2014/main" id="{0AAC9E7A-C967-4415-B1D4-AFB9E23B71F9}"/>
              </a:ext>
            </a:extLst>
          </p:cNvPr>
          <p:cNvSpPr txBox="1"/>
          <p:nvPr/>
        </p:nvSpPr>
        <p:spPr>
          <a:xfrm>
            <a:off x="435598" y="3685197"/>
            <a:ext cx="9862967" cy="954107"/>
          </a:xfrm>
          <a:custGeom>
            <a:avLst/>
            <a:gdLst>
              <a:gd name="connsiteX0" fmla="*/ 0 w 9862967"/>
              <a:gd name="connsiteY0" fmla="*/ 0 h 954107"/>
              <a:gd name="connsiteX1" fmla="*/ 678804 w 9862967"/>
              <a:gd name="connsiteY1" fmla="*/ 0 h 954107"/>
              <a:gd name="connsiteX2" fmla="*/ 1258979 w 9862967"/>
              <a:gd name="connsiteY2" fmla="*/ 0 h 954107"/>
              <a:gd name="connsiteX3" fmla="*/ 1839153 w 9862967"/>
              <a:gd name="connsiteY3" fmla="*/ 0 h 954107"/>
              <a:gd name="connsiteX4" fmla="*/ 2616587 w 9862967"/>
              <a:gd name="connsiteY4" fmla="*/ 0 h 954107"/>
              <a:gd name="connsiteX5" fmla="*/ 3394021 w 9862967"/>
              <a:gd name="connsiteY5" fmla="*/ 0 h 954107"/>
              <a:gd name="connsiteX6" fmla="*/ 3974196 w 9862967"/>
              <a:gd name="connsiteY6" fmla="*/ 0 h 954107"/>
              <a:gd name="connsiteX7" fmla="*/ 4653000 w 9862967"/>
              <a:gd name="connsiteY7" fmla="*/ 0 h 954107"/>
              <a:gd name="connsiteX8" fmla="*/ 5233174 w 9862967"/>
              <a:gd name="connsiteY8" fmla="*/ 0 h 954107"/>
              <a:gd name="connsiteX9" fmla="*/ 5911978 w 9862967"/>
              <a:gd name="connsiteY9" fmla="*/ 0 h 954107"/>
              <a:gd name="connsiteX10" fmla="*/ 6196264 w 9862967"/>
              <a:gd name="connsiteY10" fmla="*/ 0 h 954107"/>
              <a:gd name="connsiteX11" fmla="*/ 6579179 w 9862967"/>
              <a:gd name="connsiteY11" fmla="*/ 0 h 954107"/>
              <a:gd name="connsiteX12" fmla="*/ 7257983 w 9862967"/>
              <a:gd name="connsiteY12" fmla="*/ 0 h 954107"/>
              <a:gd name="connsiteX13" fmla="*/ 7542269 w 9862967"/>
              <a:gd name="connsiteY13" fmla="*/ 0 h 954107"/>
              <a:gd name="connsiteX14" fmla="*/ 8221073 w 9862967"/>
              <a:gd name="connsiteY14" fmla="*/ 0 h 954107"/>
              <a:gd name="connsiteX15" fmla="*/ 8603988 w 9862967"/>
              <a:gd name="connsiteY15" fmla="*/ 0 h 954107"/>
              <a:gd name="connsiteX16" fmla="*/ 9184163 w 9862967"/>
              <a:gd name="connsiteY16" fmla="*/ 0 h 954107"/>
              <a:gd name="connsiteX17" fmla="*/ 9862967 w 9862967"/>
              <a:gd name="connsiteY17" fmla="*/ 0 h 954107"/>
              <a:gd name="connsiteX18" fmla="*/ 9862967 w 9862967"/>
              <a:gd name="connsiteY18" fmla="*/ 467512 h 954107"/>
              <a:gd name="connsiteX19" fmla="*/ 9862967 w 9862967"/>
              <a:gd name="connsiteY19" fmla="*/ 954107 h 954107"/>
              <a:gd name="connsiteX20" fmla="*/ 9085533 w 9862967"/>
              <a:gd name="connsiteY20" fmla="*/ 954107 h 954107"/>
              <a:gd name="connsiteX21" fmla="*/ 8603988 w 9862967"/>
              <a:gd name="connsiteY21" fmla="*/ 954107 h 954107"/>
              <a:gd name="connsiteX22" fmla="*/ 7925184 w 9862967"/>
              <a:gd name="connsiteY22" fmla="*/ 954107 h 954107"/>
              <a:gd name="connsiteX23" fmla="*/ 7640899 w 9862967"/>
              <a:gd name="connsiteY23" fmla="*/ 954107 h 954107"/>
              <a:gd name="connsiteX24" fmla="*/ 7257983 w 9862967"/>
              <a:gd name="connsiteY24" fmla="*/ 954107 h 954107"/>
              <a:gd name="connsiteX25" fmla="*/ 6579179 w 9862967"/>
              <a:gd name="connsiteY25" fmla="*/ 954107 h 954107"/>
              <a:gd name="connsiteX26" fmla="*/ 5999005 w 9862967"/>
              <a:gd name="connsiteY26" fmla="*/ 954107 h 954107"/>
              <a:gd name="connsiteX27" fmla="*/ 5418830 w 9862967"/>
              <a:gd name="connsiteY27" fmla="*/ 954107 h 954107"/>
              <a:gd name="connsiteX28" fmla="*/ 4641396 w 9862967"/>
              <a:gd name="connsiteY28" fmla="*/ 954107 h 954107"/>
              <a:gd name="connsiteX29" fmla="*/ 3962592 w 9862967"/>
              <a:gd name="connsiteY29" fmla="*/ 954107 h 954107"/>
              <a:gd name="connsiteX30" fmla="*/ 3185158 w 9862967"/>
              <a:gd name="connsiteY30" fmla="*/ 954107 h 954107"/>
              <a:gd name="connsiteX31" fmla="*/ 2506354 w 9862967"/>
              <a:gd name="connsiteY31" fmla="*/ 954107 h 954107"/>
              <a:gd name="connsiteX32" fmla="*/ 2024809 w 9862967"/>
              <a:gd name="connsiteY32" fmla="*/ 954107 h 954107"/>
              <a:gd name="connsiteX33" fmla="*/ 1346005 w 9862967"/>
              <a:gd name="connsiteY33" fmla="*/ 954107 h 954107"/>
              <a:gd name="connsiteX34" fmla="*/ 568571 w 9862967"/>
              <a:gd name="connsiteY34" fmla="*/ 954107 h 954107"/>
              <a:gd name="connsiteX35" fmla="*/ 0 w 9862967"/>
              <a:gd name="connsiteY35" fmla="*/ 954107 h 954107"/>
              <a:gd name="connsiteX36" fmla="*/ 0 w 9862967"/>
              <a:gd name="connsiteY36" fmla="*/ 505677 h 954107"/>
              <a:gd name="connsiteX37" fmla="*/ 0 w 9862967"/>
              <a:gd name="connsiteY37"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62967" h="954107" fill="none" extrusionOk="0">
                <a:moveTo>
                  <a:pt x="0" y="0"/>
                </a:moveTo>
                <a:cubicBezTo>
                  <a:pt x="254452" y="-32440"/>
                  <a:pt x="489731" y="71605"/>
                  <a:pt x="678804" y="0"/>
                </a:cubicBezTo>
                <a:cubicBezTo>
                  <a:pt x="867877" y="-71605"/>
                  <a:pt x="1098390" y="22536"/>
                  <a:pt x="1258979" y="0"/>
                </a:cubicBezTo>
                <a:cubicBezTo>
                  <a:pt x="1419569" y="-22536"/>
                  <a:pt x="1690068" y="5884"/>
                  <a:pt x="1839153" y="0"/>
                </a:cubicBezTo>
                <a:cubicBezTo>
                  <a:pt x="1988238" y="-5884"/>
                  <a:pt x="2433405" y="45861"/>
                  <a:pt x="2616587" y="0"/>
                </a:cubicBezTo>
                <a:cubicBezTo>
                  <a:pt x="2799769" y="-45861"/>
                  <a:pt x="3069401" y="73730"/>
                  <a:pt x="3394021" y="0"/>
                </a:cubicBezTo>
                <a:cubicBezTo>
                  <a:pt x="3718641" y="-73730"/>
                  <a:pt x="3715959" y="18165"/>
                  <a:pt x="3974196" y="0"/>
                </a:cubicBezTo>
                <a:cubicBezTo>
                  <a:pt x="4232433" y="-18165"/>
                  <a:pt x="4347670" y="43751"/>
                  <a:pt x="4653000" y="0"/>
                </a:cubicBezTo>
                <a:cubicBezTo>
                  <a:pt x="4958330" y="-43751"/>
                  <a:pt x="4990792" y="55656"/>
                  <a:pt x="5233174" y="0"/>
                </a:cubicBezTo>
                <a:cubicBezTo>
                  <a:pt x="5475556" y="-55656"/>
                  <a:pt x="5735979" y="46606"/>
                  <a:pt x="5911978" y="0"/>
                </a:cubicBezTo>
                <a:cubicBezTo>
                  <a:pt x="6087977" y="-46606"/>
                  <a:pt x="6083783" y="19746"/>
                  <a:pt x="6196264" y="0"/>
                </a:cubicBezTo>
                <a:cubicBezTo>
                  <a:pt x="6308745" y="-19746"/>
                  <a:pt x="6398689" y="35744"/>
                  <a:pt x="6579179" y="0"/>
                </a:cubicBezTo>
                <a:cubicBezTo>
                  <a:pt x="6759669" y="-35744"/>
                  <a:pt x="7003676" y="57329"/>
                  <a:pt x="7257983" y="0"/>
                </a:cubicBezTo>
                <a:cubicBezTo>
                  <a:pt x="7512290" y="-57329"/>
                  <a:pt x="7424736" y="29336"/>
                  <a:pt x="7542269" y="0"/>
                </a:cubicBezTo>
                <a:cubicBezTo>
                  <a:pt x="7659802" y="-29336"/>
                  <a:pt x="8038311" y="253"/>
                  <a:pt x="8221073" y="0"/>
                </a:cubicBezTo>
                <a:cubicBezTo>
                  <a:pt x="8403835" y="-253"/>
                  <a:pt x="8418461" y="17447"/>
                  <a:pt x="8603988" y="0"/>
                </a:cubicBezTo>
                <a:cubicBezTo>
                  <a:pt x="8789516" y="-17447"/>
                  <a:pt x="8944722" y="59707"/>
                  <a:pt x="9184163" y="0"/>
                </a:cubicBezTo>
                <a:cubicBezTo>
                  <a:pt x="9423605" y="-59707"/>
                  <a:pt x="9645531" y="56741"/>
                  <a:pt x="9862967" y="0"/>
                </a:cubicBezTo>
                <a:cubicBezTo>
                  <a:pt x="9871832" y="213665"/>
                  <a:pt x="9836916" y="267626"/>
                  <a:pt x="9862967" y="467512"/>
                </a:cubicBezTo>
                <a:cubicBezTo>
                  <a:pt x="9889018" y="667398"/>
                  <a:pt x="9855301" y="850914"/>
                  <a:pt x="9862967" y="954107"/>
                </a:cubicBezTo>
                <a:cubicBezTo>
                  <a:pt x="9544216" y="995593"/>
                  <a:pt x="9440313" y="864058"/>
                  <a:pt x="9085533" y="954107"/>
                </a:cubicBezTo>
                <a:cubicBezTo>
                  <a:pt x="8730753" y="1044156"/>
                  <a:pt x="8753994" y="922962"/>
                  <a:pt x="8603988" y="954107"/>
                </a:cubicBezTo>
                <a:cubicBezTo>
                  <a:pt x="8453982" y="985252"/>
                  <a:pt x="8114607" y="884393"/>
                  <a:pt x="7925184" y="954107"/>
                </a:cubicBezTo>
                <a:cubicBezTo>
                  <a:pt x="7735761" y="1023821"/>
                  <a:pt x="7713763" y="952340"/>
                  <a:pt x="7640899" y="954107"/>
                </a:cubicBezTo>
                <a:cubicBezTo>
                  <a:pt x="7568036" y="955874"/>
                  <a:pt x="7399629" y="933249"/>
                  <a:pt x="7257983" y="954107"/>
                </a:cubicBezTo>
                <a:cubicBezTo>
                  <a:pt x="7116337" y="974965"/>
                  <a:pt x="6772697" y="943811"/>
                  <a:pt x="6579179" y="954107"/>
                </a:cubicBezTo>
                <a:cubicBezTo>
                  <a:pt x="6385661" y="964403"/>
                  <a:pt x="6168182" y="923184"/>
                  <a:pt x="5999005" y="954107"/>
                </a:cubicBezTo>
                <a:cubicBezTo>
                  <a:pt x="5829828" y="985030"/>
                  <a:pt x="5646630" y="898040"/>
                  <a:pt x="5418830" y="954107"/>
                </a:cubicBezTo>
                <a:cubicBezTo>
                  <a:pt x="5191031" y="1010174"/>
                  <a:pt x="4813475" y="904304"/>
                  <a:pt x="4641396" y="954107"/>
                </a:cubicBezTo>
                <a:cubicBezTo>
                  <a:pt x="4469317" y="1003910"/>
                  <a:pt x="4269356" y="918185"/>
                  <a:pt x="3962592" y="954107"/>
                </a:cubicBezTo>
                <a:cubicBezTo>
                  <a:pt x="3655828" y="990029"/>
                  <a:pt x="3425900" y="918237"/>
                  <a:pt x="3185158" y="954107"/>
                </a:cubicBezTo>
                <a:cubicBezTo>
                  <a:pt x="2944416" y="989977"/>
                  <a:pt x="2684758" y="905928"/>
                  <a:pt x="2506354" y="954107"/>
                </a:cubicBezTo>
                <a:cubicBezTo>
                  <a:pt x="2327950" y="1002286"/>
                  <a:pt x="2207418" y="953056"/>
                  <a:pt x="2024809" y="954107"/>
                </a:cubicBezTo>
                <a:cubicBezTo>
                  <a:pt x="1842201" y="955158"/>
                  <a:pt x="1484765" y="906975"/>
                  <a:pt x="1346005" y="954107"/>
                </a:cubicBezTo>
                <a:cubicBezTo>
                  <a:pt x="1207245" y="1001239"/>
                  <a:pt x="779821" y="887450"/>
                  <a:pt x="568571" y="954107"/>
                </a:cubicBezTo>
                <a:cubicBezTo>
                  <a:pt x="357321" y="1020764"/>
                  <a:pt x="203568" y="943908"/>
                  <a:pt x="0" y="954107"/>
                </a:cubicBezTo>
                <a:cubicBezTo>
                  <a:pt x="-3991" y="816410"/>
                  <a:pt x="29545" y="692294"/>
                  <a:pt x="0" y="505677"/>
                </a:cubicBezTo>
                <a:cubicBezTo>
                  <a:pt x="-29545" y="319060"/>
                  <a:pt x="29423" y="103626"/>
                  <a:pt x="0" y="0"/>
                </a:cubicBezTo>
                <a:close/>
              </a:path>
              <a:path w="9862967" h="954107" stroke="0" extrusionOk="0">
                <a:moveTo>
                  <a:pt x="0" y="0"/>
                </a:moveTo>
                <a:cubicBezTo>
                  <a:pt x="146773" y="-38402"/>
                  <a:pt x="226710" y="13191"/>
                  <a:pt x="382915" y="0"/>
                </a:cubicBezTo>
                <a:cubicBezTo>
                  <a:pt x="539121" y="-13191"/>
                  <a:pt x="928962" y="68447"/>
                  <a:pt x="1160349" y="0"/>
                </a:cubicBezTo>
                <a:cubicBezTo>
                  <a:pt x="1391736" y="-68447"/>
                  <a:pt x="1508028" y="2191"/>
                  <a:pt x="1740524" y="0"/>
                </a:cubicBezTo>
                <a:cubicBezTo>
                  <a:pt x="1973020" y="-2191"/>
                  <a:pt x="2069443" y="26681"/>
                  <a:pt x="2222068" y="0"/>
                </a:cubicBezTo>
                <a:cubicBezTo>
                  <a:pt x="2374693" y="-26681"/>
                  <a:pt x="2802778" y="6402"/>
                  <a:pt x="2999502" y="0"/>
                </a:cubicBezTo>
                <a:cubicBezTo>
                  <a:pt x="3196226" y="-6402"/>
                  <a:pt x="3481755" y="79391"/>
                  <a:pt x="3678307" y="0"/>
                </a:cubicBezTo>
                <a:cubicBezTo>
                  <a:pt x="3874859" y="-79391"/>
                  <a:pt x="4207827" y="82984"/>
                  <a:pt x="4455740" y="0"/>
                </a:cubicBezTo>
                <a:cubicBezTo>
                  <a:pt x="4703653" y="-82984"/>
                  <a:pt x="4683161" y="24084"/>
                  <a:pt x="4740026" y="0"/>
                </a:cubicBezTo>
                <a:cubicBezTo>
                  <a:pt x="4796891" y="-24084"/>
                  <a:pt x="4986844" y="43943"/>
                  <a:pt x="5122941" y="0"/>
                </a:cubicBezTo>
                <a:cubicBezTo>
                  <a:pt x="5259039" y="-43943"/>
                  <a:pt x="5355390" y="36317"/>
                  <a:pt x="5505856" y="0"/>
                </a:cubicBezTo>
                <a:cubicBezTo>
                  <a:pt x="5656323" y="-36317"/>
                  <a:pt x="5807451" y="41790"/>
                  <a:pt x="5987401" y="0"/>
                </a:cubicBezTo>
                <a:cubicBezTo>
                  <a:pt x="6167352" y="-41790"/>
                  <a:pt x="6435238" y="66707"/>
                  <a:pt x="6764835" y="0"/>
                </a:cubicBezTo>
                <a:cubicBezTo>
                  <a:pt x="7094432" y="-66707"/>
                  <a:pt x="7327535" y="34424"/>
                  <a:pt x="7542269" y="0"/>
                </a:cubicBezTo>
                <a:cubicBezTo>
                  <a:pt x="7757003" y="-34424"/>
                  <a:pt x="7710814" y="1599"/>
                  <a:pt x="7826554" y="0"/>
                </a:cubicBezTo>
                <a:cubicBezTo>
                  <a:pt x="7942295" y="-1599"/>
                  <a:pt x="8357447" y="65672"/>
                  <a:pt x="8603988" y="0"/>
                </a:cubicBezTo>
                <a:cubicBezTo>
                  <a:pt x="8850529" y="-65672"/>
                  <a:pt x="9040402" y="53291"/>
                  <a:pt x="9184163" y="0"/>
                </a:cubicBezTo>
                <a:cubicBezTo>
                  <a:pt x="9327924" y="-53291"/>
                  <a:pt x="9698964" y="62199"/>
                  <a:pt x="9862967" y="0"/>
                </a:cubicBezTo>
                <a:cubicBezTo>
                  <a:pt x="9866555" y="117783"/>
                  <a:pt x="9843906" y="345808"/>
                  <a:pt x="9862967" y="477054"/>
                </a:cubicBezTo>
                <a:cubicBezTo>
                  <a:pt x="9882028" y="608300"/>
                  <a:pt x="9815303" y="774076"/>
                  <a:pt x="9862967" y="954107"/>
                </a:cubicBezTo>
                <a:cubicBezTo>
                  <a:pt x="9704672" y="1001747"/>
                  <a:pt x="9444132" y="945922"/>
                  <a:pt x="9184163" y="954107"/>
                </a:cubicBezTo>
                <a:cubicBezTo>
                  <a:pt x="8924194" y="962292"/>
                  <a:pt x="9040977" y="931458"/>
                  <a:pt x="8899877" y="954107"/>
                </a:cubicBezTo>
                <a:cubicBezTo>
                  <a:pt x="8758777" y="976756"/>
                  <a:pt x="8477799" y="943601"/>
                  <a:pt x="8221073" y="954107"/>
                </a:cubicBezTo>
                <a:cubicBezTo>
                  <a:pt x="7964347" y="964613"/>
                  <a:pt x="7933293" y="945375"/>
                  <a:pt x="7739528" y="954107"/>
                </a:cubicBezTo>
                <a:cubicBezTo>
                  <a:pt x="7545763" y="962839"/>
                  <a:pt x="7380687" y="886790"/>
                  <a:pt x="7159354" y="954107"/>
                </a:cubicBezTo>
                <a:cubicBezTo>
                  <a:pt x="6938021" y="1021424"/>
                  <a:pt x="6650577" y="926306"/>
                  <a:pt x="6480549" y="954107"/>
                </a:cubicBezTo>
                <a:cubicBezTo>
                  <a:pt x="6310522" y="981908"/>
                  <a:pt x="6174645" y="898341"/>
                  <a:pt x="5900375" y="954107"/>
                </a:cubicBezTo>
                <a:cubicBezTo>
                  <a:pt x="5626105" y="1009873"/>
                  <a:pt x="5712550" y="940822"/>
                  <a:pt x="5616089" y="954107"/>
                </a:cubicBezTo>
                <a:cubicBezTo>
                  <a:pt x="5519628" y="967392"/>
                  <a:pt x="5164646" y="894865"/>
                  <a:pt x="5035915" y="954107"/>
                </a:cubicBezTo>
                <a:cubicBezTo>
                  <a:pt x="4907184" y="1013349"/>
                  <a:pt x="4550703" y="896246"/>
                  <a:pt x="4258481" y="954107"/>
                </a:cubicBezTo>
                <a:cubicBezTo>
                  <a:pt x="3966259" y="1011968"/>
                  <a:pt x="3900331" y="949482"/>
                  <a:pt x="3678307" y="954107"/>
                </a:cubicBezTo>
                <a:cubicBezTo>
                  <a:pt x="3456283" y="958732"/>
                  <a:pt x="3376025" y="950559"/>
                  <a:pt x="3295391" y="954107"/>
                </a:cubicBezTo>
                <a:cubicBezTo>
                  <a:pt x="3214757" y="957655"/>
                  <a:pt x="3069925" y="931604"/>
                  <a:pt x="2912476" y="954107"/>
                </a:cubicBezTo>
                <a:cubicBezTo>
                  <a:pt x="2755027" y="976610"/>
                  <a:pt x="2500327" y="935648"/>
                  <a:pt x="2233672" y="954107"/>
                </a:cubicBezTo>
                <a:cubicBezTo>
                  <a:pt x="1967017" y="972566"/>
                  <a:pt x="1983409" y="928717"/>
                  <a:pt x="1752127" y="954107"/>
                </a:cubicBezTo>
                <a:cubicBezTo>
                  <a:pt x="1520845" y="979497"/>
                  <a:pt x="1536372" y="946601"/>
                  <a:pt x="1369212" y="954107"/>
                </a:cubicBezTo>
                <a:cubicBezTo>
                  <a:pt x="1202053" y="961613"/>
                  <a:pt x="851761" y="883340"/>
                  <a:pt x="690408" y="954107"/>
                </a:cubicBezTo>
                <a:cubicBezTo>
                  <a:pt x="529055" y="1024874"/>
                  <a:pt x="229640" y="945675"/>
                  <a:pt x="0" y="954107"/>
                </a:cubicBezTo>
                <a:cubicBezTo>
                  <a:pt x="-20756" y="800943"/>
                  <a:pt x="48724" y="592861"/>
                  <a:pt x="0" y="477054"/>
                </a:cubicBezTo>
                <a:cubicBezTo>
                  <a:pt x="-48724" y="361247"/>
                  <a:pt x="37889" y="189290"/>
                  <a:pt x="0" y="0"/>
                </a:cubicBezTo>
                <a:close/>
              </a:path>
            </a:pathLst>
          </a:custGeom>
          <a:solidFill>
            <a:srgbClr val="00FFFF">
              <a:alpha val="50000"/>
            </a:srgb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28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Các đồng bằng duyên hải miền Trung có địa hình nhỏ hẹp vì các dãy núi lan ra sát biển.</a:t>
            </a:r>
            <a:endParaRPr lang="en-US" sz="2800">
              <a:latin typeface="UVF TypoSlabserif" panose="02000403050000020004" pitchFamily="2" charset="0"/>
            </a:endParaRPr>
          </a:p>
        </p:txBody>
      </p:sp>
      <p:sp>
        <p:nvSpPr>
          <p:cNvPr id="17" name="TextBox 16">
            <a:extLst>
              <a:ext uri="{FF2B5EF4-FFF2-40B4-BE49-F238E27FC236}">
                <a16:creationId xmlns:a16="http://schemas.microsoft.com/office/drawing/2014/main" id="{0843C0B9-AB80-416C-858B-7FBC22B3496F}"/>
              </a:ext>
            </a:extLst>
          </p:cNvPr>
          <p:cNvSpPr txBox="1"/>
          <p:nvPr/>
        </p:nvSpPr>
        <p:spPr>
          <a:xfrm>
            <a:off x="453688" y="4881528"/>
            <a:ext cx="9862968" cy="662938"/>
          </a:xfrm>
          <a:custGeom>
            <a:avLst/>
            <a:gdLst>
              <a:gd name="connsiteX0" fmla="*/ 0 w 9862968"/>
              <a:gd name="connsiteY0" fmla="*/ 0 h 662938"/>
              <a:gd name="connsiteX1" fmla="*/ 678804 w 9862968"/>
              <a:gd name="connsiteY1" fmla="*/ 0 h 662938"/>
              <a:gd name="connsiteX2" fmla="*/ 1258979 w 9862968"/>
              <a:gd name="connsiteY2" fmla="*/ 0 h 662938"/>
              <a:gd name="connsiteX3" fmla="*/ 1839153 w 9862968"/>
              <a:gd name="connsiteY3" fmla="*/ 0 h 662938"/>
              <a:gd name="connsiteX4" fmla="*/ 2616587 w 9862968"/>
              <a:gd name="connsiteY4" fmla="*/ 0 h 662938"/>
              <a:gd name="connsiteX5" fmla="*/ 3394021 w 9862968"/>
              <a:gd name="connsiteY5" fmla="*/ 0 h 662938"/>
              <a:gd name="connsiteX6" fmla="*/ 3974196 w 9862968"/>
              <a:gd name="connsiteY6" fmla="*/ 0 h 662938"/>
              <a:gd name="connsiteX7" fmla="*/ 4653000 w 9862968"/>
              <a:gd name="connsiteY7" fmla="*/ 0 h 662938"/>
              <a:gd name="connsiteX8" fmla="*/ 5233175 w 9862968"/>
              <a:gd name="connsiteY8" fmla="*/ 0 h 662938"/>
              <a:gd name="connsiteX9" fmla="*/ 5911979 w 9862968"/>
              <a:gd name="connsiteY9" fmla="*/ 0 h 662938"/>
              <a:gd name="connsiteX10" fmla="*/ 6196265 w 9862968"/>
              <a:gd name="connsiteY10" fmla="*/ 0 h 662938"/>
              <a:gd name="connsiteX11" fmla="*/ 6579180 w 9862968"/>
              <a:gd name="connsiteY11" fmla="*/ 0 h 662938"/>
              <a:gd name="connsiteX12" fmla="*/ 7257984 w 9862968"/>
              <a:gd name="connsiteY12" fmla="*/ 0 h 662938"/>
              <a:gd name="connsiteX13" fmla="*/ 7542270 w 9862968"/>
              <a:gd name="connsiteY13" fmla="*/ 0 h 662938"/>
              <a:gd name="connsiteX14" fmla="*/ 8221074 w 9862968"/>
              <a:gd name="connsiteY14" fmla="*/ 0 h 662938"/>
              <a:gd name="connsiteX15" fmla="*/ 8603989 w 9862968"/>
              <a:gd name="connsiteY15" fmla="*/ 0 h 662938"/>
              <a:gd name="connsiteX16" fmla="*/ 9184164 w 9862968"/>
              <a:gd name="connsiteY16" fmla="*/ 0 h 662938"/>
              <a:gd name="connsiteX17" fmla="*/ 9862968 w 9862968"/>
              <a:gd name="connsiteY17" fmla="*/ 0 h 662938"/>
              <a:gd name="connsiteX18" fmla="*/ 9862968 w 9862968"/>
              <a:gd name="connsiteY18" fmla="*/ 324840 h 662938"/>
              <a:gd name="connsiteX19" fmla="*/ 9862968 w 9862968"/>
              <a:gd name="connsiteY19" fmla="*/ 662938 h 662938"/>
              <a:gd name="connsiteX20" fmla="*/ 9085534 w 9862968"/>
              <a:gd name="connsiteY20" fmla="*/ 662938 h 662938"/>
              <a:gd name="connsiteX21" fmla="*/ 8603989 w 9862968"/>
              <a:gd name="connsiteY21" fmla="*/ 662938 h 662938"/>
              <a:gd name="connsiteX22" fmla="*/ 7925185 w 9862968"/>
              <a:gd name="connsiteY22" fmla="*/ 662938 h 662938"/>
              <a:gd name="connsiteX23" fmla="*/ 7640899 w 9862968"/>
              <a:gd name="connsiteY23" fmla="*/ 662938 h 662938"/>
              <a:gd name="connsiteX24" fmla="*/ 7257984 w 9862968"/>
              <a:gd name="connsiteY24" fmla="*/ 662938 h 662938"/>
              <a:gd name="connsiteX25" fmla="*/ 6579180 w 9862968"/>
              <a:gd name="connsiteY25" fmla="*/ 662938 h 662938"/>
              <a:gd name="connsiteX26" fmla="*/ 5999005 w 9862968"/>
              <a:gd name="connsiteY26" fmla="*/ 662938 h 662938"/>
              <a:gd name="connsiteX27" fmla="*/ 5418831 w 9862968"/>
              <a:gd name="connsiteY27" fmla="*/ 662938 h 662938"/>
              <a:gd name="connsiteX28" fmla="*/ 4641397 w 9862968"/>
              <a:gd name="connsiteY28" fmla="*/ 662938 h 662938"/>
              <a:gd name="connsiteX29" fmla="*/ 3962592 w 9862968"/>
              <a:gd name="connsiteY29" fmla="*/ 662938 h 662938"/>
              <a:gd name="connsiteX30" fmla="*/ 3185158 w 9862968"/>
              <a:gd name="connsiteY30" fmla="*/ 662938 h 662938"/>
              <a:gd name="connsiteX31" fmla="*/ 2506354 w 9862968"/>
              <a:gd name="connsiteY31" fmla="*/ 662938 h 662938"/>
              <a:gd name="connsiteX32" fmla="*/ 2024809 w 9862968"/>
              <a:gd name="connsiteY32" fmla="*/ 662938 h 662938"/>
              <a:gd name="connsiteX33" fmla="*/ 1346005 w 9862968"/>
              <a:gd name="connsiteY33" fmla="*/ 662938 h 662938"/>
              <a:gd name="connsiteX34" fmla="*/ 568571 w 9862968"/>
              <a:gd name="connsiteY34" fmla="*/ 662938 h 662938"/>
              <a:gd name="connsiteX35" fmla="*/ 0 w 9862968"/>
              <a:gd name="connsiteY35" fmla="*/ 662938 h 662938"/>
              <a:gd name="connsiteX36" fmla="*/ 0 w 9862968"/>
              <a:gd name="connsiteY36" fmla="*/ 351357 h 662938"/>
              <a:gd name="connsiteX37" fmla="*/ 0 w 9862968"/>
              <a:gd name="connsiteY37" fmla="*/ 0 h 66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62968" h="662938" fill="none" extrusionOk="0">
                <a:moveTo>
                  <a:pt x="0" y="0"/>
                </a:moveTo>
                <a:cubicBezTo>
                  <a:pt x="254452" y="-32440"/>
                  <a:pt x="489731" y="71605"/>
                  <a:pt x="678804" y="0"/>
                </a:cubicBezTo>
                <a:cubicBezTo>
                  <a:pt x="867877" y="-71605"/>
                  <a:pt x="1098390" y="22536"/>
                  <a:pt x="1258979" y="0"/>
                </a:cubicBezTo>
                <a:cubicBezTo>
                  <a:pt x="1419569" y="-22536"/>
                  <a:pt x="1690068" y="5884"/>
                  <a:pt x="1839153" y="0"/>
                </a:cubicBezTo>
                <a:cubicBezTo>
                  <a:pt x="1988238" y="-5884"/>
                  <a:pt x="2433405" y="45861"/>
                  <a:pt x="2616587" y="0"/>
                </a:cubicBezTo>
                <a:cubicBezTo>
                  <a:pt x="2799769" y="-45861"/>
                  <a:pt x="3069401" y="73730"/>
                  <a:pt x="3394021" y="0"/>
                </a:cubicBezTo>
                <a:cubicBezTo>
                  <a:pt x="3718641" y="-73730"/>
                  <a:pt x="3715959" y="18165"/>
                  <a:pt x="3974196" y="0"/>
                </a:cubicBezTo>
                <a:cubicBezTo>
                  <a:pt x="4232433" y="-18165"/>
                  <a:pt x="4347670" y="43751"/>
                  <a:pt x="4653000" y="0"/>
                </a:cubicBezTo>
                <a:cubicBezTo>
                  <a:pt x="4958330" y="-43751"/>
                  <a:pt x="4988935" y="55296"/>
                  <a:pt x="5233175" y="0"/>
                </a:cubicBezTo>
                <a:cubicBezTo>
                  <a:pt x="5477415" y="-55296"/>
                  <a:pt x="5735980" y="46606"/>
                  <a:pt x="5911979" y="0"/>
                </a:cubicBezTo>
                <a:cubicBezTo>
                  <a:pt x="6087978" y="-46606"/>
                  <a:pt x="6083784" y="19746"/>
                  <a:pt x="6196265" y="0"/>
                </a:cubicBezTo>
                <a:cubicBezTo>
                  <a:pt x="6308746" y="-19746"/>
                  <a:pt x="6398690" y="35744"/>
                  <a:pt x="6579180" y="0"/>
                </a:cubicBezTo>
                <a:cubicBezTo>
                  <a:pt x="6759670" y="-35744"/>
                  <a:pt x="7003677" y="57329"/>
                  <a:pt x="7257984" y="0"/>
                </a:cubicBezTo>
                <a:cubicBezTo>
                  <a:pt x="7512291" y="-57329"/>
                  <a:pt x="7424737" y="29336"/>
                  <a:pt x="7542270" y="0"/>
                </a:cubicBezTo>
                <a:cubicBezTo>
                  <a:pt x="7659803" y="-29336"/>
                  <a:pt x="8038312" y="253"/>
                  <a:pt x="8221074" y="0"/>
                </a:cubicBezTo>
                <a:cubicBezTo>
                  <a:pt x="8403836" y="-253"/>
                  <a:pt x="8418462" y="17447"/>
                  <a:pt x="8603989" y="0"/>
                </a:cubicBezTo>
                <a:cubicBezTo>
                  <a:pt x="8789517" y="-17447"/>
                  <a:pt x="8944723" y="59707"/>
                  <a:pt x="9184164" y="0"/>
                </a:cubicBezTo>
                <a:cubicBezTo>
                  <a:pt x="9423606" y="-59707"/>
                  <a:pt x="9645532" y="56741"/>
                  <a:pt x="9862968" y="0"/>
                </a:cubicBezTo>
                <a:cubicBezTo>
                  <a:pt x="9883637" y="119575"/>
                  <a:pt x="9855131" y="177747"/>
                  <a:pt x="9862968" y="324840"/>
                </a:cubicBezTo>
                <a:cubicBezTo>
                  <a:pt x="9870805" y="471933"/>
                  <a:pt x="9835389" y="553246"/>
                  <a:pt x="9862968" y="662938"/>
                </a:cubicBezTo>
                <a:cubicBezTo>
                  <a:pt x="9544217" y="704424"/>
                  <a:pt x="9440314" y="572889"/>
                  <a:pt x="9085534" y="662938"/>
                </a:cubicBezTo>
                <a:cubicBezTo>
                  <a:pt x="8730754" y="752987"/>
                  <a:pt x="8753995" y="631793"/>
                  <a:pt x="8603989" y="662938"/>
                </a:cubicBezTo>
                <a:cubicBezTo>
                  <a:pt x="8453983" y="694083"/>
                  <a:pt x="8114608" y="593224"/>
                  <a:pt x="7925185" y="662938"/>
                </a:cubicBezTo>
                <a:cubicBezTo>
                  <a:pt x="7735762" y="732652"/>
                  <a:pt x="7717353" y="632945"/>
                  <a:pt x="7640899" y="662938"/>
                </a:cubicBezTo>
                <a:cubicBezTo>
                  <a:pt x="7564445" y="692931"/>
                  <a:pt x="7395096" y="636717"/>
                  <a:pt x="7257984" y="662938"/>
                </a:cubicBezTo>
                <a:cubicBezTo>
                  <a:pt x="7120873" y="689159"/>
                  <a:pt x="6772698" y="652642"/>
                  <a:pt x="6579180" y="662938"/>
                </a:cubicBezTo>
                <a:cubicBezTo>
                  <a:pt x="6385662" y="673234"/>
                  <a:pt x="6169579" y="638577"/>
                  <a:pt x="5999005" y="662938"/>
                </a:cubicBezTo>
                <a:cubicBezTo>
                  <a:pt x="5828432" y="687299"/>
                  <a:pt x="5644313" y="603710"/>
                  <a:pt x="5418831" y="662938"/>
                </a:cubicBezTo>
                <a:cubicBezTo>
                  <a:pt x="5193349" y="722166"/>
                  <a:pt x="4813476" y="613135"/>
                  <a:pt x="4641397" y="662938"/>
                </a:cubicBezTo>
                <a:cubicBezTo>
                  <a:pt x="4469318" y="712741"/>
                  <a:pt x="4270407" y="632184"/>
                  <a:pt x="3962592" y="662938"/>
                </a:cubicBezTo>
                <a:cubicBezTo>
                  <a:pt x="3654777" y="693692"/>
                  <a:pt x="3425900" y="627068"/>
                  <a:pt x="3185158" y="662938"/>
                </a:cubicBezTo>
                <a:cubicBezTo>
                  <a:pt x="2944416" y="698808"/>
                  <a:pt x="2684758" y="614759"/>
                  <a:pt x="2506354" y="662938"/>
                </a:cubicBezTo>
                <a:cubicBezTo>
                  <a:pt x="2327950" y="711117"/>
                  <a:pt x="2207418" y="661887"/>
                  <a:pt x="2024809" y="662938"/>
                </a:cubicBezTo>
                <a:cubicBezTo>
                  <a:pt x="1842201" y="663989"/>
                  <a:pt x="1484765" y="615806"/>
                  <a:pt x="1346005" y="662938"/>
                </a:cubicBezTo>
                <a:cubicBezTo>
                  <a:pt x="1207245" y="710070"/>
                  <a:pt x="779821" y="596281"/>
                  <a:pt x="568571" y="662938"/>
                </a:cubicBezTo>
                <a:cubicBezTo>
                  <a:pt x="357321" y="729595"/>
                  <a:pt x="203568" y="652739"/>
                  <a:pt x="0" y="662938"/>
                </a:cubicBezTo>
                <a:cubicBezTo>
                  <a:pt x="-11916" y="549917"/>
                  <a:pt x="34126" y="444183"/>
                  <a:pt x="0" y="351357"/>
                </a:cubicBezTo>
                <a:cubicBezTo>
                  <a:pt x="-34126" y="258531"/>
                  <a:pt x="20429" y="139486"/>
                  <a:pt x="0" y="0"/>
                </a:cubicBezTo>
                <a:close/>
              </a:path>
              <a:path w="9862968" h="662938" stroke="0" extrusionOk="0">
                <a:moveTo>
                  <a:pt x="0" y="0"/>
                </a:moveTo>
                <a:cubicBezTo>
                  <a:pt x="146773" y="-38402"/>
                  <a:pt x="226710" y="13191"/>
                  <a:pt x="382915" y="0"/>
                </a:cubicBezTo>
                <a:cubicBezTo>
                  <a:pt x="539121" y="-13191"/>
                  <a:pt x="928962" y="68447"/>
                  <a:pt x="1160349" y="0"/>
                </a:cubicBezTo>
                <a:cubicBezTo>
                  <a:pt x="1391736" y="-68447"/>
                  <a:pt x="1508028" y="2191"/>
                  <a:pt x="1740524" y="0"/>
                </a:cubicBezTo>
                <a:cubicBezTo>
                  <a:pt x="1973020" y="-2191"/>
                  <a:pt x="2069149" y="22477"/>
                  <a:pt x="2222069" y="0"/>
                </a:cubicBezTo>
                <a:cubicBezTo>
                  <a:pt x="2374990" y="-22477"/>
                  <a:pt x="2802779" y="6402"/>
                  <a:pt x="2999503" y="0"/>
                </a:cubicBezTo>
                <a:cubicBezTo>
                  <a:pt x="3196227" y="-6402"/>
                  <a:pt x="3481937" y="849"/>
                  <a:pt x="3678307" y="0"/>
                </a:cubicBezTo>
                <a:cubicBezTo>
                  <a:pt x="3874677" y="-849"/>
                  <a:pt x="4203554" y="77471"/>
                  <a:pt x="4455741" y="0"/>
                </a:cubicBezTo>
                <a:cubicBezTo>
                  <a:pt x="4707928" y="-77471"/>
                  <a:pt x="4601797" y="4100"/>
                  <a:pt x="4740026" y="0"/>
                </a:cubicBezTo>
                <a:cubicBezTo>
                  <a:pt x="4878256" y="-4100"/>
                  <a:pt x="4985088" y="42661"/>
                  <a:pt x="5122942" y="0"/>
                </a:cubicBezTo>
                <a:cubicBezTo>
                  <a:pt x="5260796" y="-42661"/>
                  <a:pt x="5355391" y="36317"/>
                  <a:pt x="5505857" y="0"/>
                </a:cubicBezTo>
                <a:cubicBezTo>
                  <a:pt x="5656324" y="-36317"/>
                  <a:pt x="5807452" y="41790"/>
                  <a:pt x="5987402" y="0"/>
                </a:cubicBezTo>
                <a:cubicBezTo>
                  <a:pt x="6167353" y="-41790"/>
                  <a:pt x="6435239" y="66707"/>
                  <a:pt x="6764836" y="0"/>
                </a:cubicBezTo>
                <a:cubicBezTo>
                  <a:pt x="7094433" y="-66707"/>
                  <a:pt x="7327536" y="34424"/>
                  <a:pt x="7542270" y="0"/>
                </a:cubicBezTo>
                <a:cubicBezTo>
                  <a:pt x="7757004" y="-34424"/>
                  <a:pt x="7710815" y="1599"/>
                  <a:pt x="7826555" y="0"/>
                </a:cubicBezTo>
                <a:cubicBezTo>
                  <a:pt x="7942296" y="-1599"/>
                  <a:pt x="8357448" y="65672"/>
                  <a:pt x="8603989" y="0"/>
                </a:cubicBezTo>
                <a:cubicBezTo>
                  <a:pt x="8850530" y="-65672"/>
                  <a:pt x="9040403" y="53291"/>
                  <a:pt x="9184164" y="0"/>
                </a:cubicBezTo>
                <a:cubicBezTo>
                  <a:pt x="9327925" y="-53291"/>
                  <a:pt x="9698965" y="62199"/>
                  <a:pt x="9862968" y="0"/>
                </a:cubicBezTo>
                <a:cubicBezTo>
                  <a:pt x="9889886" y="114058"/>
                  <a:pt x="9838941" y="217852"/>
                  <a:pt x="9862968" y="331469"/>
                </a:cubicBezTo>
                <a:cubicBezTo>
                  <a:pt x="9886995" y="445086"/>
                  <a:pt x="9834580" y="515934"/>
                  <a:pt x="9862968" y="662938"/>
                </a:cubicBezTo>
                <a:cubicBezTo>
                  <a:pt x="9704673" y="710578"/>
                  <a:pt x="9444133" y="654753"/>
                  <a:pt x="9184164" y="662938"/>
                </a:cubicBezTo>
                <a:cubicBezTo>
                  <a:pt x="8924195" y="671123"/>
                  <a:pt x="9040978" y="640289"/>
                  <a:pt x="8899878" y="662938"/>
                </a:cubicBezTo>
                <a:cubicBezTo>
                  <a:pt x="8758778" y="685587"/>
                  <a:pt x="8477800" y="652432"/>
                  <a:pt x="8221074" y="662938"/>
                </a:cubicBezTo>
                <a:cubicBezTo>
                  <a:pt x="7964348" y="673444"/>
                  <a:pt x="7933294" y="654206"/>
                  <a:pt x="7739529" y="662938"/>
                </a:cubicBezTo>
                <a:cubicBezTo>
                  <a:pt x="7545764" y="671670"/>
                  <a:pt x="7383606" y="596790"/>
                  <a:pt x="7159354" y="662938"/>
                </a:cubicBezTo>
                <a:cubicBezTo>
                  <a:pt x="6935102" y="729086"/>
                  <a:pt x="6648820" y="634434"/>
                  <a:pt x="6480550" y="662938"/>
                </a:cubicBezTo>
                <a:cubicBezTo>
                  <a:pt x="6312280" y="691442"/>
                  <a:pt x="6174646" y="607172"/>
                  <a:pt x="5900376" y="662938"/>
                </a:cubicBezTo>
                <a:cubicBezTo>
                  <a:pt x="5626106" y="718704"/>
                  <a:pt x="5712551" y="649653"/>
                  <a:pt x="5616090" y="662938"/>
                </a:cubicBezTo>
                <a:cubicBezTo>
                  <a:pt x="5519629" y="676223"/>
                  <a:pt x="5168612" y="609106"/>
                  <a:pt x="5035915" y="662938"/>
                </a:cubicBezTo>
                <a:cubicBezTo>
                  <a:pt x="4903219" y="716770"/>
                  <a:pt x="4550703" y="605077"/>
                  <a:pt x="4258481" y="662938"/>
                </a:cubicBezTo>
                <a:cubicBezTo>
                  <a:pt x="3966259" y="720799"/>
                  <a:pt x="3900331" y="658313"/>
                  <a:pt x="3678307" y="662938"/>
                </a:cubicBezTo>
                <a:cubicBezTo>
                  <a:pt x="3456283" y="667563"/>
                  <a:pt x="3484790" y="657795"/>
                  <a:pt x="3295392" y="662938"/>
                </a:cubicBezTo>
                <a:cubicBezTo>
                  <a:pt x="3105995" y="668081"/>
                  <a:pt x="3076462" y="643184"/>
                  <a:pt x="2912476" y="662938"/>
                </a:cubicBezTo>
                <a:cubicBezTo>
                  <a:pt x="2748490" y="682692"/>
                  <a:pt x="2500327" y="644479"/>
                  <a:pt x="2233672" y="662938"/>
                </a:cubicBezTo>
                <a:cubicBezTo>
                  <a:pt x="1967017" y="681397"/>
                  <a:pt x="1983409" y="637548"/>
                  <a:pt x="1752127" y="662938"/>
                </a:cubicBezTo>
                <a:cubicBezTo>
                  <a:pt x="1520845" y="688328"/>
                  <a:pt x="1536372" y="655432"/>
                  <a:pt x="1369212" y="662938"/>
                </a:cubicBezTo>
                <a:cubicBezTo>
                  <a:pt x="1202053" y="670444"/>
                  <a:pt x="851761" y="592171"/>
                  <a:pt x="690408" y="662938"/>
                </a:cubicBezTo>
                <a:cubicBezTo>
                  <a:pt x="529055" y="733705"/>
                  <a:pt x="229640" y="654506"/>
                  <a:pt x="0" y="662938"/>
                </a:cubicBezTo>
                <a:cubicBezTo>
                  <a:pt x="-5662" y="506108"/>
                  <a:pt x="4140" y="475911"/>
                  <a:pt x="0" y="331469"/>
                </a:cubicBezTo>
                <a:cubicBezTo>
                  <a:pt x="-4140" y="187027"/>
                  <a:pt x="15085" y="133225"/>
                  <a:pt x="0" y="0"/>
                </a:cubicBezTo>
                <a:close/>
              </a:path>
            </a:pathLst>
          </a:custGeom>
          <a:solidFill>
            <a:srgbClr val="FFFF00">
              <a:alpha val="50000"/>
            </a:srgb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ctr">
              <a:lnSpc>
                <a:spcPct val="150000"/>
              </a:lnSpc>
            </a:pPr>
            <a:r>
              <a:rPr kumimoji="0" lang="en-US" altLang="en-US" sz="28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Khí hậu có sự khác nhau nhờ vào dãy núi Hải Vân</a:t>
            </a:r>
          </a:p>
        </p:txBody>
      </p:sp>
      <p:pic>
        <p:nvPicPr>
          <p:cNvPr id="18" name="Picture 17">
            <a:extLst>
              <a:ext uri="{FF2B5EF4-FFF2-40B4-BE49-F238E27FC236}">
                <a16:creationId xmlns:a16="http://schemas.microsoft.com/office/drawing/2014/main" id="{E9F3D777-657D-4F0A-AB24-7AEA9F5590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9292" y="261470"/>
            <a:ext cx="1396721" cy="1416086"/>
          </a:xfrm>
          <a:prstGeom prst="rect">
            <a:avLst/>
          </a:prstGeom>
        </p:spPr>
      </p:pic>
      <p:sp>
        <p:nvSpPr>
          <p:cNvPr id="19" name="TextBox 18">
            <a:extLst>
              <a:ext uri="{FF2B5EF4-FFF2-40B4-BE49-F238E27FC236}">
                <a16:creationId xmlns:a16="http://schemas.microsoft.com/office/drawing/2014/main" id="{0151A224-1E3F-4073-8E50-CE376EC04FF0}"/>
              </a:ext>
            </a:extLst>
          </p:cNvPr>
          <p:cNvSpPr txBox="1"/>
          <p:nvPr/>
        </p:nvSpPr>
        <p:spPr>
          <a:xfrm>
            <a:off x="435598" y="5983547"/>
            <a:ext cx="9881058" cy="662938"/>
          </a:xfrm>
          <a:custGeom>
            <a:avLst/>
            <a:gdLst>
              <a:gd name="connsiteX0" fmla="*/ 0 w 9881058"/>
              <a:gd name="connsiteY0" fmla="*/ 0 h 662938"/>
              <a:gd name="connsiteX1" fmla="*/ 680049 w 9881058"/>
              <a:gd name="connsiteY1" fmla="*/ 0 h 662938"/>
              <a:gd name="connsiteX2" fmla="*/ 1261288 w 9881058"/>
              <a:gd name="connsiteY2" fmla="*/ 0 h 662938"/>
              <a:gd name="connsiteX3" fmla="*/ 1842527 w 9881058"/>
              <a:gd name="connsiteY3" fmla="*/ 0 h 662938"/>
              <a:gd name="connsiteX4" fmla="*/ 2621387 w 9881058"/>
              <a:gd name="connsiteY4" fmla="*/ 0 h 662938"/>
              <a:gd name="connsiteX5" fmla="*/ 3400246 w 9881058"/>
              <a:gd name="connsiteY5" fmla="*/ 0 h 662938"/>
              <a:gd name="connsiteX6" fmla="*/ 3981485 w 9881058"/>
              <a:gd name="connsiteY6" fmla="*/ 0 h 662938"/>
              <a:gd name="connsiteX7" fmla="*/ 4661534 w 9881058"/>
              <a:gd name="connsiteY7" fmla="*/ 0 h 662938"/>
              <a:gd name="connsiteX8" fmla="*/ 5242773 w 9881058"/>
              <a:gd name="connsiteY8" fmla="*/ 0 h 662938"/>
              <a:gd name="connsiteX9" fmla="*/ 5922822 w 9881058"/>
              <a:gd name="connsiteY9" fmla="*/ 0 h 662938"/>
              <a:gd name="connsiteX10" fmla="*/ 6207629 w 9881058"/>
              <a:gd name="connsiteY10" fmla="*/ 0 h 662938"/>
              <a:gd name="connsiteX11" fmla="*/ 6591247 w 9881058"/>
              <a:gd name="connsiteY11" fmla="*/ 0 h 662938"/>
              <a:gd name="connsiteX12" fmla="*/ 7271296 w 9881058"/>
              <a:gd name="connsiteY12" fmla="*/ 0 h 662938"/>
              <a:gd name="connsiteX13" fmla="*/ 7556103 w 9881058"/>
              <a:gd name="connsiteY13" fmla="*/ 0 h 662938"/>
              <a:gd name="connsiteX14" fmla="*/ 8236152 w 9881058"/>
              <a:gd name="connsiteY14" fmla="*/ 0 h 662938"/>
              <a:gd name="connsiteX15" fmla="*/ 8619770 w 9881058"/>
              <a:gd name="connsiteY15" fmla="*/ 0 h 662938"/>
              <a:gd name="connsiteX16" fmla="*/ 9201009 w 9881058"/>
              <a:gd name="connsiteY16" fmla="*/ 0 h 662938"/>
              <a:gd name="connsiteX17" fmla="*/ 9881058 w 9881058"/>
              <a:gd name="connsiteY17" fmla="*/ 0 h 662938"/>
              <a:gd name="connsiteX18" fmla="*/ 9881058 w 9881058"/>
              <a:gd name="connsiteY18" fmla="*/ 324840 h 662938"/>
              <a:gd name="connsiteX19" fmla="*/ 9881058 w 9881058"/>
              <a:gd name="connsiteY19" fmla="*/ 662938 h 662938"/>
              <a:gd name="connsiteX20" fmla="*/ 9102198 w 9881058"/>
              <a:gd name="connsiteY20" fmla="*/ 662938 h 662938"/>
              <a:gd name="connsiteX21" fmla="*/ 8619770 w 9881058"/>
              <a:gd name="connsiteY21" fmla="*/ 662938 h 662938"/>
              <a:gd name="connsiteX22" fmla="*/ 7939721 w 9881058"/>
              <a:gd name="connsiteY22" fmla="*/ 662938 h 662938"/>
              <a:gd name="connsiteX23" fmla="*/ 7654914 w 9881058"/>
              <a:gd name="connsiteY23" fmla="*/ 662938 h 662938"/>
              <a:gd name="connsiteX24" fmla="*/ 7271296 w 9881058"/>
              <a:gd name="connsiteY24" fmla="*/ 662938 h 662938"/>
              <a:gd name="connsiteX25" fmla="*/ 6591247 w 9881058"/>
              <a:gd name="connsiteY25" fmla="*/ 662938 h 662938"/>
              <a:gd name="connsiteX26" fmla="*/ 6010008 w 9881058"/>
              <a:gd name="connsiteY26" fmla="*/ 662938 h 662938"/>
              <a:gd name="connsiteX27" fmla="*/ 5428770 w 9881058"/>
              <a:gd name="connsiteY27" fmla="*/ 662938 h 662938"/>
              <a:gd name="connsiteX28" fmla="*/ 4649910 w 9881058"/>
              <a:gd name="connsiteY28" fmla="*/ 662938 h 662938"/>
              <a:gd name="connsiteX29" fmla="*/ 3969860 w 9881058"/>
              <a:gd name="connsiteY29" fmla="*/ 662938 h 662938"/>
              <a:gd name="connsiteX30" fmla="*/ 3191000 w 9881058"/>
              <a:gd name="connsiteY30" fmla="*/ 662938 h 662938"/>
              <a:gd name="connsiteX31" fmla="*/ 2510951 w 9881058"/>
              <a:gd name="connsiteY31" fmla="*/ 662938 h 662938"/>
              <a:gd name="connsiteX32" fmla="*/ 2028523 w 9881058"/>
              <a:gd name="connsiteY32" fmla="*/ 662938 h 662938"/>
              <a:gd name="connsiteX33" fmla="*/ 1348474 w 9881058"/>
              <a:gd name="connsiteY33" fmla="*/ 662938 h 662938"/>
              <a:gd name="connsiteX34" fmla="*/ 569614 w 9881058"/>
              <a:gd name="connsiteY34" fmla="*/ 662938 h 662938"/>
              <a:gd name="connsiteX35" fmla="*/ 0 w 9881058"/>
              <a:gd name="connsiteY35" fmla="*/ 662938 h 662938"/>
              <a:gd name="connsiteX36" fmla="*/ 0 w 9881058"/>
              <a:gd name="connsiteY36" fmla="*/ 351357 h 662938"/>
              <a:gd name="connsiteX37" fmla="*/ 0 w 9881058"/>
              <a:gd name="connsiteY37" fmla="*/ 0 h 66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81058" h="662938" fill="none" extrusionOk="0">
                <a:moveTo>
                  <a:pt x="0" y="0"/>
                </a:moveTo>
                <a:cubicBezTo>
                  <a:pt x="335438" y="-24100"/>
                  <a:pt x="526379" y="64676"/>
                  <a:pt x="680049" y="0"/>
                </a:cubicBezTo>
                <a:cubicBezTo>
                  <a:pt x="833719" y="-64676"/>
                  <a:pt x="1018022" y="59259"/>
                  <a:pt x="1261288" y="0"/>
                </a:cubicBezTo>
                <a:cubicBezTo>
                  <a:pt x="1504554" y="-59259"/>
                  <a:pt x="1647770" y="54555"/>
                  <a:pt x="1842527" y="0"/>
                </a:cubicBezTo>
                <a:cubicBezTo>
                  <a:pt x="2037284" y="-54555"/>
                  <a:pt x="2457438" y="3727"/>
                  <a:pt x="2621387" y="0"/>
                </a:cubicBezTo>
                <a:cubicBezTo>
                  <a:pt x="2785336" y="-3727"/>
                  <a:pt x="3134148" y="56128"/>
                  <a:pt x="3400246" y="0"/>
                </a:cubicBezTo>
                <a:cubicBezTo>
                  <a:pt x="3666344" y="-56128"/>
                  <a:pt x="3827327" y="67858"/>
                  <a:pt x="3981485" y="0"/>
                </a:cubicBezTo>
                <a:cubicBezTo>
                  <a:pt x="4135643" y="-67858"/>
                  <a:pt x="4516471" y="51208"/>
                  <a:pt x="4661534" y="0"/>
                </a:cubicBezTo>
                <a:cubicBezTo>
                  <a:pt x="4806597" y="-51208"/>
                  <a:pt x="5114306" y="20999"/>
                  <a:pt x="5242773" y="0"/>
                </a:cubicBezTo>
                <a:cubicBezTo>
                  <a:pt x="5371240" y="-20999"/>
                  <a:pt x="5732989" y="53154"/>
                  <a:pt x="5922822" y="0"/>
                </a:cubicBezTo>
                <a:cubicBezTo>
                  <a:pt x="6112655" y="-53154"/>
                  <a:pt x="6084261" y="32608"/>
                  <a:pt x="6207629" y="0"/>
                </a:cubicBezTo>
                <a:cubicBezTo>
                  <a:pt x="6330997" y="-32608"/>
                  <a:pt x="6507305" y="21647"/>
                  <a:pt x="6591247" y="0"/>
                </a:cubicBezTo>
                <a:cubicBezTo>
                  <a:pt x="6675189" y="-21647"/>
                  <a:pt x="7034306" y="71009"/>
                  <a:pt x="7271296" y="0"/>
                </a:cubicBezTo>
                <a:cubicBezTo>
                  <a:pt x="7508286" y="-71009"/>
                  <a:pt x="7468630" y="22850"/>
                  <a:pt x="7556103" y="0"/>
                </a:cubicBezTo>
                <a:cubicBezTo>
                  <a:pt x="7643576" y="-22850"/>
                  <a:pt x="8056109" y="36593"/>
                  <a:pt x="8236152" y="0"/>
                </a:cubicBezTo>
                <a:cubicBezTo>
                  <a:pt x="8416195" y="-36593"/>
                  <a:pt x="8437037" y="12079"/>
                  <a:pt x="8619770" y="0"/>
                </a:cubicBezTo>
                <a:cubicBezTo>
                  <a:pt x="8802503" y="-12079"/>
                  <a:pt x="8997747" y="64689"/>
                  <a:pt x="9201009" y="0"/>
                </a:cubicBezTo>
                <a:cubicBezTo>
                  <a:pt x="9404271" y="-64689"/>
                  <a:pt x="9712159" y="36454"/>
                  <a:pt x="9881058" y="0"/>
                </a:cubicBezTo>
                <a:cubicBezTo>
                  <a:pt x="9901727" y="119575"/>
                  <a:pt x="9873221" y="177747"/>
                  <a:pt x="9881058" y="324840"/>
                </a:cubicBezTo>
                <a:cubicBezTo>
                  <a:pt x="9888895" y="471933"/>
                  <a:pt x="9853479" y="553246"/>
                  <a:pt x="9881058" y="662938"/>
                </a:cubicBezTo>
                <a:cubicBezTo>
                  <a:pt x="9540231" y="684580"/>
                  <a:pt x="9438307" y="648544"/>
                  <a:pt x="9102198" y="662938"/>
                </a:cubicBezTo>
                <a:cubicBezTo>
                  <a:pt x="8766089" y="677332"/>
                  <a:pt x="8793623" y="613740"/>
                  <a:pt x="8619770" y="662938"/>
                </a:cubicBezTo>
                <a:cubicBezTo>
                  <a:pt x="8445917" y="712136"/>
                  <a:pt x="8263653" y="610192"/>
                  <a:pt x="7939721" y="662938"/>
                </a:cubicBezTo>
                <a:cubicBezTo>
                  <a:pt x="7615789" y="715684"/>
                  <a:pt x="7722479" y="659000"/>
                  <a:pt x="7654914" y="662938"/>
                </a:cubicBezTo>
                <a:cubicBezTo>
                  <a:pt x="7587349" y="666876"/>
                  <a:pt x="7373882" y="631880"/>
                  <a:pt x="7271296" y="662938"/>
                </a:cubicBezTo>
                <a:cubicBezTo>
                  <a:pt x="7168710" y="693996"/>
                  <a:pt x="6801552" y="631041"/>
                  <a:pt x="6591247" y="662938"/>
                </a:cubicBezTo>
                <a:cubicBezTo>
                  <a:pt x="6380942" y="694835"/>
                  <a:pt x="6271689" y="645379"/>
                  <a:pt x="6010008" y="662938"/>
                </a:cubicBezTo>
                <a:cubicBezTo>
                  <a:pt x="5748327" y="680497"/>
                  <a:pt x="5678433" y="618743"/>
                  <a:pt x="5428770" y="662938"/>
                </a:cubicBezTo>
                <a:cubicBezTo>
                  <a:pt x="5179107" y="707133"/>
                  <a:pt x="5036174" y="588608"/>
                  <a:pt x="4649910" y="662938"/>
                </a:cubicBezTo>
                <a:cubicBezTo>
                  <a:pt x="4263646" y="737268"/>
                  <a:pt x="4157809" y="619520"/>
                  <a:pt x="3969860" y="662938"/>
                </a:cubicBezTo>
                <a:cubicBezTo>
                  <a:pt x="3781911" y="706356"/>
                  <a:pt x="3383018" y="579433"/>
                  <a:pt x="3191000" y="662938"/>
                </a:cubicBezTo>
                <a:cubicBezTo>
                  <a:pt x="2998982" y="746443"/>
                  <a:pt x="2698810" y="659198"/>
                  <a:pt x="2510951" y="662938"/>
                </a:cubicBezTo>
                <a:cubicBezTo>
                  <a:pt x="2323092" y="666678"/>
                  <a:pt x="2201823" y="631715"/>
                  <a:pt x="2028523" y="662938"/>
                </a:cubicBezTo>
                <a:cubicBezTo>
                  <a:pt x="1855223" y="694161"/>
                  <a:pt x="1619860" y="602222"/>
                  <a:pt x="1348474" y="662938"/>
                </a:cubicBezTo>
                <a:cubicBezTo>
                  <a:pt x="1077088" y="723654"/>
                  <a:pt x="949489" y="624326"/>
                  <a:pt x="569614" y="662938"/>
                </a:cubicBezTo>
                <a:cubicBezTo>
                  <a:pt x="189739" y="701550"/>
                  <a:pt x="179638" y="622456"/>
                  <a:pt x="0" y="662938"/>
                </a:cubicBezTo>
                <a:cubicBezTo>
                  <a:pt x="-11916" y="549917"/>
                  <a:pt x="34126" y="444183"/>
                  <a:pt x="0" y="351357"/>
                </a:cubicBezTo>
                <a:cubicBezTo>
                  <a:pt x="-34126" y="258531"/>
                  <a:pt x="20429" y="139486"/>
                  <a:pt x="0" y="0"/>
                </a:cubicBezTo>
                <a:close/>
              </a:path>
              <a:path w="9881058" h="662938" stroke="0" extrusionOk="0">
                <a:moveTo>
                  <a:pt x="0" y="0"/>
                </a:moveTo>
                <a:cubicBezTo>
                  <a:pt x="184970" y="-29163"/>
                  <a:pt x="282310" y="17561"/>
                  <a:pt x="383618" y="0"/>
                </a:cubicBezTo>
                <a:cubicBezTo>
                  <a:pt x="484926" y="-17561"/>
                  <a:pt x="937504" y="71128"/>
                  <a:pt x="1162477" y="0"/>
                </a:cubicBezTo>
                <a:cubicBezTo>
                  <a:pt x="1387450" y="-71128"/>
                  <a:pt x="1557754" y="60701"/>
                  <a:pt x="1743716" y="0"/>
                </a:cubicBezTo>
                <a:cubicBezTo>
                  <a:pt x="1929678" y="-60701"/>
                  <a:pt x="2102109" y="15852"/>
                  <a:pt x="2226144" y="0"/>
                </a:cubicBezTo>
                <a:cubicBezTo>
                  <a:pt x="2350179" y="-15852"/>
                  <a:pt x="2723611" y="64291"/>
                  <a:pt x="3005004" y="0"/>
                </a:cubicBezTo>
                <a:cubicBezTo>
                  <a:pt x="3286397" y="-64291"/>
                  <a:pt x="3466109" y="44486"/>
                  <a:pt x="3685053" y="0"/>
                </a:cubicBezTo>
                <a:cubicBezTo>
                  <a:pt x="3903997" y="-44486"/>
                  <a:pt x="4191280" y="67298"/>
                  <a:pt x="4463913" y="0"/>
                </a:cubicBezTo>
                <a:cubicBezTo>
                  <a:pt x="4736546" y="-67298"/>
                  <a:pt x="4613789" y="10375"/>
                  <a:pt x="4748720" y="0"/>
                </a:cubicBezTo>
                <a:cubicBezTo>
                  <a:pt x="4883651" y="-10375"/>
                  <a:pt x="5027653" y="17627"/>
                  <a:pt x="5132338" y="0"/>
                </a:cubicBezTo>
                <a:cubicBezTo>
                  <a:pt x="5237023" y="-17627"/>
                  <a:pt x="5405990" y="22327"/>
                  <a:pt x="5515955" y="0"/>
                </a:cubicBezTo>
                <a:cubicBezTo>
                  <a:pt x="5625920" y="-22327"/>
                  <a:pt x="5796466" y="9682"/>
                  <a:pt x="5998383" y="0"/>
                </a:cubicBezTo>
                <a:cubicBezTo>
                  <a:pt x="6200300" y="-9682"/>
                  <a:pt x="6537359" y="93160"/>
                  <a:pt x="6777243" y="0"/>
                </a:cubicBezTo>
                <a:cubicBezTo>
                  <a:pt x="7017127" y="-93160"/>
                  <a:pt x="7196567" y="69325"/>
                  <a:pt x="7556103" y="0"/>
                </a:cubicBezTo>
                <a:cubicBezTo>
                  <a:pt x="7915639" y="-69325"/>
                  <a:pt x="7724980" y="10815"/>
                  <a:pt x="7840910" y="0"/>
                </a:cubicBezTo>
                <a:cubicBezTo>
                  <a:pt x="7956840" y="-10815"/>
                  <a:pt x="8368104" y="24895"/>
                  <a:pt x="8619770" y="0"/>
                </a:cubicBezTo>
                <a:cubicBezTo>
                  <a:pt x="8871436" y="-24895"/>
                  <a:pt x="9025593" y="29101"/>
                  <a:pt x="9201009" y="0"/>
                </a:cubicBezTo>
                <a:cubicBezTo>
                  <a:pt x="9376425" y="-29101"/>
                  <a:pt x="9628163" y="21564"/>
                  <a:pt x="9881058" y="0"/>
                </a:cubicBezTo>
                <a:cubicBezTo>
                  <a:pt x="9907976" y="114058"/>
                  <a:pt x="9857031" y="217852"/>
                  <a:pt x="9881058" y="331469"/>
                </a:cubicBezTo>
                <a:cubicBezTo>
                  <a:pt x="9905085" y="445086"/>
                  <a:pt x="9852670" y="515934"/>
                  <a:pt x="9881058" y="662938"/>
                </a:cubicBezTo>
                <a:cubicBezTo>
                  <a:pt x="9623560" y="678081"/>
                  <a:pt x="9511588" y="643672"/>
                  <a:pt x="9201009" y="662938"/>
                </a:cubicBezTo>
                <a:cubicBezTo>
                  <a:pt x="8890430" y="682204"/>
                  <a:pt x="9057955" y="650775"/>
                  <a:pt x="8916202" y="662938"/>
                </a:cubicBezTo>
                <a:cubicBezTo>
                  <a:pt x="8774449" y="675101"/>
                  <a:pt x="8551579" y="630849"/>
                  <a:pt x="8236152" y="662938"/>
                </a:cubicBezTo>
                <a:cubicBezTo>
                  <a:pt x="7920725" y="695027"/>
                  <a:pt x="7952784" y="625460"/>
                  <a:pt x="7753724" y="662938"/>
                </a:cubicBezTo>
                <a:cubicBezTo>
                  <a:pt x="7554664" y="700416"/>
                  <a:pt x="7361144" y="653882"/>
                  <a:pt x="7172486" y="662938"/>
                </a:cubicBezTo>
                <a:cubicBezTo>
                  <a:pt x="6983828" y="671994"/>
                  <a:pt x="6810142" y="613553"/>
                  <a:pt x="6492436" y="662938"/>
                </a:cubicBezTo>
                <a:cubicBezTo>
                  <a:pt x="6174730" y="712323"/>
                  <a:pt x="6117297" y="610958"/>
                  <a:pt x="5911198" y="662938"/>
                </a:cubicBezTo>
                <a:cubicBezTo>
                  <a:pt x="5705099" y="714918"/>
                  <a:pt x="5767447" y="659048"/>
                  <a:pt x="5626391" y="662938"/>
                </a:cubicBezTo>
                <a:cubicBezTo>
                  <a:pt x="5485335" y="666828"/>
                  <a:pt x="5211983" y="645656"/>
                  <a:pt x="5045152" y="662938"/>
                </a:cubicBezTo>
                <a:cubicBezTo>
                  <a:pt x="4878321" y="680220"/>
                  <a:pt x="4434390" y="626791"/>
                  <a:pt x="4266292" y="662938"/>
                </a:cubicBezTo>
                <a:cubicBezTo>
                  <a:pt x="4098194" y="699085"/>
                  <a:pt x="3877383" y="597933"/>
                  <a:pt x="3685053" y="662938"/>
                </a:cubicBezTo>
                <a:cubicBezTo>
                  <a:pt x="3492723" y="727943"/>
                  <a:pt x="3408677" y="626831"/>
                  <a:pt x="3301436" y="662938"/>
                </a:cubicBezTo>
                <a:cubicBezTo>
                  <a:pt x="3194195" y="699045"/>
                  <a:pt x="3067463" y="639856"/>
                  <a:pt x="2917818" y="662938"/>
                </a:cubicBezTo>
                <a:cubicBezTo>
                  <a:pt x="2768173" y="686020"/>
                  <a:pt x="2455729" y="626224"/>
                  <a:pt x="2237769" y="662938"/>
                </a:cubicBezTo>
                <a:cubicBezTo>
                  <a:pt x="2019809" y="699652"/>
                  <a:pt x="1867048" y="645093"/>
                  <a:pt x="1755341" y="662938"/>
                </a:cubicBezTo>
                <a:cubicBezTo>
                  <a:pt x="1643634" y="680783"/>
                  <a:pt x="1457990" y="641888"/>
                  <a:pt x="1371723" y="662938"/>
                </a:cubicBezTo>
                <a:cubicBezTo>
                  <a:pt x="1285456" y="683988"/>
                  <a:pt x="839973" y="599250"/>
                  <a:pt x="691674" y="662938"/>
                </a:cubicBezTo>
                <a:cubicBezTo>
                  <a:pt x="543375" y="726626"/>
                  <a:pt x="169108" y="620372"/>
                  <a:pt x="0" y="662938"/>
                </a:cubicBezTo>
                <a:cubicBezTo>
                  <a:pt x="-5662" y="506108"/>
                  <a:pt x="4140" y="475911"/>
                  <a:pt x="0" y="331469"/>
                </a:cubicBezTo>
                <a:cubicBezTo>
                  <a:pt x="-4140" y="187027"/>
                  <a:pt x="15085" y="133225"/>
                  <a:pt x="0" y="0"/>
                </a:cubicBezTo>
                <a:close/>
              </a:path>
            </a:pathLst>
          </a:custGeom>
          <a:solidFill>
            <a:srgbClr val="00FFFF">
              <a:alpha val="50000"/>
            </a:srgb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nSpc>
                <a:spcPct val="150000"/>
              </a:lnSpc>
            </a:pPr>
            <a:r>
              <a:rPr lang="en-US" altLang="en-US" sz="2800" kern="1200">
                <a:solidFill>
                  <a:srgbClr val="002060"/>
                </a:solidFill>
                <a:latin typeface="UVF TypoSlabserif" panose="02000403050000020004" pitchFamily="2" charset="0"/>
                <a:ea typeface="+mn-ea"/>
                <a:cs typeface="Times New Roman" panose="02020603050405020304" pitchFamily="18" charset="0"/>
              </a:rPr>
              <a:t>Cuối năm, mưa bão lũ gây thiệt hại cho đời sống của người dân</a:t>
            </a:r>
            <a:endParaRPr kumimoji="0" lang="en-US" altLang="en-US" sz="28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endParaRPr>
          </a:p>
        </p:txBody>
      </p:sp>
      <p:grpSp>
        <p:nvGrpSpPr>
          <p:cNvPr id="20" name="Google Shape;766;p25">
            <a:extLst>
              <a:ext uri="{FF2B5EF4-FFF2-40B4-BE49-F238E27FC236}">
                <a16:creationId xmlns:a16="http://schemas.microsoft.com/office/drawing/2014/main" id="{5C195B5C-1DAC-4ABD-8D90-9914C0213E1C}"/>
              </a:ext>
            </a:extLst>
          </p:cNvPr>
          <p:cNvGrpSpPr/>
          <p:nvPr/>
        </p:nvGrpSpPr>
        <p:grpSpPr>
          <a:xfrm>
            <a:off x="10399166" y="1541388"/>
            <a:ext cx="951154" cy="924935"/>
            <a:chOff x="3688121" y="2981594"/>
            <a:chExt cx="3319085" cy="3319078"/>
          </a:xfrm>
        </p:grpSpPr>
        <p:sp>
          <p:nvSpPr>
            <p:cNvPr id="21" name="Google Shape;767;p25">
              <a:extLst>
                <a:ext uri="{FF2B5EF4-FFF2-40B4-BE49-F238E27FC236}">
                  <a16:creationId xmlns:a16="http://schemas.microsoft.com/office/drawing/2014/main" id="{0F707313-BBE0-4F0F-833E-B5AC27F018C8}"/>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 name="Google Shape;768;p25">
              <a:extLst>
                <a:ext uri="{FF2B5EF4-FFF2-40B4-BE49-F238E27FC236}">
                  <a16:creationId xmlns:a16="http://schemas.microsoft.com/office/drawing/2014/main" id="{3A9DAF4E-DAA2-469B-9DC4-0346D1689B36}"/>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3" name="Google Shape;769;p25">
              <a:extLst>
                <a:ext uri="{FF2B5EF4-FFF2-40B4-BE49-F238E27FC236}">
                  <a16:creationId xmlns:a16="http://schemas.microsoft.com/office/drawing/2014/main" id="{ABE3E266-1A3C-49BF-866E-771C19D626BC}"/>
                </a:ext>
              </a:extLst>
            </p:cNvPr>
            <p:cNvGrpSpPr/>
            <p:nvPr/>
          </p:nvGrpSpPr>
          <p:grpSpPr>
            <a:xfrm>
              <a:off x="3772727" y="3222908"/>
              <a:ext cx="1113024" cy="1160787"/>
              <a:chOff x="6515927" y="3100079"/>
              <a:chExt cx="1113024" cy="1160787"/>
            </a:xfrm>
          </p:grpSpPr>
          <p:sp>
            <p:nvSpPr>
              <p:cNvPr id="31" name="Google Shape;770;p25">
                <a:extLst>
                  <a:ext uri="{FF2B5EF4-FFF2-40B4-BE49-F238E27FC236}">
                    <a16:creationId xmlns:a16="http://schemas.microsoft.com/office/drawing/2014/main" id="{8B6812BC-7ABF-42D8-9F12-B6C628BE710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2" name="Google Shape;771;p25">
                <a:extLst>
                  <a:ext uri="{FF2B5EF4-FFF2-40B4-BE49-F238E27FC236}">
                    <a16:creationId xmlns:a16="http://schemas.microsoft.com/office/drawing/2014/main" id="{819EAD15-E7EC-4F56-A434-9D08D3F2AF43}"/>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4" name="Google Shape;772;p25">
              <a:extLst>
                <a:ext uri="{FF2B5EF4-FFF2-40B4-BE49-F238E27FC236}">
                  <a16:creationId xmlns:a16="http://schemas.microsoft.com/office/drawing/2014/main" id="{270E273A-CE1B-4D9D-A34A-AED002E32D74}"/>
                </a:ext>
              </a:extLst>
            </p:cNvPr>
            <p:cNvGrpSpPr/>
            <p:nvPr/>
          </p:nvGrpSpPr>
          <p:grpSpPr>
            <a:xfrm>
              <a:off x="5805957" y="3222908"/>
              <a:ext cx="1113021" cy="1160787"/>
              <a:chOff x="8549157" y="3100079"/>
              <a:chExt cx="1113021" cy="1160787"/>
            </a:xfrm>
          </p:grpSpPr>
          <p:sp>
            <p:nvSpPr>
              <p:cNvPr id="29" name="Google Shape;773;p25">
                <a:extLst>
                  <a:ext uri="{FF2B5EF4-FFF2-40B4-BE49-F238E27FC236}">
                    <a16:creationId xmlns:a16="http://schemas.microsoft.com/office/drawing/2014/main" id="{0648B2D1-12A9-418B-B7FA-778040AEA50E}"/>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0" name="Google Shape;774;p25">
                <a:extLst>
                  <a:ext uri="{FF2B5EF4-FFF2-40B4-BE49-F238E27FC236}">
                    <a16:creationId xmlns:a16="http://schemas.microsoft.com/office/drawing/2014/main" id="{991ACF58-7C3A-4704-A0F0-A1CD13993B46}"/>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5" name="Google Shape;775;p25">
              <a:extLst>
                <a:ext uri="{FF2B5EF4-FFF2-40B4-BE49-F238E27FC236}">
                  <a16:creationId xmlns:a16="http://schemas.microsoft.com/office/drawing/2014/main" id="{93F8E3C1-2DC0-43A3-9B1A-EBC02FA00602}"/>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6" name="Google Shape;776;p25">
              <a:extLst>
                <a:ext uri="{FF2B5EF4-FFF2-40B4-BE49-F238E27FC236}">
                  <a16:creationId xmlns:a16="http://schemas.microsoft.com/office/drawing/2014/main" id="{2F651CAF-0576-4106-8ACC-80D9D6F8E241}"/>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7" name="Google Shape;777;p25">
              <a:extLst>
                <a:ext uri="{FF2B5EF4-FFF2-40B4-BE49-F238E27FC236}">
                  <a16:creationId xmlns:a16="http://schemas.microsoft.com/office/drawing/2014/main" id="{7E30B4AD-F2B1-4189-A929-5FF64D4B2469}"/>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8" name="Google Shape;778;p25">
              <a:extLst>
                <a:ext uri="{FF2B5EF4-FFF2-40B4-BE49-F238E27FC236}">
                  <a16:creationId xmlns:a16="http://schemas.microsoft.com/office/drawing/2014/main" id="{C35ADA6E-2578-42DC-AB92-6189B9428F7F}"/>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33" name="Google Shape;766;p25">
            <a:extLst>
              <a:ext uri="{FF2B5EF4-FFF2-40B4-BE49-F238E27FC236}">
                <a16:creationId xmlns:a16="http://schemas.microsoft.com/office/drawing/2014/main" id="{9F51B0E7-47FD-4273-8E21-F8D6E997F8FD}"/>
              </a:ext>
            </a:extLst>
          </p:cNvPr>
          <p:cNvGrpSpPr/>
          <p:nvPr/>
        </p:nvGrpSpPr>
        <p:grpSpPr>
          <a:xfrm>
            <a:off x="10411443" y="2563309"/>
            <a:ext cx="951155" cy="987496"/>
            <a:chOff x="3688121" y="2981594"/>
            <a:chExt cx="3319085" cy="3319078"/>
          </a:xfrm>
        </p:grpSpPr>
        <p:sp>
          <p:nvSpPr>
            <p:cNvPr id="34" name="Google Shape;767;p25">
              <a:extLst>
                <a:ext uri="{FF2B5EF4-FFF2-40B4-BE49-F238E27FC236}">
                  <a16:creationId xmlns:a16="http://schemas.microsoft.com/office/drawing/2014/main" id="{0DE42E56-DB97-46FD-BFBD-6A1B8E856CC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5" name="Google Shape;768;p25">
              <a:extLst>
                <a:ext uri="{FF2B5EF4-FFF2-40B4-BE49-F238E27FC236}">
                  <a16:creationId xmlns:a16="http://schemas.microsoft.com/office/drawing/2014/main" id="{D986C289-AEA4-44DE-8D00-4E60CDD62E8E}"/>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36" name="Google Shape;769;p25">
              <a:extLst>
                <a:ext uri="{FF2B5EF4-FFF2-40B4-BE49-F238E27FC236}">
                  <a16:creationId xmlns:a16="http://schemas.microsoft.com/office/drawing/2014/main" id="{A3AAD211-E72D-45BF-94A3-B050BB5448E8}"/>
                </a:ext>
              </a:extLst>
            </p:cNvPr>
            <p:cNvGrpSpPr/>
            <p:nvPr/>
          </p:nvGrpSpPr>
          <p:grpSpPr>
            <a:xfrm>
              <a:off x="3772727" y="3222908"/>
              <a:ext cx="1113024" cy="1160787"/>
              <a:chOff x="6515927" y="3100079"/>
              <a:chExt cx="1113024" cy="1160787"/>
            </a:xfrm>
          </p:grpSpPr>
          <p:sp>
            <p:nvSpPr>
              <p:cNvPr id="44" name="Google Shape;770;p25">
                <a:extLst>
                  <a:ext uri="{FF2B5EF4-FFF2-40B4-BE49-F238E27FC236}">
                    <a16:creationId xmlns:a16="http://schemas.microsoft.com/office/drawing/2014/main" id="{4103B5E3-FA95-4B02-ACF5-58F5B45F25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45" name="Google Shape;771;p25">
                <a:extLst>
                  <a:ext uri="{FF2B5EF4-FFF2-40B4-BE49-F238E27FC236}">
                    <a16:creationId xmlns:a16="http://schemas.microsoft.com/office/drawing/2014/main" id="{52A2DFBB-7423-40F2-AC5A-D076D630A452}"/>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37" name="Google Shape;772;p25">
              <a:extLst>
                <a:ext uri="{FF2B5EF4-FFF2-40B4-BE49-F238E27FC236}">
                  <a16:creationId xmlns:a16="http://schemas.microsoft.com/office/drawing/2014/main" id="{78271776-DF0F-4304-9B3B-F7139E82DECF}"/>
                </a:ext>
              </a:extLst>
            </p:cNvPr>
            <p:cNvGrpSpPr/>
            <p:nvPr/>
          </p:nvGrpSpPr>
          <p:grpSpPr>
            <a:xfrm>
              <a:off x="5805957" y="3222908"/>
              <a:ext cx="1113021" cy="1160787"/>
              <a:chOff x="8549157" y="3100079"/>
              <a:chExt cx="1113021" cy="1160787"/>
            </a:xfrm>
          </p:grpSpPr>
          <p:sp>
            <p:nvSpPr>
              <p:cNvPr id="42" name="Google Shape;773;p25">
                <a:extLst>
                  <a:ext uri="{FF2B5EF4-FFF2-40B4-BE49-F238E27FC236}">
                    <a16:creationId xmlns:a16="http://schemas.microsoft.com/office/drawing/2014/main" id="{E119A956-0D01-4777-B40F-4533916C1761}"/>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43" name="Google Shape;774;p25">
                <a:extLst>
                  <a:ext uri="{FF2B5EF4-FFF2-40B4-BE49-F238E27FC236}">
                    <a16:creationId xmlns:a16="http://schemas.microsoft.com/office/drawing/2014/main" id="{65D15D1C-BB81-41AA-9340-A271AB6B6903}"/>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38" name="Google Shape;775;p25">
              <a:extLst>
                <a:ext uri="{FF2B5EF4-FFF2-40B4-BE49-F238E27FC236}">
                  <a16:creationId xmlns:a16="http://schemas.microsoft.com/office/drawing/2014/main" id="{463529E4-A1E0-4AE0-8F3F-1C81C5FB491B}"/>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39" name="Google Shape;776;p25">
              <a:extLst>
                <a:ext uri="{FF2B5EF4-FFF2-40B4-BE49-F238E27FC236}">
                  <a16:creationId xmlns:a16="http://schemas.microsoft.com/office/drawing/2014/main" id="{6C84335C-BE72-4F00-AE39-DE20669C7CAE}"/>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40" name="Google Shape;777;p25">
              <a:extLst>
                <a:ext uri="{FF2B5EF4-FFF2-40B4-BE49-F238E27FC236}">
                  <a16:creationId xmlns:a16="http://schemas.microsoft.com/office/drawing/2014/main" id="{C27046E2-ACBB-43F8-A8F4-DCB89A58288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41" name="Google Shape;778;p25">
              <a:extLst>
                <a:ext uri="{FF2B5EF4-FFF2-40B4-BE49-F238E27FC236}">
                  <a16:creationId xmlns:a16="http://schemas.microsoft.com/office/drawing/2014/main" id="{E26CA2F1-69A4-4FC2-8886-DB0256B79289}"/>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60" name="Google Shape;766;p25">
            <a:extLst>
              <a:ext uri="{FF2B5EF4-FFF2-40B4-BE49-F238E27FC236}">
                <a16:creationId xmlns:a16="http://schemas.microsoft.com/office/drawing/2014/main" id="{CE161FEB-B462-410C-9334-D72CF44011D1}"/>
              </a:ext>
            </a:extLst>
          </p:cNvPr>
          <p:cNvGrpSpPr/>
          <p:nvPr/>
        </p:nvGrpSpPr>
        <p:grpSpPr>
          <a:xfrm>
            <a:off x="10458138" y="3664848"/>
            <a:ext cx="958034" cy="903888"/>
            <a:chOff x="3688121" y="2981594"/>
            <a:chExt cx="3319085" cy="3319078"/>
          </a:xfrm>
        </p:grpSpPr>
        <p:sp>
          <p:nvSpPr>
            <p:cNvPr id="61" name="Google Shape;767;p25">
              <a:extLst>
                <a:ext uri="{FF2B5EF4-FFF2-40B4-BE49-F238E27FC236}">
                  <a16:creationId xmlns:a16="http://schemas.microsoft.com/office/drawing/2014/main" id="{162CF785-32C7-4458-A680-B09ABDA72B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2" name="Google Shape;768;p25">
              <a:extLst>
                <a:ext uri="{FF2B5EF4-FFF2-40B4-BE49-F238E27FC236}">
                  <a16:creationId xmlns:a16="http://schemas.microsoft.com/office/drawing/2014/main" id="{8C68D00A-7A97-4AFD-8781-74693AD41043}"/>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63" name="Google Shape;769;p25">
              <a:extLst>
                <a:ext uri="{FF2B5EF4-FFF2-40B4-BE49-F238E27FC236}">
                  <a16:creationId xmlns:a16="http://schemas.microsoft.com/office/drawing/2014/main" id="{52A453DD-A5B1-42BC-8A51-1FD969AFBF22}"/>
                </a:ext>
              </a:extLst>
            </p:cNvPr>
            <p:cNvGrpSpPr/>
            <p:nvPr/>
          </p:nvGrpSpPr>
          <p:grpSpPr>
            <a:xfrm>
              <a:off x="3772727" y="3222908"/>
              <a:ext cx="1113024" cy="1160787"/>
              <a:chOff x="6515927" y="3100079"/>
              <a:chExt cx="1113024" cy="1160787"/>
            </a:xfrm>
          </p:grpSpPr>
          <p:sp>
            <p:nvSpPr>
              <p:cNvPr id="71" name="Google Shape;770;p25">
                <a:extLst>
                  <a:ext uri="{FF2B5EF4-FFF2-40B4-BE49-F238E27FC236}">
                    <a16:creationId xmlns:a16="http://schemas.microsoft.com/office/drawing/2014/main" id="{65137406-00AA-4AD8-9D33-91743EBA4E19}"/>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72" name="Google Shape;771;p25">
                <a:extLst>
                  <a:ext uri="{FF2B5EF4-FFF2-40B4-BE49-F238E27FC236}">
                    <a16:creationId xmlns:a16="http://schemas.microsoft.com/office/drawing/2014/main" id="{EABCD8DE-521C-4382-BD7C-713459391EF0}"/>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64" name="Google Shape;772;p25">
              <a:extLst>
                <a:ext uri="{FF2B5EF4-FFF2-40B4-BE49-F238E27FC236}">
                  <a16:creationId xmlns:a16="http://schemas.microsoft.com/office/drawing/2014/main" id="{DE526B67-F0CD-45E2-BE6D-A46DCBA13E9E}"/>
                </a:ext>
              </a:extLst>
            </p:cNvPr>
            <p:cNvGrpSpPr/>
            <p:nvPr/>
          </p:nvGrpSpPr>
          <p:grpSpPr>
            <a:xfrm>
              <a:off x="5805957" y="3222908"/>
              <a:ext cx="1113021" cy="1160787"/>
              <a:chOff x="8549157" y="3100079"/>
              <a:chExt cx="1113021" cy="1160787"/>
            </a:xfrm>
          </p:grpSpPr>
          <p:sp>
            <p:nvSpPr>
              <p:cNvPr id="69" name="Google Shape;773;p25">
                <a:extLst>
                  <a:ext uri="{FF2B5EF4-FFF2-40B4-BE49-F238E27FC236}">
                    <a16:creationId xmlns:a16="http://schemas.microsoft.com/office/drawing/2014/main" id="{D276FDEF-B4B8-4703-96D7-E115A6FE24E2}"/>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70" name="Google Shape;774;p25">
                <a:extLst>
                  <a:ext uri="{FF2B5EF4-FFF2-40B4-BE49-F238E27FC236}">
                    <a16:creationId xmlns:a16="http://schemas.microsoft.com/office/drawing/2014/main" id="{6260D7A1-F0A8-45E9-B8F2-F11B2F861DCA}"/>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65" name="Google Shape;775;p25">
              <a:extLst>
                <a:ext uri="{FF2B5EF4-FFF2-40B4-BE49-F238E27FC236}">
                  <a16:creationId xmlns:a16="http://schemas.microsoft.com/office/drawing/2014/main" id="{D4F3EA22-C358-4405-93BE-BFE0F378091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6" name="Google Shape;776;p25">
              <a:extLst>
                <a:ext uri="{FF2B5EF4-FFF2-40B4-BE49-F238E27FC236}">
                  <a16:creationId xmlns:a16="http://schemas.microsoft.com/office/drawing/2014/main" id="{9BA8C81D-7228-48D5-B397-E769ED31C04A}"/>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7" name="Google Shape;777;p25">
              <a:extLst>
                <a:ext uri="{FF2B5EF4-FFF2-40B4-BE49-F238E27FC236}">
                  <a16:creationId xmlns:a16="http://schemas.microsoft.com/office/drawing/2014/main" id="{5AADC429-7D75-4AB6-9C43-1B5320390FF7}"/>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8" name="Google Shape;778;p25">
              <a:extLst>
                <a:ext uri="{FF2B5EF4-FFF2-40B4-BE49-F238E27FC236}">
                  <a16:creationId xmlns:a16="http://schemas.microsoft.com/office/drawing/2014/main" id="{BEEEB954-4D2C-452F-BF6B-68D412C78918}"/>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73" name="Google Shape;766;p25">
            <a:extLst>
              <a:ext uri="{FF2B5EF4-FFF2-40B4-BE49-F238E27FC236}">
                <a16:creationId xmlns:a16="http://schemas.microsoft.com/office/drawing/2014/main" id="{E4ADB6EE-BE31-4623-9A04-87390B50130E}"/>
              </a:ext>
            </a:extLst>
          </p:cNvPr>
          <p:cNvGrpSpPr/>
          <p:nvPr/>
        </p:nvGrpSpPr>
        <p:grpSpPr>
          <a:xfrm>
            <a:off x="10459167" y="5851921"/>
            <a:ext cx="1046196" cy="992798"/>
            <a:chOff x="3688121" y="2981594"/>
            <a:chExt cx="3319085" cy="3319078"/>
          </a:xfrm>
        </p:grpSpPr>
        <p:sp>
          <p:nvSpPr>
            <p:cNvPr id="74" name="Google Shape;767;p25">
              <a:extLst>
                <a:ext uri="{FF2B5EF4-FFF2-40B4-BE49-F238E27FC236}">
                  <a16:creationId xmlns:a16="http://schemas.microsoft.com/office/drawing/2014/main" id="{BD85E1E1-2BC8-40A6-836A-42E99E7B1D6F}"/>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75" name="Google Shape;768;p25">
              <a:extLst>
                <a:ext uri="{FF2B5EF4-FFF2-40B4-BE49-F238E27FC236}">
                  <a16:creationId xmlns:a16="http://schemas.microsoft.com/office/drawing/2014/main" id="{E230AB43-E8B5-4257-AAD2-DA933ED0094A}"/>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76" name="Google Shape;769;p25">
              <a:extLst>
                <a:ext uri="{FF2B5EF4-FFF2-40B4-BE49-F238E27FC236}">
                  <a16:creationId xmlns:a16="http://schemas.microsoft.com/office/drawing/2014/main" id="{F1E23445-F676-4AD0-A85B-D78BE351112B}"/>
                </a:ext>
              </a:extLst>
            </p:cNvPr>
            <p:cNvGrpSpPr/>
            <p:nvPr/>
          </p:nvGrpSpPr>
          <p:grpSpPr>
            <a:xfrm>
              <a:off x="3772727" y="3222908"/>
              <a:ext cx="1113024" cy="1160787"/>
              <a:chOff x="6515927" y="3100079"/>
              <a:chExt cx="1113024" cy="1160787"/>
            </a:xfrm>
          </p:grpSpPr>
          <p:sp>
            <p:nvSpPr>
              <p:cNvPr id="84" name="Google Shape;770;p25">
                <a:extLst>
                  <a:ext uri="{FF2B5EF4-FFF2-40B4-BE49-F238E27FC236}">
                    <a16:creationId xmlns:a16="http://schemas.microsoft.com/office/drawing/2014/main" id="{93267941-8A57-46C2-A327-1460C7E005AE}"/>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85" name="Google Shape;771;p25">
                <a:extLst>
                  <a:ext uri="{FF2B5EF4-FFF2-40B4-BE49-F238E27FC236}">
                    <a16:creationId xmlns:a16="http://schemas.microsoft.com/office/drawing/2014/main" id="{28B48747-47A0-4A8B-A62F-9DC2704BD815}"/>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77" name="Google Shape;772;p25">
              <a:extLst>
                <a:ext uri="{FF2B5EF4-FFF2-40B4-BE49-F238E27FC236}">
                  <a16:creationId xmlns:a16="http://schemas.microsoft.com/office/drawing/2014/main" id="{78A714A5-1E5A-4DDF-9473-25067A842EE7}"/>
                </a:ext>
              </a:extLst>
            </p:cNvPr>
            <p:cNvGrpSpPr/>
            <p:nvPr/>
          </p:nvGrpSpPr>
          <p:grpSpPr>
            <a:xfrm>
              <a:off x="5805957" y="3222908"/>
              <a:ext cx="1113021" cy="1160787"/>
              <a:chOff x="8549157" y="3100079"/>
              <a:chExt cx="1113021" cy="1160787"/>
            </a:xfrm>
          </p:grpSpPr>
          <p:sp>
            <p:nvSpPr>
              <p:cNvPr id="82" name="Google Shape;773;p25">
                <a:extLst>
                  <a:ext uri="{FF2B5EF4-FFF2-40B4-BE49-F238E27FC236}">
                    <a16:creationId xmlns:a16="http://schemas.microsoft.com/office/drawing/2014/main" id="{7A97FDB7-9F51-402B-B380-A0C0EDAA7D0D}"/>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83" name="Google Shape;774;p25">
                <a:extLst>
                  <a:ext uri="{FF2B5EF4-FFF2-40B4-BE49-F238E27FC236}">
                    <a16:creationId xmlns:a16="http://schemas.microsoft.com/office/drawing/2014/main" id="{B8931355-9514-4F34-8AA6-D83DB67F2757}"/>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78" name="Google Shape;775;p25">
              <a:extLst>
                <a:ext uri="{FF2B5EF4-FFF2-40B4-BE49-F238E27FC236}">
                  <a16:creationId xmlns:a16="http://schemas.microsoft.com/office/drawing/2014/main" id="{0FD703B0-FBC6-47CE-AABA-8D964FF0C92B}"/>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79" name="Google Shape;776;p25">
              <a:extLst>
                <a:ext uri="{FF2B5EF4-FFF2-40B4-BE49-F238E27FC236}">
                  <a16:creationId xmlns:a16="http://schemas.microsoft.com/office/drawing/2014/main" id="{A6793AF1-2E44-47E6-8CC9-E2793F708486}"/>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80" name="Google Shape;777;p25">
              <a:extLst>
                <a:ext uri="{FF2B5EF4-FFF2-40B4-BE49-F238E27FC236}">
                  <a16:creationId xmlns:a16="http://schemas.microsoft.com/office/drawing/2014/main" id="{ED64F542-7AB5-4CFC-AC98-A2929B2E638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81" name="Google Shape;778;p25">
              <a:extLst>
                <a:ext uri="{FF2B5EF4-FFF2-40B4-BE49-F238E27FC236}">
                  <a16:creationId xmlns:a16="http://schemas.microsoft.com/office/drawing/2014/main" id="{8C4447D5-56C8-4519-9B66-073D30E922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86" name="Google Shape;766;p25">
            <a:extLst>
              <a:ext uri="{FF2B5EF4-FFF2-40B4-BE49-F238E27FC236}">
                <a16:creationId xmlns:a16="http://schemas.microsoft.com/office/drawing/2014/main" id="{267D386F-3A59-49EC-BF42-8EB14F42B8B0}"/>
              </a:ext>
            </a:extLst>
          </p:cNvPr>
          <p:cNvGrpSpPr/>
          <p:nvPr/>
        </p:nvGrpSpPr>
        <p:grpSpPr>
          <a:xfrm>
            <a:off x="10436624" y="4676493"/>
            <a:ext cx="958035" cy="903888"/>
            <a:chOff x="3688121" y="2981594"/>
            <a:chExt cx="3319085" cy="3319078"/>
          </a:xfrm>
        </p:grpSpPr>
        <p:sp>
          <p:nvSpPr>
            <p:cNvPr id="87" name="Google Shape;767;p25">
              <a:extLst>
                <a:ext uri="{FF2B5EF4-FFF2-40B4-BE49-F238E27FC236}">
                  <a16:creationId xmlns:a16="http://schemas.microsoft.com/office/drawing/2014/main" id="{DD63EC73-4F18-40D4-8A12-E4E228B8421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88" name="Google Shape;768;p25">
              <a:extLst>
                <a:ext uri="{FF2B5EF4-FFF2-40B4-BE49-F238E27FC236}">
                  <a16:creationId xmlns:a16="http://schemas.microsoft.com/office/drawing/2014/main" id="{CB8F7CB1-80E9-4B40-8E17-568DE3B8EB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89" name="Google Shape;769;p25">
              <a:extLst>
                <a:ext uri="{FF2B5EF4-FFF2-40B4-BE49-F238E27FC236}">
                  <a16:creationId xmlns:a16="http://schemas.microsoft.com/office/drawing/2014/main" id="{ED344411-AEA9-4FD4-9C06-FB3B80CC63A3}"/>
                </a:ext>
              </a:extLst>
            </p:cNvPr>
            <p:cNvGrpSpPr/>
            <p:nvPr/>
          </p:nvGrpSpPr>
          <p:grpSpPr>
            <a:xfrm>
              <a:off x="3772727" y="3222908"/>
              <a:ext cx="1113024" cy="1160787"/>
              <a:chOff x="6515927" y="3100079"/>
              <a:chExt cx="1113024" cy="1160787"/>
            </a:xfrm>
          </p:grpSpPr>
          <p:sp>
            <p:nvSpPr>
              <p:cNvPr id="97" name="Google Shape;770;p25">
                <a:extLst>
                  <a:ext uri="{FF2B5EF4-FFF2-40B4-BE49-F238E27FC236}">
                    <a16:creationId xmlns:a16="http://schemas.microsoft.com/office/drawing/2014/main" id="{A3F726EC-AD11-4824-A50F-385A01846DA0}"/>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98" name="Google Shape;771;p25">
                <a:extLst>
                  <a:ext uri="{FF2B5EF4-FFF2-40B4-BE49-F238E27FC236}">
                    <a16:creationId xmlns:a16="http://schemas.microsoft.com/office/drawing/2014/main" id="{7B8B2994-2735-4BEB-90AA-39B329DDD131}"/>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90" name="Google Shape;772;p25">
              <a:extLst>
                <a:ext uri="{FF2B5EF4-FFF2-40B4-BE49-F238E27FC236}">
                  <a16:creationId xmlns:a16="http://schemas.microsoft.com/office/drawing/2014/main" id="{77960ADD-2AA9-481A-8025-C42430EA902F}"/>
                </a:ext>
              </a:extLst>
            </p:cNvPr>
            <p:cNvGrpSpPr/>
            <p:nvPr/>
          </p:nvGrpSpPr>
          <p:grpSpPr>
            <a:xfrm>
              <a:off x="5805957" y="3222908"/>
              <a:ext cx="1113021" cy="1160787"/>
              <a:chOff x="8549157" y="3100079"/>
              <a:chExt cx="1113021" cy="1160787"/>
            </a:xfrm>
          </p:grpSpPr>
          <p:sp>
            <p:nvSpPr>
              <p:cNvPr id="95" name="Google Shape;773;p25">
                <a:extLst>
                  <a:ext uri="{FF2B5EF4-FFF2-40B4-BE49-F238E27FC236}">
                    <a16:creationId xmlns:a16="http://schemas.microsoft.com/office/drawing/2014/main" id="{2177C15D-0577-4AB0-BF68-81C8BD386AA3}"/>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96" name="Google Shape;774;p25">
                <a:extLst>
                  <a:ext uri="{FF2B5EF4-FFF2-40B4-BE49-F238E27FC236}">
                    <a16:creationId xmlns:a16="http://schemas.microsoft.com/office/drawing/2014/main" id="{200C2AC4-E106-4116-B8D5-05823ECD329F}"/>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91" name="Google Shape;775;p25">
              <a:extLst>
                <a:ext uri="{FF2B5EF4-FFF2-40B4-BE49-F238E27FC236}">
                  <a16:creationId xmlns:a16="http://schemas.microsoft.com/office/drawing/2014/main" id="{464715E8-29A9-4A03-99A8-BC6C7C3523F2}"/>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92" name="Google Shape;776;p25">
              <a:extLst>
                <a:ext uri="{FF2B5EF4-FFF2-40B4-BE49-F238E27FC236}">
                  <a16:creationId xmlns:a16="http://schemas.microsoft.com/office/drawing/2014/main" id="{3EBB1C60-80CC-41F2-AF91-B73918B67E87}"/>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93" name="Google Shape;777;p25">
              <a:extLst>
                <a:ext uri="{FF2B5EF4-FFF2-40B4-BE49-F238E27FC236}">
                  <a16:creationId xmlns:a16="http://schemas.microsoft.com/office/drawing/2014/main" id="{C5AA300E-23E8-4A39-BFE6-61D1C0AE69CF}"/>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94" name="Google Shape;778;p25">
              <a:extLst>
                <a:ext uri="{FF2B5EF4-FFF2-40B4-BE49-F238E27FC236}">
                  <a16:creationId xmlns:a16="http://schemas.microsoft.com/office/drawing/2014/main" id="{2E46F45B-5219-415B-9530-17BC162BA607}"/>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00" name="TextBox 99">
            <a:extLst>
              <a:ext uri="{FF2B5EF4-FFF2-40B4-BE49-F238E27FC236}">
                <a16:creationId xmlns:a16="http://schemas.microsoft.com/office/drawing/2014/main" id="{5C84B0B9-1257-43D7-99CC-08FD945F195C}"/>
              </a:ext>
            </a:extLst>
          </p:cNvPr>
          <p:cNvSpPr txBox="1"/>
          <p:nvPr/>
        </p:nvSpPr>
        <p:spPr>
          <a:xfrm>
            <a:off x="12197209" y="2457713"/>
            <a:ext cx="849086" cy="1200329"/>
          </a:xfrm>
          <a:prstGeom prst="rect">
            <a:avLst/>
          </a:prstGeom>
          <a:noFill/>
        </p:spPr>
        <p:txBody>
          <a:bodyPr wrap="square">
            <a:spAutoFit/>
          </a:bodyPr>
          <a:lstStyle/>
          <a:p>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Đ</a:t>
            </a:r>
            <a:endParaRPr lang="en-US" sz="7200"/>
          </a:p>
        </p:txBody>
      </p:sp>
      <p:sp>
        <p:nvSpPr>
          <p:cNvPr id="102" name="TextBox 101">
            <a:extLst>
              <a:ext uri="{FF2B5EF4-FFF2-40B4-BE49-F238E27FC236}">
                <a16:creationId xmlns:a16="http://schemas.microsoft.com/office/drawing/2014/main" id="{D3E932AD-96E7-465C-9018-063BAFBFA9C8}"/>
              </a:ext>
            </a:extLst>
          </p:cNvPr>
          <p:cNvSpPr txBox="1"/>
          <p:nvPr/>
        </p:nvSpPr>
        <p:spPr>
          <a:xfrm>
            <a:off x="12317900" y="1331937"/>
            <a:ext cx="424543" cy="1200329"/>
          </a:xfrm>
          <a:prstGeom prst="rect">
            <a:avLst/>
          </a:prstGeom>
          <a:noFill/>
        </p:spPr>
        <p:txBody>
          <a:bodyPr wrap="square">
            <a:spAutoFit/>
          </a:bodyPr>
          <a:lstStyle/>
          <a:p>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S</a:t>
            </a:r>
            <a:endParaRPr lang="en-US" sz="7200"/>
          </a:p>
        </p:txBody>
      </p:sp>
      <p:sp>
        <p:nvSpPr>
          <p:cNvPr id="103" name="TextBox 102">
            <a:extLst>
              <a:ext uri="{FF2B5EF4-FFF2-40B4-BE49-F238E27FC236}">
                <a16:creationId xmlns:a16="http://schemas.microsoft.com/office/drawing/2014/main" id="{F194BD1F-AFE7-47CF-9FF7-AF1B0AD26067}"/>
              </a:ext>
            </a:extLst>
          </p:cNvPr>
          <p:cNvSpPr txBox="1"/>
          <p:nvPr/>
        </p:nvSpPr>
        <p:spPr>
          <a:xfrm>
            <a:off x="12250783" y="3512715"/>
            <a:ext cx="849086" cy="1200329"/>
          </a:xfrm>
          <a:prstGeom prst="rect">
            <a:avLst/>
          </a:prstGeom>
          <a:noFill/>
        </p:spPr>
        <p:txBody>
          <a:bodyPr wrap="square">
            <a:spAutoFit/>
          </a:bodyPr>
          <a:lstStyle/>
          <a:p>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Đ</a:t>
            </a:r>
            <a:endParaRPr lang="en-US" sz="7200"/>
          </a:p>
        </p:txBody>
      </p:sp>
      <p:sp>
        <p:nvSpPr>
          <p:cNvPr id="104" name="TextBox 103">
            <a:extLst>
              <a:ext uri="{FF2B5EF4-FFF2-40B4-BE49-F238E27FC236}">
                <a16:creationId xmlns:a16="http://schemas.microsoft.com/office/drawing/2014/main" id="{EE7CA00D-F04A-48CD-83A3-268381FCE348}"/>
              </a:ext>
            </a:extLst>
          </p:cNvPr>
          <p:cNvSpPr txBox="1"/>
          <p:nvPr/>
        </p:nvSpPr>
        <p:spPr>
          <a:xfrm>
            <a:off x="12302158" y="5768046"/>
            <a:ext cx="849086" cy="1200329"/>
          </a:xfrm>
          <a:prstGeom prst="rect">
            <a:avLst/>
          </a:prstGeom>
          <a:noFill/>
        </p:spPr>
        <p:txBody>
          <a:bodyPr wrap="square">
            <a:spAutoFit/>
          </a:bodyPr>
          <a:lstStyle/>
          <a:p>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Đ</a:t>
            </a:r>
            <a:endParaRPr lang="en-US" sz="7200"/>
          </a:p>
        </p:txBody>
      </p:sp>
      <p:sp>
        <p:nvSpPr>
          <p:cNvPr id="105" name="TextBox 104">
            <a:extLst>
              <a:ext uri="{FF2B5EF4-FFF2-40B4-BE49-F238E27FC236}">
                <a16:creationId xmlns:a16="http://schemas.microsoft.com/office/drawing/2014/main" id="{AFBFEFDD-D134-411E-A8B3-C7292885D6FA}"/>
              </a:ext>
            </a:extLst>
          </p:cNvPr>
          <p:cNvSpPr txBox="1"/>
          <p:nvPr/>
        </p:nvSpPr>
        <p:spPr>
          <a:xfrm>
            <a:off x="12364681" y="4568736"/>
            <a:ext cx="424543" cy="1200329"/>
          </a:xfrm>
          <a:prstGeom prst="rect">
            <a:avLst/>
          </a:prstGeom>
          <a:noFill/>
        </p:spPr>
        <p:txBody>
          <a:bodyPr wrap="square">
            <a:spAutoFit/>
          </a:bodyPr>
          <a:lstStyle/>
          <a:p>
            <a:r>
              <a:rPr lang="en" sz="7200" b="1">
                <a:solidFill>
                  <a:srgbClr val="D42C68"/>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TM Ambrose" panose="02040603050506020204" pitchFamily="18" charset="0"/>
                <a:ea typeface="Pompiere"/>
                <a:cs typeface="Pompiere"/>
                <a:sym typeface="Pompiere"/>
              </a:rPr>
              <a:t>S</a:t>
            </a:r>
            <a:endParaRPr lang="en-US" sz="7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style.rotation</p:attrName>
                                        </p:attrNameLst>
                                      </p:cBhvr>
                                      <p:tavLst>
                                        <p:tav tm="0">
                                          <p:val>
                                            <p:fltVal val="720"/>
                                          </p:val>
                                        </p:tav>
                                        <p:tav tm="100000">
                                          <p:val>
                                            <p:fltVal val="0"/>
                                          </p:val>
                                        </p:tav>
                                      </p:tavLst>
                                    </p:anim>
                                    <p:anim calcmode="lin" valueType="num">
                                      <p:cBhvr>
                                        <p:cTn id="9" dur="2000" fill="hold"/>
                                        <p:tgtEl>
                                          <p:spTgt spid="18"/>
                                        </p:tgtEl>
                                        <p:attrNameLst>
                                          <p:attrName>ppt_h</p:attrName>
                                        </p:attrNameLst>
                                      </p:cBhvr>
                                      <p:tavLst>
                                        <p:tav tm="0">
                                          <p:val>
                                            <p:fltVal val="0"/>
                                          </p:val>
                                        </p:tav>
                                        <p:tav tm="100000">
                                          <p:val>
                                            <p:strVal val="#ppt_h"/>
                                          </p:val>
                                        </p:tav>
                                      </p:tavLst>
                                    </p:anim>
                                    <p:anim calcmode="lin" valueType="num">
                                      <p:cBhvr>
                                        <p:cTn id="10" dur="2000" fill="hold"/>
                                        <p:tgtEl>
                                          <p:spTgt spid="18"/>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8" presetClass="emph" presetSubtype="0" repeatCount="indefinite" fill="hold" nodeType="afterEffect">
                                  <p:stCondLst>
                                    <p:cond delay="0"/>
                                  </p:stCondLst>
                                  <p:childTnLst>
                                    <p:animRot by="21600000">
                                      <p:cBhvr>
                                        <p:cTn id="13" dur="2000" fill="hold"/>
                                        <p:tgtEl>
                                          <p:spTgt spid="18"/>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par>
                                <p:cTn id="43" presetID="35"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0"/>
                                        <p:tgtEl>
                                          <p:spTgt spid="20"/>
                                        </p:tgtEl>
                                      </p:cBhvr>
                                    </p:animEffect>
                                    <p:anim calcmode="lin" valueType="num">
                                      <p:cBhvr>
                                        <p:cTn id="46" dur="2000" fill="hold"/>
                                        <p:tgtEl>
                                          <p:spTgt spid="20"/>
                                        </p:tgtEl>
                                        <p:attrNameLst>
                                          <p:attrName>style.rotation</p:attrName>
                                        </p:attrNameLst>
                                      </p:cBhvr>
                                      <p:tavLst>
                                        <p:tav tm="0">
                                          <p:val>
                                            <p:fltVal val="720"/>
                                          </p:val>
                                        </p:tav>
                                        <p:tav tm="100000">
                                          <p:val>
                                            <p:fltVal val="0"/>
                                          </p:val>
                                        </p:tav>
                                      </p:tavLst>
                                    </p:anim>
                                    <p:anim calcmode="lin" valueType="num">
                                      <p:cBhvr>
                                        <p:cTn id="47" dur="2000" fill="hold"/>
                                        <p:tgtEl>
                                          <p:spTgt spid="20"/>
                                        </p:tgtEl>
                                        <p:attrNameLst>
                                          <p:attrName>ppt_h</p:attrName>
                                        </p:attrNameLst>
                                      </p:cBhvr>
                                      <p:tavLst>
                                        <p:tav tm="0">
                                          <p:val>
                                            <p:fltVal val="0"/>
                                          </p:val>
                                        </p:tav>
                                        <p:tav tm="100000">
                                          <p:val>
                                            <p:strVal val="#ppt_h"/>
                                          </p:val>
                                        </p:tav>
                                      </p:tavLst>
                                    </p:anim>
                                    <p:anim calcmode="lin" valueType="num">
                                      <p:cBhvr>
                                        <p:cTn id="48" dur="2000" fill="hold"/>
                                        <p:tgtEl>
                                          <p:spTgt spid="20"/>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2000"/>
                                        <p:tgtEl>
                                          <p:spTgt spid="33"/>
                                        </p:tgtEl>
                                      </p:cBhvr>
                                    </p:animEffect>
                                    <p:anim calcmode="lin" valueType="num">
                                      <p:cBhvr>
                                        <p:cTn id="52" dur="2000" fill="hold"/>
                                        <p:tgtEl>
                                          <p:spTgt spid="33"/>
                                        </p:tgtEl>
                                        <p:attrNameLst>
                                          <p:attrName>style.rotation</p:attrName>
                                        </p:attrNameLst>
                                      </p:cBhvr>
                                      <p:tavLst>
                                        <p:tav tm="0">
                                          <p:val>
                                            <p:fltVal val="720"/>
                                          </p:val>
                                        </p:tav>
                                        <p:tav tm="100000">
                                          <p:val>
                                            <p:fltVal val="0"/>
                                          </p:val>
                                        </p:tav>
                                      </p:tavLst>
                                    </p:anim>
                                    <p:anim calcmode="lin" valueType="num">
                                      <p:cBhvr>
                                        <p:cTn id="53" dur="2000" fill="hold"/>
                                        <p:tgtEl>
                                          <p:spTgt spid="33"/>
                                        </p:tgtEl>
                                        <p:attrNameLst>
                                          <p:attrName>ppt_h</p:attrName>
                                        </p:attrNameLst>
                                      </p:cBhvr>
                                      <p:tavLst>
                                        <p:tav tm="0">
                                          <p:val>
                                            <p:fltVal val="0"/>
                                          </p:val>
                                        </p:tav>
                                        <p:tav tm="100000">
                                          <p:val>
                                            <p:strVal val="#ppt_h"/>
                                          </p:val>
                                        </p:tav>
                                      </p:tavLst>
                                    </p:anim>
                                    <p:anim calcmode="lin" valueType="num">
                                      <p:cBhvr>
                                        <p:cTn id="54" dur="2000" fill="hold"/>
                                        <p:tgtEl>
                                          <p:spTgt spid="33"/>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2000"/>
                                        <p:tgtEl>
                                          <p:spTgt spid="60"/>
                                        </p:tgtEl>
                                      </p:cBhvr>
                                    </p:animEffect>
                                    <p:anim calcmode="lin" valueType="num">
                                      <p:cBhvr>
                                        <p:cTn id="58" dur="2000" fill="hold"/>
                                        <p:tgtEl>
                                          <p:spTgt spid="60"/>
                                        </p:tgtEl>
                                        <p:attrNameLst>
                                          <p:attrName>style.rotation</p:attrName>
                                        </p:attrNameLst>
                                      </p:cBhvr>
                                      <p:tavLst>
                                        <p:tav tm="0">
                                          <p:val>
                                            <p:fltVal val="720"/>
                                          </p:val>
                                        </p:tav>
                                        <p:tav tm="100000">
                                          <p:val>
                                            <p:fltVal val="0"/>
                                          </p:val>
                                        </p:tav>
                                      </p:tavLst>
                                    </p:anim>
                                    <p:anim calcmode="lin" valueType="num">
                                      <p:cBhvr>
                                        <p:cTn id="59" dur="2000" fill="hold"/>
                                        <p:tgtEl>
                                          <p:spTgt spid="60"/>
                                        </p:tgtEl>
                                        <p:attrNameLst>
                                          <p:attrName>ppt_h</p:attrName>
                                        </p:attrNameLst>
                                      </p:cBhvr>
                                      <p:tavLst>
                                        <p:tav tm="0">
                                          <p:val>
                                            <p:fltVal val="0"/>
                                          </p:val>
                                        </p:tav>
                                        <p:tav tm="100000">
                                          <p:val>
                                            <p:strVal val="#ppt_h"/>
                                          </p:val>
                                        </p:tav>
                                      </p:tavLst>
                                    </p:anim>
                                    <p:anim calcmode="lin" valueType="num">
                                      <p:cBhvr>
                                        <p:cTn id="60" dur="2000" fill="hold"/>
                                        <p:tgtEl>
                                          <p:spTgt spid="60"/>
                                        </p:tgtEl>
                                        <p:attrNameLst>
                                          <p:attrName>ppt_w</p:attrName>
                                        </p:attrNameLst>
                                      </p:cBhvr>
                                      <p:tavLst>
                                        <p:tav tm="0">
                                          <p:val>
                                            <p:fltVal val="0"/>
                                          </p:val>
                                        </p:tav>
                                        <p:tav tm="100000">
                                          <p:val>
                                            <p:strVal val="#ppt_w"/>
                                          </p:val>
                                        </p:tav>
                                      </p:tavLst>
                                    </p:anim>
                                  </p:childTnLst>
                                </p:cTn>
                              </p:par>
                              <p:par>
                                <p:cTn id="61" presetID="35"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2000"/>
                                        <p:tgtEl>
                                          <p:spTgt spid="73"/>
                                        </p:tgtEl>
                                      </p:cBhvr>
                                    </p:animEffect>
                                    <p:anim calcmode="lin" valueType="num">
                                      <p:cBhvr>
                                        <p:cTn id="64" dur="2000" fill="hold"/>
                                        <p:tgtEl>
                                          <p:spTgt spid="73"/>
                                        </p:tgtEl>
                                        <p:attrNameLst>
                                          <p:attrName>style.rotation</p:attrName>
                                        </p:attrNameLst>
                                      </p:cBhvr>
                                      <p:tavLst>
                                        <p:tav tm="0">
                                          <p:val>
                                            <p:fltVal val="720"/>
                                          </p:val>
                                        </p:tav>
                                        <p:tav tm="100000">
                                          <p:val>
                                            <p:fltVal val="0"/>
                                          </p:val>
                                        </p:tav>
                                      </p:tavLst>
                                    </p:anim>
                                    <p:anim calcmode="lin" valueType="num">
                                      <p:cBhvr>
                                        <p:cTn id="65" dur="2000" fill="hold"/>
                                        <p:tgtEl>
                                          <p:spTgt spid="73"/>
                                        </p:tgtEl>
                                        <p:attrNameLst>
                                          <p:attrName>ppt_h</p:attrName>
                                        </p:attrNameLst>
                                      </p:cBhvr>
                                      <p:tavLst>
                                        <p:tav tm="0">
                                          <p:val>
                                            <p:fltVal val="0"/>
                                          </p:val>
                                        </p:tav>
                                        <p:tav tm="100000">
                                          <p:val>
                                            <p:strVal val="#ppt_h"/>
                                          </p:val>
                                        </p:tav>
                                      </p:tavLst>
                                    </p:anim>
                                    <p:anim calcmode="lin" valueType="num">
                                      <p:cBhvr>
                                        <p:cTn id="66" dur="2000" fill="hold"/>
                                        <p:tgtEl>
                                          <p:spTgt spid="73"/>
                                        </p:tgtEl>
                                        <p:attrNameLst>
                                          <p:attrName>ppt_w</p:attrName>
                                        </p:attrNameLst>
                                      </p:cBhvr>
                                      <p:tavLst>
                                        <p:tav tm="0">
                                          <p:val>
                                            <p:fltVal val="0"/>
                                          </p:val>
                                        </p:tav>
                                        <p:tav tm="100000">
                                          <p:val>
                                            <p:strVal val="#ppt_w"/>
                                          </p:val>
                                        </p:tav>
                                      </p:tavLst>
                                    </p:anim>
                                  </p:childTnLst>
                                </p:cTn>
                              </p:par>
                              <p:par>
                                <p:cTn id="67" presetID="35"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2000"/>
                                        <p:tgtEl>
                                          <p:spTgt spid="86"/>
                                        </p:tgtEl>
                                      </p:cBhvr>
                                    </p:animEffect>
                                    <p:anim calcmode="lin" valueType="num">
                                      <p:cBhvr>
                                        <p:cTn id="70" dur="2000" fill="hold"/>
                                        <p:tgtEl>
                                          <p:spTgt spid="86"/>
                                        </p:tgtEl>
                                        <p:attrNameLst>
                                          <p:attrName>style.rotation</p:attrName>
                                        </p:attrNameLst>
                                      </p:cBhvr>
                                      <p:tavLst>
                                        <p:tav tm="0">
                                          <p:val>
                                            <p:fltVal val="720"/>
                                          </p:val>
                                        </p:tav>
                                        <p:tav tm="100000">
                                          <p:val>
                                            <p:fltVal val="0"/>
                                          </p:val>
                                        </p:tav>
                                      </p:tavLst>
                                    </p:anim>
                                    <p:anim calcmode="lin" valueType="num">
                                      <p:cBhvr>
                                        <p:cTn id="71" dur="2000" fill="hold"/>
                                        <p:tgtEl>
                                          <p:spTgt spid="86"/>
                                        </p:tgtEl>
                                        <p:attrNameLst>
                                          <p:attrName>ppt_h</p:attrName>
                                        </p:attrNameLst>
                                      </p:cBhvr>
                                      <p:tavLst>
                                        <p:tav tm="0">
                                          <p:val>
                                            <p:fltVal val="0"/>
                                          </p:val>
                                        </p:tav>
                                        <p:tav tm="100000">
                                          <p:val>
                                            <p:strVal val="#ppt_h"/>
                                          </p:val>
                                        </p:tav>
                                      </p:tavLst>
                                    </p:anim>
                                    <p:anim calcmode="lin" valueType="num">
                                      <p:cBhvr>
                                        <p:cTn id="72" dur="2000" fill="hold"/>
                                        <p:tgtEl>
                                          <p:spTgt spid="86"/>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20"/>
                                        </p:tgtEl>
                                        <p:attrNameLst>
                                          <p:attrName>ppt_w</p:attrName>
                                        </p:attrNameLst>
                                      </p:cBhvr>
                                      <p:tavLst>
                                        <p:tav tm="0">
                                          <p:val>
                                            <p:strVal val="ppt_w"/>
                                          </p:val>
                                        </p:tav>
                                        <p:tav tm="100000">
                                          <p:val>
                                            <p:fltVal val="0"/>
                                          </p:val>
                                        </p:tav>
                                      </p:tavLst>
                                    </p:anim>
                                    <p:anim calcmode="lin" valueType="num">
                                      <p:cBhvr>
                                        <p:cTn id="77" dur="500"/>
                                        <p:tgtEl>
                                          <p:spTgt spid="20"/>
                                        </p:tgtEl>
                                        <p:attrNameLst>
                                          <p:attrName>ppt_h</p:attrName>
                                        </p:attrNameLst>
                                      </p:cBhvr>
                                      <p:tavLst>
                                        <p:tav tm="0">
                                          <p:val>
                                            <p:strVal val="ppt_h"/>
                                          </p:val>
                                        </p:tav>
                                        <p:tav tm="100000">
                                          <p:val>
                                            <p:fltVal val="0"/>
                                          </p:val>
                                        </p:tav>
                                      </p:tavLst>
                                    </p:anim>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par>
                          <p:cTn id="80" fill="hold">
                            <p:stCondLst>
                              <p:cond delay="500"/>
                            </p:stCondLst>
                            <p:childTnLst>
                              <p:par>
                                <p:cTn id="81" presetID="35" presetClass="path" presetSubtype="0" accel="50000" decel="50000" fill="hold" grpId="0" nodeType="afterEffect">
                                  <p:stCondLst>
                                    <p:cond delay="0"/>
                                  </p:stCondLst>
                                  <p:childTnLst>
                                    <p:animMotion origin="layout" path="M -4.375E-6 -2.96296E-6 L -0.14335 0.00973 " pathEditMode="relative" rAng="0" ptsTypes="AA">
                                      <p:cBhvr>
                                        <p:cTn id="82" dur="2000" fill="hold"/>
                                        <p:tgtEl>
                                          <p:spTgt spid="102"/>
                                        </p:tgtEl>
                                        <p:attrNameLst>
                                          <p:attrName>ppt_x</p:attrName>
                                          <p:attrName>ppt_y</p:attrName>
                                        </p:attrNameLst>
                                      </p:cBhvr>
                                      <p:rCtr x="-7174" y="486"/>
                                    </p:animMotion>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33"/>
                                        </p:tgtEl>
                                        <p:attrNameLst>
                                          <p:attrName>ppt_w</p:attrName>
                                        </p:attrNameLst>
                                      </p:cBhvr>
                                      <p:tavLst>
                                        <p:tav tm="0">
                                          <p:val>
                                            <p:strVal val="ppt_w"/>
                                          </p:val>
                                        </p:tav>
                                        <p:tav tm="100000">
                                          <p:val>
                                            <p:fltVal val="0"/>
                                          </p:val>
                                        </p:tav>
                                      </p:tavLst>
                                    </p:anim>
                                    <p:anim calcmode="lin" valueType="num">
                                      <p:cBhvr>
                                        <p:cTn id="87" dur="500"/>
                                        <p:tgtEl>
                                          <p:spTgt spid="33"/>
                                        </p:tgtEl>
                                        <p:attrNameLst>
                                          <p:attrName>ppt_h</p:attrName>
                                        </p:attrNameLst>
                                      </p:cBhvr>
                                      <p:tavLst>
                                        <p:tav tm="0">
                                          <p:val>
                                            <p:strVal val="ppt_h"/>
                                          </p:val>
                                        </p:tav>
                                        <p:tav tm="100000">
                                          <p:val>
                                            <p:fltVal val="0"/>
                                          </p:val>
                                        </p:tav>
                                      </p:tavLst>
                                    </p:anim>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childTnLst>
                          </p:cTn>
                        </p:par>
                        <p:par>
                          <p:cTn id="90" fill="hold">
                            <p:stCondLst>
                              <p:cond delay="500"/>
                            </p:stCondLst>
                            <p:childTnLst>
                              <p:par>
                                <p:cTn id="91" presetID="35" presetClass="path" presetSubtype="0" accel="50000" decel="50000" fill="hold" grpId="0" nodeType="afterEffect">
                                  <p:stCondLst>
                                    <p:cond delay="0"/>
                                  </p:stCondLst>
                                  <p:childTnLst>
                                    <p:animMotion origin="layout" path="M 3.75E-6 -3.33333E-6 L -0.1448 -0.00162 " pathEditMode="relative" rAng="0" ptsTypes="AA">
                                      <p:cBhvr>
                                        <p:cTn id="92" dur="2000" fill="hold"/>
                                        <p:tgtEl>
                                          <p:spTgt spid="100"/>
                                        </p:tgtEl>
                                        <p:attrNameLst>
                                          <p:attrName>ppt_x</p:attrName>
                                          <p:attrName>ppt_y</p:attrName>
                                        </p:attrNameLst>
                                      </p:cBhvr>
                                      <p:rCtr x="-7240" y="-93"/>
                                    </p:animMotion>
                                  </p:childTnLst>
                                </p:cTn>
                              </p:par>
                            </p:childTnLst>
                          </p:cTn>
                        </p:par>
                      </p:childTnLst>
                    </p:cTn>
                  </p:par>
                  <p:par>
                    <p:cTn id="93" fill="hold">
                      <p:stCondLst>
                        <p:cond delay="indefinite"/>
                      </p:stCondLst>
                      <p:childTnLst>
                        <p:par>
                          <p:cTn id="94" fill="hold">
                            <p:stCondLst>
                              <p:cond delay="0"/>
                            </p:stCondLst>
                            <p:childTnLst>
                              <p:par>
                                <p:cTn id="95" presetID="53" presetClass="exit" presetSubtype="32" fill="hold" nodeType="clickEffect">
                                  <p:stCondLst>
                                    <p:cond delay="0"/>
                                  </p:stCondLst>
                                  <p:childTnLst>
                                    <p:anim calcmode="lin" valueType="num">
                                      <p:cBhvr>
                                        <p:cTn id="96" dur="500"/>
                                        <p:tgtEl>
                                          <p:spTgt spid="60"/>
                                        </p:tgtEl>
                                        <p:attrNameLst>
                                          <p:attrName>ppt_w</p:attrName>
                                        </p:attrNameLst>
                                      </p:cBhvr>
                                      <p:tavLst>
                                        <p:tav tm="0">
                                          <p:val>
                                            <p:strVal val="ppt_w"/>
                                          </p:val>
                                        </p:tav>
                                        <p:tav tm="100000">
                                          <p:val>
                                            <p:fltVal val="0"/>
                                          </p:val>
                                        </p:tav>
                                      </p:tavLst>
                                    </p:anim>
                                    <p:anim calcmode="lin" valueType="num">
                                      <p:cBhvr>
                                        <p:cTn id="97" dur="500"/>
                                        <p:tgtEl>
                                          <p:spTgt spid="60"/>
                                        </p:tgtEl>
                                        <p:attrNameLst>
                                          <p:attrName>ppt_h</p:attrName>
                                        </p:attrNameLst>
                                      </p:cBhvr>
                                      <p:tavLst>
                                        <p:tav tm="0">
                                          <p:val>
                                            <p:strVal val="ppt_h"/>
                                          </p:val>
                                        </p:tav>
                                        <p:tav tm="100000">
                                          <p:val>
                                            <p:fltVal val="0"/>
                                          </p:val>
                                        </p:tav>
                                      </p:tavLst>
                                    </p:anim>
                                    <p:animEffect transition="out" filter="fade">
                                      <p:cBhvr>
                                        <p:cTn id="98" dur="500"/>
                                        <p:tgtEl>
                                          <p:spTgt spid="60"/>
                                        </p:tgtEl>
                                      </p:cBhvr>
                                    </p:animEffect>
                                    <p:set>
                                      <p:cBhvr>
                                        <p:cTn id="99" dur="1" fill="hold">
                                          <p:stCondLst>
                                            <p:cond delay="499"/>
                                          </p:stCondLst>
                                        </p:cTn>
                                        <p:tgtEl>
                                          <p:spTgt spid="60"/>
                                        </p:tgtEl>
                                        <p:attrNameLst>
                                          <p:attrName>style.visibility</p:attrName>
                                        </p:attrNameLst>
                                      </p:cBhvr>
                                      <p:to>
                                        <p:strVal val="hidden"/>
                                      </p:to>
                                    </p:set>
                                  </p:childTnLst>
                                </p:cTn>
                              </p:par>
                            </p:childTnLst>
                          </p:cTn>
                        </p:par>
                        <p:par>
                          <p:cTn id="100" fill="hold">
                            <p:stCondLst>
                              <p:cond delay="500"/>
                            </p:stCondLst>
                            <p:childTnLst>
                              <p:par>
                                <p:cTn id="101" presetID="35" presetClass="path" presetSubtype="0" accel="50000" decel="50000" fill="hold" grpId="0" nodeType="afterEffect">
                                  <p:stCondLst>
                                    <p:cond delay="0"/>
                                  </p:stCondLst>
                                  <p:childTnLst>
                                    <p:animMotion origin="layout" path="M -3.33333E-6 1.48148E-6 L -0.14284 -0.00023 " pathEditMode="relative" rAng="0" ptsTypes="AA">
                                      <p:cBhvr>
                                        <p:cTn id="102" dur="2000" fill="hold"/>
                                        <p:tgtEl>
                                          <p:spTgt spid="103"/>
                                        </p:tgtEl>
                                        <p:attrNameLst>
                                          <p:attrName>ppt_x</p:attrName>
                                          <p:attrName>ppt_y</p:attrName>
                                        </p:attrNameLst>
                                      </p:cBhvr>
                                      <p:rCtr x="-7148" y="-23"/>
                                    </p:animMotion>
                                  </p:childTnLst>
                                </p:cTn>
                              </p:par>
                            </p:childTnLst>
                          </p:cTn>
                        </p:par>
                      </p:childTnLst>
                    </p:cTn>
                  </p:par>
                  <p:par>
                    <p:cTn id="103" fill="hold">
                      <p:stCondLst>
                        <p:cond delay="indefinite"/>
                      </p:stCondLst>
                      <p:childTnLst>
                        <p:par>
                          <p:cTn id="104" fill="hold">
                            <p:stCondLst>
                              <p:cond delay="0"/>
                            </p:stCondLst>
                            <p:childTnLst>
                              <p:par>
                                <p:cTn id="105" presetID="53" presetClass="exit" presetSubtype="32" fill="hold" nodeType="clickEffect">
                                  <p:stCondLst>
                                    <p:cond delay="0"/>
                                  </p:stCondLst>
                                  <p:childTnLst>
                                    <p:anim calcmode="lin" valueType="num">
                                      <p:cBhvr>
                                        <p:cTn id="106" dur="500"/>
                                        <p:tgtEl>
                                          <p:spTgt spid="86"/>
                                        </p:tgtEl>
                                        <p:attrNameLst>
                                          <p:attrName>ppt_w</p:attrName>
                                        </p:attrNameLst>
                                      </p:cBhvr>
                                      <p:tavLst>
                                        <p:tav tm="0">
                                          <p:val>
                                            <p:strVal val="ppt_w"/>
                                          </p:val>
                                        </p:tav>
                                        <p:tav tm="100000">
                                          <p:val>
                                            <p:fltVal val="0"/>
                                          </p:val>
                                        </p:tav>
                                      </p:tavLst>
                                    </p:anim>
                                    <p:anim calcmode="lin" valueType="num">
                                      <p:cBhvr>
                                        <p:cTn id="107" dur="500"/>
                                        <p:tgtEl>
                                          <p:spTgt spid="86"/>
                                        </p:tgtEl>
                                        <p:attrNameLst>
                                          <p:attrName>ppt_h</p:attrName>
                                        </p:attrNameLst>
                                      </p:cBhvr>
                                      <p:tavLst>
                                        <p:tav tm="0">
                                          <p:val>
                                            <p:strVal val="ppt_h"/>
                                          </p:val>
                                        </p:tav>
                                        <p:tav tm="100000">
                                          <p:val>
                                            <p:fltVal val="0"/>
                                          </p:val>
                                        </p:tav>
                                      </p:tavLst>
                                    </p:anim>
                                    <p:animEffect transition="out" filter="fade">
                                      <p:cBhvr>
                                        <p:cTn id="108" dur="500"/>
                                        <p:tgtEl>
                                          <p:spTgt spid="86"/>
                                        </p:tgtEl>
                                      </p:cBhvr>
                                    </p:animEffect>
                                    <p:set>
                                      <p:cBhvr>
                                        <p:cTn id="109" dur="1" fill="hold">
                                          <p:stCondLst>
                                            <p:cond delay="499"/>
                                          </p:stCondLst>
                                        </p:cTn>
                                        <p:tgtEl>
                                          <p:spTgt spid="86"/>
                                        </p:tgtEl>
                                        <p:attrNameLst>
                                          <p:attrName>style.visibility</p:attrName>
                                        </p:attrNameLst>
                                      </p:cBhvr>
                                      <p:to>
                                        <p:strVal val="hidden"/>
                                      </p:to>
                                    </p:set>
                                  </p:childTnLst>
                                </p:cTn>
                              </p:par>
                            </p:childTnLst>
                          </p:cTn>
                        </p:par>
                        <p:par>
                          <p:cTn id="110" fill="hold">
                            <p:stCondLst>
                              <p:cond delay="500"/>
                            </p:stCondLst>
                            <p:childTnLst>
                              <p:par>
                                <p:cTn id="111" presetID="35" presetClass="path" presetSubtype="0" accel="50000" decel="50000" fill="hold" grpId="0" nodeType="afterEffect">
                                  <p:stCondLst>
                                    <p:cond delay="0"/>
                                  </p:stCondLst>
                                  <p:childTnLst>
                                    <p:animMotion origin="layout" path="M -4.16667E-7 -3.7037E-6 L -0.14271 -0.00277 " pathEditMode="relative" rAng="0" ptsTypes="AA">
                                      <p:cBhvr>
                                        <p:cTn id="112" dur="2000" fill="hold"/>
                                        <p:tgtEl>
                                          <p:spTgt spid="105"/>
                                        </p:tgtEl>
                                        <p:attrNameLst>
                                          <p:attrName>ppt_x</p:attrName>
                                          <p:attrName>ppt_y</p:attrName>
                                        </p:attrNameLst>
                                      </p:cBhvr>
                                      <p:rCtr x="-7135" y="-139"/>
                                    </p:animMotion>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nodeType="clickEffect">
                                  <p:stCondLst>
                                    <p:cond delay="0"/>
                                  </p:stCondLst>
                                  <p:childTnLst>
                                    <p:anim calcmode="lin" valueType="num">
                                      <p:cBhvr>
                                        <p:cTn id="116" dur="500"/>
                                        <p:tgtEl>
                                          <p:spTgt spid="73"/>
                                        </p:tgtEl>
                                        <p:attrNameLst>
                                          <p:attrName>ppt_w</p:attrName>
                                        </p:attrNameLst>
                                      </p:cBhvr>
                                      <p:tavLst>
                                        <p:tav tm="0">
                                          <p:val>
                                            <p:strVal val="ppt_w"/>
                                          </p:val>
                                        </p:tav>
                                        <p:tav tm="100000">
                                          <p:val>
                                            <p:fltVal val="0"/>
                                          </p:val>
                                        </p:tav>
                                      </p:tavLst>
                                    </p:anim>
                                    <p:anim calcmode="lin" valueType="num">
                                      <p:cBhvr>
                                        <p:cTn id="117" dur="500"/>
                                        <p:tgtEl>
                                          <p:spTgt spid="73"/>
                                        </p:tgtEl>
                                        <p:attrNameLst>
                                          <p:attrName>ppt_h</p:attrName>
                                        </p:attrNameLst>
                                      </p:cBhvr>
                                      <p:tavLst>
                                        <p:tav tm="0">
                                          <p:val>
                                            <p:strVal val="ppt_h"/>
                                          </p:val>
                                        </p:tav>
                                        <p:tav tm="100000">
                                          <p:val>
                                            <p:fltVal val="0"/>
                                          </p:val>
                                        </p:tav>
                                      </p:tavLst>
                                    </p:anim>
                                    <p:animEffect transition="out" filter="fade">
                                      <p:cBhvr>
                                        <p:cTn id="118" dur="500"/>
                                        <p:tgtEl>
                                          <p:spTgt spid="73"/>
                                        </p:tgtEl>
                                      </p:cBhvr>
                                    </p:animEffect>
                                    <p:set>
                                      <p:cBhvr>
                                        <p:cTn id="119" dur="1" fill="hold">
                                          <p:stCondLst>
                                            <p:cond delay="499"/>
                                          </p:stCondLst>
                                        </p:cTn>
                                        <p:tgtEl>
                                          <p:spTgt spid="73"/>
                                        </p:tgtEl>
                                        <p:attrNameLst>
                                          <p:attrName>style.visibility</p:attrName>
                                        </p:attrNameLst>
                                      </p:cBhvr>
                                      <p:to>
                                        <p:strVal val="hidden"/>
                                      </p:to>
                                    </p:set>
                                  </p:childTnLst>
                                </p:cTn>
                              </p:par>
                            </p:childTnLst>
                          </p:cTn>
                        </p:par>
                        <p:par>
                          <p:cTn id="120" fill="hold">
                            <p:stCondLst>
                              <p:cond delay="500"/>
                            </p:stCondLst>
                            <p:childTnLst>
                              <p:par>
                                <p:cTn id="121" presetID="35" presetClass="path" presetSubtype="0" accel="50000" decel="50000" fill="hold" grpId="0" nodeType="afterEffect">
                                  <p:stCondLst>
                                    <p:cond delay="0"/>
                                  </p:stCondLst>
                                  <p:childTnLst>
                                    <p:animMotion origin="layout" path="M 0 -2.22222E-6 L -0.14102 -0.0037 " pathEditMode="relative" rAng="0" ptsTypes="AA">
                                      <p:cBhvr>
                                        <p:cTn id="122" dur="2000" fill="hold"/>
                                        <p:tgtEl>
                                          <p:spTgt spid="104"/>
                                        </p:tgtEl>
                                        <p:attrNameLst>
                                          <p:attrName>ppt_x</p:attrName>
                                          <p:attrName>ppt_y</p:attrName>
                                        </p:attrNameLst>
                                      </p:cBhvr>
                                      <p:rCtr x="-705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P spid="19" grpId="0" animBg="1"/>
      <p:bldP spid="100" grpId="0"/>
      <p:bldP spid="102" grpId="0"/>
      <p:bldP spid="103" grpId="0"/>
      <p:bldP spid="104" grpId="0"/>
      <p:bldP spid="1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9" name="Google Shape;862;p28">
            <a:extLst>
              <a:ext uri="{FF2B5EF4-FFF2-40B4-BE49-F238E27FC236}">
                <a16:creationId xmlns:a16="http://schemas.microsoft.com/office/drawing/2014/main" id="{852FDB8D-6884-403B-9624-CCDEA281BEB7}"/>
              </a:ext>
            </a:extLst>
          </p:cNvPr>
          <p:cNvSpPr txBox="1"/>
          <p:nvPr/>
        </p:nvSpPr>
        <p:spPr>
          <a:xfrm>
            <a:off x="-1750682" y="2745888"/>
            <a:ext cx="21423378" cy="2469169"/>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88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p>
          <a:p>
            <a:pPr marL="0" lvl="0" indent="0" algn="l" rtl="0">
              <a:spcBef>
                <a:spcPts val="0"/>
              </a:spcBef>
              <a:spcAft>
                <a:spcPts val="0"/>
              </a:spcAft>
              <a:buNone/>
            </a:pPr>
            <a:r>
              <a:rPr lang="en-US" sz="88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DẶN </a:t>
            </a:r>
          </a:p>
          <a:p>
            <a:pPr marL="0" lvl="0" indent="0" algn="l" rtl="0">
              <a:spcBef>
                <a:spcPts val="0"/>
              </a:spcBef>
              <a:spcAft>
                <a:spcPts val="0"/>
              </a:spcAft>
              <a:buNone/>
            </a:pPr>
            <a:r>
              <a:rPr lang="en-US" sz="88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DÒ</a:t>
            </a:r>
            <a:endParaRPr sz="8800" b="1">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pic>
        <p:nvPicPr>
          <p:cNvPr id="23" name="Picture 22">
            <a:extLst>
              <a:ext uri="{FF2B5EF4-FFF2-40B4-BE49-F238E27FC236}">
                <a16:creationId xmlns:a16="http://schemas.microsoft.com/office/drawing/2014/main" id="{2BC41E08-EF8E-4BC6-8081-A81C6F8651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45419" y="3627456"/>
            <a:ext cx="877478" cy="944544"/>
          </a:xfrm>
          <a:prstGeom prst="rect">
            <a:avLst/>
          </a:prstGeom>
        </p:spPr>
      </p:pic>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4"/>
          <a:stretch>
            <a:fillRect/>
          </a:stretch>
        </p:blipFill>
        <p:spPr>
          <a:xfrm>
            <a:off x="7966842" y="3524677"/>
            <a:ext cx="2852488" cy="3380760"/>
          </a:xfrm>
          <a:prstGeom prst="rect">
            <a:avLst/>
          </a:prstGeom>
        </p:spPr>
      </p:pic>
    </p:spTree>
    <p:extLst>
      <p:ext uri="{BB962C8B-B14F-4D97-AF65-F5344CB8AC3E}">
        <p14:creationId xmlns:p14="http://schemas.microsoft.com/office/powerpoint/2010/main" val="26681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35"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anim calcmode="lin" valueType="num">
                                      <p:cBhvr>
                                        <p:cTn id="14" dur="2000" fill="hold"/>
                                        <p:tgtEl>
                                          <p:spTgt spid="23"/>
                                        </p:tgtEl>
                                        <p:attrNameLst>
                                          <p:attrName>style.rotation</p:attrName>
                                        </p:attrNameLst>
                                      </p:cBhvr>
                                      <p:tavLst>
                                        <p:tav tm="0">
                                          <p:val>
                                            <p:fltVal val="720"/>
                                          </p:val>
                                        </p:tav>
                                        <p:tav tm="100000">
                                          <p:val>
                                            <p:fltVal val="0"/>
                                          </p:val>
                                        </p:tav>
                                      </p:tavLst>
                                    </p:anim>
                                    <p:anim calcmode="lin" valueType="num">
                                      <p:cBhvr>
                                        <p:cTn id="15" dur="2000" fill="hold"/>
                                        <p:tgtEl>
                                          <p:spTgt spid="23"/>
                                        </p:tgtEl>
                                        <p:attrNameLst>
                                          <p:attrName>ppt_h</p:attrName>
                                        </p:attrNameLst>
                                      </p:cBhvr>
                                      <p:tavLst>
                                        <p:tav tm="0">
                                          <p:val>
                                            <p:fltVal val="0"/>
                                          </p:val>
                                        </p:tav>
                                        <p:tav tm="100000">
                                          <p:val>
                                            <p:strVal val="#ppt_h"/>
                                          </p:val>
                                        </p:tav>
                                      </p:tavLst>
                                    </p:anim>
                                    <p:anim calcmode="lin" valueType="num">
                                      <p:cBhvr>
                                        <p:cTn id="16" dur="2000" fill="hold"/>
                                        <p:tgtEl>
                                          <p:spTgt spid="23"/>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7"/>
          <p:cNvGrpSpPr/>
          <p:nvPr/>
        </p:nvGrpSpPr>
        <p:grpSpPr>
          <a:xfrm>
            <a:off x="3324324" y="4639003"/>
            <a:ext cx="1142674" cy="743619"/>
            <a:chOff x="7305164" y="458679"/>
            <a:chExt cx="4310843" cy="2694160"/>
          </a:xfrm>
        </p:grpSpPr>
        <p:grpSp>
          <p:nvGrpSpPr>
            <p:cNvPr id="810" name="Google Shape;810;p27"/>
            <p:cNvGrpSpPr/>
            <p:nvPr/>
          </p:nvGrpSpPr>
          <p:grpSpPr>
            <a:xfrm>
              <a:off x="7381364" y="458679"/>
              <a:ext cx="4234643" cy="2694160"/>
              <a:chOff x="4343404" y="2314670"/>
              <a:chExt cx="3501152" cy="2227499"/>
            </a:xfrm>
          </p:grpSpPr>
          <p:grpSp>
            <p:nvGrpSpPr>
              <p:cNvPr id="811" name="Google Shape;811;p27"/>
              <p:cNvGrpSpPr/>
              <p:nvPr/>
            </p:nvGrpSpPr>
            <p:grpSpPr>
              <a:xfrm>
                <a:off x="5441441" y="2314670"/>
                <a:ext cx="1837754" cy="1151192"/>
                <a:chOff x="5441441" y="2314670"/>
                <a:chExt cx="1837754" cy="1151192"/>
              </a:xfrm>
            </p:grpSpPr>
            <p:grpSp>
              <p:nvGrpSpPr>
                <p:cNvPr id="812" name="Google Shape;812;p27"/>
                <p:cNvGrpSpPr/>
                <p:nvPr/>
              </p:nvGrpSpPr>
              <p:grpSpPr>
                <a:xfrm>
                  <a:off x="5441441" y="2329052"/>
                  <a:ext cx="412432" cy="1136808"/>
                  <a:chOff x="5441441" y="2329052"/>
                  <a:chExt cx="412432" cy="1136808"/>
                </a:xfrm>
              </p:grpSpPr>
              <p:sp>
                <p:nvSpPr>
                  <p:cNvPr id="813" name="Google Shape;813;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14" name="Google Shape;814;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15" name="Google Shape;815;p27"/>
                <p:cNvGrpSpPr/>
                <p:nvPr/>
              </p:nvGrpSpPr>
              <p:grpSpPr>
                <a:xfrm>
                  <a:off x="5943980" y="2314670"/>
                  <a:ext cx="397954" cy="1145000"/>
                  <a:chOff x="5943980" y="2314670"/>
                  <a:chExt cx="397954" cy="1145000"/>
                </a:xfrm>
              </p:grpSpPr>
              <p:sp>
                <p:nvSpPr>
                  <p:cNvPr id="816" name="Google Shape;816;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17" name="Google Shape;817;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18" name="Google Shape;818;p27"/>
                <p:cNvGrpSpPr/>
                <p:nvPr/>
              </p:nvGrpSpPr>
              <p:grpSpPr>
                <a:xfrm>
                  <a:off x="6428421" y="2319242"/>
                  <a:ext cx="395573" cy="1146620"/>
                  <a:chOff x="6428421" y="2319242"/>
                  <a:chExt cx="395573" cy="1146620"/>
                </a:xfrm>
              </p:grpSpPr>
              <p:sp>
                <p:nvSpPr>
                  <p:cNvPr id="819" name="Google Shape;819;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0" name="Google Shape;820;p27"/>
                  <p:cNvSpPr/>
                  <p:nvPr/>
                </p:nvSpPr>
                <p:spPr>
                  <a:xfrm>
                    <a:off x="6428421" y="2319242"/>
                    <a:ext cx="395573" cy="1146620"/>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21" name="Google Shape;821;p27"/>
                <p:cNvGrpSpPr/>
                <p:nvPr/>
              </p:nvGrpSpPr>
              <p:grpSpPr>
                <a:xfrm>
                  <a:off x="6883622" y="2319242"/>
                  <a:ext cx="395573" cy="1146619"/>
                  <a:chOff x="6883622" y="2319242"/>
                  <a:chExt cx="395573" cy="1146619"/>
                </a:xfrm>
              </p:grpSpPr>
              <p:sp>
                <p:nvSpPr>
                  <p:cNvPr id="822" name="Google Shape;822;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3" name="Google Shape;823;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grpSp>
            <p:nvGrpSpPr>
              <p:cNvPr id="824" name="Google Shape;824;p27"/>
              <p:cNvGrpSpPr/>
              <p:nvPr/>
            </p:nvGrpSpPr>
            <p:grpSpPr>
              <a:xfrm>
                <a:off x="7265765" y="2345436"/>
                <a:ext cx="425005" cy="1114234"/>
                <a:chOff x="7265765" y="2345436"/>
                <a:chExt cx="425005" cy="1114234"/>
              </a:xfrm>
            </p:grpSpPr>
            <p:sp>
              <p:nvSpPr>
                <p:cNvPr id="825" name="Google Shape;825;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6" name="Google Shape;826;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27" name="Google Shape;827;p27"/>
              <p:cNvGrpSpPr/>
              <p:nvPr/>
            </p:nvGrpSpPr>
            <p:grpSpPr>
              <a:xfrm>
                <a:off x="4343404" y="3317121"/>
                <a:ext cx="3501152" cy="1225048"/>
                <a:chOff x="4343404" y="3317121"/>
                <a:chExt cx="3501152" cy="1225048"/>
              </a:xfrm>
            </p:grpSpPr>
            <p:sp>
              <p:nvSpPr>
                <p:cNvPr id="828" name="Google Shape;828;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9" name="Google Shape;829;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0" name="Google Shape;830;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1" name="Google Shape;831;p27"/>
                <p:cNvSpPr/>
                <p:nvPr/>
              </p:nvSpPr>
              <p:spPr>
                <a:xfrm>
                  <a:off x="6240676" y="3645958"/>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2" name="Google Shape;832;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3" name="Google Shape;833;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grpSp>
          <p:nvGrpSpPr>
            <p:cNvPr id="834" name="Google Shape;834;p27"/>
            <p:cNvGrpSpPr/>
            <p:nvPr/>
          </p:nvGrpSpPr>
          <p:grpSpPr>
            <a:xfrm>
              <a:off x="7305164" y="458679"/>
              <a:ext cx="4234643" cy="2694160"/>
              <a:chOff x="4343404" y="2314670"/>
              <a:chExt cx="3501152" cy="2227499"/>
            </a:xfrm>
          </p:grpSpPr>
          <p:grpSp>
            <p:nvGrpSpPr>
              <p:cNvPr id="835" name="Google Shape;835;p27"/>
              <p:cNvGrpSpPr/>
              <p:nvPr/>
            </p:nvGrpSpPr>
            <p:grpSpPr>
              <a:xfrm>
                <a:off x="5441441" y="2314670"/>
                <a:ext cx="1837754" cy="1151191"/>
                <a:chOff x="5441441" y="2314670"/>
                <a:chExt cx="1837754" cy="1151191"/>
              </a:xfrm>
            </p:grpSpPr>
            <p:grpSp>
              <p:nvGrpSpPr>
                <p:cNvPr id="836" name="Google Shape;836;p27"/>
                <p:cNvGrpSpPr/>
                <p:nvPr/>
              </p:nvGrpSpPr>
              <p:grpSpPr>
                <a:xfrm>
                  <a:off x="5441441" y="2329052"/>
                  <a:ext cx="412432" cy="1136808"/>
                  <a:chOff x="5441441" y="2329052"/>
                  <a:chExt cx="412432" cy="1136808"/>
                </a:xfrm>
              </p:grpSpPr>
              <p:sp>
                <p:nvSpPr>
                  <p:cNvPr id="837" name="Google Shape;837;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39" name="Google Shape;839;p27"/>
                <p:cNvGrpSpPr/>
                <p:nvPr/>
              </p:nvGrpSpPr>
              <p:grpSpPr>
                <a:xfrm>
                  <a:off x="5943980" y="2314670"/>
                  <a:ext cx="397954" cy="1145000"/>
                  <a:chOff x="5943980" y="2314670"/>
                  <a:chExt cx="397954" cy="1145000"/>
                </a:xfrm>
              </p:grpSpPr>
              <p:sp>
                <p:nvSpPr>
                  <p:cNvPr id="840" name="Google Shape;840;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2" name="Google Shape;842;p27"/>
                <p:cNvGrpSpPr/>
                <p:nvPr/>
              </p:nvGrpSpPr>
              <p:grpSpPr>
                <a:xfrm>
                  <a:off x="6428422" y="2319242"/>
                  <a:ext cx="395573" cy="1146619"/>
                  <a:chOff x="6428422" y="2319242"/>
                  <a:chExt cx="395573" cy="1146619"/>
                </a:xfrm>
              </p:grpSpPr>
              <p:sp>
                <p:nvSpPr>
                  <p:cNvPr id="843" name="Google Shape;843;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27"/>
                  <p:cNvSpPr/>
                  <p:nvPr/>
                </p:nvSpPr>
                <p:spPr>
                  <a:xfrm>
                    <a:off x="64284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5" name="Google Shape;845;p27"/>
                <p:cNvGrpSpPr/>
                <p:nvPr/>
              </p:nvGrpSpPr>
              <p:grpSpPr>
                <a:xfrm>
                  <a:off x="6883622" y="2319242"/>
                  <a:ext cx="395573" cy="1146619"/>
                  <a:chOff x="6883622" y="2319242"/>
                  <a:chExt cx="395573" cy="1146619"/>
                </a:xfrm>
              </p:grpSpPr>
              <p:sp>
                <p:nvSpPr>
                  <p:cNvPr id="846" name="Google Shape;846;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848" name="Google Shape;848;p27"/>
              <p:cNvGrpSpPr/>
              <p:nvPr/>
            </p:nvGrpSpPr>
            <p:grpSpPr>
              <a:xfrm>
                <a:off x="7265765" y="2345436"/>
                <a:ext cx="425005" cy="1114234"/>
                <a:chOff x="7265765" y="2345436"/>
                <a:chExt cx="425005" cy="1114234"/>
              </a:xfrm>
            </p:grpSpPr>
            <p:sp>
              <p:nvSpPr>
                <p:cNvPr id="849" name="Google Shape;849;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51" name="Google Shape;851;p27"/>
              <p:cNvGrpSpPr/>
              <p:nvPr/>
            </p:nvGrpSpPr>
            <p:grpSpPr>
              <a:xfrm>
                <a:off x="4343404" y="3317121"/>
                <a:ext cx="3501152" cy="1225048"/>
                <a:chOff x="4343404" y="3317121"/>
                <a:chExt cx="3501152" cy="1225048"/>
              </a:xfrm>
            </p:grpSpPr>
            <p:sp>
              <p:nvSpPr>
                <p:cNvPr id="852" name="Google Shape;852;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27"/>
                <p:cNvSpPr/>
                <p:nvPr/>
              </p:nvSpPr>
              <p:spPr>
                <a:xfrm>
                  <a:off x="6266581" y="3629573"/>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182D311A-0D39-4A97-BD99-C4B502840D1E}"/>
              </a:ext>
            </a:extLst>
          </p:cNvPr>
          <p:cNvPicPr>
            <a:picLocks noChangeAspect="1"/>
          </p:cNvPicPr>
          <p:nvPr/>
        </p:nvPicPr>
        <p:blipFill>
          <a:blip r:embed="rId3"/>
          <a:stretch>
            <a:fillRect/>
          </a:stretch>
        </p:blipFill>
        <p:spPr>
          <a:xfrm rot="20192987">
            <a:off x="1727148" y="4275404"/>
            <a:ext cx="558860" cy="950352"/>
          </a:xfrm>
          <a:prstGeom prst="rect">
            <a:avLst/>
          </a:prstGeom>
        </p:spPr>
      </p:pic>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a:t>	</a:t>
              </a:r>
              <a:endParaRPr sz="1400" b="0" i="0" u="none" strike="noStrike" cap="none">
                <a:solidFill>
                  <a:srgbClr val="000000"/>
                </a:solidFill>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5"/>
          <a:stretch>
            <a:fillRect/>
          </a:stretch>
        </p:blipFill>
        <p:spPr>
          <a:xfrm>
            <a:off x="8756047" y="3429000"/>
            <a:ext cx="2681338" cy="3430920"/>
          </a:xfrm>
          <a:prstGeom prst="rect">
            <a:avLst/>
          </a:prstGeom>
        </p:spPr>
      </p:pic>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sp>
        <p:nvSpPr>
          <p:cNvPr id="74" name="Google Shape;862;p28">
            <a:extLst>
              <a:ext uri="{FF2B5EF4-FFF2-40B4-BE49-F238E27FC236}">
                <a16:creationId xmlns:a16="http://schemas.microsoft.com/office/drawing/2014/main" id="{E8C3BF62-63EF-4F08-B45C-565EF40774A2}"/>
              </a:ext>
            </a:extLst>
          </p:cNvPr>
          <p:cNvSpPr txBox="1"/>
          <p:nvPr/>
        </p:nvSpPr>
        <p:spPr>
          <a:xfrm>
            <a:off x="2371697" y="2326922"/>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80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Chúc các em học tốt!!!</a:t>
            </a:r>
            <a:endParaRPr sz="80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grpSp>
        <p:nvGrpSpPr>
          <p:cNvPr id="51" name="Google Shape;766;p25">
            <a:extLst>
              <a:ext uri="{FF2B5EF4-FFF2-40B4-BE49-F238E27FC236}">
                <a16:creationId xmlns:a16="http://schemas.microsoft.com/office/drawing/2014/main" id="{F8810A10-AB17-430A-8677-4AC77BF2F53F}"/>
              </a:ext>
            </a:extLst>
          </p:cNvPr>
          <p:cNvGrpSpPr/>
          <p:nvPr/>
        </p:nvGrpSpPr>
        <p:grpSpPr>
          <a:xfrm>
            <a:off x="9063613" y="2622619"/>
            <a:ext cx="422163" cy="472273"/>
            <a:chOff x="3688121" y="2981594"/>
            <a:chExt cx="3319085" cy="3319078"/>
          </a:xfrm>
        </p:grpSpPr>
        <p:sp>
          <p:nvSpPr>
            <p:cNvPr id="52" name="Google Shape;767;p25">
              <a:extLst>
                <a:ext uri="{FF2B5EF4-FFF2-40B4-BE49-F238E27FC236}">
                  <a16:creationId xmlns:a16="http://schemas.microsoft.com/office/drawing/2014/main" id="{7AD291D8-DA32-4E6B-A832-B4541DE9E479}"/>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3" name="Google Shape;768;p25">
              <a:extLst>
                <a:ext uri="{FF2B5EF4-FFF2-40B4-BE49-F238E27FC236}">
                  <a16:creationId xmlns:a16="http://schemas.microsoft.com/office/drawing/2014/main" id="{3F6D6959-D4C7-49AC-83AA-88D866E653E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54" name="Google Shape;769;p25">
              <a:extLst>
                <a:ext uri="{FF2B5EF4-FFF2-40B4-BE49-F238E27FC236}">
                  <a16:creationId xmlns:a16="http://schemas.microsoft.com/office/drawing/2014/main" id="{9762F035-DD60-434F-843B-1369CBCB408A}"/>
                </a:ext>
              </a:extLst>
            </p:cNvPr>
            <p:cNvGrpSpPr/>
            <p:nvPr/>
          </p:nvGrpSpPr>
          <p:grpSpPr>
            <a:xfrm>
              <a:off x="3772727" y="3222908"/>
              <a:ext cx="1113024" cy="1160787"/>
              <a:chOff x="6515927" y="3100079"/>
              <a:chExt cx="1113024" cy="1160787"/>
            </a:xfrm>
          </p:grpSpPr>
          <p:sp>
            <p:nvSpPr>
              <p:cNvPr id="62" name="Google Shape;770;p25">
                <a:extLst>
                  <a:ext uri="{FF2B5EF4-FFF2-40B4-BE49-F238E27FC236}">
                    <a16:creationId xmlns:a16="http://schemas.microsoft.com/office/drawing/2014/main" id="{725DFD07-8FD8-4D66-860C-4D7746FD66D2}"/>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3" name="Google Shape;771;p25">
                <a:extLst>
                  <a:ext uri="{FF2B5EF4-FFF2-40B4-BE49-F238E27FC236}">
                    <a16:creationId xmlns:a16="http://schemas.microsoft.com/office/drawing/2014/main" id="{0AD673A5-D8F4-4054-98A0-F6AFDAD93FA1}"/>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55" name="Google Shape;772;p25">
              <a:extLst>
                <a:ext uri="{FF2B5EF4-FFF2-40B4-BE49-F238E27FC236}">
                  <a16:creationId xmlns:a16="http://schemas.microsoft.com/office/drawing/2014/main" id="{B32759FC-DC05-451C-B441-DB1FC384ED4D}"/>
                </a:ext>
              </a:extLst>
            </p:cNvPr>
            <p:cNvGrpSpPr/>
            <p:nvPr/>
          </p:nvGrpSpPr>
          <p:grpSpPr>
            <a:xfrm>
              <a:off x="5805957" y="3222908"/>
              <a:ext cx="1113021" cy="1160787"/>
              <a:chOff x="8549157" y="3100079"/>
              <a:chExt cx="1113021" cy="1160787"/>
            </a:xfrm>
          </p:grpSpPr>
          <p:sp>
            <p:nvSpPr>
              <p:cNvPr id="60" name="Google Shape;773;p25">
                <a:extLst>
                  <a:ext uri="{FF2B5EF4-FFF2-40B4-BE49-F238E27FC236}">
                    <a16:creationId xmlns:a16="http://schemas.microsoft.com/office/drawing/2014/main" id="{D03B3EAC-41CB-4E49-97D4-B304448D3358}"/>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1" name="Google Shape;774;p25">
                <a:extLst>
                  <a:ext uri="{FF2B5EF4-FFF2-40B4-BE49-F238E27FC236}">
                    <a16:creationId xmlns:a16="http://schemas.microsoft.com/office/drawing/2014/main" id="{D7CDA5BA-C295-41C8-A761-D0C24E132C08}"/>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56" name="Google Shape;775;p25">
              <a:extLst>
                <a:ext uri="{FF2B5EF4-FFF2-40B4-BE49-F238E27FC236}">
                  <a16:creationId xmlns:a16="http://schemas.microsoft.com/office/drawing/2014/main" id="{A7900F15-95A8-47C3-BEAA-F8E532D74D7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7" name="Google Shape;776;p25">
              <a:extLst>
                <a:ext uri="{FF2B5EF4-FFF2-40B4-BE49-F238E27FC236}">
                  <a16:creationId xmlns:a16="http://schemas.microsoft.com/office/drawing/2014/main" id="{1FBF12C8-080C-400C-86C1-BB724A92590B}"/>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8" name="Google Shape;777;p25">
              <a:extLst>
                <a:ext uri="{FF2B5EF4-FFF2-40B4-BE49-F238E27FC236}">
                  <a16:creationId xmlns:a16="http://schemas.microsoft.com/office/drawing/2014/main" id="{FBE12192-2B93-49E6-ACCD-FAAE67791366}"/>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9" name="Google Shape;778;p25">
              <a:extLst>
                <a:ext uri="{FF2B5EF4-FFF2-40B4-BE49-F238E27FC236}">
                  <a16:creationId xmlns:a16="http://schemas.microsoft.com/office/drawing/2014/main" id="{BB3BF2C3-EDB3-4805-B192-57A27128E72F}"/>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46" name="TextBox 145">
            <a:extLst>
              <a:ext uri="{FF2B5EF4-FFF2-40B4-BE49-F238E27FC236}">
                <a16:creationId xmlns:a16="http://schemas.microsoft.com/office/drawing/2014/main" id="{15266157-AD55-45C4-8726-2046EC32A9A1}"/>
              </a:ext>
            </a:extLst>
          </p:cNvPr>
          <p:cNvSpPr txBox="1"/>
          <p:nvPr/>
        </p:nvSpPr>
        <p:spPr>
          <a:xfrm>
            <a:off x="2452647" y="4431344"/>
            <a:ext cx="2272260" cy="523220"/>
          </a:xfrm>
          <a:prstGeom prst="rect">
            <a:avLst/>
          </a:prstGeom>
          <a:noFill/>
        </p:spPr>
        <p:txBody>
          <a:bodyPr wrap="square">
            <a:spAutoFit/>
          </a:bodyPr>
          <a:lstStyle/>
          <a:p>
            <a:r>
              <a:rPr lang="en" sz="2800" b="1">
                <a:solidFill>
                  <a:srgbClr val="FFFFFF"/>
                </a:solidFill>
                <a:latin typeface="#9Slide05 SVNUnthrift" pitchFamily="2" charset="0"/>
                <a:ea typeface="Pompiere"/>
                <a:cs typeface="Pompiere"/>
                <a:sym typeface="Pompiere"/>
              </a:rPr>
              <a:t>Măng Non</a:t>
            </a:r>
            <a:endParaRPr lang="en-US" sz="2800">
              <a:latin typeface="#9Slide05 SVNUnthrift" pitchFamily="2" charset="0"/>
            </a:endParaRPr>
          </a:p>
        </p:txBody>
      </p:sp>
      <p:grpSp>
        <p:nvGrpSpPr>
          <p:cNvPr id="120" name="Google Shape;766;p25">
            <a:extLst>
              <a:ext uri="{FF2B5EF4-FFF2-40B4-BE49-F238E27FC236}">
                <a16:creationId xmlns:a16="http://schemas.microsoft.com/office/drawing/2014/main" id="{84B343F2-43D2-47B8-A89B-15CD64F1ACBF}"/>
              </a:ext>
            </a:extLst>
          </p:cNvPr>
          <p:cNvGrpSpPr/>
          <p:nvPr/>
        </p:nvGrpSpPr>
        <p:grpSpPr>
          <a:xfrm>
            <a:off x="10580915" y="2622619"/>
            <a:ext cx="505144" cy="474712"/>
            <a:chOff x="3688121" y="2981594"/>
            <a:chExt cx="3319085" cy="3319078"/>
          </a:xfrm>
        </p:grpSpPr>
        <p:sp>
          <p:nvSpPr>
            <p:cNvPr id="121" name="Google Shape;767;p25">
              <a:extLst>
                <a:ext uri="{FF2B5EF4-FFF2-40B4-BE49-F238E27FC236}">
                  <a16:creationId xmlns:a16="http://schemas.microsoft.com/office/drawing/2014/main" id="{CDF0CD6B-1E36-419E-83D5-26DB1D7FA1B4}"/>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22" name="Google Shape;768;p25">
              <a:extLst>
                <a:ext uri="{FF2B5EF4-FFF2-40B4-BE49-F238E27FC236}">
                  <a16:creationId xmlns:a16="http://schemas.microsoft.com/office/drawing/2014/main" id="{8CBBA320-7184-4226-91B6-6195C91BCF26}"/>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123" name="Google Shape;769;p25">
              <a:extLst>
                <a:ext uri="{FF2B5EF4-FFF2-40B4-BE49-F238E27FC236}">
                  <a16:creationId xmlns:a16="http://schemas.microsoft.com/office/drawing/2014/main" id="{6058CDF9-4E17-4F1A-8AB6-85CD671600D2}"/>
                </a:ext>
              </a:extLst>
            </p:cNvPr>
            <p:cNvGrpSpPr/>
            <p:nvPr/>
          </p:nvGrpSpPr>
          <p:grpSpPr>
            <a:xfrm>
              <a:off x="3772727" y="3222908"/>
              <a:ext cx="1113024" cy="1160787"/>
              <a:chOff x="6515927" y="3100079"/>
              <a:chExt cx="1113024" cy="1160787"/>
            </a:xfrm>
          </p:grpSpPr>
          <p:sp>
            <p:nvSpPr>
              <p:cNvPr id="131" name="Google Shape;770;p25">
                <a:extLst>
                  <a:ext uri="{FF2B5EF4-FFF2-40B4-BE49-F238E27FC236}">
                    <a16:creationId xmlns:a16="http://schemas.microsoft.com/office/drawing/2014/main" id="{77F3781B-D2BF-47F0-A372-A9AE6303B55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32" name="Google Shape;771;p25">
                <a:extLst>
                  <a:ext uri="{FF2B5EF4-FFF2-40B4-BE49-F238E27FC236}">
                    <a16:creationId xmlns:a16="http://schemas.microsoft.com/office/drawing/2014/main" id="{6DEFEB46-6414-44B6-8144-FD3DC061035C}"/>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124" name="Google Shape;772;p25">
              <a:extLst>
                <a:ext uri="{FF2B5EF4-FFF2-40B4-BE49-F238E27FC236}">
                  <a16:creationId xmlns:a16="http://schemas.microsoft.com/office/drawing/2014/main" id="{78E391D7-F3AF-4770-B7E5-F2485615A5D3}"/>
                </a:ext>
              </a:extLst>
            </p:cNvPr>
            <p:cNvGrpSpPr/>
            <p:nvPr/>
          </p:nvGrpSpPr>
          <p:grpSpPr>
            <a:xfrm>
              <a:off x="5805957" y="3222908"/>
              <a:ext cx="1113021" cy="1160787"/>
              <a:chOff x="8549157" y="3100079"/>
              <a:chExt cx="1113021" cy="1160787"/>
            </a:xfrm>
          </p:grpSpPr>
          <p:sp>
            <p:nvSpPr>
              <p:cNvPr id="129" name="Google Shape;773;p25">
                <a:extLst>
                  <a:ext uri="{FF2B5EF4-FFF2-40B4-BE49-F238E27FC236}">
                    <a16:creationId xmlns:a16="http://schemas.microsoft.com/office/drawing/2014/main" id="{70E92EB5-28D3-45D6-BBD9-5FAF8D8B81E6}"/>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30" name="Google Shape;774;p25">
                <a:extLst>
                  <a:ext uri="{FF2B5EF4-FFF2-40B4-BE49-F238E27FC236}">
                    <a16:creationId xmlns:a16="http://schemas.microsoft.com/office/drawing/2014/main" id="{B458E6CA-824E-4243-B7AF-9CFC295B2F6C}"/>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25" name="Google Shape;775;p25">
              <a:extLst>
                <a:ext uri="{FF2B5EF4-FFF2-40B4-BE49-F238E27FC236}">
                  <a16:creationId xmlns:a16="http://schemas.microsoft.com/office/drawing/2014/main" id="{0ABD90D3-3306-4E91-9F75-99C15C408796}"/>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26" name="Google Shape;776;p25">
              <a:extLst>
                <a:ext uri="{FF2B5EF4-FFF2-40B4-BE49-F238E27FC236}">
                  <a16:creationId xmlns:a16="http://schemas.microsoft.com/office/drawing/2014/main" id="{6EE25264-2C30-42FE-B527-044C0A1D684D}"/>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27" name="Google Shape;777;p25">
              <a:extLst>
                <a:ext uri="{FF2B5EF4-FFF2-40B4-BE49-F238E27FC236}">
                  <a16:creationId xmlns:a16="http://schemas.microsoft.com/office/drawing/2014/main" id="{7489AA08-432F-4E30-8483-D84B85C229E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28" name="Google Shape;778;p25">
              <a:extLst>
                <a:ext uri="{FF2B5EF4-FFF2-40B4-BE49-F238E27FC236}">
                  <a16:creationId xmlns:a16="http://schemas.microsoft.com/office/drawing/2014/main" id="{C2B26CC0-E44A-43DE-9BF8-54E0AE986B22}"/>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Tree>
    <p:extLst>
      <p:ext uri="{BB962C8B-B14F-4D97-AF65-F5344CB8AC3E}">
        <p14:creationId xmlns:p14="http://schemas.microsoft.com/office/powerpoint/2010/main" val="7943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ppt_y+.1"/>
                                          </p:val>
                                        </p:tav>
                                        <p:tav tm="100000">
                                          <p:val>
                                            <p:strVal val="#ppt_y"/>
                                          </p:val>
                                        </p:tav>
                                      </p:tavLst>
                                    </p:anim>
                                  </p:childTnLst>
                                </p:cTn>
                              </p:par>
                              <p:par>
                                <p:cTn id="14" presetID="8" presetClass="emph" presetSubtype="0" repeatCount="indefinite" fill="hold" nodeType="withEffect">
                                  <p:stCondLst>
                                    <p:cond delay="0"/>
                                  </p:stCondLst>
                                  <p:childTnLst>
                                    <p:animRot by="21600000">
                                      <p:cBhvr>
                                        <p:cTn id="15" dur="2000" fill="hold"/>
                                        <p:tgtEl>
                                          <p:spTgt spid="51"/>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1618" y="5753151"/>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25345" y="1196527"/>
            <a:ext cx="10188930" cy="981529"/>
            <a:chOff x="1135108" y="475819"/>
            <a:chExt cx="10174798"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grp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ysClr val="windowText" lastClr="000000"/>
                </a:solidFill>
                <a:latin typeface="#9Slide03 Arima Madurai Black" panose="00000A00000000000000" pitchFamily="2" charset="0"/>
                <a:cs typeface="#9Slide03 Arima Madurai Black" panose="00000A00000000000000" pitchFamily="2" charset="0"/>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35108" y="881184"/>
              <a:ext cx="10043515" cy="896618"/>
            </a:xfrm>
            <a:prstGeom prst="rect">
              <a:avLst/>
            </a:prstGeom>
            <a:noFill/>
          </p:spPr>
          <p:txBody>
            <a:bodyPr wrap="square" rtlCol="0">
              <a:spAutoFit/>
            </a:bodyPr>
            <a:lstStyle/>
            <a:p>
              <a:pPr algn="ctr"/>
              <a:r>
                <a:rPr lang="en-US" sz="3200" dirty="0" err="1">
                  <a:solidFill>
                    <a:schemeClr val="tx1"/>
                  </a:solidFill>
                  <a:latin typeface="#9Slide03 Arima Madurai Black" panose="00000A00000000000000" pitchFamily="2" charset="0"/>
                  <a:cs typeface="#9Slide03 Arima Madurai Black" panose="00000A00000000000000" pitchFamily="2" charset="0"/>
                </a:rPr>
                <a:t>Đồng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bằng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err="1">
                  <a:solidFill>
                    <a:schemeClr val="tx1"/>
                  </a:solidFill>
                  <a:latin typeface="#9Slide03 Arima Madurai Black" panose="00000A00000000000000" pitchFamily="2" charset="0"/>
                  <a:cs typeface="#9Slide03 Arima Madurai Black" panose="00000A00000000000000" pitchFamily="2" charset="0"/>
                </a:rPr>
                <a:t>Bắc</a:t>
              </a:r>
              <a:r>
                <a:rPr lang="en-US" sz="3200">
                  <a:solidFill>
                    <a:schemeClr val="tx1"/>
                  </a:solidFill>
                  <a:latin typeface="#9Slide03 Arima Madurai Black" panose="00000A00000000000000" pitchFamily="2" charset="0"/>
                  <a:cs typeface="#9Slide03 Arima Madurai Black" panose="00000A00000000000000" pitchFamily="2" charset="0"/>
                </a:rPr>
                <a:t> châu thổ lớn thứ hai của nước ta là?</a:t>
              </a:r>
              <a:endParaRPr lang="en-US" sz="3200" dirty="0">
                <a:solidFill>
                  <a:schemeClr val="tx1"/>
                </a:solidFill>
                <a:latin typeface="#9Slide03 Arima Madurai Black" panose="00000A00000000000000" pitchFamily="2" charset="0"/>
                <a:cs typeface="#9Slide03 Arima Madurai Black" panose="00000A00000000000000" pitchFamily="2" charset="0"/>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Đồng bằng Bắc Bộ</a:t>
              </a: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Đồng bằng châu thổ sông Hồng</a:t>
              </a: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Đồng bằng Nam Bộ</a:t>
              </a: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6283" y="2696859"/>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2667" y="5352213"/>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a16="http://schemas.microsoft.com/office/drawing/2014/main" id="{9425E240-9D2E-4C1E-8C84-3E2958A1292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19864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25345" y="1196527"/>
            <a:ext cx="10188930" cy="981529"/>
            <a:chOff x="1135108" y="475819"/>
            <a:chExt cx="10174798"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grp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ysClr val="windowText" lastClr="000000"/>
                </a:solidFill>
                <a:latin typeface="#9Slide03 Arima Madurai Black" panose="00000A00000000000000" pitchFamily="2" charset="0"/>
                <a:cs typeface="#9Slide03 Arima Madurai Black" panose="00000A00000000000000" pitchFamily="2" charset="0"/>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35108" y="881184"/>
              <a:ext cx="10043515" cy="896618"/>
            </a:xfrm>
            <a:prstGeom prst="rect">
              <a:avLst/>
            </a:prstGeom>
            <a:noFill/>
          </p:spPr>
          <p:txBody>
            <a:bodyPr wrap="square" rtlCol="0">
              <a:spAutoFit/>
            </a:bodyPr>
            <a:lstStyle/>
            <a:p>
              <a:pPr algn="ctr"/>
              <a:r>
                <a:rPr lang="en-US" sz="3200" dirty="0" err="1">
                  <a:solidFill>
                    <a:schemeClr val="tx1"/>
                  </a:solidFill>
                  <a:latin typeface="#9Slide03 Arima Madurai Black" panose="00000A00000000000000" pitchFamily="2" charset="0"/>
                  <a:cs typeface="#9Slide03 Arima Madurai Black" panose="00000A00000000000000" pitchFamily="2" charset="0"/>
                </a:rPr>
                <a:t>Đồng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bằng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Bắc</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Bộ</a:t>
              </a:r>
              <a:r>
                <a:rPr lang="en-US" sz="3200" dirty="0">
                  <a:solidFill>
                    <a:schemeClr val="tx1"/>
                  </a:solidFill>
                  <a:latin typeface="#9Slide03 Arima Madurai Black" panose="00000A00000000000000" pitchFamily="2" charset="0"/>
                  <a:cs typeface="#9Slide03 Arima Madurai Black" panose="00000A00000000000000" pitchFamily="2" charset="0"/>
                </a:rPr>
                <a:t> do </a:t>
              </a:r>
              <a:r>
                <a:rPr lang="en-US" sz="3200" dirty="0" err="1">
                  <a:solidFill>
                    <a:schemeClr val="tx1"/>
                  </a:solidFill>
                  <a:latin typeface="#9Slide03 Arima Madurai Black" panose="00000A00000000000000" pitchFamily="2" charset="0"/>
                  <a:cs typeface="#9Slide03 Arima Madurai Black" panose="00000A00000000000000" pitchFamily="2" charset="0"/>
                </a:rPr>
                <a:t>hệ</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thống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sông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nào</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bồi</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đắp</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dirty="0" err="1">
                  <a:solidFill>
                    <a:schemeClr val="tx1"/>
                  </a:solidFill>
                  <a:latin typeface="#9Slide03 Arima Madurai Black" panose="00000A00000000000000" pitchFamily="2" charset="0"/>
                  <a:cs typeface="#9Slide03 Arima Madurai Black" panose="00000A00000000000000" pitchFamily="2" charset="0"/>
                </a:rPr>
                <a:t>nên</a:t>
              </a:r>
              <a:r>
                <a:rPr lang="en-US" sz="3200" dirty="0">
                  <a:solidFill>
                    <a:schemeClr val="tx1"/>
                  </a:solidFill>
                  <a:latin typeface="#9Slide03 Arima Madurai Black" panose="00000A00000000000000" pitchFamily="2" charset="0"/>
                  <a:cs typeface="#9Slide03 Arima Madurai Black" panose="00000A00000000000000" pitchFamily="2" charset="0"/>
                </a:rPr>
                <a:t>?</a:t>
              </a: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Sông Hồng và sông Đồng Nai</a:t>
              </a: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Sông Mê Công và sông Đồng Nai</a:t>
              </a: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Sông Hồng và sông Thái Bình</a:t>
              </a: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254031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25345" y="1196527"/>
            <a:ext cx="10057465" cy="981529"/>
            <a:chOff x="1135108" y="475819"/>
            <a:chExt cx="1004351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200875" y="475819"/>
              <a:ext cx="7923294" cy="1504950"/>
            </a:xfrm>
            <a:custGeom>
              <a:avLst/>
              <a:gdLst>
                <a:gd name="connsiteX0" fmla="*/ 0 w 7923294"/>
                <a:gd name="connsiteY0" fmla="*/ 250830 h 1504950"/>
                <a:gd name="connsiteX1" fmla="*/ 250830 w 7923294"/>
                <a:gd name="connsiteY1" fmla="*/ 0 h 1504950"/>
                <a:gd name="connsiteX2" fmla="*/ 747509 w 7923294"/>
                <a:gd name="connsiteY2" fmla="*/ 0 h 1504950"/>
                <a:gd name="connsiteX3" fmla="*/ 1318404 w 7923294"/>
                <a:gd name="connsiteY3" fmla="*/ 0 h 1504950"/>
                <a:gd name="connsiteX4" fmla="*/ 1963515 w 7923294"/>
                <a:gd name="connsiteY4" fmla="*/ 0 h 1504950"/>
                <a:gd name="connsiteX5" fmla="*/ 2682842 w 7923294"/>
                <a:gd name="connsiteY5" fmla="*/ 0 h 1504950"/>
                <a:gd name="connsiteX6" fmla="*/ 3327954 w 7923294"/>
                <a:gd name="connsiteY6" fmla="*/ 0 h 1504950"/>
                <a:gd name="connsiteX7" fmla="*/ 3676200 w 7923294"/>
                <a:gd name="connsiteY7" fmla="*/ 0 h 1504950"/>
                <a:gd name="connsiteX8" fmla="*/ 4321311 w 7923294"/>
                <a:gd name="connsiteY8" fmla="*/ 0 h 1504950"/>
                <a:gd name="connsiteX9" fmla="*/ 4669557 w 7923294"/>
                <a:gd name="connsiteY9" fmla="*/ 0 h 1504950"/>
                <a:gd name="connsiteX10" fmla="*/ 5314668 w 7923294"/>
                <a:gd name="connsiteY10" fmla="*/ 0 h 1504950"/>
                <a:gd name="connsiteX11" fmla="*/ 5662914 w 7923294"/>
                <a:gd name="connsiteY11" fmla="*/ 0 h 1504950"/>
                <a:gd name="connsiteX12" fmla="*/ 6159592 w 7923294"/>
                <a:gd name="connsiteY12" fmla="*/ 0 h 1504950"/>
                <a:gd name="connsiteX13" fmla="*/ 6804704 w 7923294"/>
                <a:gd name="connsiteY13" fmla="*/ 0 h 1504950"/>
                <a:gd name="connsiteX14" fmla="*/ 7672464 w 7923294"/>
                <a:gd name="connsiteY14" fmla="*/ 0 h 1504950"/>
                <a:gd name="connsiteX15" fmla="*/ 7923294 w 7923294"/>
                <a:gd name="connsiteY15" fmla="*/ 250830 h 1504950"/>
                <a:gd name="connsiteX16" fmla="*/ 7923294 w 7923294"/>
                <a:gd name="connsiteY16" fmla="*/ 722376 h 1504950"/>
                <a:gd name="connsiteX17" fmla="*/ 7923294 w 7923294"/>
                <a:gd name="connsiteY17" fmla="*/ 1254120 h 1504950"/>
                <a:gd name="connsiteX18" fmla="*/ 7672464 w 7923294"/>
                <a:gd name="connsiteY18" fmla="*/ 1504950 h 1504950"/>
                <a:gd name="connsiteX19" fmla="*/ 6953136 w 7923294"/>
                <a:gd name="connsiteY19" fmla="*/ 1504950 h 1504950"/>
                <a:gd name="connsiteX20" fmla="*/ 6382241 w 7923294"/>
                <a:gd name="connsiteY20" fmla="*/ 1504950 h 1504950"/>
                <a:gd name="connsiteX21" fmla="*/ 6033996 w 7923294"/>
                <a:gd name="connsiteY21" fmla="*/ 1504950 h 1504950"/>
                <a:gd name="connsiteX22" fmla="*/ 5463101 w 7923294"/>
                <a:gd name="connsiteY22" fmla="*/ 1504950 h 1504950"/>
                <a:gd name="connsiteX23" fmla="*/ 4817989 w 7923294"/>
                <a:gd name="connsiteY23" fmla="*/ 1504950 h 1504950"/>
                <a:gd name="connsiteX24" fmla="*/ 4098662 w 7923294"/>
                <a:gd name="connsiteY24" fmla="*/ 1504950 h 1504950"/>
                <a:gd name="connsiteX25" fmla="*/ 3453551 w 7923294"/>
                <a:gd name="connsiteY25" fmla="*/ 1504950 h 1504950"/>
                <a:gd name="connsiteX26" fmla="*/ 3031088 w 7923294"/>
                <a:gd name="connsiteY26" fmla="*/ 1504950 h 1504950"/>
                <a:gd name="connsiteX27" fmla="*/ 2460193 w 7923294"/>
                <a:gd name="connsiteY27" fmla="*/ 1504950 h 1504950"/>
                <a:gd name="connsiteX28" fmla="*/ 1889298 w 7923294"/>
                <a:gd name="connsiteY28" fmla="*/ 1504950 h 1504950"/>
                <a:gd name="connsiteX29" fmla="*/ 1169971 w 7923294"/>
                <a:gd name="connsiteY29" fmla="*/ 1504950 h 1504950"/>
                <a:gd name="connsiteX30" fmla="*/ 250830 w 7923294"/>
                <a:gd name="connsiteY30" fmla="*/ 1504950 h 1504950"/>
                <a:gd name="connsiteX31" fmla="*/ 0 w 7923294"/>
                <a:gd name="connsiteY31" fmla="*/ 1254120 h 1504950"/>
                <a:gd name="connsiteX32" fmla="*/ 0 w 7923294"/>
                <a:gd name="connsiteY32" fmla="*/ 742442 h 1504950"/>
                <a:gd name="connsiteX33" fmla="*/ 0 w 7923294"/>
                <a:gd name="connsiteY33"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23294" h="1504950" fill="none" extrusionOk="0">
                  <a:moveTo>
                    <a:pt x="0" y="250830"/>
                  </a:moveTo>
                  <a:cubicBezTo>
                    <a:pt x="1459" y="118141"/>
                    <a:pt x="98708" y="14243"/>
                    <a:pt x="250830" y="0"/>
                  </a:cubicBezTo>
                  <a:cubicBezTo>
                    <a:pt x="466796" y="-50447"/>
                    <a:pt x="627916" y="6272"/>
                    <a:pt x="747509" y="0"/>
                  </a:cubicBezTo>
                  <a:cubicBezTo>
                    <a:pt x="867102" y="-6272"/>
                    <a:pt x="1100899" y="58215"/>
                    <a:pt x="1318404" y="0"/>
                  </a:cubicBezTo>
                  <a:cubicBezTo>
                    <a:pt x="1535910" y="-58215"/>
                    <a:pt x="1780733" y="28488"/>
                    <a:pt x="1963515" y="0"/>
                  </a:cubicBezTo>
                  <a:cubicBezTo>
                    <a:pt x="2146297" y="-28488"/>
                    <a:pt x="2529256" y="51052"/>
                    <a:pt x="2682842" y="0"/>
                  </a:cubicBezTo>
                  <a:cubicBezTo>
                    <a:pt x="2836428" y="-51052"/>
                    <a:pt x="3137508" y="74538"/>
                    <a:pt x="3327954" y="0"/>
                  </a:cubicBezTo>
                  <a:cubicBezTo>
                    <a:pt x="3518400" y="-74538"/>
                    <a:pt x="3605351" y="30093"/>
                    <a:pt x="3676200" y="0"/>
                  </a:cubicBezTo>
                  <a:cubicBezTo>
                    <a:pt x="3747049" y="-30093"/>
                    <a:pt x="4182520" y="56443"/>
                    <a:pt x="4321311" y="0"/>
                  </a:cubicBezTo>
                  <a:cubicBezTo>
                    <a:pt x="4460102" y="-56443"/>
                    <a:pt x="4555893" y="22640"/>
                    <a:pt x="4669557" y="0"/>
                  </a:cubicBezTo>
                  <a:cubicBezTo>
                    <a:pt x="4783221" y="-22640"/>
                    <a:pt x="5183388" y="29349"/>
                    <a:pt x="5314668" y="0"/>
                  </a:cubicBezTo>
                  <a:cubicBezTo>
                    <a:pt x="5445948" y="-29349"/>
                    <a:pt x="5494984" y="39893"/>
                    <a:pt x="5662914" y="0"/>
                  </a:cubicBezTo>
                  <a:cubicBezTo>
                    <a:pt x="5830844" y="-39893"/>
                    <a:pt x="5962244" y="17686"/>
                    <a:pt x="6159592" y="0"/>
                  </a:cubicBezTo>
                  <a:cubicBezTo>
                    <a:pt x="6356940" y="-17686"/>
                    <a:pt x="6592433" y="29680"/>
                    <a:pt x="6804704" y="0"/>
                  </a:cubicBezTo>
                  <a:cubicBezTo>
                    <a:pt x="7016975" y="-29680"/>
                    <a:pt x="7239444" y="62529"/>
                    <a:pt x="7672464" y="0"/>
                  </a:cubicBezTo>
                  <a:cubicBezTo>
                    <a:pt x="7823033" y="-18033"/>
                    <a:pt x="7916910" y="115923"/>
                    <a:pt x="7923294" y="250830"/>
                  </a:cubicBezTo>
                  <a:cubicBezTo>
                    <a:pt x="7973161" y="437423"/>
                    <a:pt x="7869342" y="576444"/>
                    <a:pt x="7923294" y="722376"/>
                  </a:cubicBezTo>
                  <a:cubicBezTo>
                    <a:pt x="7977246" y="868308"/>
                    <a:pt x="7867846" y="1115476"/>
                    <a:pt x="7923294" y="1254120"/>
                  </a:cubicBezTo>
                  <a:cubicBezTo>
                    <a:pt x="7929240" y="1414065"/>
                    <a:pt x="7780833" y="1477308"/>
                    <a:pt x="7672464" y="1504950"/>
                  </a:cubicBezTo>
                  <a:cubicBezTo>
                    <a:pt x="7437663" y="1542977"/>
                    <a:pt x="7198066" y="1499830"/>
                    <a:pt x="6953136" y="1504950"/>
                  </a:cubicBezTo>
                  <a:cubicBezTo>
                    <a:pt x="6708206" y="1510070"/>
                    <a:pt x="6658133" y="1491694"/>
                    <a:pt x="6382241" y="1504950"/>
                  </a:cubicBezTo>
                  <a:cubicBezTo>
                    <a:pt x="6106350" y="1518206"/>
                    <a:pt x="6166031" y="1486721"/>
                    <a:pt x="6033996" y="1504950"/>
                  </a:cubicBezTo>
                  <a:cubicBezTo>
                    <a:pt x="5901961" y="1523179"/>
                    <a:pt x="5662557" y="1457915"/>
                    <a:pt x="5463101" y="1504950"/>
                  </a:cubicBezTo>
                  <a:cubicBezTo>
                    <a:pt x="5263645" y="1551985"/>
                    <a:pt x="4954249" y="1451452"/>
                    <a:pt x="4817989" y="1504950"/>
                  </a:cubicBezTo>
                  <a:cubicBezTo>
                    <a:pt x="4681729" y="1558448"/>
                    <a:pt x="4254648" y="1451572"/>
                    <a:pt x="4098662" y="1504950"/>
                  </a:cubicBezTo>
                  <a:cubicBezTo>
                    <a:pt x="3942676" y="1558328"/>
                    <a:pt x="3724520" y="1486913"/>
                    <a:pt x="3453551" y="1504950"/>
                  </a:cubicBezTo>
                  <a:cubicBezTo>
                    <a:pt x="3182582" y="1522987"/>
                    <a:pt x="3171322" y="1481821"/>
                    <a:pt x="3031088" y="1504950"/>
                  </a:cubicBezTo>
                  <a:cubicBezTo>
                    <a:pt x="2890854" y="1528079"/>
                    <a:pt x="2611663" y="1472837"/>
                    <a:pt x="2460193" y="1504950"/>
                  </a:cubicBezTo>
                  <a:cubicBezTo>
                    <a:pt x="2308723" y="1537063"/>
                    <a:pt x="2093086" y="1494540"/>
                    <a:pt x="1889298" y="1504950"/>
                  </a:cubicBezTo>
                  <a:cubicBezTo>
                    <a:pt x="1685511" y="1515360"/>
                    <a:pt x="1337413" y="1439524"/>
                    <a:pt x="1169971" y="1504950"/>
                  </a:cubicBezTo>
                  <a:cubicBezTo>
                    <a:pt x="1002529" y="1570376"/>
                    <a:pt x="550199" y="1431577"/>
                    <a:pt x="250830" y="1504950"/>
                  </a:cubicBezTo>
                  <a:cubicBezTo>
                    <a:pt x="123102" y="1518156"/>
                    <a:pt x="16393" y="1422807"/>
                    <a:pt x="0" y="1254120"/>
                  </a:cubicBezTo>
                  <a:cubicBezTo>
                    <a:pt x="-3902" y="1109321"/>
                    <a:pt x="51117" y="850294"/>
                    <a:pt x="0" y="742442"/>
                  </a:cubicBezTo>
                  <a:cubicBezTo>
                    <a:pt x="-51117" y="634590"/>
                    <a:pt x="18430" y="423860"/>
                    <a:pt x="0" y="250830"/>
                  </a:cubicBezTo>
                  <a:close/>
                </a:path>
                <a:path w="7923294" h="1504950" stroke="0" extrusionOk="0">
                  <a:moveTo>
                    <a:pt x="0" y="250830"/>
                  </a:moveTo>
                  <a:cubicBezTo>
                    <a:pt x="-5857" y="112877"/>
                    <a:pt x="116100" y="-39353"/>
                    <a:pt x="250830" y="0"/>
                  </a:cubicBezTo>
                  <a:cubicBezTo>
                    <a:pt x="502711" y="-74949"/>
                    <a:pt x="645104" y="68629"/>
                    <a:pt x="895941" y="0"/>
                  </a:cubicBezTo>
                  <a:cubicBezTo>
                    <a:pt x="1146778" y="-68629"/>
                    <a:pt x="1192658" y="24183"/>
                    <a:pt x="1466836" y="0"/>
                  </a:cubicBezTo>
                  <a:cubicBezTo>
                    <a:pt x="1741015" y="-24183"/>
                    <a:pt x="1810727" y="28850"/>
                    <a:pt x="2037731" y="0"/>
                  </a:cubicBezTo>
                  <a:cubicBezTo>
                    <a:pt x="2264735" y="-28850"/>
                    <a:pt x="2330634" y="25236"/>
                    <a:pt x="2534410" y="0"/>
                  </a:cubicBezTo>
                  <a:cubicBezTo>
                    <a:pt x="2738186" y="-25236"/>
                    <a:pt x="2957746" y="62313"/>
                    <a:pt x="3179521" y="0"/>
                  </a:cubicBezTo>
                  <a:cubicBezTo>
                    <a:pt x="3401296" y="-62313"/>
                    <a:pt x="3510393" y="52566"/>
                    <a:pt x="3676200" y="0"/>
                  </a:cubicBezTo>
                  <a:cubicBezTo>
                    <a:pt x="3842007" y="-52566"/>
                    <a:pt x="4008629" y="30821"/>
                    <a:pt x="4098662" y="0"/>
                  </a:cubicBezTo>
                  <a:cubicBezTo>
                    <a:pt x="4188695" y="-30821"/>
                    <a:pt x="4385508" y="8089"/>
                    <a:pt x="4521124" y="0"/>
                  </a:cubicBezTo>
                  <a:cubicBezTo>
                    <a:pt x="4656740" y="-8089"/>
                    <a:pt x="4783060" y="21621"/>
                    <a:pt x="4869370" y="0"/>
                  </a:cubicBezTo>
                  <a:cubicBezTo>
                    <a:pt x="4955680" y="-21621"/>
                    <a:pt x="5299957" y="23970"/>
                    <a:pt x="5440265" y="0"/>
                  </a:cubicBezTo>
                  <a:cubicBezTo>
                    <a:pt x="5580573" y="-23970"/>
                    <a:pt x="5896640" y="61490"/>
                    <a:pt x="6085376" y="0"/>
                  </a:cubicBezTo>
                  <a:cubicBezTo>
                    <a:pt x="6274112" y="-61490"/>
                    <a:pt x="6521207" y="17333"/>
                    <a:pt x="6656271" y="0"/>
                  </a:cubicBezTo>
                  <a:cubicBezTo>
                    <a:pt x="6791335" y="-17333"/>
                    <a:pt x="7316598" y="85146"/>
                    <a:pt x="7672464" y="0"/>
                  </a:cubicBezTo>
                  <a:cubicBezTo>
                    <a:pt x="7840595" y="7316"/>
                    <a:pt x="7913855" y="82325"/>
                    <a:pt x="7923294" y="250830"/>
                  </a:cubicBezTo>
                  <a:cubicBezTo>
                    <a:pt x="7956956" y="379709"/>
                    <a:pt x="7868297" y="639649"/>
                    <a:pt x="7923294" y="742442"/>
                  </a:cubicBezTo>
                  <a:cubicBezTo>
                    <a:pt x="7978291" y="845235"/>
                    <a:pt x="7898760" y="1089105"/>
                    <a:pt x="7923294" y="1254120"/>
                  </a:cubicBezTo>
                  <a:cubicBezTo>
                    <a:pt x="7912179" y="1412111"/>
                    <a:pt x="7803077" y="1532897"/>
                    <a:pt x="7672464" y="1504950"/>
                  </a:cubicBezTo>
                  <a:cubicBezTo>
                    <a:pt x="7534759" y="1510124"/>
                    <a:pt x="7447809" y="1498868"/>
                    <a:pt x="7324218" y="1504950"/>
                  </a:cubicBezTo>
                  <a:cubicBezTo>
                    <a:pt x="7200627" y="1511032"/>
                    <a:pt x="6822935" y="1436398"/>
                    <a:pt x="6679107" y="1504950"/>
                  </a:cubicBezTo>
                  <a:cubicBezTo>
                    <a:pt x="6535279" y="1573502"/>
                    <a:pt x="6197774" y="1430825"/>
                    <a:pt x="5959779" y="1504950"/>
                  </a:cubicBezTo>
                  <a:cubicBezTo>
                    <a:pt x="5721784" y="1579075"/>
                    <a:pt x="5557987" y="1497080"/>
                    <a:pt x="5314668" y="1504950"/>
                  </a:cubicBezTo>
                  <a:cubicBezTo>
                    <a:pt x="5071349" y="1512820"/>
                    <a:pt x="5028017" y="1496831"/>
                    <a:pt x="4892206" y="1504950"/>
                  </a:cubicBezTo>
                  <a:cubicBezTo>
                    <a:pt x="4756395" y="1513069"/>
                    <a:pt x="4559742" y="1439588"/>
                    <a:pt x="4321311" y="1504950"/>
                  </a:cubicBezTo>
                  <a:cubicBezTo>
                    <a:pt x="4082881" y="1570312"/>
                    <a:pt x="4033615" y="1498248"/>
                    <a:pt x="3750416" y="1504950"/>
                  </a:cubicBezTo>
                  <a:cubicBezTo>
                    <a:pt x="3467218" y="1511652"/>
                    <a:pt x="3324400" y="1448057"/>
                    <a:pt x="3179521" y="1504950"/>
                  </a:cubicBezTo>
                  <a:cubicBezTo>
                    <a:pt x="3034642" y="1561843"/>
                    <a:pt x="2717155" y="1484649"/>
                    <a:pt x="2460193" y="1504950"/>
                  </a:cubicBezTo>
                  <a:cubicBezTo>
                    <a:pt x="2203231" y="1525251"/>
                    <a:pt x="2164864" y="1467232"/>
                    <a:pt x="2037731" y="1504950"/>
                  </a:cubicBezTo>
                  <a:cubicBezTo>
                    <a:pt x="1910598" y="1542668"/>
                    <a:pt x="1689045" y="1492775"/>
                    <a:pt x="1541053" y="1504950"/>
                  </a:cubicBezTo>
                  <a:cubicBezTo>
                    <a:pt x="1393061" y="1517125"/>
                    <a:pt x="1180039" y="1427153"/>
                    <a:pt x="821725" y="1504950"/>
                  </a:cubicBezTo>
                  <a:cubicBezTo>
                    <a:pt x="463411" y="1582747"/>
                    <a:pt x="520107" y="1475539"/>
                    <a:pt x="250830" y="1504950"/>
                  </a:cubicBezTo>
                  <a:cubicBezTo>
                    <a:pt x="117021" y="1492877"/>
                    <a:pt x="-1057" y="1385394"/>
                    <a:pt x="0" y="1254120"/>
                  </a:cubicBezTo>
                  <a:cubicBezTo>
                    <a:pt x="-45272" y="1078300"/>
                    <a:pt x="49137" y="907202"/>
                    <a:pt x="0" y="732409"/>
                  </a:cubicBezTo>
                  <a:cubicBezTo>
                    <a:pt x="-49137" y="557616"/>
                    <a:pt x="4891" y="394874"/>
                    <a:pt x="0" y="250830"/>
                  </a:cubicBezTo>
                  <a:close/>
                </a:path>
              </a:pathLst>
            </a:custGeom>
            <a:grp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ysClr val="windowText" lastClr="000000"/>
                </a:solidFill>
                <a:latin typeface="#9Slide03 Arima Madurai Black" panose="00000A00000000000000" pitchFamily="2" charset="0"/>
                <a:cs typeface="#9Slide03 Arima Madurai Black" panose="00000A00000000000000" pitchFamily="2" charset="0"/>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35108" y="881184"/>
              <a:ext cx="10043515" cy="896618"/>
            </a:xfrm>
            <a:prstGeom prst="rect">
              <a:avLst/>
            </a:prstGeom>
            <a:noFill/>
          </p:spPr>
          <p:txBody>
            <a:bodyPr wrap="square" rtlCol="0">
              <a:spAutoFit/>
            </a:bodyPr>
            <a:lstStyle/>
            <a:p>
              <a:pPr algn="ctr"/>
              <a:r>
                <a:rPr lang="en-US" sz="3200" dirty="0" err="1">
                  <a:solidFill>
                    <a:schemeClr val="tx1"/>
                  </a:solidFill>
                  <a:latin typeface="#9Slide03 Arima Madurai Black" panose="00000A00000000000000" pitchFamily="2" charset="0"/>
                  <a:cs typeface="#9Slide03 Arima Madurai Black" panose="00000A00000000000000" pitchFamily="2" charset="0"/>
                </a:rPr>
                <a:t>Đồng</a:t>
              </a:r>
              <a:r>
                <a:rPr lang="en-US" sz="3200" dirty="0">
                  <a:solidFill>
                    <a:schemeClr val="tx1"/>
                  </a:solidFill>
                  <a:latin typeface="#9Slide03 Arima Madurai Black" panose="00000A00000000000000" pitchFamily="2" charset="0"/>
                  <a:cs typeface="#9Slide03 Arima Madurai Black" panose="00000A00000000000000" pitchFamily="2" charset="0"/>
                </a:rPr>
                <a:t> </a:t>
              </a:r>
              <a:r>
                <a:rPr lang="en-US" sz="3200" err="1">
                  <a:solidFill>
                    <a:schemeClr val="tx1"/>
                  </a:solidFill>
                  <a:latin typeface="#9Slide03 Arima Madurai Black" panose="00000A00000000000000" pitchFamily="2" charset="0"/>
                  <a:cs typeface="#9Slide03 Arima Madurai Black" panose="00000A00000000000000" pitchFamily="2" charset="0"/>
                </a:rPr>
                <a:t>bằng</a:t>
              </a:r>
              <a:r>
                <a:rPr lang="en-US" sz="3200">
                  <a:solidFill>
                    <a:schemeClr val="tx1"/>
                  </a:solidFill>
                  <a:latin typeface="#9Slide03 Arima Madurai Black" panose="00000A00000000000000" pitchFamily="2" charset="0"/>
                  <a:cs typeface="#9Slide03 Arima Madurai Black" panose="00000A00000000000000" pitchFamily="2" charset="0"/>
                </a:rPr>
                <a:t> Nam Bộ có đặc điểm nào?</a:t>
              </a:r>
              <a:endParaRPr lang="en-US" sz="3200" dirty="0">
                <a:solidFill>
                  <a:schemeClr val="tx1"/>
                </a:solidFill>
                <a:latin typeface="#9Slide03 Arima Madurai Black" panose="00000A00000000000000" pitchFamily="2" charset="0"/>
                <a:cs typeface="#9Slide03 Arima Madurai Black" panose="00000A00000000000000" pitchFamily="2" charset="0"/>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Nằm ở phía bắc, mạng lưới </a:t>
              </a:r>
            </a:p>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sông ngòi chằng chịt</a:t>
              </a: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Là đồng bằng lớn nhất cả nước</a:t>
              </a: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10000"/>
                    </a:schemeClr>
                  </a:solidFill>
                  <a:latin typeface="#9Slide03 Arima Madurai Black" panose="00000A00000000000000" pitchFamily="2" charset="0"/>
                  <a:cs typeface="#9Slide03 Arima Madurai Black" panose="00000A00000000000000" pitchFamily="2" charset="0"/>
                </a:rPr>
                <a:t>Là đồng bằng có dạng tam giác</a:t>
              </a: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Tree>
    <p:extLst>
      <p:ext uri="{BB962C8B-B14F-4D97-AF65-F5344CB8AC3E}">
        <p14:creationId xmlns:p14="http://schemas.microsoft.com/office/powerpoint/2010/main" val="28065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9" name="Google Shape;862;p28">
            <a:extLst>
              <a:ext uri="{FF2B5EF4-FFF2-40B4-BE49-F238E27FC236}">
                <a16:creationId xmlns:a16="http://schemas.microsoft.com/office/drawing/2014/main" id="{852FDB8D-6884-403B-9624-CCDEA281BEB7}"/>
              </a:ext>
            </a:extLst>
          </p:cNvPr>
          <p:cNvSpPr txBox="1"/>
          <p:nvPr/>
        </p:nvSpPr>
        <p:spPr>
          <a:xfrm>
            <a:off x="205444" y="1410165"/>
            <a:ext cx="21423378" cy="2469169"/>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US" sz="6600" b="1" dirty="0">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KHÁM</a:t>
            </a:r>
          </a:p>
          <a:p>
            <a:pPr marL="0" lvl="0" indent="0" algn="l" rtl="0">
              <a:spcBef>
                <a:spcPts val="0"/>
              </a:spcBef>
              <a:spcAft>
                <a:spcPts val="0"/>
              </a:spcAft>
              <a:buNone/>
            </a:pPr>
            <a:r>
              <a:rPr lang="en-US" sz="6600" b="1" dirty="0">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p>
          <a:p>
            <a:pPr marL="0" lvl="0" indent="0" algn="l" rtl="0">
              <a:spcBef>
                <a:spcPts val="0"/>
              </a:spcBef>
              <a:spcAft>
                <a:spcPts val="0"/>
              </a:spcAft>
              <a:buNone/>
            </a:pPr>
            <a:r>
              <a:rPr lang="en-US" sz="6600" b="1" dirty="0">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PHÁ</a:t>
            </a:r>
            <a:endParaRPr sz="6600" b="1" dirty="0">
              <a:ln>
                <a:solidFill>
                  <a:srgbClr val="00FFFF"/>
                </a:solidFill>
              </a:ln>
              <a:solidFill>
                <a:srgbClr val="0070C0"/>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3"/>
          <a:stretch>
            <a:fillRect/>
          </a:stretch>
        </p:blipFill>
        <p:spPr>
          <a:xfrm>
            <a:off x="7966842" y="3524677"/>
            <a:ext cx="2852488" cy="3380760"/>
          </a:xfrm>
          <a:prstGeom prst="rect">
            <a:avLst/>
          </a:prstGeom>
        </p:spPr>
      </p:pic>
    </p:spTree>
    <p:extLst>
      <p:ext uri="{BB962C8B-B14F-4D97-AF65-F5344CB8AC3E}">
        <p14:creationId xmlns:p14="http://schemas.microsoft.com/office/powerpoint/2010/main" val="162043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dissolv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7"/>
          <p:cNvGrpSpPr/>
          <p:nvPr/>
        </p:nvGrpSpPr>
        <p:grpSpPr>
          <a:xfrm>
            <a:off x="3324324" y="4639003"/>
            <a:ext cx="1142674" cy="743619"/>
            <a:chOff x="7305164" y="458679"/>
            <a:chExt cx="4310843" cy="2694160"/>
          </a:xfrm>
        </p:grpSpPr>
        <p:grpSp>
          <p:nvGrpSpPr>
            <p:cNvPr id="810" name="Google Shape;810;p27"/>
            <p:cNvGrpSpPr/>
            <p:nvPr/>
          </p:nvGrpSpPr>
          <p:grpSpPr>
            <a:xfrm>
              <a:off x="7381364" y="458679"/>
              <a:ext cx="4234643" cy="2694160"/>
              <a:chOff x="4343404" y="2314670"/>
              <a:chExt cx="3501152" cy="2227499"/>
            </a:xfrm>
          </p:grpSpPr>
          <p:grpSp>
            <p:nvGrpSpPr>
              <p:cNvPr id="811" name="Google Shape;811;p27"/>
              <p:cNvGrpSpPr/>
              <p:nvPr/>
            </p:nvGrpSpPr>
            <p:grpSpPr>
              <a:xfrm>
                <a:off x="5441441" y="2314670"/>
                <a:ext cx="1837754" cy="1151192"/>
                <a:chOff x="5441441" y="2314670"/>
                <a:chExt cx="1837754" cy="1151192"/>
              </a:xfrm>
            </p:grpSpPr>
            <p:grpSp>
              <p:nvGrpSpPr>
                <p:cNvPr id="812" name="Google Shape;812;p27"/>
                <p:cNvGrpSpPr/>
                <p:nvPr/>
              </p:nvGrpSpPr>
              <p:grpSpPr>
                <a:xfrm>
                  <a:off x="5441441" y="2329052"/>
                  <a:ext cx="412432" cy="1136808"/>
                  <a:chOff x="5441441" y="2329052"/>
                  <a:chExt cx="412432" cy="1136808"/>
                </a:xfrm>
              </p:grpSpPr>
              <p:sp>
                <p:nvSpPr>
                  <p:cNvPr id="813" name="Google Shape;813;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14" name="Google Shape;814;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15" name="Google Shape;815;p27"/>
                <p:cNvGrpSpPr/>
                <p:nvPr/>
              </p:nvGrpSpPr>
              <p:grpSpPr>
                <a:xfrm>
                  <a:off x="5943980" y="2314670"/>
                  <a:ext cx="397954" cy="1145000"/>
                  <a:chOff x="5943980" y="2314670"/>
                  <a:chExt cx="397954" cy="1145000"/>
                </a:xfrm>
              </p:grpSpPr>
              <p:sp>
                <p:nvSpPr>
                  <p:cNvPr id="816" name="Google Shape;816;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17" name="Google Shape;817;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18" name="Google Shape;818;p27"/>
                <p:cNvGrpSpPr/>
                <p:nvPr/>
              </p:nvGrpSpPr>
              <p:grpSpPr>
                <a:xfrm>
                  <a:off x="6428421" y="2319242"/>
                  <a:ext cx="395573" cy="1146620"/>
                  <a:chOff x="6428421" y="2319242"/>
                  <a:chExt cx="395573" cy="1146620"/>
                </a:xfrm>
              </p:grpSpPr>
              <p:sp>
                <p:nvSpPr>
                  <p:cNvPr id="819" name="Google Shape;819;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0" name="Google Shape;820;p27"/>
                  <p:cNvSpPr/>
                  <p:nvPr/>
                </p:nvSpPr>
                <p:spPr>
                  <a:xfrm>
                    <a:off x="6428421" y="2319242"/>
                    <a:ext cx="395573" cy="1146620"/>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21" name="Google Shape;821;p27"/>
                <p:cNvGrpSpPr/>
                <p:nvPr/>
              </p:nvGrpSpPr>
              <p:grpSpPr>
                <a:xfrm>
                  <a:off x="6883622" y="2319242"/>
                  <a:ext cx="395573" cy="1146619"/>
                  <a:chOff x="6883622" y="2319242"/>
                  <a:chExt cx="395573" cy="1146619"/>
                </a:xfrm>
              </p:grpSpPr>
              <p:sp>
                <p:nvSpPr>
                  <p:cNvPr id="822" name="Google Shape;822;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3" name="Google Shape;823;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grpSp>
            <p:nvGrpSpPr>
              <p:cNvPr id="824" name="Google Shape;824;p27"/>
              <p:cNvGrpSpPr/>
              <p:nvPr/>
            </p:nvGrpSpPr>
            <p:grpSpPr>
              <a:xfrm>
                <a:off x="7265765" y="2345436"/>
                <a:ext cx="425005" cy="1114234"/>
                <a:chOff x="7265765" y="2345436"/>
                <a:chExt cx="425005" cy="1114234"/>
              </a:xfrm>
            </p:grpSpPr>
            <p:sp>
              <p:nvSpPr>
                <p:cNvPr id="825" name="Google Shape;825;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6" name="Google Shape;826;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nvGrpSpPr>
              <p:cNvPr id="827" name="Google Shape;827;p27"/>
              <p:cNvGrpSpPr/>
              <p:nvPr/>
            </p:nvGrpSpPr>
            <p:grpSpPr>
              <a:xfrm>
                <a:off x="4343404" y="3317121"/>
                <a:ext cx="3501152" cy="1225048"/>
                <a:chOff x="4343404" y="3317121"/>
                <a:chExt cx="3501152" cy="1225048"/>
              </a:xfrm>
            </p:grpSpPr>
            <p:sp>
              <p:nvSpPr>
                <p:cNvPr id="828" name="Google Shape;828;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29" name="Google Shape;829;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0" name="Google Shape;830;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1" name="Google Shape;831;p27"/>
                <p:cNvSpPr/>
                <p:nvPr/>
              </p:nvSpPr>
              <p:spPr>
                <a:xfrm>
                  <a:off x="6240676" y="3645958"/>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2" name="Google Shape;832;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sp>
              <p:nvSpPr>
                <p:cNvPr id="833" name="Google Shape;833;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000000">
                    <a:alpha val="245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171717"/>
                    </a:solidFill>
                    <a:latin typeface="Arial"/>
                    <a:ea typeface="Arial"/>
                    <a:cs typeface="Arial"/>
                    <a:sym typeface="Arial"/>
                  </a:endParaRPr>
                </a:p>
              </p:txBody>
            </p:sp>
          </p:grpSp>
        </p:grpSp>
        <p:grpSp>
          <p:nvGrpSpPr>
            <p:cNvPr id="834" name="Google Shape;834;p27"/>
            <p:cNvGrpSpPr/>
            <p:nvPr/>
          </p:nvGrpSpPr>
          <p:grpSpPr>
            <a:xfrm>
              <a:off x="7305164" y="458679"/>
              <a:ext cx="4234643" cy="2694160"/>
              <a:chOff x="4343404" y="2314670"/>
              <a:chExt cx="3501152" cy="2227499"/>
            </a:xfrm>
          </p:grpSpPr>
          <p:grpSp>
            <p:nvGrpSpPr>
              <p:cNvPr id="835" name="Google Shape;835;p27"/>
              <p:cNvGrpSpPr/>
              <p:nvPr/>
            </p:nvGrpSpPr>
            <p:grpSpPr>
              <a:xfrm>
                <a:off x="5441441" y="2314670"/>
                <a:ext cx="1837754" cy="1151191"/>
                <a:chOff x="5441441" y="2314670"/>
                <a:chExt cx="1837754" cy="1151191"/>
              </a:xfrm>
            </p:grpSpPr>
            <p:grpSp>
              <p:nvGrpSpPr>
                <p:cNvPr id="836" name="Google Shape;836;p27"/>
                <p:cNvGrpSpPr/>
                <p:nvPr/>
              </p:nvGrpSpPr>
              <p:grpSpPr>
                <a:xfrm>
                  <a:off x="5441441" y="2329052"/>
                  <a:ext cx="412432" cy="1136808"/>
                  <a:chOff x="5441441" y="2329052"/>
                  <a:chExt cx="412432" cy="1136808"/>
                </a:xfrm>
              </p:grpSpPr>
              <p:sp>
                <p:nvSpPr>
                  <p:cNvPr id="837" name="Google Shape;837;p27"/>
                  <p:cNvSpPr/>
                  <p:nvPr/>
                </p:nvSpPr>
                <p:spPr>
                  <a:xfrm>
                    <a:off x="5464206" y="2351913"/>
                    <a:ext cx="367188" cy="1091374"/>
                  </a:xfrm>
                  <a:custGeom>
                    <a:avLst/>
                    <a:gdLst/>
                    <a:ahLst/>
                    <a:cxnLst/>
                    <a:rect l="l" t="t" r="r" b="b"/>
                    <a:pathLst>
                      <a:path w="367188" h="1091374" extrusionOk="0">
                        <a:moveTo>
                          <a:pt x="47816" y="1091375"/>
                        </a:moveTo>
                        <a:lnTo>
                          <a:pt x="45529" y="1091375"/>
                        </a:lnTo>
                        <a:cubicBezTo>
                          <a:pt x="36290" y="1091375"/>
                          <a:pt x="28194" y="1088327"/>
                          <a:pt x="21241" y="1082135"/>
                        </a:cubicBezTo>
                        <a:cubicBezTo>
                          <a:pt x="14288" y="1075944"/>
                          <a:pt x="10287" y="1067753"/>
                          <a:pt x="9239" y="1057466"/>
                        </a:cubicBezTo>
                        <a:cubicBezTo>
                          <a:pt x="3048" y="930878"/>
                          <a:pt x="0" y="796290"/>
                          <a:pt x="0" y="653796"/>
                        </a:cubicBezTo>
                        <a:cubicBezTo>
                          <a:pt x="0" y="611600"/>
                          <a:pt x="667" y="531971"/>
                          <a:pt x="1905" y="414909"/>
                        </a:cubicBezTo>
                        <a:cubicBezTo>
                          <a:pt x="3143" y="297847"/>
                          <a:pt x="8668" y="171164"/>
                          <a:pt x="18479" y="34766"/>
                        </a:cubicBezTo>
                        <a:cubicBezTo>
                          <a:pt x="18955" y="24479"/>
                          <a:pt x="23146" y="16192"/>
                          <a:pt x="30861" y="10096"/>
                        </a:cubicBezTo>
                        <a:cubicBezTo>
                          <a:pt x="37529" y="4477"/>
                          <a:pt x="45529" y="1619"/>
                          <a:pt x="54769" y="1619"/>
                        </a:cubicBezTo>
                        <a:cubicBezTo>
                          <a:pt x="65532" y="1619"/>
                          <a:pt x="74581" y="5715"/>
                          <a:pt x="81820" y="14002"/>
                        </a:cubicBezTo>
                        <a:cubicBezTo>
                          <a:pt x="87440" y="20669"/>
                          <a:pt x="90297" y="28670"/>
                          <a:pt x="90297" y="37910"/>
                        </a:cubicBezTo>
                        <a:lnTo>
                          <a:pt x="90297" y="39434"/>
                        </a:lnTo>
                        <a:cubicBezTo>
                          <a:pt x="84677" y="122301"/>
                          <a:pt x="80010" y="218218"/>
                          <a:pt x="76391" y="327374"/>
                        </a:cubicBezTo>
                        <a:lnTo>
                          <a:pt x="294799" y="327374"/>
                        </a:lnTo>
                        <a:lnTo>
                          <a:pt x="294799" y="36195"/>
                        </a:lnTo>
                        <a:cubicBezTo>
                          <a:pt x="295275" y="25908"/>
                          <a:pt x="298895" y="17431"/>
                          <a:pt x="305562" y="10763"/>
                        </a:cubicBezTo>
                        <a:cubicBezTo>
                          <a:pt x="312230" y="4096"/>
                          <a:pt x="320707" y="476"/>
                          <a:pt x="330994" y="0"/>
                        </a:cubicBezTo>
                        <a:cubicBezTo>
                          <a:pt x="340805" y="476"/>
                          <a:pt x="349091" y="4096"/>
                          <a:pt x="356045" y="10763"/>
                        </a:cubicBezTo>
                        <a:cubicBezTo>
                          <a:pt x="362998" y="17431"/>
                          <a:pt x="366427" y="25908"/>
                          <a:pt x="366427" y="36195"/>
                        </a:cubicBezTo>
                        <a:lnTo>
                          <a:pt x="367189" y="1055084"/>
                        </a:lnTo>
                        <a:cubicBezTo>
                          <a:pt x="366713" y="1065371"/>
                          <a:pt x="362903" y="1074039"/>
                          <a:pt x="356045" y="1080897"/>
                        </a:cubicBezTo>
                        <a:cubicBezTo>
                          <a:pt x="349091" y="1087850"/>
                          <a:pt x="340709" y="1091279"/>
                          <a:pt x="330994" y="1091279"/>
                        </a:cubicBezTo>
                        <a:cubicBezTo>
                          <a:pt x="321183" y="1091279"/>
                          <a:pt x="312896" y="1087755"/>
                          <a:pt x="305943" y="1080897"/>
                        </a:cubicBezTo>
                        <a:cubicBezTo>
                          <a:pt x="298990" y="1073944"/>
                          <a:pt x="295561" y="1065371"/>
                          <a:pt x="295561" y="1055084"/>
                        </a:cubicBezTo>
                        <a:lnTo>
                          <a:pt x="294799" y="399764"/>
                        </a:lnTo>
                        <a:lnTo>
                          <a:pt x="74771" y="399764"/>
                        </a:lnTo>
                        <a:cubicBezTo>
                          <a:pt x="72676" y="483108"/>
                          <a:pt x="71723" y="564642"/>
                          <a:pt x="71723" y="644462"/>
                        </a:cubicBezTo>
                        <a:cubicBezTo>
                          <a:pt x="71723" y="786003"/>
                          <a:pt x="74771" y="922592"/>
                          <a:pt x="80963" y="1054322"/>
                        </a:cubicBezTo>
                        <a:lnTo>
                          <a:pt x="80963" y="1055846"/>
                        </a:lnTo>
                        <a:cubicBezTo>
                          <a:pt x="80963" y="1065086"/>
                          <a:pt x="77915" y="1073182"/>
                          <a:pt x="71723" y="1080135"/>
                        </a:cubicBezTo>
                        <a:cubicBezTo>
                          <a:pt x="65627" y="1087088"/>
                          <a:pt x="57626" y="1090803"/>
                          <a:pt x="47816" y="10913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27"/>
                  <p:cNvSpPr/>
                  <p:nvPr/>
                </p:nvSpPr>
                <p:spPr>
                  <a:xfrm>
                    <a:off x="5441441" y="2329052"/>
                    <a:ext cx="412432" cy="1136808"/>
                  </a:xfrm>
                  <a:custGeom>
                    <a:avLst/>
                    <a:gdLst/>
                    <a:ahLst/>
                    <a:cxnLst/>
                    <a:rect l="l" t="t" r="r" b="b"/>
                    <a:pathLst>
                      <a:path w="412432" h="1136808" extrusionOk="0">
                        <a:moveTo>
                          <a:pt x="353854" y="1136809"/>
                        </a:moveTo>
                        <a:cubicBezTo>
                          <a:pt x="338138" y="1136809"/>
                          <a:pt x="323945" y="1130903"/>
                          <a:pt x="312801" y="1119759"/>
                        </a:cubicBezTo>
                        <a:cubicBezTo>
                          <a:pt x="301657" y="1108615"/>
                          <a:pt x="295751" y="1094137"/>
                          <a:pt x="295751" y="1077944"/>
                        </a:cubicBezTo>
                        <a:lnTo>
                          <a:pt x="294989" y="445198"/>
                        </a:lnTo>
                        <a:lnTo>
                          <a:pt x="119634" y="445198"/>
                        </a:lnTo>
                        <a:cubicBezTo>
                          <a:pt x="117920" y="520637"/>
                          <a:pt x="117062" y="595217"/>
                          <a:pt x="117062" y="667322"/>
                        </a:cubicBezTo>
                        <a:cubicBezTo>
                          <a:pt x="117062" y="807815"/>
                          <a:pt x="120206" y="945356"/>
                          <a:pt x="126301" y="1076135"/>
                        </a:cubicBezTo>
                        <a:lnTo>
                          <a:pt x="126301" y="1078706"/>
                        </a:lnTo>
                        <a:cubicBezTo>
                          <a:pt x="126301" y="1093375"/>
                          <a:pt x="121158" y="1106996"/>
                          <a:pt x="111347" y="1118045"/>
                        </a:cubicBezTo>
                        <a:cubicBezTo>
                          <a:pt x="101251" y="1129475"/>
                          <a:pt x="87535" y="1135952"/>
                          <a:pt x="71723" y="1136809"/>
                        </a:cubicBezTo>
                        <a:lnTo>
                          <a:pt x="68199" y="1136809"/>
                        </a:lnTo>
                        <a:cubicBezTo>
                          <a:pt x="53531" y="1136809"/>
                          <a:pt x="39910" y="1131665"/>
                          <a:pt x="28861" y="1121855"/>
                        </a:cubicBezTo>
                        <a:cubicBezTo>
                          <a:pt x="17717" y="1111949"/>
                          <a:pt x="10954" y="1098328"/>
                          <a:pt x="9430" y="1082516"/>
                        </a:cubicBezTo>
                        <a:lnTo>
                          <a:pt x="9335" y="1081373"/>
                        </a:lnTo>
                        <a:cubicBezTo>
                          <a:pt x="3143" y="955072"/>
                          <a:pt x="0" y="818864"/>
                          <a:pt x="0" y="676561"/>
                        </a:cubicBezTo>
                        <a:cubicBezTo>
                          <a:pt x="0" y="634175"/>
                          <a:pt x="667" y="553784"/>
                          <a:pt x="1905" y="437388"/>
                        </a:cubicBezTo>
                        <a:cubicBezTo>
                          <a:pt x="3143" y="320516"/>
                          <a:pt x="8763" y="192119"/>
                          <a:pt x="18574" y="55912"/>
                        </a:cubicBezTo>
                        <a:cubicBezTo>
                          <a:pt x="19336" y="39624"/>
                          <a:pt x="26575" y="25432"/>
                          <a:pt x="39338" y="15145"/>
                        </a:cubicBezTo>
                        <a:cubicBezTo>
                          <a:pt x="49530" y="6477"/>
                          <a:pt x="62865" y="1715"/>
                          <a:pt x="77343" y="1715"/>
                        </a:cubicBezTo>
                        <a:cubicBezTo>
                          <a:pt x="94679" y="1715"/>
                          <a:pt x="109823" y="8668"/>
                          <a:pt x="121349" y="21812"/>
                        </a:cubicBezTo>
                        <a:cubicBezTo>
                          <a:pt x="130683" y="32766"/>
                          <a:pt x="135446" y="46101"/>
                          <a:pt x="135446" y="60579"/>
                        </a:cubicBezTo>
                        <a:lnTo>
                          <a:pt x="135350" y="63627"/>
                        </a:lnTo>
                        <a:cubicBezTo>
                          <a:pt x="130112" y="139827"/>
                          <a:pt x="125730" y="228505"/>
                          <a:pt x="122301" y="327374"/>
                        </a:cubicBezTo>
                        <a:lnTo>
                          <a:pt x="294799" y="327374"/>
                        </a:lnTo>
                        <a:lnTo>
                          <a:pt x="294799" y="57912"/>
                        </a:lnTo>
                        <a:cubicBezTo>
                          <a:pt x="295561" y="42101"/>
                          <a:pt x="301562" y="28194"/>
                          <a:pt x="312230" y="17526"/>
                        </a:cubicBezTo>
                        <a:cubicBezTo>
                          <a:pt x="322802" y="6953"/>
                          <a:pt x="336709" y="953"/>
                          <a:pt x="352520" y="95"/>
                        </a:cubicBezTo>
                        <a:lnTo>
                          <a:pt x="353663" y="0"/>
                        </a:lnTo>
                        <a:lnTo>
                          <a:pt x="354806" y="95"/>
                        </a:lnTo>
                        <a:cubicBezTo>
                          <a:pt x="369856" y="857"/>
                          <a:pt x="383572" y="6763"/>
                          <a:pt x="394335" y="17145"/>
                        </a:cubicBezTo>
                        <a:cubicBezTo>
                          <a:pt x="405670" y="28099"/>
                          <a:pt x="411671" y="42482"/>
                          <a:pt x="411671" y="58865"/>
                        </a:cubicBezTo>
                        <a:lnTo>
                          <a:pt x="412433" y="1078325"/>
                        </a:lnTo>
                        <a:lnTo>
                          <a:pt x="412433" y="1078897"/>
                        </a:lnTo>
                        <a:cubicBezTo>
                          <a:pt x="411671" y="1094708"/>
                          <a:pt x="405479" y="1108710"/>
                          <a:pt x="394621" y="1119569"/>
                        </a:cubicBezTo>
                        <a:cubicBezTo>
                          <a:pt x="383762" y="1130903"/>
                          <a:pt x="369570" y="1136809"/>
                          <a:pt x="353854" y="1136809"/>
                        </a:cubicBezTo>
                        <a:close/>
                        <a:moveTo>
                          <a:pt x="75629" y="400050"/>
                        </a:moveTo>
                        <a:lnTo>
                          <a:pt x="340233" y="400050"/>
                        </a:lnTo>
                        <a:lnTo>
                          <a:pt x="340995" y="1077944"/>
                        </a:lnTo>
                        <a:cubicBezTo>
                          <a:pt x="340995" y="1082326"/>
                          <a:pt x="342138" y="1085183"/>
                          <a:pt x="344805" y="1087850"/>
                        </a:cubicBezTo>
                        <a:cubicBezTo>
                          <a:pt x="347567" y="1090613"/>
                          <a:pt x="350139" y="1091660"/>
                          <a:pt x="353949" y="1091660"/>
                        </a:cubicBezTo>
                        <a:cubicBezTo>
                          <a:pt x="357759" y="1091660"/>
                          <a:pt x="360331" y="1090517"/>
                          <a:pt x="363093" y="1087850"/>
                        </a:cubicBezTo>
                        <a:cubicBezTo>
                          <a:pt x="365950" y="1084993"/>
                          <a:pt x="367379" y="1081754"/>
                          <a:pt x="367665" y="1077278"/>
                        </a:cubicBezTo>
                        <a:lnTo>
                          <a:pt x="366903" y="59055"/>
                        </a:lnTo>
                        <a:cubicBezTo>
                          <a:pt x="366903" y="53912"/>
                          <a:pt x="365188" y="51626"/>
                          <a:pt x="363379" y="49816"/>
                        </a:cubicBezTo>
                        <a:cubicBezTo>
                          <a:pt x="360617" y="47149"/>
                          <a:pt x="357664" y="45815"/>
                          <a:pt x="353949" y="45434"/>
                        </a:cubicBezTo>
                        <a:cubicBezTo>
                          <a:pt x="348805" y="45911"/>
                          <a:pt x="346138" y="47911"/>
                          <a:pt x="344519" y="49530"/>
                        </a:cubicBezTo>
                        <a:cubicBezTo>
                          <a:pt x="342709" y="51245"/>
                          <a:pt x="340709" y="54007"/>
                          <a:pt x="340328" y="59627"/>
                        </a:cubicBezTo>
                        <a:lnTo>
                          <a:pt x="340328" y="372523"/>
                        </a:lnTo>
                        <a:lnTo>
                          <a:pt x="76010" y="372523"/>
                        </a:lnTo>
                        <a:lnTo>
                          <a:pt x="76771" y="349187"/>
                        </a:lnTo>
                        <a:cubicBezTo>
                          <a:pt x="80391" y="240697"/>
                          <a:pt x="85058" y="143828"/>
                          <a:pt x="90678" y="61246"/>
                        </a:cubicBezTo>
                        <a:lnTo>
                          <a:pt x="90678" y="60579"/>
                        </a:lnTo>
                        <a:cubicBezTo>
                          <a:pt x="90678" y="56674"/>
                          <a:pt x="89725" y="53816"/>
                          <a:pt x="87535" y="51245"/>
                        </a:cubicBezTo>
                        <a:cubicBezTo>
                          <a:pt x="84868" y="48197"/>
                          <a:pt x="82010" y="46863"/>
                          <a:pt x="77724" y="46863"/>
                        </a:cubicBezTo>
                        <a:cubicBezTo>
                          <a:pt x="73819" y="46863"/>
                          <a:pt x="70961" y="47816"/>
                          <a:pt x="68390" y="50006"/>
                        </a:cubicBezTo>
                        <a:cubicBezTo>
                          <a:pt x="65627" y="52197"/>
                          <a:pt x="64198" y="54197"/>
                          <a:pt x="64008" y="58579"/>
                        </a:cubicBezTo>
                        <a:cubicBezTo>
                          <a:pt x="54293" y="194405"/>
                          <a:pt x="48673" y="321850"/>
                          <a:pt x="47435" y="437864"/>
                        </a:cubicBezTo>
                        <a:cubicBezTo>
                          <a:pt x="46196" y="554069"/>
                          <a:pt x="45529" y="634270"/>
                          <a:pt x="45529" y="676466"/>
                        </a:cubicBezTo>
                        <a:cubicBezTo>
                          <a:pt x="45529" y="817721"/>
                          <a:pt x="48673" y="952976"/>
                          <a:pt x="54769" y="1078421"/>
                        </a:cubicBezTo>
                        <a:cubicBezTo>
                          <a:pt x="55435" y="1083945"/>
                          <a:pt x="57436" y="1086422"/>
                          <a:pt x="59246" y="1087946"/>
                        </a:cubicBezTo>
                        <a:cubicBezTo>
                          <a:pt x="62008" y="1090422"/>
                          <a:pt x="64865" y="1091470"/>
                          <a:pt x="68580" y="1091470"/>
                        </a:cubicBezTo>
                        <a:lnTo>
                          <a:pt x="70199" y="1091470"/>
                        </a:lnTo>
                        <a:cubicBezTo>
                          <a:pt x="74486" y="1091089"/>
                          <a:pt x="76486" y="1089565"/>
                          <a:pt x="77915" y="1087850"/>
                        </a:cubicBezTo>
                        <a:cubicBezTo>
                          <a:pt x="80391" y="1084993"/>
                          <a:pt x="81534" y="1082231"/>
                          <a:pt x="81534" y="1078516"/>
                        </a:cubicBezTo>
                        <a:lnTo>
                          <a:pt x="81534" y="1077468"/>
                        </a:lnTo>
                        <a:cubicBezTo>
                          <a:pt x="75343" y="946118"/>
                          <a:pt x="72295" y="808101"/>
                          <a:pt x="72295" y="667036"/>
                        </a:cubicBezTo>
                        <a:cubicBezTo>
                          <a:pt x="72295" y="587597"/>
                          <a:pt x="73343" y="505111"/>
                          <a:pt x="75438" y="421767"/>
                        </a:cubicBezTo>
                        <a:lnTo>
                          <a:pt x="75629" y="4000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39" name="Google Shape;839;p27"/>
                <p:cNvGrpSpPr/>
                <p:nvPr/>
              </p:nvGrpSpPr>
              <p:grpSpPr>
                <a:xfrm>
                  <a:off x="5943980" y="2314670"/>
                  <a:ext cx="397954" cy="1145000"/>
                  <a:chOff x="5943980" y="2314670"/>
                  <a:chExt cx="397954" cy="1145000"/>
                </a:xfrm>
              </p:grpSpPr>
              <p:sp>
                <p:nvSpPr>
                  <p:cNvPr id="840" name="Google Shape;840;p27"/>
                  <p:cNvSpPr/>
                  <p:nvPr/>
                </p:nvSpPr>
                <p:spPr>
                  <a:xfrm>
                    <a:off x="5966745" y="2337339"/>
                    <a:ext cx="352806" cy="1099756"/>
                  </a:xfrm>
                  <a:custGeom>
                    <a:avLst/>
                    <a:gdLst/>
                    <a:ahLst/>
                    <a:cxnLst/>
                    <a:rect l="l" t="t" r="r" b="b"/>
                    <a:pathLst>
                      <a:path w="352806" h="1099756" extrusionOk="0">
                        <a:moveTo>
                          <a:pt x="316992" y="1099757"/>
                        </a:moveTo>
                        <a:cubicBezTo>
                          <a:pt x="306705" y="1099757"/>
                          <a:pt x="298228" y="1096423"/>
                          <a:pt x="291560" y="1089755"/>
                        </a:cubicBezTo>
                        <a:cubicBezTo>
                          <a:pt x="284893" y="1083088"/>
                          <a:pt x="281273" y="1074801"/>
                          <a:pt x="280797" y="1065086"/>
                        </a:cubicBezTo>
                        <a:cubicBezTo>
                          <a:pt x="278225" y="965740"/>
                          <a:pt x="270034" y="838676"/>
                          <a:pt x="256127" y="683800"/>
                        </a:cubicBezTo>
                        <a:lnTo>
                          <a:pt x="83249" y="683800"/>
                        </a:lnTo>
                        <a:cubicBezTo>
                          <a:pt x="77057" y="805720"/>
                          <a:pt x="73247" y="929259"/>
                          <a:pt x="71628" y="1054322"/>
                        </a:cubicBezTo>
                        <a:cubicBezTo>
                          <a:pt x="71152" y="1064609"/>
                          <a:pt x="67532" y="1073087"/>
                          <a:pt x="60865" y="1079754"/>
                        </a:cubicBezTo>
                        <a:cubicBezTo>
                          <a:pt x="54197" y="1086422"/>
                          <a:pt x="45720" y="1089755"/>
                          <a:pt x="35433" y="1089755"/>
                        </a:cubicBezTo>
                        <a:cubicBezTo>
                          <a:pt x="25146" y="1089755"/>
                          <a:pt x="16669" y="1086326"/>
                          <a:pt x="10001" y="1079373"/>
                        </a:cubicBezTo>
                        <a:cubicBezTo>
                          <a:pt x="3334" y="1072420"/>
                          <a:pt x="0" y="1063847"/>
                          <a:pt x="0" y="1053560"/>
                        </a:cubicBezTo>
                        <a:cubicBezTo>
                          <a:pt x="476" y="998982"/>
                          <a:pt x="1810" y="931640"/>
                          <a:pt x="3905" y="851344"/>
                        </a:cubicBezTo>
                        <a:cubicBezTo>
                          <a:pt x="6001" y="771049"/>
                          <a:pt x="9525" y="686086"/>
                          <a:pt x="14669" y="596265"/>
                        </a:cubicBezTo>
                        <a:cubicBezTo>
                          <a:pt x="19812" y="506444"/>
                          <a:pt x="27051" y="420434"/>
                          <a:pt x="36290" y="338042"/>
                        </a:cubicBezTo>
                        <a:cubicBezTo>
                          <a:pt x="45530" y="255746"/>
                          <a:pt x="57341" y="185357"/>
                          <a:pt x="71819" y="126968"/>
                        </a:cubicBezTo>
                        <a:cubicBezTo>
                          <a:pt x="86201" y="68580"/>
                          <a:pt x="103727" y="30385"/>
                          <a:pt x="124301" y="12383"/>
                        </a:cubicBezTo>
                        <a:cubicBezTo>
                          <a:pt x="135636" y="4191"/>
                          <a:pt x="147447" y="0"/>
                          <a:pt x="159830" y="0"/>
                        </a:cubicBezTo>
                        <a:cubicBezTo>
                          <a:pt x="172688" y="0"/>
                          <a:pt x="184214" y="3334"/>
                          <a:pt x="194596" y="10001"/>
                        </a:cubicBezTo>
                        <a:cubicBezTo>
                          <a:pt x="213170" y="21812"/>
                          <a:pt x="230600" y="58102"/>
                          <a:pt x="247079" y="118872"/>
                        </a:cubicBezTo>
                        <a:cubicBezTo>
                          <a:pt x="269177" y="197072"/>
                          <a:pt x="290036" y="323183"/>
                          <a:pt x="309563" y="497110"/>
                        </a:cubicBezTo>
                        <a:cubicBezTo>
                          <a:pt x="321374" y="602647"/>
                          <a:pt x="331184" y="707041"/>
                          <a:pt x="338900" y="810482"/>
                        </a:cubicBezTo>
                        <a:cubicBezTo>
                          <a:pt x="346615" y="913924"/>
                          <a:pt x="351187" y="998030"/>
                          <a:pt x="352806" y="1062895"/>
                        </a:cubicBezTo>
                        <a:cubicBezTo>
                          <a:pt x="352806" y="1073182"/>
                          <a:pt x="349472" y="1081850"/>
                          <a:pt x="342805" y="1088708"/>
                        </a:cubicBezTo>
                        <a:cubicBezTo>
                          <a:pt x="335756" y="1095470"/>
                          <a:pt x="327279" y="1099185"/>
                          <a:pt x="316992" y="1099757"/>
                        </a:cubicBezTo>
                        <a:close/>
                        <a:moveTo>
                          <a:pt x="249079" y="611886"/>
                        </a:moveTo>
                        <a:cubicBezTo>
                          <a:pt x="237268" y="491014"/>
                          <a:pt x="223457" y="381000"/>
                          <a:pt x="207740" y="281940"/>
                        </a:cubicBezTo>
                        <a:cubicBezTo>
                          <a:pt x="192024" y="182880"/>
                          <a:pt x="175736" y="115919"/>
                          <a:pt x="158687" y="80867"/>
                        </a:cubicBezTo>
                        <a:cubicBezTo>
                          <a:pt x="142780" y="111728"/>
                          <a:pt x="128588" y="175070"/>
                          <a:pt x="116205" y="270701"/>
                        </a:cubicBezTo>
                        <a:cubicBezTo>
                          <a:pt x="103823" y="366427"/>
                          <a:pt x="94107" y="480155"/>
                          <a:pt x="86868" y="611886"/>
                        </a:cubicBezTo>
                        <a:lnTo>
                          <a:pt x="249079" y="61188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27"/>
                  <p:cNvSpPr/>
                  <p:nvPr/>
                </p:nvSpPr>
                <p:spPr>
                  <a:xfrm>
                    <a:off x="5943980" y="2314670"/>
                    <a:ext cx="397954" cy="1145000"/>
                  </a:xfrm>
                  <a:custGeom>
                    <a:avLst/>
                    <a:gdLst/>
                    <a:ahLst/>
                    <a:cxnLst/>
                    <a:rect l="l" t="t" r="r" b="b"/>
                    <a:pathLst>
                      <a:path w="397954" h="1145000" extrusionOk="0">
                        <a:moveTo>
                          <a:pt x="340328" y="1145000"/>
                        </a:moveTo>
                        <a:lnTo>
                          <a:pt x="339757" y="1145000"/>
                        </a:lnTo>
                        <a:cubicBezTo>
                          <a:pt x="323469" y="1145000"/>
                          <a:pt x="309182" y="1139190"/>
                          <a:pt x="298323" y="1128332"/>
                        </a:cubicBezTo>
                        <a:cubicBezTo>
                          <a:pt x="287750" y="1117759"/>
                          <a:pt x="281750" y="1104138"/>
                          <a:pt x="280988" y="1088898"/>
                        </a:cubicBezTo>
                        <a:cubicBezTo>
                          <a:pt x="278511" y="994220"/>
                          <a:pt x="270891" y="873443"/>
                          <a:pt x="258128" y="729044"/>
                        </a:cubicBezTo>
                        <a:lnTo>
                          <a:pt x="127445" y="729044"/>
                        </a:lnTo>
                        <a:cubicBezTo>
                          <a:pt x="121920" y="843344"/>
                          <a:pt x="118396" y="960406"/>
                          <a:pt x="116967" y="1077182"/>
                        </a:cubicBezTo>
                        <a:cubicBezTo>
                          <a:pt x="116110" y="1093851"/>
                          <a:pt x="110109" y="1107758"/>
                          <a:pt x="99536" y="1118330"/>
                        </a:cubicBezTo>
                        <a:cubicBezTo>
                          <a:pt x="88678" y="1129189"/>
                          <a:pt x="74295" y="1134999"/>
                          <a:pt x="58103" y="1134999"/>
                        </a:cubicBezTo>
                        <a:cubicBezTo>
                          <a:pt x="41720" y="1134999"/>
                          <a:pt x="27242" y="1128998"/>
                          <a:pt x="16383" y="1117664"/>
                        </a:cubicBezTo>
                        <a:cubicBezTo>
                          <a:pt x="5715" y="1106615"/>
                          <a:pt x="0" y="1092232"/>
                          <a:pt x="0" y="1076135"/>
                        </a:cubicBezTo>
                        <a:cubicBezTo>
                          <a:pt x="476" y="1021366"/>
                          <a:pt x="1810" y="953167"/>
                          <a:pt x="3905" y="873347"/>
                        </a:cubicBezTo>
                        <a:cubicBezTo>
                          <a:pt x="6001" y="793147"/>
                          <a:pt x="9620" y="707041"/>
                          <a:pt x="14764" y="617506"/>
                        </a:cubicBezTo>
                        <a:cubicBezTo>
                          <a:pt x="19907" y="527971"/>
                          <a:pt x="27146" y="440722"/>
                          <a:pt x="36481" y="358140"/>
                        </a:cubicBezTo>
                        <a:cubicBezTo>
                          <a:pt x="45815" y="275177"/>
                          <a:pt x="57912" y="203168"/>
                          <a:pt x="72485" y="144113"/>
                        </a:cubicBezTo>
                        <a:cubicBezTo>
                          <a:pt x="88202" y="80486"/>
                          <a:pt x="107633" y="39243"/>
                          <a:pt x="132017" y="17907"/>
                        </a:cubicBezTo>
                        <a:lnTo>
                          <a:pt x="133636" y="16669"/>
                        </a:lnTo>
                        <a:cubicBezTo>
                          <a:pt x="148876" y="5620"/>
                          <a:pt x="165259" y="0"/>
                          <a:pt x="182404" y="0"/>
                        </a:cubicBezTo>
                        <a:cubicBezTo>
                          <a:pt x="199644" y="0"/>
                          <a:pt x="215456" y="4572"/>
                          <a:pt x="229457" y="13716"/>
                        </a:cubicBezTo>
                        <a:cubicBezTo>
                          <a:pt x="253270" y="28956"/>
                          <a:pt x="273082" y="67723"/>
                          <a:pt x="291465" y="135541"/>
                        </a:cubicBezTo>
                        <a:cubicBezTo>
                          <a:pt x="313754" y="214408"/>
                          <a:pt x="335090" y="342900"/>
                          <a:pt x="354616" y="517112"/>
                        </a:cubicBezTo>
                        <a:cubicBezTo>
                          <a:pt x="366427" y="622554"/>
                          <a:pt x="376333" y="728282"/>
                          <a:pt x="384048" y="831342"/>
                        </a:cubicBezTo>
                        <a:cubicBezTo>
                          <a:pt x="391763" y="934403"/>
                          <a:pt x="396431" y="1019747"/>
                          <a:pt x="397955" y="1084898"/>
                        </a:cubicBezTo>
                        <a:cubicBezTo>
                          <a:pt x="397955" y="1101471"/>
                          <a:pt x="392335" y="1115854"/>
                          <a:pt x="381667" y="1126903"/>
                        </a:cubicBezTo>
                        <a:cubicBezTo>
                          <a:pt x="370999" y="1137952"/>
                          <a:pt x="356997" y="1144238"/>
                          <a:pt x="341090" y="1145000"/>
                        </a:cubicBezTo>
                        <a:lnTo>
                          <a:pt x="340328" y="1145000"/>
                        </a:lnTo>
                        <a:close/>
                        <a:moveTo>
                          <a:pt x="84392" y="683800"/>
                        </a:moveTo>
                        <a:lnTo>
                          <a:pt x="299371" y="683800"/>
                        </a:lnTo>
                        <a:lnTo>
                          <a:pt x="301181" y="704374"/>
                        </a:lnTo>
                        <a:cubicBezTo>
                          <a:pt x="315087" y="858774"/>
                          <a:pt x="323374" y="987552"/>
                          <a:pt x="325946" y="1087088"/>
                        </a:cubicBezTo>
                        <a:cubicBezTo>
                          <a:pt x="326136" y="1090708"/>
                          <a:pt x="327374" y="1093661"/>
                          <a:pt x="330137" y="1096423"/>
                        </a:cubicBezTo>
                        <a:cubicBezTo>
                          <a:pt x="331851" y="1098137"/>
                          <a:pt x="334137" y="1099757"/>
                          <a:pt x="339090" y="1099852"/>
                        </a:cubicBezTo>
                        <a:cubicBezTo>
                          <a:pt x="344424" y="1099471"/>
                          <a:pt x="346996" y="1097471"/>
                          <a:pt x="348901" y="1095566"/>
                        </a:cubicBezTo>
                        <a:cubicBezTo>
                          <a:pt x="350711" y="1093661"/>
                          <a:pt x="352616" y="1090994"/>
                          <a:pt x="352616" y="1085374"/>
                        </a:cubicBezTo>
                        <a:cubicBezTo>
                          <a:pt x="351092" y="1021556"/>
                          <a:pt x="346424" y="936974"/>
                          <a:pt x="338804" y="834676"/>
                        </a:cubicBezTo>
                        <a:cubicBezTo>
                          <a:pt x="331184" y="732187"/>
                          <a:pt x="321278" y="627031"/>
                          <a:pt x="309563" y="522161"/>
                        </a:cubicBezTo>
                        <a:cubicBezTo>
                          <a:pt x="290227" y="350330"/>
                          <a:pt x="269462" y="224314"/>
                          <a:pt x="247745" y="147542"/>
                        </a:cubicBezTo>
                        <a:cubicBezTo>
                          <a:pt x="226886" y="70580"/>
                          <a:pt x="209645" y="54674"/>
                          <a:pt x="204883" y="51626"/>
                        </a:cubicBezTo>
                        <a:cubicBezTo>
                          <a:pt x="198120" y="47244"/>
                          <a:pt x="190786" y="45149"/>
                          <a:pt x="182309" y="45149"/>
                        </a:cubicBezTo>
                        <a:cubicBezTo>
                          <a:pt x="175070" y="45149"/>
                          <a:pt x="168116" y="47530"/>
                          <a:pt x="160973" y="52578"/>
                        </a:cubicBezTo>
                        <a:cubicBezTo>
                          <a:pt x="149352" y="63246"/>
                          <a:pt x="132398" y="89630"/>
                          <a:pt x="116300" y="154972"/>
                        </a:cubicBezTo>
                        <a:cubicBezTo>
                          <a:pt x="102203" y="212122"/>
                          <a:pt x="90392" y="282226"/>
                          <a:pt x="81344" y="363188"/>
                        </a:cubicBezTo>
                        <a:cubicBezTo>
                          <a:pt x="72104" y="445008"/>
                          <a:pt x="64865" y="531495"/>
                          <a:pt x="59817" y="620173"/>
                        </a:cubicBezTo>
                        <a:cubicBezTo>
                          <a:pt x="54674" y="709232"/>
                          <a:pt x="51054" y="794861"/>
                          <a:pt x="49054" y="874586"/>
                        </a:cubicBezTo>
                        <a:cubicBezTo>
                          <a:pt x="47054" y="954215"/>
                          <a:pt x="45720" y="1022128"/>
                          <a:pt x="45244" y="1076420"/>
                        </a:cubicBezTo>
                        <a:cubicBezTo>
                          <a:pt x="45244" y="1081754"/>
                          <a:pt x="47149" y="1084517"/>
                          <a:pt x="48958" y="1086422"/>
                        </a:cubicBezTo>
                        <a:cubicBezTo>
                          <a:pt x="50673" y="1088231"/>
                          <a:pt x="53054" y="1089946"/>
                          <a:pt x="58198" y="1089946"/>
                        </a:cubicBezTo>
                        <a:cubicBezTo>
                          <a:pt x="63532" y="1089946"/>
                          <a:pt x="65913" y="1088327"/>
                          <a:pt x="67723" y="1086517"/>
                        </a:cubicBezTo>
                        <a:cubicBezTo>
                          <a:pt x="69533" y="1084707"/>
                          <a:pt x="71628" y="1081850"/>
                          <a:pt x="71914" y="1075944"/>
                        </a:cubicBezTo>
                        <a:cubicBezTo>
                          <a:pt x="73438" y="952024"/>
                          <a:pt x="77343" y="827056"/>
                          <a:pt x="83534" y="705422"/>
                        </a:cubicBezTo>
                        <a:lnTo>
                          <a:pt x="84392" y="683800"/>
                        </a:lnTo>
                        <a:close/>
                        <a:moveTo>
                          <a:pt x="296704" y="657130"/>
                        </a:moveTo>
                        <a:lnTo>
                          <a:pt x="85820" y="657130"/>
                        </a:lnTo>
                        <a:lnTo>
                          <a:pt x="87154" y="633317"/>
                        </a:lnTo>
                        <a:cubicBezTo>
                          <a:pt x="94298" y="501777"/>
                          <a:pt x="104299" y="386429"/>
                          <a:pt x="116586" y="290513"/>
                        </a:cubicBezTo>
                        <a:cubicBezTo>
                          <a:pt x="129445" y="191262"/>
                          <a:pt x="144018" y="126683"/>
                          <a:pt x="161354" y="93155"/>
                        </a:cubicBezTo>
                        <a:lnTo>
                          <a:pt x="182023" y="53054"/>
                        </a:lnTo>
                        <a:lnTo>
                          <a:pt x="201740" y="93631"/>
                        </a:lnTo>
                        <a:cubicBezTo>
                          <a:pt x="219837" y="130969"/>
                          <a:pt x="236506" y="198787"/>
                          <a:pt x="252794" y="300990"/>
                        </a:cubicBezTo>
                        <a:cubicBezTo>
                          <a:pt x="268510" y="400050"/>
                          <a:pt x="282416" y="511493"/>
                          <a:pt x="294227" y="632270"/>
                        </a:cubicBezTo>
                        <a:lnTo>
                          <a:pt x="296704" y="657130"/>
                        </a:lnTo>
                        <a:close/>
                        <a:moveTo>
                          <a:pt x="133636" y="611981"/>
                        </a:moveTo>
                        <a:lnTo>
                          <a:pt x="246888" y="611981"/>
                        </a:lnTo>
                        <a:cubicBezTo>
                          <a:pt x="235649" y="501586"/>
                          <a:pt x="222695" y="399479"/>
                          <a:pt x="208217" y="308134"/>
                        </a:cubicBezTo>
                        <a:cubicBezTo>
                          <a:pt x="199644" y="253841"/>
                          <a:pt x="190786" y="209360"/>
                          <a:pt x="181928" y="174974"/>
                        </a:cubicBezTo>
                        <a:cubicBezTo>
                          <a:pt x="175355" y="203359"/>
                          <a:pt x="168402" y="242411"/>
                          <a:pt x="161449" y="296323"/>
                        </a:cubicBezTo>
                        <a:cubicBezTo>
                          <a:pt x="150019" y="385286"/>
                          <a:pt x="140589" y="491395"/>
                          <a:pt x="133636" y="6119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2" name="Google Shape;842;p27"/>
                <p:cNvGrpSpPr/>
                <p:nvPr/>
              </p:nvGrpSpPr>
              <p:grpSpPr>
                <a:xfrm>
                  <a:off x="6428422" y="2319242"/>
                  <a:ext cx="395573" cy="1146619"/>
                  <a:chOff x="6428422" y="2319242"/>
                  <a:chExt cx="395573" cy="1146619"/>
                </a:xfrm>
              </p:grpSpPr>
              <p:sp>
                <p:nvSpPr>
                  <p:cNvPr id="843" name="Google Shape;843;p27"/>
                  <p:cNvSpPr/>
                  <p:nvPr/>
                </p:nvSpPr>
                <p:spPr>
                  <a:xfrm>
                    <a:off x="6450996" y="2341816"/>
                    <a:ext cx="350520" cy="1101471"/>
                  </a:xfrm>
                  <a:custGeom>
                    <a:avLst/>
                    <a:gdLst/>
                    <a:ahLst/>
                    <a:cxnLst/>
                    <a:rect l="l" t="t" r="r" b="b"/>
                    <a:pathLst>
                      <a:path w="350520" h="1101471" extrusionOk="0">
                        <a:moveTo>
                          <a:pt x="42481" y="1101471"/>
                        </a:moveTo>
                        <a:lnTo>
                          <a:pt x="40958"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8" y="38672"/>
                        </a:cubicBezTo>
                        <a:cubicBezTo>
                          <a:pt x="15145" y="29909"/>
                          <a:pt x="18288" y="22955"/>
                          <a:pt x="23908" y="17812"/>
                        </a:cubicBezTo>
                        <a:cubicBezTo>
                          <a:pt x="29527" y="12668"/>
                          <a:pt x="36481" y="10097"/>
                          <a:pt x="44767"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0"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8" y="1100900"/>
                          <a:pt x="42481" y="1101471"/>
                        </a:cubicBezTo>
                        <a:close/>
                        <a:moveTo>
                          <a:pt x="71818" y="723233"/>
                        </a:moveTo>
                        <a:cubicBezTo>
                          <a:pt x="109347" y="711899"/>
                          <a:pt x="141256" y="690848"/>
                          <a:pt x="167545" y="659987"/>
                        </a:cubicBezTo>
                        <a:cubicBezTo>
                          <a:pt x="193834" y="629126"/>
                          <a:pt x="214979" y="592550"/>
                          <a:pt x="231267" y="550355"/>
                        </a:cubicBezTo>
                        <a:cubicBezTo>
                          <a:pt x="247459" y="508159"/>
                          <a:pt x="259461" y="464630"/>
                          <a:pt x="267176" y="419862"/>
                        </a:cubicBezTo>
                        <a:cubicBezTo>
                          <a:pt x="274892" y="376142"/>
                          <a:pt x="278797" y="335756"/>
                          <a:pt x="278797" y="298704"/>
                        </a:cubicBezTo>
                        <a:cubicBezTo>
                          <a:pt x="278797" y="208121"/>
                          <a:pt x="262604" y="142494"/>
                          <a:pt x="230124" y="101918"/>
                        </a:cubicBezTo>
                        <a:cubicBezTo>
                          <a:pt x="213169"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2" y="546164"/>
                          <a:pt x="71818"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27"/>
                  <p:cNvSpPr/>
                  <p:nvPr/>
                </p:nvSpPr>
                <p:spPr>
                  <a:xfrm>
                    <a:off x="64284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1"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5"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8" y="930212"/>
                          <a:pt x="118682"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3"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8"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1" y="57341"/>
                          <a:pt x="60008" y="58388"/>
                          <a:pt x="59817" y="62294"/>
                        </a:cubicBezTo>
                        <a:cubicBezTo>
                          <a:pt x="57245" y="123920"/>
                          <a:pt x="54483" y="214789"/>
                          <a:pt x="51340" y="339852"/>
                        </a:cubicBezTo>
                        <a:cubicBezTo>
                          <a:pt x="48292" y="462534"/>
                          <a:pt x="46482" y="565785"/>
                          <a:pt x="45911" y="646652"/>
                        </a:cubicBezTo>
                        <a:cubicBezTo>
                          <a:pt x="45434" y="728186"/>
                          <a:pt x="45149" y="781526"/>
                          <a:pt x="45149"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7" y="140303"/>
                        </a:cubicBezTo>
                        <a:cubicBezTo>
                          <a:pt x="132207" y="106585"/>
                          <a:pt x="154877" y="84773"/>
                          <a:pt x="180404" y="75629"/>
                        </a:cubicBezTo>
                        <a:cubicBezTo>
                          <a:pt x="186785" y="73057"/>
                          <a:pt x="194501" y="71819"/>
                          <a:pt x="203930" y="71819"/>
                        </a:cubicBezTo>
                        <a:cubicBezTo>
                          <a:pt x="226219" y="71819"/>
                          <a:pt x="248412" y="84677"/>
                          <a:pt x="269843" y="109919"/>
                        </a:cubicBezTo>
                        <a:cubicBezTo>
                          <a:pt x="306324" y="155639"/>
                          <a:pt x="323850" y="224600"/>
                          <a:pt x="323850" y="321278"/>
                        </a:cubicBezTo>
                        <a:cubicBezTo>
                          <a:pt x="323850" y="359474"/>
                          <a:pt x="319850" y="401574"/>
                          <a:pt x="311944" y="446342"/>
                        </a:cubicBezTo>
                        <a:cubicBezTo>
                          <a:pt x="304038" y="492252"/>
                          <a:pt x="291560" y="537591"/>
                          <a:pt x="274892"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9" y="413195"/>
                          <a:pt x="118777" y="557689"/>
                          <a:pt x="117348" y="712470"/>
                        </a:cubicBezTo>
                        <a:cubicBezTo>
                          <a:pt x="138303" y="701897"/>
                          <a:pt x="156591" y="687134"/>
                          <a:pt x="172974" y="667893"/>
                        </a:cubicBezTo>
                        <a:cubicBezTo>
                          <a:pt x="197453" y="639127"/>
                          <a:pt x="217551" y="604457"/>
                          <a:pt x="232791" y="564833"/>
                        </a:cubicBezTo>
                        <a:cubicBezTo>
                          <a:pt x="248412" y="524256"/>
                          <a:pt x="260033" y="481775"/>
                          <a:pt x="267462" y="438626"/>
                        </a:cubicBezTo>
                        <a:cubicBezTo>
                          <a:pt x="274892" y="396335"/>
                          <a:pt x="278702" y="356902"/>
                          <a:pt x="278702" y="321278"/>
                        </a:cubicBezTo>
                        <a:cubicBezTo>
                          <a:pt x="278702" y="236411"/>
                          <a:pt x="264033" y="174879"/>
                          <a:pt x="234982" y="138589"/>
                        </a:cubicBezTo>
                        <a:cubicBezTo>
                          <a:pt x="223361" y="124873"/>
                          <a:pt x="212217" y="116967"/>
                          <a:pt x="204026" y="116967"/>
                        </a:cubicBezTo>
                        <a:cubicBezTo>
                          <a:pt x="199073" y="116967"/>
                          <a:pt x="197263" y="117539"/>
                          <a:pt x="197263" y="117539"/>
                        </a:cubicBezTo>
                        <a:lnTo>
                          <a:pt x="196025" y="118015"/>
                        </a:lnTo>
                        <a:cubicBezTo>
                          <a:pt x="180785" y="123349"/>
                          <a:pt x="166116" y="138398"/>
                          <a:pt x="152210" y="162687"/>
                        </a:cubicBezTo>
                        <a:cubicBezTo>
                          <a:pt x="137351"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5" name="Google Shape;845;p27"/>
                <p:cNvGrpSpPr/>
                <p:nvPr/>
              </p:nvGrpSpPr>
              <p:grpSpPr>
                <a:xfrm>
                  <a:off x="6883622" y="2319242"/>
                  <a:ext cx="395573" cy="1146619"/>
                  <a:chOff x="6883622" y="2319242"/>
                  <a:chExt cx="395573" cy="1146619"/>
                </a:xfrm>
              </p:grpSpPr>
              <p:sp>
                <p:nvSpPr>
                  <p:cNvPr id="846" name="Google Shape;846;p27"/>
                  <p:cNvSpPr/>
                  <p:nvPr/>
                </p:nvSpPr>
                <p:spPr>
                  <a:xfrm>
                    <a:off x="6906196" y="2341816"/>
                    <a:ext cx="350519" cy="1101471"/>
                  </a:xfrm>
                  <a:custGeom>
                    <a:avLst/>
                    <a:gdLst/>
                    <a:ahLst/>
                    <a:cxnLst/>
                    <a:rect l="l" t="t" r="r" b="b"/>
                    <a:pathLst>
                      <a:path w="350519" h="1101471" extrusionOk="0">
                        <a:moveTo>
                          <a:pt x="42481" y="1101471"/>
                        </a:moveTo>
                        <a:lnTo>
                          <a:pt x="40957" y="1101471"/>
                        </a:lnTo>
                        <a:cubicBezTo>
                          <a:pt x="31718" y="1101471"/>
                          <a:pt x="23622" y="1098423"/>
                          <a:pt x="16669" y="1092232"/>
                        </a:cubicBezTo>
                        <a:cubicBezTo>
                          <a:pt x="9715" y="1086041"/>
                          <a:pt x="5715" y="1077849"/>
                          <a:pt x="4667" y="1067562"/>
                        </a:cubicBezTo>
                        <a:cubicBezTo>
                          <a:pt x="1619" y="984218"/>
                          <a:pt x="0" y="889826"/>
                          <a:pt x="0" y="784289"/>
                        </a:cubicBezTo>
                        <a:cubicBezTo>
                          <a:pt x="0" y="759047"/>
                          <a:pt x="286" y="705707"/>
                          <a:pt x="762" y="624078"/>
                        </a:cubicBezTo>
                        <a:cubicBezTo>
                          <a:pt x="1238" y="542544"/>
                          <a:pt x="3048" y="440150"/>
                          <a:pt x="6191" y="316897"/>
                        </a:cubicBezTo>
                        <a:cubicBezTo>
                          <a:pt x="9239" y="193643"/>
                          <a:pt x="12097" y="100870"/>
                          <a:pt x="14669" y="38672"/>
                        </a:cubicBezTo>
                        <a:cubicBezTo>
                          <a:pt x="15145" y="29909"/>
                          <a:pt x="18288" y="22955"/>
                          <a:pt x="23908" y="17812"/>
                        </a:cubicBezTo>
                        <a:cubicBezTo>
                          <a:pt x="29528" y="12668"/>
                          <a:pt x="36481" y="10097"/>
                          <a:pt x="44768" y="10097"/>
                        </a:cubicBezTo>
                        <a:cubicBezTo>
                          <a:pt x="45244" y="10097"/>
                          <a:pt x="49816" y="10382"/>
                          <a:pt x="58293" y="10859"/>
                        </a:cubicBezTo>
                        <a:cubicBezTo>
                          <a:pt x="66770" y="11335"/>
                          <a:pt x="73628" y="14478"/>
                          <a:pt x="78772" y="20098"/>
                        </a:cubicBezTo>
                        <a:cubicBezTo>
                          <a:pt x="83915" y="25718"/>
                          <a:pt x="86487" y="32671"/>
                          <a:pt x="86487" y="40958"/>
                        </a:cubicBezTo>
                        <a:lnTo>
                          <a:pt x="86487" y="41720"/>
                        </a:lnTo>
                        <a:cubicBezTo>
                          <a:pt x="114776" y="13907"/>
                          <a:pt x="146399" y="0"/>
                          <a:pt x="181451" y="0"/>
                        </a:cubicBezTo>
                        <a:cubicBezTo>
                          <a:pt x="219551" y="0"/>
                          <a:pt x="254222" y="19050"/>
                          <a:pt x="285655" y="57150"/>
                        </a:cubicBezTo>
                        <a:cubicBezTo>
                          <a:pt x="328898" y="110109"/>
                          <a:pt x="350520" y="188881"/>
                          <a:pt x="350520" y="293370"/>
                        </a:cubicBezTo>
                        <a:lnTo>
                          <a:pt x="350520" y="298799"/>
                        </a:lnTo>
                        <a:cubicBezTo>
                          <a:pt x="350520" y="345091"/>
                          <a:pt x="345472" y="394811"/>
                          <a:pt x="335471" y="447770"/>
                        </a:cubicBezTo>
                        <a:cubicBezTo>
                          <a:pt x="325469" y="500729"/>
                          <a:pt x="309467" y="552069"/>
                          <a:pt x="287655" y="601790"/>
                        </a:cubicBezTo>
                        <a:cubicBezTo>
                          <a:pt x="265747" y="651415"/>
                          <a:pt x="237077" y="693896"/>
                          <a:pt x="201549" y="729139"/>
                        </a:cubicBezTo>
                        <a:cubicBezTo>
                          <a:pt x="166021" y="764381"/>
                          <a:pt x="122777" y="787146"/>
                          <a:pt x="71914" y="797433"/>
                        </a:cubicBezTo>
                        <a:cubicBezTo>
                          <a:pt x="71914" y="897827"/>
                          <a:pt x="73438" y="986790"/>
                          <a:pt x="76581" y="1064514"/>
                        </a:cubicBezTo>
                        <a:lnTo>
                          <a:pt x="76581" y="1065276"/>
                        </a:lnTo>
                        <a:cubicBezTo>
                          <a:pt x="76581" y="1075087"/>
                          <a:pt x="73533" y="1083374"/>
                          <a:pt x="67342" y="1090327"/>
                        </a:cubicBezTo>
                        <a:cubicBezTo>
                          <a:pt x="61055" y="1097185"/>
                          <a:pt x="52769" y="1100900"/>
                          <a:pt x="42481" y="1101471"/>
                        </a:cubicBezTo>
                        <a:close/>
                        <a:moveTo>
                          <a:pt x="71819" y="723233"/>
                        </a:moveTo>
                        <a:cubicBezTo>
                          <a:pt x="109347" y="711899"/>
                          <a:pt x="141256" y="690848"/>
                          <a:pt x="167545" y="659987"/>
                        </a:cubicBezTo>
                        <a:cubicBezTo>
                          <a:pt x="193834" y="629126"/>
                          <a:pt x="214979" y="592550"/>
                          <a:pt x="231267" y="550355"/>
                        </a:cubicBezTo>
                        <a:cubicBezTo>
                          <a:pt x="247460" y="508159"/>
                          <a:pt x="259461" y="464630"/>
                          <a:pt x="267176" y="419862"/>
                        </a:cubicBezTo>
                        <a:cubicBezTo>
                          <a:pt x="274892" y="376142"/>
                          <a:pt x="278797" y="335756"/>
                          <a:pt x="278797" y="298704"/>
                        </a:cubicBezTo>
                        <a:cubicBezTo>
                          <a:pt x="278797" y="208121"/>
                          <a:pt x="262604" y="142494"/>
                          <a:pt x="230124" y="101918"/>
                        </a:cubicBezTo>
                        <a:cubicBezTo>
                          <a:pt x="213170" y="81820"/>
                          <a:pt x="196977" y="71819"/>
                          <a:pt x="181451" y="71819"/>
                        </a:cubicBezTo>
                        <a:cubicBezTo>
                          <a:pt x="174784" y="71819"/>
                          <a:pt x="169640" y="72581"/>
                          <a:pt x="166021" y="74105"/>
                        </a:cubicBezTo>
                        <a:cubicBezTo>
                          <a:pt x="145447" y="81344"/>
                          <a:pt x="126778" y="99536"/>
                          <a:pt x="110014" y="128873"/>
                        </a:cubicBezTo>
                        <a:cubicBezTo>
                          <a:pt x="93250" y="158210"/>
                          <a:pt x="83915" y="194215"/>
                          <a:pt x="81820" y="236887"/>
                        </a:cubicBezTo>
                        <a:lnTo>
                          <a:pt x="80296" y="236887"/>
                        </a:lnTo>
                        <a:cubicBezTo>
                          <a:pt x="76200" y="384143"/>
                          <a:pt x="73343" y="546164"/>
                          <a:pt x="71819" y="7232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27"/>
                  <p:cNvSpPr/>
                  <p:nvPr/>
                </p:nvSpPr>
                <p:spPr>
                  <a:xfrm>
                    <a:off x="6883622" y="2319242"/>
                    <a:ext cx="395573" cy="1146619"/>
                  </a:xfrm>
                  <a:custGeom>
                    <a:avLst/>
                    <a:gdLst/>
                    <a:ahLst/>
                    <a:cxnLst/>
                    <a:rect l="l" t="t" r="r" b="b"/>
                    <a:pathLst>
                      <a:path w="395573" h="1146619" extrusionOk="0">
                        <a:moveTo>
                          <a:pt x="65627" y="1146620"/>
                        </a:moveTo>
                        <a:lnTo>
                          <a:pt x="63532" y="1146620"/>
                        </a:lnTo>
                        <a:cubicBezTo>
                          <a:pt x="48863" y="1146620"/>
                          <a:pt x="35243" y="1141476"/>
                          <a:pt x="24194" y="1131665"/>
                        </a:cubicBezTo>
                        <a:cubicBezTo>
                          <a:pt x="13049" y="1121759"/>
                          <a:pt x="6287" y="1108139"/>
                          <a:pt x="4763" y="1092327"/>
                        </a:cubicBezTo>
                        <a:lnTo>
                          <a:pt x="4667" y="1090898"/>
                        </a:lnTo>
                        <a:cubicBezTo>
                          <a:pt x="1619" y="1007650"/>
                          <a:pt x="0" y="912114"/>
                          <a:pt x="0" y="806768"/>
                        </a:cubicBezTo>
                        <a:cubicBezTo>
                          <a:pt x="0" y="781526"/>
                          <a:pt x="286" y="728091"/>
                          <a:pt x="762" y="646462"/>
                        </a:cubicBezTo>
                        <a:cubicBezTo>
                          <a:pt x="1238" y="565309"/>
                          <a:pt x="3143" y="461867"/>
                          <a:pt x="6191" y="338804"/>
                        </a:cubicBezTo>
                        <a:cubicBezTo>
                          <a:pt x="9335" y="213551"/>
                          <a:pt x="12097" y="122396"/>
                          <a:pt x="14669" y="60198"/>
                        </a:cubicBezTo>
                        <a:cubicBezTo>
                          <a:pt x="15526" y="45244"/>
                          <a:pt x="21241" y="32671"/>
                          <a:pt x="31337" y="23527"/>
                        </a:cubicBezTo>
                        <a:cubicBezTo>
                          <a:pt x="41053" y="14669"/>
                          <a:pt x="53530" y="10001"/>
                          <a:pt x="67342" y="10001"/>
                        </a:cubicBezTo>
                        <a:cubicBezTo>
                          <a:pt x="67913" y="10001"/>
                          <a:pt x="72866" y="10287"/>
                          <a:pt x="82201" y="10859"/>
                        </a:cubicBezTo>
                        <a:cubicBezTo>
                          <a:pt x="96583" y="11716"/>
                          <a:pt x="108871" y="17526"/>
                          <a:pt x="118015" y="27432"/>
                        </a:cubicBezTo>
                        <a:cubicBezTo>
                          <a:pt x="118015" y="27432"/>
                          <a:pt x="118015" y="27432"/>
                          <a:pt x="118015" y="27432"/>
                        </a:cubicBezTo>
                        <a:cubicBezTo>
                          <a:pt x="144304" y="9144"/>
                          <a:pt x="173069" y="0"/>
                          <a:pt x="203930" y="0"/>
                        </a:cubicBezTo>
                        <a:cubicBezTo>
                          <a:pt x="248888" y="0"/>
                          <a:pt x="289846" y="22003"/>
                          <a:pt x="325564" y="65342"/>
                        </a:cubicBezTo>
                        <a:cubicBezTo>
                          <a:pt x="372046" y="122301"/>
                          <a:pt x="395573" y="206597"/>
                          <a:pt x="395573" y="315849"/>
                        </a:cubicBezTo>
                        <a:lnTo>
                          <a:pt x="395573" y="321278"/>
                        </a:lnTo>
                        <a:cubicBezTo>
                          <a:pt x="395573" y="368808"/>
                          <a:pt x="390335" y="420338"/>
                          <a:pt x="380143" y="474440"/>
                        </a:cubicBezTo>
                        <a:cubicBezTo>
                          <a:pt x="369856" y="528828"/>
                          <a:pt x="353187" y="582359"/>
                          <a:pt x="330803" y="633317"/>
                        </a:cubicBezTo>
                        <a:cubicBezTo>
                          <a:pt x="307848" y="685324"/>
                          <a:pt x="277273" y="730568"/>
                          <a:pt x="239935" y="767620"/>
                        </a:cubicBezTo>
                        <a:cubicBezTo>
                          <a:pt x="205740" y="801624"/>
                          <a:pt x="164402" y="825151"/>
                          <a:pt x="116967" y="837819"/>
                        </a:cubicBezTo>
                        <a:cubicBezTo>
                          <a:pt x="117157" y="930212"/>
                          <a:pt x="118681" y="1013651"/>
                          <a:pt x="121539" y="1086136"/>
                        </a:cubicBezTo>
                        <a:lnTo>
                          <a:pt x="121539" y="1087755"/>
                        </a:lnTo>
                        <a:cubicBezTo>
                          <a:pt x="121539" y="1102995"/>
                          <a:pt x="116396" y="1116806"/>
                          <a:pt x="106585" y="1127855"/>
                        </a:cubicBezTo>
                        <a:cubicBezTo>
                          <a:pt x="96488" y="1139285"/>
                          <a:pt x="82487" y="1145762"/>
                          <a:pt x="66199" y="1146620"/>
                        </a:cubicBezTo>
                        <a:lnTo>
                          <a:pt x="65627" y="1146620"/>
                        </a:lnTo>
                        <a:close/>
                        <a:moveTo>
                          <a:pt x="49816" y="1088422"/>
                        </a:moveTo>
                        <a:cubicBezTo>
                          <a:pt x="50482" y="1093946"/>
                          <a:pt x="52483" y="1096328"/>
                          <a:pt x="54197" y="1097852"/>
                        </a:cubicBezTo>
                        <a:cubicBezTo>
                          <a:pt x="56960" y="1100328"/>
                          <a:pt x="59817" y="1101376"/>
                          <a:pt x="63532" y="1101376"/>
                        </a:cubicBezTo>
                        <a:lnTo>
                          <a:pt x="64389" y="1101376"/>
                        </a:lnTo>
                        <a:cubicBezTo>
                          <a:pt x="69342" y="1100995"/>
                          <a:pt x="71438" y="1099376"/>
                          <a:pt x="72866" y="1097756"/>
                        </a:cubicBezTo>
                        <a:cubicBezTo>
                          <a:pt x="75343" y="1094899"/>
                          <a:pt x="76486" y="1091946"/>
                          <a:pt x="76486" y="1087660"/>
                        </a:cubicBezTo>
                        <a:cubicBezTo>
                          <a:pt x="73438" y="1010126"/>
                          <a:pt x="71819" y="920020"/>
                          <a:pt x="71819" y="819817"/>
                        </a:cubicBezTo>
                        <a:lnTo>
                          <a:pt x="71819" y="801338"/>
                        </a:lnTo>
                        <a:lnTo>
                          <a:pt x="89916" y="797719"/>
                        </a:lnTo>
                        <a:cubicBezTo>
                          <a:pt x="136207" y="788384"/>
                          <a:pt x="176022" y="767429"/>
                          <a:pt x="208121" y="735521"/>
                        </a:cubicBezTo>
                        <a:cubicBezTo>
                          <a:pt x="241459" y="702469"/>
                          <a:pt x="268796" y="661892"/>
                          <a:pt x="289465" y="615125"/>
                        </a:cubicBezTo>
                        <a:cubicBezTo>
                          <a:pt x="310515" y="567309"/>
                          <a:pt x="326136" y="517112"/>
                          <a:pt x="335852" y="466058"/>
                        </a:cubicBezTo>
                        <a:cubicBezTo>
                          <a:pt x="345567" y="414719"/>
                          <a:pt x="350520" y="366046"/>
                          <a:pt x="350520" y="321278"/>
                        </a:cubicBezTo>
                        <a:lnTo>
                          <a:pt x="350520" y="315849"/>
                        </a:lnTo>
                        <a:cubicBezTo>
                          <a:pt x="350520" y="217170"/>
                          <a:pt x="330422" y="142589"/>
                          <a:pt x="290798" y="93917"/>
                        </a:cubicBezTo>
                        <a:cubicBezTo>
                          <a:pt x="263747" y="61151"/>
                          <a:pt x="235363" y="45149"/>
                          <a:pt x="204121" y="45149"/>
                        </a:cubicBezTo>
                        <a:cubicBezTo>
                          <a:pt x="174974" y="45149"/>
                          <a:pt x="149162" y="56674"/>
                          <a:pt x="124968" y="80391"/>
                        </a:cubicBezTo>
                        <a:lnTo>
                          <a:pt x="86582" y="118110"/>
                        </a:lnTo>
                        <a:lnTo>
                          <a:pt x="86582" y="64199"/>
                        </a:lnTo>
                        <a:cubicBezTo>
                          <a:pt x="86582" y="60103"/>
                          <a:pt x="85630" y="58769"/>
                          <a:pt x="84677" y="57722"/>
                        </a:cubicBezTo>
                        <a:cubicBezTo>
                          <a:pt x="84106" y="57150"/>
                          <a:pt x="83153" y="56102"/>
                          <a:pt x="79534" y="55817"/>
                        </a:cubicBezTo>
                        <a:cubicBezTo>
                          <a:pt x="72104" y="55340"/>
                          <a:pt x="67913" y="55150"/>
                          <a:pt x="66770" y="55055"/>
                        </a:cubicBezTo>
                        <a:cubicBezTo>
                          <a:pt x="64103" y="55055"/>
                          <a:pt x="62770" y="56007"/>
                          <a:pt x="61722" y="56864"/>
                        </a:cubicBezTo>
                        <a:cubicBezTo>
                          <a:pt x="61150" y="57341"/>
                          <a:pt x="60007" y="58388"/>
                          <a:pt x="59817" y="62294"/>
                        </a:cubicBezTo>
                        <a:cubicBezTo>
                          <a:pt x="57245" y="123920"/>
                          <a:pt x="54483" y="214789"/>
                          <a:pt x="51340" y="339852"/>
                        </a:cubicBezTo>
                        <a:cubicBezTo>
                          <a:pt x="48292" y="462534"/>
                          <a:pt x="46482" y="565785"/>
                          <a:pt x="45911" y="646652"/>
                        </a:cubicBezTo>
                        <a:cubicBezTo>
                          <a:pt x="45434" y="728186"/>
                          <a:pt x="45148" y="781526"/>
                          <a:pt x="45148" y="806672"/>
                        </a:cubicBezTo>
                        <a:cubicBezTo>
                          <a:pt x="45244" y="911162"/>
                          <a:pt x="46768" y="1005935"/>
                          <a:pt x="49816" y="1088422"/>
                        </a:cubicBezTo>
                        <a:close/>
                        <a:moveTo>
                          <a:pt x="71533" y="776288"/>
                        </a:moveTo>
                        <a:lnTo>
                          <a:pt x="71819" y="745617"/>
                        </a:lnTo>
                        <a:cubicBezTo>
                          <a:pt x="73343" y="569119"/>
                          <a:pt x="76200" y="405384"/>
                          <a:pt x="80296" y="258890"/>
                        </a:cubicBezTo>
                        <a:lnTo>
                          <a:pt x="80867" y="236982"/>
                        </a:lnTo>
                        <a:lnTo>
                          <a:pt x="83534" y="236982"/>
                        </a:lnTo>
                        <a:cubicBezTo>
                          <a:pt x="87630" y="199930"/>
                          <a:pt x="97441" y="167545"/>
                          <a:pt x="112966" y="140303"/>
                        </a:cubicBezTo>
                        <a:cubicBezTo>
                          <a:pt x="132207" y="106585"/>
                          <a:pt x="154877" y="84773"/>
                          <a:pt x="180404" y="75629"/>
                        </a:cubicBezTo>
                        <a:cubicBezTo>
                          <a:pt x="186785" y="73057"/>
                          <a:pt x="194500" y="71819"/>
                          <a:pt x="203930" y="71819"/>
                        </a:cubicBezTo>
                        <a:cubicBezTo>
                          <a:pt x="226219" y="71819"/>
                          <a:pt x="248412" y="84677"/>
                          <a:pt x="269843" y="109919"/>
                        </a:cubicBezTo>
                        <a:cubicBezTo>
                          <a:pt x="306324" y="155639"/>
                          <a:pt x="323850" y="224600"/>
                          <a:pt x="323850" y="321278"/>
                        </a:cubicBezTo>
                        <a:cubicBezTo>
                          <a:pt x="323850" y="359474"/>
                          <a:pt x="319849" y="401574"/>
                          <a:pt x="311944" y="446342"/>
                        </a:cubicBezTo>
                        <a:cubicBezTo>
                          <a:pt x="304038" y="492252"/>
                          <a:pt x="291560" y="537591"/>
                          <a:pt x="274891" y="580930"/>
                        </a:cubicBezTo>
                        <a:cubicBezTo>
                          <a:pt x="257842" y="625316"/>
                          <a:pt x="235077" y="664369"/>
                          <a:pt x="207359" y="697040"/>
                        </a:cubicBezTo>
                        <a:cubicBezTo>
                          <a:pt x="178403" y="731139"/>
                          <a:pt x="142589" y="754761"/>
                          <a:pt x="100965" y="767334"/>
                        </a:cubicBezTo>
                        <a:lnTo>
                          <a:pt x="71533" y="776288"/>
                        </a:lnTo>
                        <a:close/>
                        <a:moveTo>
                          <a:pt x="124873" y="282131"/>
                        </a:moveTo>
                        <a:cubicBezTo>
                          <a:pt x="121348" y="413195"/>
                          <a:pt x="118777" y="557689"/>
                          <a:pt x="117348" y="712470"/>
                        </a:cubicBezTo>
                        <a:cubicBezTo>
                          <a:pt x="138303" y="701897"/>
                          <a:pt x="156591" y="687134"/>
                          <a:pt x="172974" y="667893"/>
                        </a:cubicBezTo>
                        <a:cubicBezTo>
                          <a:pt x="197453" y="639127"/>
                          <a:pt x="217551" y="604457"/>
                          <a:pt x="232791" y="564833"/>
                        </a:cubicBezTo>
                        <a:cubicBezTo>
                          <a:pt x="248412" y="524256"/>
                          <a:pt x="260032" y="481775"/>
                          <a:pt x="267462" y="438626"/>
                        </a:cubicBezTo>
                        <a:cubicBezTo>
                          <a:pt x="274891" y="396335"/>
                          <a:pt x="278702" y="356902"/>
                          <a:pt x="278702" y="321278"/>
                        </a:cubicBezTo>
                        <a:cubicBezTo>
                          <a:pt x="278702" y="236411"/>
                          <a:pt x="264033" y="174879"/>
                          <a:pt x="234982" y="138589"/>
                        </a:cubicBezTo>
                        <a:cubicBezTo>
                          <a:pt x="223361" y="124873"/>
                          <a:pt x="212217" y="116967"/>
                          <a:pt x="204025" y="116967"/>
                        </a:cubicBezTo>
                        <a:cubicBezTo>
                          <a:pt x="199072" y="116967"/>
                          <a:pt x="197263" y="117539"/>
                          <a:pt x="197263" y="117539"/>
                        </a:cubicBezTo>
                        <a:lnTo>
                          <a:pt x="196024" y="118015"/>
                        </a:lnTo>
                        <a:cubicBezTo>
                          <a:pt x="180785" y="123349"/>
                          <a:pt x="166116" y="138398"/>
                          <a:pt x="152210" y="162687"/>
                        </a:cubicBezTo>
                        <a:cubicBezTo>
                          <a:pt x="137350" y="188786"/>
                          <a:pt x="128873" y="221742"/>
                          <a:pt x="126968" y="260604"/>
                        </a:cubicBezTo>
                        <a:lnTo>
                          <a:pt x="125921" y="282131"/>
                        </a:lnTo>
                        <a:lnTo>
                          <a:pt x="124873" y="2821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848" name="Google Shape;848;p27"/>
              <p:cNvGrpSpPr/>
              <p:nvPr/>
            </p:nvGrpSpPr>
            <p:grpSpPr>
              <a:xfrm>
                <a:off x="7265765" y="2345436"/>
                <a:ext cx="425005" cy="1114234"/>
                <a:chOff x="7265765" y="2345436"/>
                <a:chExt cx="425005" cy="1114234"/>
              </a:xfrm>
            </p:grpSpPr>
            <p:sp>
              <p:nvSpPr>
                <p:cNvPr id="849" name="Google Shape;849;p27"/>
                <p:cNvSpPr/>
                <p:nvPr/>
              </p:nvSpPr>
              <p:spPr>
                <a:xfrm>
                  <a:off x="7288625" y="2368105"/>
                  <a:ext cx="379761" cy="1068990"/>
                </a:xfrm>
                <a:custGeom>
                  <a:avLst/>
                  <a:gdLst/>
                  <a:ahLst/>
                  <a:cxnLst/>
                  <a:rect l="l" t="t" r="r" b="b"/>
                  <a:pathLst>
                    <a:path w="379761" h="1068990" extrusionOk="0">
                      <a:moveTo>
                        <a:pt x="185833" y="1068991"/>
                      </a:moveTo>
                      <a:cubicBezTo>
                        <a:pt x="176022" y="1068991"/>
                        <a:pt x="167735" y="1065657"/>
                        <a:pt x="160782" y="1058990"/>
                      </a:cubicBezTo>
                      <a:cubicBezTo>
                        <a:pt x="153829" y="1052322"/>
                        <a:pt x="150114" y="1043845"/>
                        <a:pt x="149638" y="1033558"/>
                      </a:cubicBezTo>
                      <a:cubicBezTo>
                        <a:pt x="147542" y="945547"/>
                        <a:pt x="146590" y="869442"/>
                        <a:pt x="146590" y="805053"/>
                      </a:cubicBezTo>
                      <a:cubicBezTo>
                        <a:pt x="146590" y="784003"/>
                        <a:pt x="146876" y="749999"/>
                        <a:pt x="147352" y="703136"/>
                      </a:cubicBezTo>
                      <a:cubicBezTo>
                        <a:pt x="147828" y="656273"/>
                        <a:pt x="149924" y="599504"/>
                        <a:pt x="153543" y="532543"/>
                      </a:cubicBezTo>
                      <a:cubicBezTo>
                        <a:pt x="85630" y="322136"/>
                        <a:pt x="34957" y="159734"/>
                        <a:pt x="1524" y="45529"/>
                      </a:cubicBezTo>
                      <a:cubicBezTo>
                        <a:pt x="476" y="42482"/>
                        <a:pt x="0" y="39148"/>
                        <a:pt x="0" y="35528"/>
                      </a:cubicBezTo>
                      <a:cubicBezTo>
                        <a:pt x="0" y="29337"/>
                        <a:pt x="1905" y="22765"/>
                        <a:pt x="5810" y="15812"/>
                      </a:cubicBezTo>
                      <a:cubicBezTo>
                        <a:pt x="9716" y="8858"/>
                        <a:pt x="16764" y="3810"/>
                        <a:pt x="27051" y="762"/>
                      </a:cubicBezTo>
                      <a:cubicBezTo>
                        <a:pt x="30099" y="286"/>
                        <a:pt x="33242" y="0"/>
                        <a:pt x="36290" y="0"/>
                      </a:cubicBezTo>
                      <a:cubicBezTo>
                        <a:pt x="42482" y="0"/>
                        <a:pt x="49054" y="1905"/>
                        <a:pt x="56007" y="5810"/>
                      </a:cubicBezTo>
                      <a:cubicBezTo>
                        <a:pt x="62960" y="9716"/>
                        <a:pt x="68009" y="16193"/>
                        <a:pt x="71057" y="25527"/>
                      </a:cubicBezTo>
                      <a:cubicBezTo>
                        <a:pt x="96774" y="115062"/>
                        <a:pt x="136398" y="243173"/>
                        <a:pt x="189929" y="409956"/>
                      </a:cubicBezTo>
                      <a:cubicBezTo>
                        <a:pt x="242411" y="244793"/>
                        <a:pt x="282035" y="116681"/>
                        <a:pt x="308801" y="25527"/>
                      </a:cubicBezTo>
                      <a:cubicBezTo>
                        <a:pt x="311849" y="16288"/>
                        <a:pt x="317563" y="9335"/>
                        <a:pt x="325755" y="4667"/>
                      </a:cubicBezTo>
                      <a:cubicBezTo>
                        <a:pt x="331375" y="1619"/>
                        <a:pt x="337090" y="0"/>
                        <a:pt x="342710" y="0"/>
                      </a:cubicBezTo>
                      <a:lnTo>
                        <a:pt x="352711" y="1524"/>
                      </a:lnTo>
                      <a:cubicBezTo>
                        <a:pt x="362998" y="4096"/>
                        <a:pt x="370427" y="9811"/>
                        <a:pt x="375095" y="18479"/>
                      </a:cubicBezTo>
                      <a:cubicBezTo>
                        <a:pt x="378143" y="23622"/>
                        <a:pt x="379762" y="29242"/>
                        <a:pt x="379762" y="35433"/>
                      </a:cubicBezTo>
                      <a:cubicBezTo>
                        <a:pt x="379762" y="39053"/>
                        <a:pt x="379286" y="42386"/>
                        <a:pt x="378238" y="45434"/>
                      </a:cubicBezTo>
                      <a:cubicBezTo>
                        <a:pt x="343757" y="161258"/>
                        <a:pt x="292799" y="324041"/>
                        <a:pt x="225457" y="534067"/>
                      </a:cubicBezTo>
                      <a:cubicBezTo>
                        <a:pt x="220790" y="622554"/>
                        <a:pt x="218504" y="712851"/>
                        <a:pt x="218504" y="804958"/>
                      </a:cubicBezTo>
                      <a:cubicBezTo>
                        <a:pt x="218504" y="868204"/>
                        <a:pt x="219551" y="943928"/>
                        <a:pt x="221552" y="1031843"/>
                      </a:cubicBezTo>
                      <a:cubicBezTo>
                        <a:pt x="221552" y="1042130"/>
                        <a:pt x="218218" y="1050798"/>
                        <a:pt x="211550" y="1057656"/>
                      </a:cubicBezTo>
                      <a:cubicBezTo>
                        <a:pt x="204597" y="1064705"/>
                        <a:pt x="196120" y="1068419"/>
                        <a:pt x="185833" y="1068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27"/>
                <p:cNvSpPr/>
                <p:nvPr/>
              </p:nvSpPr>
              <p:spPr>
                <a:xfrm>
                  <a:off x="7265765" y="2345436"/>
                  <a:ext cx="425005" cy="1114234"/>
                </a:xfrm>
                <a:custGeom>
                  <a:avLst/>
                  <a:gdLst/>
                  <a:ahLst/>
                  <a:cxnLst/>
                  <a:rect l="l" t="t" r="r" b="b"/>
                  <a:pathLst>
                    <a:path w="425005" h="1114234" extrusionOk="0">
                      <a:moveTo>
                        <a:pt x="209264" y="1114235"/>
                      </a:moveTo>
                      <a:lnTo>
                        <a:pt x="208693" y="1114235"/>
                      </a:lnTo>
                      <a:cubicBezTo>
                        <a:pt x="193167" y="1114235"/>
                        <a:pt x="179070" y="1108615"/>
                        <a:pt x="167926" y="1097852"/>
                      </a:cubicBezTo>
                      <a:cubicBezTo>
                        <a:pt x="156877" y="1087279"/>
                        <a:pt x="150686" y="1073182"/>
                        <a:pt x="149828" y="1057275"/>
                      </a:cubicBezTo>
                      <a:cubicBezTo>
                        <a:pt x="147733" y="969169"/>
                        <a:pt x="146685" y="892112"/>
                        <a:pt x="146685" y="827723"/>
                      </a:cubicBezTo>
                      <a:cubicBezTo>
                        <a:pt x="146685" y="806577"/>
                        <a:pt x="146971" y="772573"/>
                        <a:pt x="147447" y="725615"/>
                      </a:cubicBezTo>
                      <a:cubicBezTo>
                        <a:pt x="147923" y="679609"/>
                        <a:pt x="149923" y="623316"/>
                        <a:pt x="153448" y="558260"/>
                      </a:cubicBezTo>
                      <a:cubicBezTo>
                        <a:pt x="86392" y="350330"/>
                        <a:pt x="35528" y="187547"/>
                        <a:pt x="2477" y="74581"/>
                      </a:cubicBezTo>
                      <a:cubicBezTo>
                        <a:pt x="953" y="69914"/>
                        <a:pt x="0" y="64198"/>
                        <a:pt x="0" y="58198"/>
                      </a:cubicBezTo>
                      <a:cubicBezTo>
                        <a:pt x="0" y="48197"/>
                        <a:pt x="2953" y="37814"/>
                        <a:pt x="8668" y="27527"/>
                      </a:cubicBezTo>
                      <a:cubicBezTo>
                        <a:pt x="15430" y="15240"/>
                        <a:pt x="27051" y="6668"/>
                        <a:pt x="43148" y="1810"/>
                      </a:cubicBezTo>
                      <a:lnTo>
                        <a:pt x="46006" y="1143"/>
                      </a:lnTo>
                      <a:cubicBezTo>
                        <a:pt x="60674" y="-1238"/>
                        <a:pt x="74867" y="571"/>
                        <a:pt x="89535" y="8668"/>
                      </a:cubicBezTo>
                      <a:cubicBezTo>
                        <a:pt x="101537" y="15335"/>
                        <a:pt x="110109" y="26194"/>
                        <a:pt x="115062" y="40958"/>
                      </a:cubicBezTo>
                      <a:cubicBezTo>
                        <a:pt x="137351" y="118301"/>
                        <a:pt x="169926" y="224600"/>
                        <a:pt x="212407" y="358045"/>
                      </a:cubicBezTo>
                      <a:cubicBezTo>
                        <a:pt x="254127" y="225838"/>
                        <a:pt x="286798" y="119634"/>
                        <a:pt x="309753" y="41720"/>
                      </a:cubicBezTo>
                      <a:cubicBezTo>
                        <a:pt x="314801" y="26480"/>
                        <a:pt x="324326" y="14859"/>
                        <a:pt x="337376" y="7525"/>
                      </a:cubicBezTo>
                      <a:cubicBezTo>
                        <a:pt x="346615" y="2477"/>
                        <a:pt x="355949" y="0"/>
                        <a:pt x="365379" y="0"/>
                      </a:cubicBezTo>
                      <a:lnTo>
                        <a:pt x="368808" y="286"/>
                      </a:lnTo>
                      <a:lnTo>
                        <a:pt x="380905" y="2286"/>
                      </a:lnTo>
                      <a:cubicBezTo>
                        <a:pt x="397193" y="6382"/>
                        <a:pt x="409765" y="16002"/>
                        <a:pt x="417481" y="30099"/>
                      </a:cubicBezTo>
                      <a:cubicBezTo>
                        <a:pt x="422529" y="38672"/>
                        <a:pt x="425005" y="48101"/>
                        <a:pt x="425005" y="58198"/>
                      </a:cubicBezTo>
                      <a:cubicBezTo>
                        <a:pt x="425005" y="64198"/>
                        <a:pt x="424053" y="69914"/>
                        <a:pt x="422338" y="75343"/>
                      </a:cubicBezTo>
                      <a:cubicBezTo>
                        <a:pt x="388239" y="189833"/>
                        <a:pt x="337090" y="353378"/>
                        <a:pt x="270510" y="560927"/>
                      </a:cubicBezTo>
                      <a:cubicBezTo>
                        <a:pt x="266033" y="647700"/>
                        <a:pt x="263747" y="737521"/>
                        <a:pt x="263747" y="827723"/>
                      </a:cubicBezTo>
                      <a:cubicBezTo>
                        <a:pt x="263747" y="890397"/>
                        <a:pt x="264795" y="966597"/>
                        <a:pt x="266795" y="1054132"/>
                      </a:cubicBezTo>
                      <a:cubicBezTo>
                        <a:pt x="266795" y="1070705"/>
                        <a:pt x="261176" y="1085088"/>
                        <a:pt x="250507" y="1096137"/>
                      </a:cubicBezTo>
                      <a:cubicBezTo>
                        <a:pt x="239839" y="1107186"/>
                        <a:pt x="225838" y="1113473"/>
                        <a:pt x="209836" y="1114235"/>
                      </a:cubicBezTo>
                      <a:lnTo>
                        <a:pt x="209264" y="1114235"/>
                      </a:lnTo>
                      <a:close/>
                      <a:moveTo>
                        <a:pt x="54769" y="45434"/>
                      </a:moveTo>
                      <a:cubicBezTo>
                        <a:pt x="50768" y="46768"/>
                        <a:pt x="48768" y="48292"/>
                        <a:pt x="48196" y="49340"/>
                      </a:cubicBezTo>
                      <a:cubicBezTo>
                        <a:pt x="46292" y="52768"/>
                        <a:pt x="45244" y="55817"/>
                        <a:pt x="45244" y="58103"/>
                      </a:cubicBezTo>
                      <a:cubicBezTo>
                        <a:pt x="45244" y="59246"/>
                        <a:pt x="45339" y="60198"/>
                        <a:pt x="45625" y="61055"/>
                      </a:cubicBezTo>
                      <a:cubicBezTo>
                        <a:pt x="79057" y="175165"/>
                        <a:pt x="130112" y="338804"/>
                        <a:pt x="197739" y="548259"/>
                      </a:cubicBezTo>
                      <a:lnTo>
                        <a:pt x="198977" y="552260"/>
                      </a:lnTo>
                      <a:lnTo>
                        <a:pt x="198787" y="556451"/>
                      </a:lnTo>
                      <a:cubicBezTo>
                        <a:pt x="195167" y="622649"/>
                        <a:pt x="193167" y="679704"/>
                        <a:pt x="192691" y="726091"/>
                      </a:cubicBezTo>
                      <a:cubicBezTo>
                        <a:pt x="192214" y="772859"/>
                        <a:pt x="191929" y="806672"/>
                        <a:pt x="191929" y="827723"/>
                      </a:cubicBezTo>
                      <a:cubicBezTo>
                        <a:pt x="191929" y="891826"/>
                        <a:pt x="192977" y="968502"/>
                        <a:pt x="194977" y="1055656"/>
                      </a:cubicBezTo>
                      <a:cubicBezTo>
                        <a:pt x="195263" y="1060799"/>
                        <a:pt x="197263" y="1063466"/>
                        <a:pt x="199263" y="1065371"/>
                      </a:cubicBezTo>
                      <a:cubicBezTo>
                        <a:pt x="201835" y="1067848"/>
                        <a:pt x="204502" y="1068991"/>
                        <a:pt x="208121" y="1069086"/>
                      </a:cubicBezTo>
                      <a:cubicBezTo>
                        <a:pt x="213455" y="1068705"/>
                        <a:pt x="216027" y="1066705"/>
                        <a:pt x="217932" y="1064800"/>
                      </a:cubicBezTo>
                      <a:cubicBezTo>
                        <a:pt x="219742" y="1062895"/>
                        <a:pt x="221647" y="1060228"/>
                        <a:pt x="221647" y="1054608"/>
                      </a:cubicBezTo>
                      <a:cubicBezTo>
                        <a:pt x="219646" y="967264"/>
                        <a:pt x="218599" y="890683"/>
                        <a:pt x="218599" y="827723"/>
                      </a:cubicBezTo>
                      <a:cubicBezTo>
                        <a:pt x="218599" y="735616"/>
                        <a:pt x="220980" y="644081"/>
                        <a:pt x="225552" y="555593"/>
                      </a:cubicBezTo>
                      <a:lnTo>
                        <a:pt x="225743" y="552641"/>
                      </a:lnTo>
                      <a:lnTo>
                        <a:pt x="226600" y="549878"/>
                      </a:lnTo>
                      <a:cubicBezTo>
                        <a:pt x="293561" y="341281"/>
                        <a:pt x="344900" y="177070"/>
                        <a:pt x="379286" y="61722"/>
                      </a:cubicBezTo>
                      <a:cubicBezTo>
                        <a:pt x="379762" y="60293"/>
                        <a:pt x="379857" y="59246"/>
                        <a:pt x="379857" y="58103"/>
                      </a:cubicBezTo>
                      <a:cubicBezTo>
                        <a:pt x="379857" y="56007"/>
                        <a:pt x="379381" y="54388"/>
                        <a:pt x="378428" y="52768"/>
                      </a:cubicBezTo>
                      <a:lnTo>
                        <a:pt x="377857" y="51721"/>
                      </a:lnTo>
                      <a:cubicBezTo>
                        <a:pt x="376619" y="49340"/>
                        <a:pt x="374904" y="47530"/>
                        <a:pt x="370808" y="46292"/>
                      </a:cubicBezTo>
                      <a:lnTo>
                        <a:pt x="364236" y="45244"/>
                      </a:lnTo>
                      <a:cubicBezTo>
                        <a:pt x="362712" y="45434"/>
                        <a:pt x="361093" y="46006"/>
                        <a:pt x="359283" y="47054"/>
                      </a:cubicBezTo>
                      <a:cubicBezTo>
                        <a:pt x="356235" y="48768"/>
                        <a:pt x="354235" y="51245"/>
                        <a:pt x="352901" y="55245"/>
                      </a:cubicBezTo>
                      <a:cubicBezTo>
                        <a:pt x="326327" y="145542"/>
                        <a:pt x="286321" y="275082"/>
                        <a:pt x="234125" y="439293"/>
                      </a:cubicBezTo>
                      <a:lnTo>
                        <a:pt x="212693" y="506635"/>
                      </a:lnTo>
                      <a:lnTo>
                        <a:pt x="191071" y="439293"/>
                      </a:lnTo>
                      <a:cubicBezTo>
                        <a:pt x="137827" y="273368"/>
                        <a:pt x="97727" y="143828"/>
                        <a:pt x="72009" y="54292"/>
                      </a:cubicBezTo>
                      <a:cubicBezTo>
                        <a:pt x="71056" y="51530"/>
                        <a:pt x="69532" y="49149"/>
                        <a:pt x="67723" y="48101"/>
                      </a:cubicBezTo>
                      <a:cubicBezTo>
                        <a:pt x="64294" y="46196"/>
                        <a:pt x="61246" y="45149"/>
                        <a:pt x="58960" y="45149"/>
                      </a:cubicBezTo>
                      <a:cubicBezTo>
                        <a:pt x="57626" y="45149"/>
                        <a:pt x="56197" y="45244"/>
                        <a:pt x="54769" y="4543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51" name="Google Shape;851;p27"/>
              <p:cNvGrpSpPr/>
              <p:nvPr/>
            </p:nvGrpSpPr>
            <p:grpSpPr>
              <a:xfrm>
                <a:off x="4343404" y="3317121"/>
                <a:ext cx="3501152" cy="1225048"/>
                <a:chOff x="4343404" y="3317121"/>
                <a:chExt cx="3501152" cy="1225048"/>
              </a:xfrm>
            </p:grpSpPr>
            <p:sp>
              <p:nvSpPr>
                <p:cNvPr id="852" name="Google Shape;852;p27"/>
                <p:cNvSpPr/>
                <p:nvPr/>
              </p:nvSpPr>
              <p:spPr>
                <a:xfrm>
                  <a:off x="4343404" y="3317121"/>
                  <a:ext cx="542193" cy="1127348"/>
                </a:xfrm>
                <a:custGeom>
                  <a:avLst/>
                  <a:gdLst/>
                  <a:ahLst/>
                  <a:cxnLst/>
                  <a:rect l="l" t="t" r="r" b="b"/>
                  <a:pathLst>
                    <a:path w="542193" h="1127348" extrusionOk="0">
                      <a:moveTo>
                        <a:pt x="412523" y="551552"/>
                      </a:moveTo>
                      <a:cubicBezTo>
                        <a:pt x="436240" y="527835"/>
                        <a:pt x="483675" y="482020"/>
                        <a:pt x="521584" y="497831"/>
                      </a:cubicBezTo>
                      <a:cubicBezTo>
                        <a:pt x="597499" y="527835"/>
                        <a:pt x="441003" y="652708"/>
                        <a:pt x="417286" y="676425"/>
                      </a:cubicBezTo>
                      <a:cubicBezTo>
                        <a:pt x="399855" y="693856"/>
                        <a:pt x="387282" y="712811"/>
                        <a:pt x="369851" y="734909"/>
                      </a:cubicBezTo>
                      <a:cubicBezTo>
                        <a:pt x="366708" y="739671"/>
                        <a:pt x="426715" y="820253"/>
                        <a:pt x="431478" y="828158"/>
                      </a:cubicBezTo>
                      <a:cubicBezTo>
                        <a:pt x="453576" y="864544"/>
                        <a:pt x="469387" y="905597"/>
                        <a:pt x="463101" y="948269"/>
                      </a:cubicBezTo>
                      <a:cubicBezTo>
                        <a:pt x="455195" y="990941"/>
                        <a:pt x="425191" y="1027326"/>
                        <a:pt x="396712" y="1058949"/>
                      </a:cubicBezTo>
                      <a:cubicBezTo>
                        <a:pt x="324036" y="1136387"/>
                        <a:pt x="178589" y="1158581"/>
                        <a:pt x="104294" y="1069998"/>
                      </a:cubicBezTo>
                      <a:cubicBezTo>
                        <a:pt x="33142" y="984654"/>
                        <a:pt x="107437" y="869211"/>
                        <a:pt x="158015" y="798155"/>
                      </a:cubicBezTo>
                      <a:cubicBezTo>
                        <a:pt x="162778" y="791868"/>
                        <a:pt x="164302" y="779200"/>
                        <a:pt x="161158" y="772818"/>
                      </a:cubicBezTo>
                      <a:cubicBezTo>
                        <a:pt x="64765" y="611655"/>
                        <a:pt x="-52297" y="422012"/>
                        <a:pt x="25237" y="227512"/>
                      </a:cubicBezTo>
                      <a:cubicBezTo>
                        <a:pt x="61622" y="135881"/>
                        <a:pt x="178589" y="-96529"/>
                        <a:pt x="412523" y="44156"/>
                      </a:cubicBezTo>
                      <a:cubicBezTo>
                        <a:pt x="445670" y="64730"/>
                        <a:pt x="464720" y="91590"/>
                        <a:pt x="469387" y="129500"/>
                      </a:cubicBezTo>
                      <a:cubicBezTo>
                        <a:pt x="475674" y="178458"/>
                        <a:pt x="469387" y="257516"/>
                        <a:pt x="448813" y="301807"/>
                      </a:cubicBezTo>
                      <a:cubicBezTo>
                        <a:pt x="431383" y="336573"/>
                        <a:pt x="421953" y="376102"/>
                        <a:pt x="396616" y="407725"/>
                      </a:cubicBezTo>
                      <a:cubicBezTo>
                        <a:pt x="371280" y="440967"/>
                        <a:pt x="316035" y="453540"/>
                        <a:pt x="281269" y="418774"/>
                      </a:cubicBezTo>
                      <a:cubicBezTo>
                        <a:pt x="270220" y="406106"/>
                        <a:pt x="271744" y="395057"/>
                        <a:pt x="281269" y="387151"/>
                      </a:cubicBezTo>
                      <a:cubicBezTo>
                        <a:pt x="331846" y="352385"/>
                        <a:pt x="357183" y="282852"/>
                        <a:pt x="363469" y="224369"/>
                      </a:cubicBezTo>
                      <a:cubicBezTo>
                        <a:pt x="368232" y="187983"/>
                        <a:pt x="368232" y="110545"/>
                        <a:pt x="319178" y="99496"/>
                      </a:cubicBezTo>
                      <a:cubicBezTo>
                        <a:pt x="241740" y="83684"/>
                        <a:pt x="206974" y="194365"/>
                        <a:pt x="191162" y="248086"/>
                      </a:cubicBezTo>
                      <a:cubicBezTo>
                        <a:pt x="162682" y="347717"/>
                        <a:pt x="181637" y="428299"/>
                        <a:pt x="227548" y="518405"/>
                      </a:cubicBezTo>
                      <a:cubicBezTo>
                        <a:pt x="249646" y="564221"/>
                        <a:pt x="274982" y="608512"/>
                        <a:pt x="301843" y="651184"/>
                      </a:cubicBezTo>
                      <a:cubicBezTo>
                        <a:pt x="339752" y="617942"/>
                        <a:pt x="376138" y="584795"/>
                        <a:pt x="412523" y="551552"/>
                      </a:cubicBezTo>
                      <a:close/>
                      <a:moveTo>
                        <a:pt x="186400" y="1025802"/>
                      </a:moveTo>
                      <a:cubicBezTo>
                        <a:pt x="219547" y="1052663"/>
                        <a:pt x="243264" y="1021040"/>
                        <a:pt x="249646" y="989417"/>
                      </a:cubicBezTo>
                      <a:cubicBezTo>
                        <a:pt x="252789" y="970462"/>
                        <a:pt x="249646" y="953031"/>
                        <a:pt x="244883" y="935696"/>
                      </a:cubicBezTo>
                      <a:cubicBezTo>
                        <a:pt x="243264" y="926171"/>
                        <a:pt x="214879" y="874069"/>
                        <a:pt x="216403" y="869306"/>
                      </a:cubicBezTo>
                      <a:cubicBezTo>
                        <a:pt x="197449" y="900929"/>
                        <a:pt x="156301" y="960937"/>
                        <a:pt x="170588" y="1003704"/>
                      </a:cubicBezTo>
                      <a:cubicBezTo>
                        <a:pt x="173827" y="1011610"/>
                        <a:pt x="178494" y="1019516"/>
                        <a:pt x="186400" y="1025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27"/>
                <p:cNvSpPr/>
                <p:nvPr/>
              </p:nvSpPr>
              <p:spPr>
                <a:xfrm>
                  <a:off x="4896174" y="3716101"/>
                  <a:ext cx="591137" cy="718220"/>
                </a:xfrm>
                <a:custGeom>
                  <a:avLst/>
                  <a:gdLst/>
                  <a:ahLst/>
                  <a:cxnLst/>
                  <a:rect l="l" t="t" r="r" b="b"/>
                  <a:pathLst>
                    <a:path w="591137" h="718220" extrusionOk="0">
                      <a:moveTo>
                        <a:pt x="215417" y="539859"/>
                      </a:moveTo>
                      <a:cubicBezTo>
                        <a:pt x="188556" y="573101"/>
                        <a:pt x="158553" y="628346"/>
                        <a:pt x="107880" y="620440"/>
                      </a:cubicBezTo>
                      <a:cubicBezTo>
                        <a:pt x="66827" y="615678"/>
                        <a:pt x="38347" y="571482"/>
                        <a:pt x="22536" y="538239"/>
                      </a:cubicBezTo>
                      <a:cubicBezTo>
                        <a:pt x="-15374" y="456039"/>
                        <a:pt x="3581" y="350121"/>
                        <a:pt x="14630" y="264777"/>
                      </a:cubicBezTo>
                      <a:cubicBezTo>
                        <a:pt x="22536" y="198387"/>
                        <a:pt x="43110" y="135141"/>
                        <a:pt x="54159" y="70371"/>
                      </a:cubicBezTo>
                      <a:cubicBezTo>
                        <a:pt x="57302" y="51417"/>
                        <a:pt x="90544" y="40368"/>
                        <a:pt x="114261" y="51417"/>
                      </a:cubicBezTo>
                      <a:cubicBezTo>
                        <a:pt x="202749" y="94089"/>
                        <a:pt x="180651" y="203150"/>
                        <a:pt x="172745" y="283731"/>
                      </a:cubicBezTo>
                      <a:cubicBezTo>
                        <a:pt x="169602" y="321641"/>
                        <a:pt x="161696" y="361170"/>
                        <a:pt x="156933" y="399174"/>
                      </a:cubicBezTo>
                      <a:cubicBezTo>
                        <a:pt x="155314" y="418129"/>
                        <a:pt x="153790" y="435560"/>
                        <a:pt x="153790" y="452895"/>
                      </a:cubicBezTo>
                      <a:cubicBezTo>
                        <a:pt x="153790" y="460801"/>
                        <a:pt x="160077" y="492424"/>
                        <a:pt x="156933" y="497187"/>
                      </a:cubicBezTo>
                      <a:cubicBezTo>
                        <a:pt x="163220" y="487662"/>
                        <a:pt x="172745" y="479756"/>
                        <a:pt x="175888" y="470326"/>
                      </a:cubicBezTo>
                      <a:cubicBezTo>
                        <a:pt x="194843" y="414986"/>
                        <a:pt x="215417" y="359646"/>
                        <a:pt x="228085" y="302781"/>
                      </a:cubicBezTo>
                      <a:cubicBezTo>
                        <a:pt x="243897" y="234773"/>
                        <a:pt x="250183" y="163716"/>
                        <a:pt x="262851" y="94089"/>
                      </a:cubicBezTo>
                      <a:cubicBezTo>
                        <a:pt x="269138" y="48273"/>
                        <a:pt x="297618" y="-27641"/>
                        <a:pt x="357720" y="10269"/>
                      </a:cubicBezTo>
                      <a:cubicBezTo>
                        <a:pt x="402012" y="40272"/>
                        <a:pt x="417823" y="92469"/>
                        <a:pt x="409917" y="143047"/>
                      </a:cubicBezTo>
                      <a:cubicBezTo>
                        <a:pt x="402012" y="199911"/>
                        <a:pt x="386200" y="256871"/>
                        <a:pt x="378294" y="315354"/>
                      </a:cubicBezTo>
                      <a:cubicBezTo>
                        <a:pt x="372008" y="373838"/>
                        <a:pt x="360864" y="430797"/>
                        <a:pt x="356196" y="489186"/>
                      </a:cubicBezTo>
                      <a:cubicBezTo>
                        <a:pt x="353053" y="549288"/>
                        <a:pt x="367245" y="596723"/>
                        <a:pt x="402012" y="644062"/>
                      </a:cubicBezTo>
                      <a:cubicBezTo>
                        <a:pt x="441540" y="610915"/>
                        <a:pt x="528504" y="331071"/>
                        <a:pt x="566413" y="285255"/>
                      </a:cubicBezTo>
                      <a:cubicBezTo>
                        <a:pt x="601179" y="299448"/>
                        <a:pt x="598036" y="332690"/>
                        <a:pt x="564794" y="414891"/>
                      </a:cubicBezTo>
                      <a:cubicBezTo>
                        <a:pt x="544220" y="465468"/>
                        <a:pt x="484212" y="637776"/>
                        <a:pt x="460495" y="669399"/>
                      </a:cubicBezTo>
                      <a:cubicBezTo>
                        <a:pt x="427253" y="715214"/>
                        <a:pt x="370389" y="734169"/>
                        <a:pt x="319811" y="702641"/>
                      </a:cubicBezTo>
                      <a:cubicBezTo>
                        <a:pt x="291331" y="685210"/>
                        <a:pt x="272376" y="658350"/>
                        <a:pt x="256565" y="628346"/>
                      </a:cubicBezTo>
                      <a:cubicBezTo>
                        <a:pt x="253422" y="620440"/>
                        <a:pt x="221799" y="538239"/>
                        <a:pt x="220179" y="538239"/>
                      </a:cubicBezTo>
                      <a:cubicBezTo>
                        <a:pt x="223227" y="538335"/>
                        <a:pt x="216941" y="538335"/>
                        <a:pt x="215417" y="5398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27"/>
                <p:cNvSpPr/>
                <p:nvPr/>
              </p:nvSpPr>
              <p:spPr>
                <a:xfrm>
                  <a:off x="5434576" y="3645958"/>
                  <a:ext cx="845351" cy="896211"/>
                </a:xfrm>
                <a:custGeom>
                  <a:avLst/>
                  <a:gdLst/>
                  <a:ahLst/>
                  <a:cxnLst/>
                  <a:rect l="l" t="t" r="r" b="b"/>
                  <a:pathLst>
                    <a:path w="845351" h="896211" extrusionOk="0">
                      <a:moveTo>
                        <a:pt x="446826" y="259101"/>
                      </a:moveTo>
                      <a:cubicBezTo>
                        <a:pt x="434157" y="312822"/>
                        <a:pt x="424728" y="369782"/>
                        <a:pt x="413583" y="425122"/>
                      </a:cubicBezTo>
                      <a:cubicBezTo>
                        <a:pt x="396153" y="519991"/>
                        <a:pt x="377198" y="616384"/>
                        <a:pt x="374055" y="714396"/>
                      </a:cubicBezTo>
                      <a:cubicBezTo>
                        <a:pt x="372436" y="758688"/>
                        <a:pt x="363006" y="804503"/>
                        <a:pt x="355100" y="850318"/>
                      </a:cubicBezTo>
                      <a:cubicBezTo>
                        <a:pt x="351957" y="874035"/>
                        <a:pt x="333002" y="897753"/>
                        <a:pt x="314047" y="896134"/>
                      </a:cubicBezTo>
                      <a:cubicBezTo>
                        <a:pt x="285567" y="894514"/>
                        <a:pt x="253945" y="888228"/>
                        <a:pt x="238133" y="855081"/>
                      </a:cubicBezTo>
                      <a:cubicBezTo>
                        <a:pt x="219178" y="810789"/>
                        <a:pt x="214416" y="768117"/>
                        <a:pt x="220702" y="720683"/>
                      </a:cubicBezTo>
                      <a:cubicBezTo>
                        <a:pt x="226989" y="676392"/>
                        <a:pt x="222321" y="629053"/>
                        <a:pt x="223845"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0" y="254339"/>
                        <a:pt x="208034" y="285962"/>
                      </a:cubicBezTo>
                      <a:cubicBezTo>
                        <a:pt x="193842" y="341302"/>
                        <a:pt x="182698" y="398167"/>
                        <a:pt x="171649" y="453507"/>
                      </a:cubicBezTo>
                      <a:cubicBezTo>
                        <a:pt x="168505" y="474081"/>
                        <a:pt x="168505" y="494655"/>
                        <a:pt x="166886" y="515134"/>
                      </a:cubicBezTo>
                      <a:cubicBezTo>
                        <a:pt x="163743" y="551519"/>
                        <a:pt x="157361" y="589429"/>
                        <a:pt x="154218" y="625814"/>
                      </a:cubicBezTo>
                      <a:cubicBezTo>
                        <a:pt x="151074" y="670105"/>
                        <a:pt x="152599" y="714301"/>
                        <a:pt x="133644" y="756973"/>
                      </a:cubicBezTo>
                      <a:cubicBezTo>
                        <a:pt x="124119" y="779071"/>
                        <a:pt x="113070" y="798121"/>
                        <a:pt x="92591" y="798121"/>
                      </a:cubicBezTo>
                      <a:cubicBezTo>
                        <a:pt x="5628" y="794978"/>
                        <a:pt x="4104" y="687441"/>
                        <a:pt x="2484" y="624290"/>
                      </a:cubicBezTo>
                      <a:cubicBezTo>
                        <a:pt x="-3802" y="486749"/>
                        <a:pt x="865" y="350827"/>
                        <a:pt x="27821" y="214905"/>
                      </a:cubicBezTo>
                      <a:cubicBezTo>
                        <a:pt x="30964" y="197475"/>
                        <a:pt x="34107" y="161184"/>
                        <a:pt x="53157" y="153279"/>
                      </a:cubicBezTo>
                      <a:cubicBezTo>
                        <a:pt x="75255" y="143754"/>
                        <a:pt x="95830" y="167471"/>
                        <a:pt x="105355" y="183283"/>
                      </a:cubicBezTo>
                      <a:cubicBezTo>
                        <a:pt x="111641" y="199094"/>
                        <a:pt x="138597" y="257578"/>
                        <a:pt x="133834" y="271770"/>
                      </a:cubicBezTo>
                      <a:cubicBezTo>
                        <a:pt x="140121" y="249672"/>
                        <a:pt x="148027" y="221192"/>
                        <a:pt x="160695" y="194331"/>
                      </a:cubicBezTo>
                      <a:cubicBezTo>
                        <a:pt x="174887" y="157946"/>
                        <a:pt x="195461" y="91557"/>
                        <a:pt x="241276" y="90033"/>
                      </a:cubicBezTo>
                      <a:cubicBezTo>
                        <a:pt x="296616" y="88413"/>
                        <a:pt x="318715" y="148516"/>
                        <a:pt x="339288" y="188045"/>
                      </a:cubicBezTo>
                      <a:cubicBezTo>
                        <a:pt x="347194" y="200713"/>
                        <a:pt x="350337" y="214905"/>
                        <a:pt x="355100" y="225954"/>
                      </a:cubicBezTo>
                      <a:cubicBezTo>
                        <a:pt x="348813" y="211762"/>
                        <a:pt x="393010" y="142134"/>
                        <a:pt x="399391" y="127942"/>
                      </a:cubicBezTo>
                      <a:cubicBezTo>
                        <a:pt x="413583" y="99462"/>
                        <a:pt x="424728" y="67839"/>
                        <a:pt x="445207" y="42598"/>
                      </a:cubicBezTo>
                      <a:cubicBezTo>
                        <a:pt x="481592" y="-3217"/>
                        <a:pt x="536837" y="-12742"/>
                        <a:pt x="587510" y="17262"/>
                      </a:cubicBezTo>
                      <a:cubicBezTo>
                        <a:pt x="661805" y="59934"/>
                        <a:pt x="661805" y="181663"/>
                        <a:pt x="658662" y="254339"/>
                      </a:cubicBezTo>
                      <a:cubicBezTo>
                        <a:pt x="653899" y="361876"/>
                        <a:pt x="639707" y="467699"/>
                        <a:pt x="638088" y="573617"/>
                      </a:cubicBezTo>
                      <a:cubicBezTo>
                        <a:pt x="636469" y="649531"/>
                        <a:pt x="623895"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20015" y="413978"/>
                      </a:cubicBezTo>
                      <a:cubicBezTo>
                        <a:pt x="821635" y="409216"/>
                        <a:pt x="831064" y="402929"/>
                        <a:pt x="832683" y="404453"/>
                      </a:cubicBezTo>
                      <a:cubicBezTo>
                        <a:pt x="838970" y="407596"/>
                        <a:pt x="845352" y="413978"/>
                        <a:pt x="845352" y="418645"/>
                      </a:cubicBezTo>
                      <a:cubicBezTo>
                        <a:pt x="842208" y="505609"/>
                        <a:pt x="812110" y="589333"/>
                        <a:pt x="793155" y="674677"/>
                      </a:cubicBezTo>
                      <a:cubicBezTo>
                        <a:pt x="780487" y="734780"/>
                        <a:pt x="763151" y="801169"/>
                        <a:pt x="718860" y="846984"/>
                      </a:cubicBezTo>
                      <a:cubicBezTo>
                        <a:pt x="639802" y="933948"/>
                        <a:pt x="527598" y="864415"/>
                        <a:pt x="488069" y="775833"/>
                      </a:cubicBezTo>
                      <a:cubicBezTo>
                        <a:pt x="459589" y="709443"/>
                        <a:pt x="467495" y="633529"/>
                        <a:pt x="467495" y="563997"/>
                      </a:cubicBezTo>
                      <a:cubicBezTo>
                        <a:pt x="467495" y="450173"/>
                        <a:pt x="472257" y="336349"/>
                        <a:pt x="478544" y="222525"/>
                      </a:cubicBezTo>
                      <a:cubicBezTo>
                        <a:pt x="480163" y="201951"/>
                        <a:pt x="483307" y="179854"/>
                        <a:pt x="486450" y="157755"/>
                      </a:cubicBezTo>
                      <a:cubicBezTo>
                        <a:pt x="483307" y="157755"/>
                        <a:pt x="480163" y="157755"/>
                        <a:pt x="476925" y="157755"/>
                      </a:cubicBezTo>
                      <a:cubicBezTo>
                        <a:pt x="467304" y="191093"/>
                        <a:pt x="454732" y="224335"/>
                        <a:pt x="446826"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27"/>
                <p:cNvSpPr/>
                <p:nvPr/>
              </p:nvSpPr>
              <p:spPr>
                <a:xfrm>
                  <a:off x="6266581" y="3629573"/>
                  <a:ext cx="845256" cy="896211"/>
                </a:xfrm>
                <a:custGeom>
                  <a:avLst/>
                  <a:gdLst/>
                  <a:ahLst/>
                  <a:cxnLst/>
                  <a:rect l="l" t="t" r="r" b="b"/>
                  <a:pathLst>
                    <a:path w="845256" h="896211" extrusionOk="0">
                      <a:moveTo>
                        <a:pt x="446921" y="259101"/>
                      </a:moveTo>
                      <a:cubicBezTo>
                        <a:pt x="434253" y="312822"/>
                        <a:pt x="424823" y="369782"/>
                        <a:pt x="413679" y="425122"/>
                      </a:cubicBezTo>
                      <a:cubicBezTo>
                        <a:pt x="396248" y="519991"/>
                        <a:pt x="377293" y="616384"/>
                        <a:pt x="374150" y="714396"/>
                      </a:cubicBezTo>
                      <a:cubicBezTo>
                        <a:pt x="372531" y="758688"/>
                        <a:pt x="363101" y="804503"/>
                        <a:pt x="355195" y="850318"/>
                      </a:cubicBezTo>
                      <a:cubicBezTo>
                        <a:pt x="352052" y="874035"/>
                        <a:pt x="333097" y="897753"/>
                        <a:pt x="314047" y="896134"/>
                      </a:cubicBezTo>
                      <a:cubicBezTo>
                        <a:pt x="285568" y="894514"/>
                        <a:pt x="253945" y="888228"/>
                        <a:pt x="238133" y="855081"/>
                      </a:cubicBezTo>
                      <a:cubicBezTo>
                        <a:pt x="219178" y="810789"/>
                        <a:pt x="214416" y="768117"/>
                        <a:pt x="220702" y="720683"/>
                      </a:cubicBezTo>
                      <a:cubicBezTo>
                        <a:pt x="226989" y="676392"/>
                        <a:pt x="222322" y="629053"/>
                        <a:pt x="223846" y="583142"/>
                      </a:cubicBezTo>
                      <a:cubicBezTo>
                        <a:pt x="225465" y="515134"/>
                        <a:pt x="225465" y="447220"/>
                        <a:pt x="228608" y="379212"/>
                      </a:cubicBezTo>
                      <a:cubicBezTo>
                        <a:pt x="231751" y="323871"/>
                        <a:pt x="239657" y="270150"/>
                        <a:pt x="244420" y="214810"/>
                      </a:cubicBezTo>
                      <a:cubicBezTo>
                        <a:pt x="244420" y="208524"/>
                        <a:pt x="244420" y="202142"/>
                        <a:pt x="244420" y="195855"/>
                      </a:cubicBezTo>
                      <a:cubicBezTo>
                        <a:pt x="241276" y="194236"/>
                        <a:pt x="238133" y="194236"/>
                        <a:pt x="234895" y="192712"/>
                      </a:cubicBezTo>
                      <a:cubicBezTo>
                        <a:pt x="225370" y="224335"/>
                        <a:pt x="214321" y="254339"/>
                        <a:pt x="208034" y="285962"/>
                      </a:cubicBezTo>
                      <a:cubicBezTo>
                        <a:pt x="193842" y="341302"/>
                        <a:pt x="182793" y="398167"/>
                        <a:pt x="171649" y="453507"/>
                      </a:cubicBezTo>
                      <a:cubicBezTo>
                        <a:pt x="168505" y="474081"/>
                        <a:pt x="168505" y="494655"/>
                        <a:pt x="166886" y="515134"/>
                      </a:cubicBezTo>
                      <a:cubicBezTo>
                        <a:pt x="163743" y="551519"/>
                        <a:pt x="157361" y="589429"/>
                        <a:pt x="154218" y="625814"/>
                      </a:cubicBezTo>
                      <a:cubicBezTo>
                        <a:pt x="151075" y="670105"/>
                        <a:pt x="152599" y="714301"/>
                        <a:pt x="133644" y="756973"/>
                      </a:cubicBezTo>
                      <a:cubicBezTo>
                        <a:pt x="124119" y="779071"/>
                        <a:pt x="113070" y="798121"/>
                        <a:pt x="92591" y="798121"/>
                      </a:cubicBezTo>
                      <a:cubicBezTo>
                        <a:pt x="5628" y="794978"/>
                        <a:pt x="4104" y="687441"/>
                        <a:pt x="2485" y="624290"/>
                      </a:cubicBezTo>
                      <a:cubicBezTo>
                        <a:pt x="-3802" y="486749"/>
                        <a:pt x="865" y="350827"/>
                        <a:pt x="27821" y="214905"/>
                      </a:cubicBezTo>
                      <a:cubicBezTo>
                        <a:pt x="30964" y="197475"/>
                        <a:pt x="34108" y="161184"/>
                        <a:pt x="53158" y="153279"/>
                      </a:cubicBezTo>
                      <a:cubicBezTo>
                        <a:pt x="75256" y="143754"/>
                        <a:pt x="95830" y="167471"/>
                        <a:pt x="105355" y="183283"/>
                      </a:cubicBezTo>
                      <a:cubicBezTo>
                        <a:pt x="111641" y="199094"/>
                        <a:pt x="138502" y="257578"/>
                        <a:pt x="133834" y="271770"/>
                      </a:cubicBezTo>
                      <a:cubicBezTo>
                        <a:pt x="140121" y="249672"/>
                        <a:pt x="148027" y="221192"/>
                        <a:pt x="160695" y="194331"/>
                      </a:cubicBezTo>
                      <a:cubicBezTo>
                        <a:pt x="174887" y="157946"/>
                        <a:pt x="195461" y="91557"/>
                        <a:pt x="241276" y="90033"/>
                      </a:cubicBezTo>
                      <a:cubicBezTo>
                        <a:pt x="296617" y="88413"/>
                        <a:pt x="318714" y="148516"/>
                        <a:pt x="339289" y="188045"/>
                      </a:cubicBezTo>
                      <a:cubicBezTo>
                        <a:pt x="347194" y="200713"/>
                        <a:pt x="350338" y="214905"/>
                        <a:pt x="355100" y="225954"/>
                      </a:cubicBezTo>
                      <a:cubicBezTo>
                        <a:pt x="348814" y="211762"/>
                        <a:pt x="393010" y="142134"/>
                        <a:pt x="399391" y="127942"/>
                      </a:cubicBezTo>
                      <a:cubicBezTo>
                        <a:pt x="413584" y="99462"/>
                        <a:pt x="424728" y="67839"/>
                        <a:pt x="445206" y="42598"/>
                      </a:cubicBezTo>
                      <a:cubicBezTo>
                        <a:pt x="481592" y="-3217"/>
                        <a:pt x="536932" y="-12742"/>
                        <a:pt x="587510" y="17262"/>
                      </a:cubicBezTo>
                      <a:cubicBezTo>
                        <a:pt x="661805" y="59934"/>
                        <a:pt x="661805" y="181663"/>
                        <a:pt x="658662" y="254339"/>
                      </a:cubicBezTo>
                      <a:cubicBezTo>
                        <a:pt x="653899" y="361876"/>
                        <a:pt x="639707" y="467699"/>
                        <a:pt x="638088" y="573617"/>
                      </a:cubicBezTo>
                      <a:cubicBezTo>
                        <a:pt x="636469" y="649531"/>
                        <a:pt x="623896" y="730113"/>
                        <a:pt x="642850" y="804408"/>
                      </a:cubicBezTo>
                      <a:cubicBezTo>
                        <a:pt x="644470" y="809170"/>
                        <a:pt x="679236" y="780691"/>
                        <a:pt x="682379" y="777547"/>
                      </a:cubicBezTo>
                      <a:cubicBezTo>
                        <a:pt x="696571" y="761736"/>
                        <a:pt x="704477" y="742781"/>
                        <a:pt x="710859" y="723826"/>
                      </a:cubicBezTo>
                      <a:cubicBezTo>
                        <a:pt x="736195" y="652675"/>
                        <a:pt x="755150" y="578380"/>
                        <a:pt x="778867" y="507228"/>
                      </a:cubicBezTo>
                      <a:cubicBezTo>
                        <a:pt x="789916" y="475605"/>
                        <a:pt x="805728" y="443982"/>
                        <a:pt x="819920" y="413978"/>
                      </a:cubicBezTo>
                      <a:cubicBezTo>
                        <a:pt x="821539" y="409216"/>
                        <a:pt x="830969" y="402929"/>
                        <a:pt x="832588" y="404453"/>
                      </a:cubicBezTo>
                      <a:cubicBezTo>
                        <a:pt x="838875" y="407596"/>
                        <a:pt x="845257" y="413978"/>
                        <a:pt x="845257" y="418645"/>
                      </a:cubicBezTo>
                      <a:cubicBezTo>
                        <a:pt x="842113" y="505609"/>
                        <a:pt x="812110" y="589333"/>
                        <a:pt x="793060" y="674677"/>
                      </a:cubicBezTo>
                      <a:cubicBezTo>
                        <a:pt x="780391" y="734780"/>
                        <a:pt x="763056" y="801169"/>
                        <a:pt x="718765" y="846984"/>
                      </a:cubicBezTo>
                      <a:cubicBezTo>
                        <a:pt x="639707" y="933948"/>
                        <a:pt x="527503" y="864415"/>
                        <a:pt x="487974" y="775833"/>
                      </a:cubicBezTo>
                      <a:cubicBezTo>
                        <a:pt x="459494" y="709443"/>
                        <a:pt x="467400" y="633529"/>
                        <a:pt x="467400" y="563997"/>
                      </a:cubicBezTo>
                      <a:cubicBezTo>
                        <a:pt x="467400" y="450173"/>
                        <a:pt x="472162" y="336349"/>
                        <a:pt x="478449" y="222525"/>
                      </a:cubicBezTo>
                      <a:cubicBezTo>
                        <a:pt x="480068" y="201951"/>
                        <a:pt x="483211" y="179854"/>
                        <a:pt x="486355" y="157755"/>
                      </a:cubicBezTo>
                      <a:cubicBezTo>
                        <a:pt x="483211" y="157755"/>
                        <a:pt x="480068" y="157755"/>
                        <a:pt x="476830" y="157755"/>
                      </a:cubicBezTo>
                      <a:cubicBezTo>
                        <a:pt x="467400" y="191093"/>
                        <a:pt x="454827" y="224335"/>
                        <a:pt x="446921" y="2591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27"/>
                <p:cNvSpPr/>
                <p:nvPr/>
              </p:nvSpPr>
              <p:spPr>
                <a:xfrm>
                  <a:off x="7042466" y="3777899"/>
                  <a:ext cx="508191" cy="599895"/>
                </a:xfrm>
                <a:custGeom>
                  <a:avLst/>
                  <a:gdLst/>
                  <a:ahLst/>
                  <a:cxnLst/>
                  <a:rect l="l" t="t" r="r" b="b"/>
                  <a:pathLst>
                    <a:path w="508191" h="599895" extrusionOk="0">
                      <a:moveTo>
                        <a:pt x="508191" y="270987"/>
                      </a:moveTo>
                      <a:cubicBezTo>
                        <a:pt x="481331" y="321565"/>
                        <a:pt x="452851" y="370619"/>
                        <a:pt x="424372" y="419577"/>
                      </a:cubicBezTo>
                      <a:cubicBezTo>
                        <a:pt x="395892" y="467012"/>
                        <a:pt x="365888" y="515970"/>
                        <a:pt x="320073" y="549212"/>
                      </a:cubicBezTo>
                      <a:cubicBezTo>
                        <a:pt x="266352" y="587122"/>
                        <a:pt x="201486" y="615602"/>
                        <a:pt x="136716" y="590265"/>
                      </a:cubicBezTo>
                      <a:cubicBezTo>
                        <a:pt x="-5587" y="538068"/>
                        <a:pt x="-10254" y="394241"/>
                        <a:pt x="7081" y="264605"/>
                      </a:cubicBezTo>
                      <a:cubicBezTo>
                        <a:pt x="21273" y="146019"/>
                        <a:pt x="63945" y="10097"/>
                        <a:pt x="204630" y="668"/>
                      </a:cubicBezTo>
                      <a:cubicBezTo>
                        <a:pt x="261494" y="-4095"/>
                        <a:pt x="296260" y="16479"/>
                        <a:pt x="323216" y="67057"/>
                      </a:cubicBezTo>
                      <a:cubicBezTo>
                        <a:pt x="357982" y="131827"/>
                        <a:pt x="345314" y="191930"/>
                        <a:pt x="318453" y="255176"/>
                      </a:cubicBezTo>
                      <a:cubicBezTo>
                        <a:pt x="286831" y="331090"/>
                        <a:pt x="231490" y="383192"/>
                        <a:pt x="177769" y="440151"/>
                      </a:cubicBezTo>
                      <a:cubicBezTo>
                        <a:pt x="174626" y="444914"/>
                        <a:pt x="168244" y="448057"/>
                        <a:pt x="163577" y="451200"/>
                      </a:cubicBezTo>
                      <a:cubicBezTo>
                        <a:pt x="158815" y="452819"/>
                        <a:pt x="154052" y="454343"/>
                        <a:pt x="149385" y="455963"/>
                      </a:cubicBezTo>
                      <a:cubicBezTo>
                        <a:pt x="146241" y="490729"/>
                        <a:pt x="171483" y="539783"/>
                        <a:pt x="209487" y="541307"/>
                      </a:cubicBezTo>
                      <a:cubicBezTo>
                        <a:pt x="244254" y="544450"/>
                        <a:pt x="282163" y="512827"/>
                        <a:pt x="305881" y="490729"/>
                      </a:cubicBezTo>
                      <a:cubicBezTo>
                        <a:pt x="370650" y="425959"/>
                        <a:pt x="403893" y="350045"/>
                        <a:pt x="444945" y="270987"/>
                      </a:cubicBezTo>
                      <a:cubicBezTo>
                        <a:pt x="448089" y="270987"/>
                        <a:pt x="492380" y="204598"/>
                        <a:pt x="508191" y="270987"/>
                      </a:cubicBezTo>
                      <a:close/>
                      <a:moveTo>
                        <a:pt x="147765" y="289942"/>
                      </a:moveTo>
                      <a:cubicBezTo>
                        <a:pt x="181008" y="258319"/>
                        <a:pt x="239396" y="147638"/>
                        <a:pt x="231585" y="108205"/>
                      </a:cubicBezTo>
                      <a:cubicBezTo>
                        <a:pt x="176245" y="158783"/>
                        <a:pt x="165196" y="226791"/>
                        <a:pt x="147765" y="2899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27"/>
                <p:cNvSpPr/>
                <p:nvPr/>
              </p:nvSpPr>
              <p:spPr>
                <a:xfrm>
                  <a:off x="7469491" y="3649867"/>
                  <a:ext cx="375065" cy="794740"/>
                </a:xfrm>
                <a:custGeom>
                  <a:avLst/>
                  <a:gdLst/>
                  <a:ahLst/>
                  <a:cxnLst/>
                  <a:rect l="l" t="t" r="r" b="b"/>
                  <a:pathLst>
                    <a:path w="375065" h="794740" extrusionOk="0">
                      <a:moveTo>
                        <a:pt x="207563" y="48118"/>
                      </a:moveTo>
                      <a:cubicBezTo>
                        <a:pt x="224994" y="16495"/>
                        <a:pt x="251854" y="-4079"/>
                        <a:pt x="291383" y="684"/>
                      </a:cubicBezTo>
                      <a:cubicBezTo>
                        <a:pt x="319863" y="5446"/>
                        <a:pt x="341961" y="19639"/>
                        <a:pt x="351486" y="44975"/>
                      </a:cubicBezTo>
                      <a:cubicBezTo>
                        <a:pt x="376822" y="105078"/>
                        <a:pt x="376822" y="172991"/>
                        <a:pt x="373584" y="237856"/>
                      </a:cubicBezTo>
                      <a:cubicBezTo>
                        <a:pt x="371965" y="271099"/>
                        <a:pt x="370441" y="302626"/>
                        <a:pt x="368821" y="335869"/>
                      </a:cubicBezTo>
                      <a:cubicBezTo>
                        <a:pt x="367202" y="362729"/>
                        <a:pt x="373584" y="405401"/>
                        <a:pt x="364059" y="430738"/>
                      </a:cubicBezTo>
                      <a:cubicBezTo>
                        <a:pt x="327673" y="422832"/>
                        <a:pt x="291383" y="414926"/>
                        <a:pt x="269190" y="381779"/>
                      </a:cubicBezTo>
                      <a:cubicBezTo>
                        <a:pt x="258141" y="362824"/>
                        <a:pt x="251759" y="340726"/>
                        <a:pt x="247092" y="320152"/>
                      </a:cubicBezTo>
                      <a:cubicBezTo>
                        <a:pt x="242329" y="298054"/>
                        <a:pt x="221755" y="239571"/>
                        <a:pt x="229661" y="220521"/>
                      </a:cubicBezTo>
                      <a:cubicBezTo>
                        <a:pt x="223375" y="237952"/>
                        <a:pt x="215469" y="250525"/>
                        <a:pt x="212230" y="264812"/>
                      </a:cubicBezTo>
                      <a:cubicBezTo>
                        <a:pt x="193276" y="350156"/>
                        <a:pt x="171082" y="435500"/>
                        <a:pt x="155366" y="520844"/>
                      </a:cubicBezTo>
                      <a:cubicBezTo>
                        <a:pt x="147460" y="560373"/>
                        <a:pt x="150604" y="599902"/>
                        <a:pt x="147460" y="639430"/>
                      </a:cubicBezTo>
                      <a:cubicBezTo>
                        <a:pt x="145841" y="672673"/>
                        <a:pt x="142698" y="704200"/>
                        <a:pt x="136411" y="735823"/>
                      </a:cubicBezTo>
                      <a:cubicBezTo>
                        <a:pt x="130125" y="775352"/>
                        <a:pt x="76309" y="805356"/>
                        <a:pt x="40018" y="791164"/>
                      </a:cubicBezTo>
                      <a:cubicBezTo>
                        <a:pt x="-12179" y="772209"/>
                        <a:pt x="490" y="647336"/>
                        <a:pt x="3633" y="606188"/>
                      </a:cubicBezTo>
                      <a:cubicBezTo>
                        <a:pt x="16301" y="427594"/>
                        <a:pt x="16301" y="255287"/>
                        <a:pt x="51067" y="78217"/>
                      </a:cubicBezTo>
                      <a:cubicBezTo>
                        <a:pt x="52687" y="70312"/>
                        <a:pt x="63736" y="59263"/>
                        <a:pt x="71641" y="57643"/>
                      </a:cubicBezTo>
                      <a:cubicBezTo>
                        <a:pt x="77928" y="56024"/>
                        <a:pt x="90596" y="63930"/>
                        <a:pt x="95359" y="70312"/>
                      </a:cubicBezTo>
                      <a:cubicBezTo>
                        <a:pt x="117457" y="103459"/>
                        <a:pt x="139650" y="135082"/>
                        <a:pt x="133268" y="179373"/>
                      </a:cubicBezTo>
                      <a:cubicBezTo>
                        <a:pt x="131649" y="187279"/>
                        <a:pt x="134887" y="196804"/>
                        <a:pt x="136411" y="207853"/>
                      </a:cubicBezTo>
                      <a:cubicBezTo>
                        <a:pt x="160224" y="152417"/>
                        <a:pt x="182322" y="98696"/>
                        <a:pt x="207563" y="481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nvGrpSpPr>
          <p:cNvPr id="64" name="Google Shape;780;p25">
            <a:extLst>
              <a:ext uri="{FF2B5EF4-FFF2-40B4-BE49-F238E27FC236}">
                <a16:creationId xmlns:a16="http://schemas.microsoft.com/office/drawing/2014/main" id="{9AAD3A0D-D78E-408C-B807-F6F48C06FB05}"/>
              </a:ext>
            </a:extLst>
          </p:cNvPr>
          <p:cNvGrpSpPr/>
          <p:nvPr/>
        </p:nvGrpSpPr>
        <p:grpSpPr>
          <a:xfrm>
            <a:off x="2833512" y="5448531"/>
            <a:ext cx="774676" cy="286226"/>
            <a:chOff x="4019248" y="2181225"/>
            <a:chExt cx="862141" cy="314420"/>
          </a:xfrm>
        </p:grpSpPr>
        <p:grpSp>
          <p:nvGrpSpPr>
            <p:cNvPr id="65" name="Google Shape;781;p25">
              <a:extLst>
                <a:ext uri="{FF2B5EF4-FFF2-40B4-BE49-F238E27FC236}">
                  <a16:creationId xmlns:a16="http://schemas.microsoft.com/office/drawing/2014/main" id="{01EFCBBF-C3F2-40EE-A11C-613DDC4A3D69}"/>
                </a:ext>
              </a:extLst>
            </p:cNvPr>
            <p:cNvGrpSpPr/>
            <p:nvPr/>
          </p:nvGrpSpPr>
          <p:grpSpPr>
            <a:xfrm>
              <a:off x="4019248" y="2181225"/>
              <a:ext cx="862141" cy="314420"/>
              <a:chOff x="4019248" y="2181225"/>
              <a:chExt cx="862141" cy="314420"/>
            </a:xfrm>
          </p:grpSpPr>
          <p:sp>
            <p:nvSpPr>
              <p:cNvPr id="72" name="Google Shape;782;p25">
                <a:extLst>
                  <a:ext uri="{FF2B5EF4-FFF2-40B4-BE49-F238E27FC236}">
                    <a16:creationId xmlns:a16="http://schemas.microsoft.com/office/drawing/2014/main" id="{DB27E55F-4DFC-49F0-8490-D7EB200B1DFA}"/>
                  </a:ext>
                </a:extLst>
              </p:cNvPr>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83;p25">
                <a:extLst>
                  <a:ext uri="{FF2B5EF4-FFF2-40B4-BE49-F238E27FC236}">
                    <a16:creationId xmlns:a16="http://schemas.microsoft.com/office/drawing/2014/main" id="{479F0C71-6360-4D7A-A03C-B3EFFF9AB580}"/>
                  </a:ext>
                </a:extLst>
              </p:cNvPr>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6" name="Google Shape;784;p25">
              <a:extLst>
                <a:ext uri="{FF2B5EF4-FFF2-40B4-BE49-F238E27FC236}">
                  <a16:creationId xmlns:a16="http://schemas.microsoft.com/office/drawing/2014/main" id="{573DF468-3F10-423E-93A7-104FB8CED8E3}"/>
                </a:ext>
              </a:extLst>
            </p:cNvPr>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785;p25">
              <a:extLst>
                <a:ext uri="{FF2B5EF4-FFF2-40B4-BE49-F238E27FC236}">
                  <a16:creationId xmlns:a16="http://schemas.microsoft.com/office/drawing/2014/main" id="{FFC0EC47-BF8C-4618-B439-80344E2F0FDC}"/>
                </a:ext>
              </a:extLst>
            </p:cNvPr>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786;p25">
              <a:extLst>
                <a:ext uri="{FF2B5EF4-FFF2-40B4-BE49-F238E27FC236}">
                  <a16:creationId xmlns:a16="http://schemas.microsoft.com/office/drawing/2014/main" id="{7C49A351-DFA0-48C7-B6A2-C97F572B75D6}"/>
                </a:ext>
              </a:extLst>
            </p:cNvPr>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787;p25">
              <a:extLst>
                <a:ext uri="{FF2B5EF4-FFF2-40B4-BE49-F238E27FC236}">
                  <a16:creationId xmlns:a16="http://schemas.microsoft.com/office/drawing/2014/main" id="{06F7ED2F-0EFE-480B-B529-3D2314DD7C1B}"/>
                </a:ext>
              </a:extLst>
            </p:cNvPr>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88;p25">
              <a:extLst>
                <a:ext uri="{FF2B5EF4-FFF2-40B4-BE49-F238E27FC236}">
                  <a16:creationId xmlns:a16="http://schemas.microsoft.com/office/drawing/2014/main" id="{A66F68A3-694E-4FC8-9485-C5855E31FED4}"/>
                </a:ext>
              </a:extLst>
            </p:cNvPr>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89;p25">
              <a:extLst>
                <a:ext uri="{FF2B5EF4-FFF2-40B4-BE49-F238E27FC236}">
                  <a16:creationId xmlns:a16="http://schemas.microsoft.com/office/drawing/2014/main" id="{7CF4C1CE-58A6-48A8-9046-FE3E9032D3E1}"/>
                </a:ext>
              </a:extLst>
            </p:cNvPr>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182D311A-0D39-4A97-BD99-C4B502840D1E}"/>
              </a:ext>
            </a:extLst>
          </p:cNvPr>
          <p:cNvPicPr>
            <a:picLocks noChangeAspect="1"/>
          </p:cNvPicPr>
          <p:nvPr/>
        </p:nvPicPr>
        <p:blipFill>
          <a:blip r:embed="rId3"/>
          <a:stretch>
            <a:fillRect/>
          </a:stretch>
        </p:blipFill>
        <p:spPr>
          <a:xfrm rot="20192987">
            <a:off x="1727148" y="4275404"/>
            <a:ext cx="558860" cy="950352"/>
          </a:xfrm>
          <a:prstGeom prst="rect">
            <a:avLst/>
          </a:prstGeom>
        </p:spPr>
      </p:pic>
      <p:grpSp>
        <p:nvGrpSpPr>
          <p:cNvPr id="79" name="Google Shape;613;p21">
            <a:extLst>
              <a:ext uri="{FF2B5EF4-FFF2-40B4-BE49-F238E27FC236}">
                <a16:creationId xmlns:a16="http://schemas.microsoft.com/office/drawing/2014/main" id="{0FD68496-729B-44AE-AB63-03E492AF3DEC}"/>
              </a:ext>
            </a:extLst>
          </p:cNvPr>
          <p:cNvGrpSpPr/>
          <p:nvPr/>
        </p:nvGrpSpPr>
        <p:grpSpPr>
          <a:xfrm flipH="1">
            <a:off x="1999834" y="5627726"/>
            <a:ext cx="672657" cy="1173217"/>
            <a:chOff x="4610438" y="3689854"/>
            <a:chExt cx="2773002" cy="4054987"/>
          </a:xfrm>
        </p:grpSpPr>
        <p:sp>
          <p:nvSpPr>
            <p:cNvPr id="80" name="Google Shape;614;p21">
              <a:extLst>
                <a:ext uri="{FF2B5EF4-FFF2-40B4-BE49-F238E27FC236}">
                  <a16:creationId xmlns:a16="http://schemas.microsoft.com/office/drawing/2014/main" id="{A3449BC6-FFFD-4B41-BDF1-CDB16EB02097}"/>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81" name="Google Shape;615;p21">
              <a:extLst>
                <a:ext uri="{FF2B5EF4-FFF2-40B4-BE49-F238E27FC236}">
                  <a16:creationId xmlns:a16="http://schemas.microsoft.com/office/drawing/2014/main" id="{DAC53446-C921-4C41-A414-82A456AC9C38}"/>
                </a:ext>
              </a:extLst>
            </p:cNvPr>
            <p:cNvGrpSpPr/>
            <p:nvPr/>
          </p:nvGrpSpPr>
          <p:grpSpPr>
            <a:xfrm>
              <a:off x="4610438" y="3689854"/>
              <a:ext cx="2773002" cy="4054987"/>
              <a:chOff x="4768606" y="1356086"/>
              <a:chExt cx="2773002" cy="4054987"/>
            </a:xfrm>
          </p:grpSpPr>
          <p:sp>
            <p:nvSpPr>
              <p:cNvPr id="82" name="Google Shape;616;p21">
                <a:extLst>
                  <a:ext uri="{FF2B5EF4-FFF2-40B4-BE49-F238E27FC236}">
                    <a16:creationId xmlns:a16="http://schemas.microsoft.com/office/drawing/2014/main" id="{E2595A23-44F1-4543-B027-974B7976D3A0}"/>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617;p21">
                <a:extLst>
                  <a:ext uri="{FF2B5EF4-FFF2-40B4-BE49-F238E27FC236}">
                    <a16:creationId xmlns:a16="http://schemas.microsoft.com/office/drawing/2014/main" id="{DCF1C7A3-C8E7-4052-994B-4F3938AF82B3}"/>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618;p21">
                <a:extLst>
                  <a:ext uri="{FF2B5EF4-FFF2-40B4-BE49-F238E27FC236}">
                    <a16:creationId xmlns:a16="http://schemas.microsoft.com/office/drawing/2014/main" id="{F3779538-97AB-4D56-BAC8-2B0B3ACBE384}"/>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619;p21">
                <a:extLst>
                  <a:ext uri="{FF2B5EF4-FFF2-40B4-BE49-F238E27FC236}">
                    <a16:creationId xmlns:a16="http://schemas.microsoft.com/office/drawing/2014/main" id="{091CD762-B819-412E-A8EF-52DCB207DF3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620;p21">
                <a:extLst>
                  <a:ext uri="{FF2B5EF4-FFF2-40B4-BE49-F238E27FC236}">
                    <a16:creationId xmlns:a16="http://schemas.microsoft.com/office/drawing/2014/main" id="{D2CD6961-8D0A-434E-90C2-9F8A23FD7C1D}"/>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621;p21">
                <a:extLst>
                  <a:ext uri="{FF2B5EF4-FFF2-40B4-BE49-F238E27FC236}">
                    <a16:creationId xmlns:a16="http://schemas.microsoft.com/office/drawing/2014/main" id="{FAFB4911-3471-453E-8989-46CADC7B1B40}"/>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622;p21">
                <a:extLst>
                  <a:ext uri="{FF2B5EF4-FFF2-40B4-BE49-F238E27FC236}">
                    <a16:creationId xmlns:a16="http://schemas.microsoft.com/office/drawing/2014/main" id="{7196AEB4-776D-474C-9ECF-4DE8C3451B56}"/>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623;p21">
                <a:extLst>
                  <a:ext uri="{FF2B5EF4-FFF2-40B4-BE49-F238E27FC236}">
                    <a16:creationId xmlns:a16="http://schemas.microsoft.com/office/drawing/2014/main" id="{3C369CF1-F56D-489B-AE7E-6334B983E10C}"/>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624;p21">
                <a:extLst>
                  <a:ext uri="{FF2B5EF4-FFF2-40B4-BE49-F238E27FC236}">
                    <a16:creationId xmlns:a16="http://schemas.microsoft.com/office/drawing/2014/main" id="{F5D978C9-A801-4A67-926B-F8341F714C98}"/>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625;p21">
                <a:extLst>
                  <a:ext uri="{FF2B5EF4-FFF2-40B4-BE49-F238E27FC236}">
                    <a16:creationId xmlns:a16="http://schemas.microsoft.com/office/drawing/2014/main" id="{23CE8750-4178-4785-B4D7-1D5B750AB7B3}"/>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626;p21">
                <a:extLst>
                  <a:ext uri="{FF2B5EF4-FFF2-40B4-BE49-F238E27FC236}">
                    <a16:creationId xmlns:a16="http://schemas.microsoft.com/office/drawing/2014/main" id="{65702069-B83A-4C97-9091-FC6CC3E32BB6}"/>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627;p21">
                <a:extLst>
                  <a:ext uri="{FF2B5EF4-FFF2-40B4-BE49-F238E27FC236}">
                    <a16:creationId xmlns:a16="http://schemas.microsoft.com/office/drawing/2014/main" id="{0A28E539-CB7E-455D-A4C8-376CB464A6AE}"/>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628;p21">
                <a:extLst>
                  <a:ext uri="{FF2B5EF4-FFF2-40B4-BE49-F238E27FC236}">
                    <a16:creationId xmlns:a16="http://schemas.microsoft.com/office/drawing/2014/main" id="{DB3D6AD6-9C3A-4983-95A0-CEE610BB6541}"/>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629;p21">
                <a:extLst>
                  <a:ext uri="{FF2B5EF4-FFF2-40B4-BE49-F238E27FC236}">
                    <a16:creationId xmlns:a16="http://schemas.microsoft.com/office/drawing/2014/main" id="{9542A494-6C39-4171-862C-F4EABA7E696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630;p21">
                <a:extLst>
                  <a:ext uri="{FF2B5EF4-FFF2-40B4-BE49-F238E27FC236}">
                    <a16:creationId xmlns:a16="http://schemas.microsoft.com/office/drawing/2014/main" id="{916B66F1-7493-4DED-A331-D11D998A3369}"/>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7" name="Google Shape;631;p21">
                <a:extLst>
                  <a:ext uri="{FF2B5EF4-FFF2-40B4-BE49-F238E27FC236}">
                    <a16:creationId xmlns:a16="http://schemas.microsoft.com/office/drawing/2014/main" id="{C30E0AF1-49DE-4037-BB20-80B47EBAF88D}"/>
                  </a:ext>
                </a:extLst>
              </p:cNvPr>
              <p:cNvGrpSpPr/>
              <p:nvPr/>
            </p:nvGrpSpPr>
            <p:grpSpPr>
              <a:xfrm>
                <a:off x="6306235" y="1356086"/>
                <a:ext cx="1235373" cy="1660293"/>
                <a:chOff x="6306235" y="1356086"/>
                <a:chExt cx="1235373" cy="1660293"/>
              </a:xfrm>
            </p:grpSpPr>
            <p:sp>
              <p:nvSpPr>
                <p:cNvPr id="98" name="Google Shape;632;p21">
                  <a:extLst>
                    <a:ext uri="{FF2B5EF4-FFF2-40B4-BE49-F238E27FC236}">
                      <a16:creationId xmlns:a16="http://schemas.microsoft.com/office/drawing/2014/main" id="{AEDF5792-723E-43EA-BAF4-1337550DD09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9" name="Google Shape;633;p21">
                  <a:extLst>
                    <a:ext uri="{FF2B5EF4-FFF2-40B4-BE49-F238E27FC236}">
                      <a16:creationId xmlns:a16="http://schemas.microsoft.com/office/drawing/2014/main" id="{80BFDCB6-A080-4B83-B4B0-7A45B9AC54D1}"/>
                    </a:ext>
                  </a:extLst>
                </p:cNvPr>
                <p:cNvGrpSpPr/>
                <p:nvPr/>
              </p:nvGrpSpPr>
              <p:grpSpPr>
                <a:xfrm>
                  <a:off x="6306235" y="1356086"/>
                  <a:ext cx="1235373" cy="1647158"/>
                  <a:chOff x="6306235" y="1356086"/>
                  <a:chExt cx="1235373" cy="1647158"/>
                </a:xfrm>
              </p:grpSpPr>
              <p:sp>
                <p:nvSpPr>
                  <p:cNvPr id="100" name="Google Shape;634;p21">
                    <a:extLst>
                      <a:ext uri="{FF2B5EF4-FFF2-40B4-BE49-F238E27FC236}">
                        <a16:creationId xmlns:a16="http://schemas.microsoft.com/office/drawing/2014/main" id="{4958ABB9-C2DA-445C-B504-F3696FD080A4}"/>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635;p21">
                    <a:extLst>
                      <a:ext uri="{FF2B5EF4-FFF2-40B4-BE49-F238E27FC236}">
                        <a16:creationId xmlns:a16="http://schemas.microsoft.com/office/drawing/2014/main" id="{AFEC5A08-2075-4FE3-96A4-CDA627DCA6F1}"/>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636;p21">
                    <a:extLst>
                      <a:ext uri="{FF2B5EF4-FFF2-40B4-BE49-F238E27FC236}">
                        <a16:creationId xmlns:a16="http://schemas.microsoft.com/office/drawing/2014/main" id="{B1BD1479-5BE2-4514-8BBD-4BEC0FE7DE60}"/>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grpSp>
      <p:grpSp>
        <p:nvGrpSpPr>
          <p:cNvPr id="103" name="Google Shape;637;p21">
            <a:extLst>
              <a:ext uri="{FF2B5EF4-FFF2-40B4-BE49-F238E27FC236}">
                <a16:creationId xmlns:a16="http://schemas.microsoft.com/office/drawing/2014/main" id="{E3861D51-EF03-45EE-A001-65A3EEA46385}"/>
              </a:ext>
            </a:extLst>
          </p:cNvPr>
          <p:cNvGrpSpPr/>
          <p:nvPr/>
        </p:nvGrpSpPr>
        <p:grpSpPr>
          <a:xfrm flipH="1">
            <a:off x="5165214" y="5706922"/>
            <a:ext cx="524867" cy="1166549"/>
            <a:chOff x="4028392" y="3097874"/>
            <a:chExt cx="1270158" cy="3065088"/>
          </a:xfrm>
        </p:grpSpPr>
        <p:sp>
          <p:nvSpPr>
            <p:cNvPr id="104" name="Google Shape;638;p21">
              <a:extLst>
                <a:ext uri="{FF2B5EF4-FFF2-40B4-BE49-F238E27FC236}">
                  <a16:creationId xmlns:a16="http://schemas.microsoft.com/office/drawing/2014/main" id="{D579C0E6-065D-4A13-A51C-BF443250388C}"/>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639;p21">
              <a:extLst>
                <a:ext uri="{FF2B5EF4-FFF2-40B4-BE49-F238E27FC236}">
                  <a16:creationId xmlns:a16="http://schemas.microsoft.com/office/drawing/2014/main" id="{65DCDA4B-CAB4-4C42-B032-02D46C4EE7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640;p21">
              <a:extLst>
                <a:ext uri="{FF2B5EF4-FFF2-40B4-BE49-F238E27FC236}">
                  <a16:creationId xmlns:a16="http://schemas.microsoft.com/office/drawing/2014/main" id="{8210B011-5C44-4401-A0E5-CAB61EFB5E8F}"/>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641;p21">
              <a:extLst>
                <a:ext uri="{FF2B5EF4-FFF2-40B4-BE49-F238E27FC236}">
                  <a16:creationId xmlns:a16="http://schemas.microsoft.com/office/drawing/2014/main" id="{F084941E-9285-494B-A9BE-BA6954366B7F}"/>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642;p21">
              <a:extLst>
                <a:ext uri="{FF2B5EF4-FFF2-40B4-BE49-F238E27FC236}">
                  <a16:creationId xmlns:a16="http://schemas.microsoft.com/office/drawing/2014/main" id="{C3EE9FEE-E4AB-4BC1-A39C-1A6E23AEF58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643;p21">
              <a:extLst>
                <a:ext uri="{FF2B5EF4-FFF2-40B4-BE49-F238E27FC236}">
                  <a16:creationId xmlns:a16="http://schemas.microsoft.com/office/drawing/2014/main" id="{AAF7FD2C-3304-497E-9314-08532937FBD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 name="Google Shape;644;p21">
            <a:extLst>
              <a:ext uri="{FF2B5EF4-FFF2-40B4-BE49-F238E27FC236}">
                <a16:creationId xmlns:a16="http://schemas.microsoft.com/office/drawing/2014/main" id="{17C3DE67-138E-4C39-8855-A3E464954CF1}"/>
              </a:ext>
            </a:extLst>
          </p:cNvPr>
          <p:cNvGrpSpPr/>
          <p:nvPr/>
        </p:nvGrpSpPr>
        <p:grpSpPr>
          <a:xfrm>
            <a:off x="4612252" y="5686113"/>
            <a:ext cx="502546" cy="1192336"/>
            <a:chOff x="4180792" y="3212745"/>
            <a:chExt cx="1270158" cy="3102617"/>
          </a:xfrm>
        </p:grpSpPr>
        <p:sp>
          <p:nvSpPr>
            <p:cNvPr id="111" name="Google Shape;645;p21">
              <a:extLst>
                <a:ext uri="{FF2B5EF4-FFF2-40B4-BE49-F238E27FC236}">
                  <a16:creationId xmlns:a16="http://schemas.microsoft.com/office/drawing/2014/main" id="{D8D16D98-8350-4A8F-8C7D-DB2705D53266}"/>
                </a:ext>
              </a:extLst>
            </p:cNvPr>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646;p21">
              <a:extLst>
                <a:ext uri="{FF2B5EF4-FFF2-40B4-BE49-F238E27FC236}">
                  <a16:creationId xmlns:a16="http://schemas.microsoft.com/office/drawing/2014/main" id="{90388E18-C984-47B7-B031-8310A729E414}"/>
                </a:ext>
              </a:extLst>
            </p:cNvPr>
            <p:cNvSpPr/>
            <p:nvPr/>
          </p:nvSpPr>
          <p:spPr>
            <a:xfrm>
              <a:off x="4180792" y="3212745"/>
              <a:ext cx="1213293" cy="307304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a:t>	</a:t>
              </a:r>
              <a:endParaRPr sz="1400" b="0" i="0" u="none" strike="noStrike" cap="none">
                <a:solidFill>
                  <a:srgbClr val="000000"/>
                </a:solidFill>
                <a:latin typeface="Arial"/>
                <a:ea typeface="Arial"/>
                <a:cs typeface="Arial"/>
                <a:sym typeface="Arial"/>
              </a:endParaRPr>
            </a:p>
          </p:txBody>
        </p:sp>
        <p:sp>
          <p:nvSpPr>
            <p:cNvPr id="113" name="Google Shape;647;p21">
              <a:extLst>
                <a:ext uri="{FF2B5EF4-FFF2-40B4-BE49-F238E27FC236}">
                  <a16:creationId xmlns:a16="http://schemas.microsoft.com/office/drawing/2014/main" id="{D64AE510-FEC3-4BC3-957E-7C9DE7C70C96}"/>
                </a:ext>
              </a:extLst>
            </p:cNvPr>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648;p21">
              <a:extLst>
                <a:ext uri="{FF2B5EF4-FFF2-40B4-BE49-F238E27FC236}">
                  <a16:creationId xmlns:a16="http://schemas.microsoft.com/office/drawing/2014/main" id="{423F3DC0-2DEF-4A52-8DEF-75CED9D03682}"/>
                </a:ext>
              </a:extLst>
            </p:cNvPr>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649;p21">
              <a:extLst>
                <a:ext uri="{FF2B5EF4-FFF2-40B4-BE49-F238E27FC236}">
                  <a16:creationId xmlns:a16="http://schemas.microsoft.com/office/drawing/2014/main" id="{A2C0B54C-314A-4AA2-B0D9-CB9FF1D3F235}"/>
                </a:ext>
              </a:extLst>
            </p:cNvPr>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650;p21">
              <a:extLst>
                <a:ext uri="{FF2B5EF4-FFF2-40B4-BE49-F238E27FC236}">
                  <a16:creationId xmlns:a16="http://schemas.microsoft.com/office/drawing/2014/main" id="{552BBA5D-17A5-42B7-BDD9-011CE824804A}"/>
                </a:ext>
              </a:extLst>
            </p:cNvPr>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39" name="Picture 138"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60063" y="-226814"/>
            <a:ext cx="2009095" cy="2005292"/>
          </a:xfrm>
          <a:prstGeom prst="rect">
            <a:avLst/>
          </a:prstGeom>
        </p:spPr>
      </p:pic>
      <p:pic>
        <p:nvPicPr>
          <p:cNvPr id="117" name="图片 4">
            <a:extLst>
              <a:ext uri="{FF2B5EF4-FFF2-40B4-BE49-F238E27FC236}">
                <a16:creationId xmlns:a16="http://schemas.microsoft.com/office/drawing/2014/main" id="{3F17623B-EEA7-443C-A12A-23684EFC5D5A}"/>
              </a:ext>
            </a:extLst>
          </p:cNvPr>
          <p:cNvPicPr>
            <a:picLocks noChangeAspect="1"/>
          </p:cNvPicPr>
          <p:nvPr/>
        </p:nvPicPr>
        <p:blipFill>
          <a:blip r:embed="rId5"/>
          <a:stretch>
            <a:fillRect/>
          </a:stretch>
        </p:blipFill>
        <p:spPr>
          <a:xfrm>
            <a:off x="8645051" y="4228791"/>
            <a:ext cx="2037644" cy="2607278"/>
          </a:xfrm>
          <a:prstGeom prst="rect">
            <a:avLst/>
          </a:prstGeom>
        </p:spPr>
      </p:pic>
      <p:sp>
        <p:nvSpPr>
          <p:cNvPr id="75" name="Google Shape;955;p29">
            <a:extLst>
              <a:ext uri="{FF2B5EF4-FFF2-40B4-BE49-F238E27FC236}">
                <a16:creationId xmlns:a16="http://schemas.microsoft.com/office/drawing/2014/main" id="{90DCF922-3EF6-4ADC-8759-BB9425366851}"/>
              </a:ext>
            </a:extLst>
          </p:cNvPr>
          <p:cNvSpPr/>
          <p:nvPr/>
        </p:nvSpPr>
        <p:spPr>
          <a:xfrm>
            <a:off x="4458084" y="1958255"/>
            <a:ext cx="7517953" cy="2746866"/>
          </a:xfrm>
          <a:prstGeom prst="rect">
            <a:avLst/>
          </a:prstGeom>
          <a:effectLst>
            <a:glow rad="228600">
              <a:schemeClr val="accent1">
                <a:satMod val="175000"/>
                <a:alpha val="53000"/>
              </a:schemeClr>
            </a:glow>
          </a:effectLst>
        </p:spPr>
        <p:txBody>
          <a:bodyPr>
            <a:prstTxWarp prst="textPlain">
              <a:avLst/>
            </a:prstTxWarp>
            <a:scene3d>
              <a:camera prst="perspectiveFront"/>
              <a:lightRig rig="threePt" dir="t"/>
            </a:scene3d>
          </a:bodyPr>
          <a:lstStyle/>
          <a:p>
            <a:pPr lvl="0" algn="ctr"/>
            <a:r>
              <a:rPr lang="en-US" b="1" i="0">
                <a:ln>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outerShdw blurRad="38100" dist="38100" dir="2700000" algn="tl">
                    <a:srgbClr val="000000">
                      <a:alpha val="43137"/>
                    </a:srgbClr>
                  </a:outerShdw>
                </a:effectLst>
                <a:latin typeface="#9Slide06 SVNFresh Script" pitchFamily="2" charset="0"/>
              </a:rPr>
              <a:t>Miền Trung</a:t>
            </a:r>
            <a:endParaRPr b="1" i="0">
              <a:ln>
                <a:no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outerShdw blurRad="38100" dist="38100" dir="2700000" algn="tl">
                  <a:srgbClr val="000000">
                    <a:alpha val="43137"/>
                  </a:srgbClr>
                </a:outerShdw>
              </a:effectLst>
              <a:latin typeface="#9Slide06 SVNFresh Script" pitchFamily="2" charset="0"/>
            </a:endParaRPr>
          </a:p>
        </p:txBody>
      </p:sp>
      <p:pic>
        <p:nvPicPr>
          <p:cNvPr id="118" name="Picture 117">
            <a:extLst>
              <a:ext uri="{FF2B5EF4-FFF2-40B4-BE49-F238E27FC236}">
                <a16:creationId xmlns:a16="http://schemas.microsoft.com/office/drawing/2014/main" id="{2CC81B89-845F-4985-A843-508D3382D2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43567" y="6165415"/>
            <a:ext cx="1190089" cy="1259606"/>
          </a:xfrm>
          <a:prstGeom prst="rect">
            <a:avLst/>
          </a:prstGeom>
        </p:spPr>
      </p:pic>
      <p:grpSp>
        <p:nvGrpSpPr>
          <p:cNvPr id="6" name="Group 5">
            <a:extLst>
              <a:ext uri="{FF2B5EF4-FFF2-40B4-BE49-F238E27FC236}">
                <a16:creationId xmlns:a16="http://schemas.microsoft.com/office/drawing/2014/main" id="{A3C69C8D-62C1-4366-A70E-CAAAC48A48E8}"/>
              </a:ext>
            </a:extLst>
          </p:cNvPr>
          <p:cNvGrpSpPr/>
          <p:nvPr/>
        </p:nvGrpSpPr>
        <p:grpSpPr>
          <a:xfrm>
            <a:off x="1999834" y="830707"/>
            <a:ext cx="11360700" cy="1437900"/>
            <a:chOff x="1999834" y="830707"/>
            <a:chExt cx="11360700" cy="1437900"/>
          </a:xfrm>
        </p:grpSpPr>
        <p:sp>
          <p:nvSpPr>
            <p:cNvPr id="74" name="Google Shape;862;p28">
              <a:extLst>
                <a:ext uri="{FF2B5EF4-FFF2-40B4-BE49-F238E27FC236}">
                  <a16:creationId xmlns:a16="http://schemas.microsoft.com/office/drawing/2014/main" id="{E8C3BF62-63EF-4F08-B45C-565EF40774A2}"/>
                </a:ext>
              </a:extLst>
            </p:cNvPr>
            <p:cNvSpPr txBox="1"/>
            <p:nvPr/>
          </p:nvSpPr>
          <p:spPr>
            <a:xfrm>
              <a:off x="1999834" y="830707"/>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Dải đồng bằng duyên hải</a:t>
              </a:r>
              <a:endParaRPr sz="6600" b="1">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grpSp>
          <p:nvGrpSpPr>
            <p:cNvPr id="51" name="Google Shape;766;p25">
              <a:extLst>
                <a:ext uri="{FF2B5EF4-FFF2-40B4-BE49-F238E27FC236}">
                  <a16:creationId xmlns:a16="http://schemas.microsoft.com/office/drawing/2014/main" id="{F8810A10-AB17-430A-8677-4AC77BF2F53F}"/>
                </a:ext>
              </a:extLst>
            </p:cNvPr>
            <p:cNvGrpSpPr/>
            <p:nvPr/>
          </p:nvGrpSpPr>
          <p:grpSpPr>
            <a:xfrm>
              <a:off x="4174435" y="1285461"/>
              <a:ext cx="437817" cy="457183"/>
              <a:chOff x="3688121" y="2981594"/>
              <a:chExt cx="3319085" cy="3319078"/>
            </a:xfrm>
          </p:grpSpPr>
          <p:sp>
            <p:nvSpPr>
              <p:cNvPr id="52" name="Google Shape;767;p25">
                <a:extLst>
                  <a:ext uri="{FF2B5EF4-FFF2-40B4-BE49-F238E27FC236}">
                    <a16:creationId xmlns:a16="http://schemas.microsoft.com/office/drawing/2014/main" id="{7AD291D8-DA32-4E6B-A832-B4541DE9E479}"/>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3" name="Google Shape;768;p25">
                <a:extLst>
                  <a:ext uri="{FF2B5EF4-FFF2-40B4-BE49-F238E27FC236}">
                    <a16:creationId xmlns:a16="http://schemas.microsoft.com/office/drawing/2014/main" id="{3F6D6959-D4C7-49AC-83AA-88D866E653E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nvGrpSpPr>
              <p:cNvPr id="54" name="Google Shape;769;p25">
                <a:extLst>
                  <a:ext uri="{FF2B5EF4-FFF2-40B4-BE49-F238E27FC236}">
                    <a16:creationId xmlns:a16="http://schemas.microsoft.com/office/drawing/2014/main" id="{9762F035-DD60-434F-843B-1369CBCB408A}"/>
                  </a:ext>
                </a:extLst>
              </p:cNvPr>
              <p:cNvGrpSpPr/>
              <p:nvPr/>
            </p:nvGrpSpPr>
            <p:grpSpPr>
              <a:xfrm>
                <a:off x="3772727" y="3222908"/>
                <a:ext cx="1113024" cy="1160787"/>
                <a:chOff x="6515927" y="3100079"/>
                <a:chExt cx="1113024" cy="1160787"/>
              </a:xfrm>
            </p:grpSpPr>
            <p:sp>
              <p:nvSpPr>
                <p:cNvPr id="62" name="Google Shape;770;p25">
                  <a:extLst>
                    <a:ext uri="{FF2B5EF4-FFF2-40B4-BE49-F238E27FC236}">
                      <a16:creationId xmlns:a16="http://schemas.microsoft.com/office/drawing/2014/main" id="{725DFD07-8FD8-4D66-860C-4D7746FD66D2}"/>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3" name="Google Shape;771;p25">
                  <a:extLst>
                    <a:ext uri="{FF2B5EF4-FFF2-40B4-BE49-F238E27FC236}">
                      <a16:creationId xmlns:a16="http://schemas.microsoft.com/office/drawing/2014/main" id="{0AD673A5-D8F4-4054-98A0-F6AFDAD93FA1}"/>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nvGrpSpPr>
              <p:cNvPr id="55" name="Google Shape;772;p25">
                <a:extLst>
                  <a:ext uri="{FF2B5EF4-FFF2-40B4-BE49-F238E27FC236}">
                    <a16:creationId xmlns:a16="http://schemas.microsoft.com/office/drawing/2014/main" id="{B32759FC-DC05-451C-B441-DB1FC384ED4D}"/>
                  </a:ext>
                </a:extLst>
              </p:cNvPr>
              <p:cNvGrpSpPr/>
              <p:nvPr/>
            </p:nvGrpSpPr>
            <p:grpSpPr>
              <a:xfrm>
                <a:off x="5805957" y="3222908"/>
                <a:ext cx="1113021" cy="1160787"/>
                <a:chOff x="8549157" y="3100079"/>
                <a:chExt cx="1113021" cy="1160787"/>
              </a:xfrm>
            </p:grpSpPr>
            <p:sp>
              <p:nvSpPr>
                <p:cNvPr id="60" name="Google Shape;773;p25">
                  <a:extLst>
                    <a:ext uri="{FF2B5EF4-FFF2-40B4-BE49-F238E27FC236}">
                      <a16:creationId xmlns:a16="http://schemas.microsoft.com/office/drawing/2014/main" id="{D03B3EAC-41CB-4E49-97D4-B304448D3358}"/>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61" name="Google Shape;774;p25">
                  <a:extLst>
                    <a:ext uri="{FF2B5EF4-FFF2-40B4-BE49-F238E27FC236}">
                      <a16:creationId xmlns:a16="http://schemas.microsoft.com/office/drawing/2014/main" id="{D7CDA5BA-C295-41C8-A761-D0C24E132C08}"/>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sp>
            <p:nvSpPr>
              <p:cNvPr id="56" name="Google Shape;775;p25">
                <a:extLst>
                  <a:ext uri="{FF2B5EF4-FFF2-40B4-BE49-F238E27FC236}">
                    <a16:creationId xmlns:a16="http://schemas.microsoft.com/office/drawing/2014/main" id="{A7900F15-95A8-47C3-BEAA-F8E532D74D7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7" name="Google Shape;776;p25">
                <a:extLst>
                  <a:ext uri="{FF2B5EF4-FFF2-40B4-BE49-F238E27FC236}">
                    <a16:creationId xmlns:a16="http://schemas.microsoft.com/office/drawing/2014/main" id="{1FBF12C8-080C-400C-86C1-BB724A92590B}"/>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8" name="Google Shape;777;p25">
                <a:extLst>
                  <a:ext uri="{FF2B5EF4-FFF2-40B4-BE49-F238E27FC236}">
                    <a16:creationId xmlns:a16="http://schemas.microsoft.com/office/drawing/2014/main" id="{FBE12192-2B93-49E6-ACCD-FAAE67791366}"/>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sp>
            <p:nvSpPr>
              <p:cNvPr id="59" name="Google Shape;778;p25">
                <a:extLst>
                  <a:ext uri="{FF2B5EF4-FFF2-40B4-BE49-F238E27FC236}">
                    <a16:creationId xmlns:a16="http://schemas.microsoft.com/office/drawing/2014/main" id="{BB3BF2C3-EDB3-4805-B192-57A27128E72F}"/>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600" b="0" i="0" u="none" strike="noStrike" cap="none">
                  <a:ln>
                    <a:solidFill>
                      <a:srgbClr val="00FFFF"/>
                    </a:solidFill>
                  </a:ln>
                  <a:solidFill>
                    <a:schemeClr val="tx1"/>
                  </a:solidFill>
                  <a:effectLst>
                    <a:glow rad="63500">
                      <a:schemeClr val="accent6">
                        <a:alpha val="40000"/>
                      </a:schemeClr>
                    </a:glow>
                    <a:outerShdw blurRad="50800" dist="38100" dir="18900000" algn="bl" rotWithShape="0">
                      <a:prstClr val="black">
                        <a:alpha val="40000"/>
                      </a:prstClr>
                    </a:outerShdw>
                    <a:reflection blurRad="6350" stA="60000" endA="900" endPos="58000" dir="5400000" sy="-100000" algn="bl" rotWithShape="0"/>
                  </a:effectLst>
                  <a:latin typeface="Arial"/>
                  <a:ea typeface="Arial"/>
                  <a:cs typeface="Arial"/>
                  <a:sym typeface="Arial"/>
                </a:endParaRPr>
              </a:p>
            </p:txBody>
          </p:sp>
        </p:grpSp>
      </p:grpSp>
      <p:sp>
        <p:nvSpPr>
          <p:cNvPr id="146" name="TextBox 145">
            <a:extLst>
              <a:ext uri="{FF2B5EF4-FFF2-40B4-BE49-F238E27FC236}">
                <a16:creationId xmlns:a16="http://schemas.microsoft.com/office/drawing/2014/main" id="{15266157-AD55-45C4-8726-2046EC32A9A1}"/>
              </a:ext>
            </a:extLst>
          </p:cNvPr>
          <p:cNvSpPr txBox="1"/>
          <p:nvPr/>
        </p:nvSpPr>
        <p:spPr>
          <a:xfrm>
            <a:off x="2362022" y="4601690"/>
            <a:ext cx="2272260" cy="523220"/>
          </a:xfrm>
          <a:prstGeom prst="rect">
            <a:avLst/>
          </a:prstGeom>
          <a:noFill/>
        </p:spPr>
        <p:txBody>
          <a:bodyPr wrap="square">
            <a:spAutoFit/>
          </a:bodyPr>
          <a:lstStyle/>
          <a:p>
            <a:r>
              <a:rPr lang="en" sz="2800" b="1">
                <a:solidFill>
                  <a:srgbClr val="FFFFFF"/>
                </a:solidFill>
                <a:latin typeface="#9Slide05 SVNUnthrift" pitchFamily="2" charset="0"/>
                <a:ea typeface="Pompiere"/>
                <a:cs typeface="Pompiere"/>
                <a:sym typeface="Pompiere"/>
              </a:rPr>
              <a:t>Măng Non</a:t>
            </a:r>
            <a:endParaRPr lang="en-US" sz="2800">
              <a:latin typeface="#9Slide05 SVNUnthrift" pitchFamily="2" charset="0"/>
            </a:endParaRPr>
          </a:p>
        </p:txBody>
      </p:sp>
    </p:spTree>
    <p:extLst>
      <p:ext uri="{BB962C8B-B14F-4D97-AF65-F5344CB8AC3E}">
        <p14:creationId xmlns:p14="http://schemas.microsoft.com/office/powerpoint/2010/main" val="28971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par>
                          <p:cTn id="20" fill="hold">
                            <p:stCondLst>
                              <p:cond delay="25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75">
                                            <p:txEl>
                                              <p:pRg st="0" end="0"/>
                                            </p:txEl>
                                          </p:spTgt>
                                        </p:tgtEl>
                                        <p:attrNameLst>
                                          <p:attrName>style.visibility</p:attrName>
                                        </p:attrNameLst>
                                      </p:cBhvr>
                                      <p:to>
                                        <p:strVal val="visible"/>
                                      </p:to>
                                    </p:set>
                                    <p:anim calcmode="lin" valueType="num">
                                      <p:cBhvr>
                                        <p:cTn id="23" dur="500" fill="hold"/>
                                        <p:tgtEl>
                                          <p:spTgt spid="7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5">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7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28"/>
          <p:cNvSpPr txBox="1"/>
          <p:nvPr/>
        </p:nvSpPr>
        <p:spPr>
          <a:xfrm>
            <a:off x="2433205" y="-105936"/>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6600" b="1" dirty="0">
                <a:ln w="6350">
                  <a:solidFill>
                    <a:srgbClr val="00FFFF"/>
                  </a:solidFill>
                </a:ln>
                <a:solidFill>
                  <a:schemeClr val="bg1">
                    <a:lumMod val="20000"/>
                    <a:lumOff val="80000"/>
                  </a:schemeClr>
                </a:solidFill>
                <a:effectLst>
                  <a:reflection blurRad="6350" stA="55000" endA="300" endPos="45500" dir="5400000" sy="-100000" algn="bl" rotWithShape="0"/>
                </a:effectLst>
                <a:latin typeface="UVN Sach Vo" panose="02050604050505020204" pitchFamily="18" charset="0"/>
                <a:ea typeface="Pompiere"/>
                <a:cs typeface="Pompiere"/>
                <a:sym typeface="Pompiere"/>
              </a:rPr>
              <a:t>YÊU CẦU CẦN ĐẠT</a:t>
            </a:r>
            <a:endParaRPr sz="6600" b="1" dirty="0">
              <a:ln w="6350">
                <a:solidFill>
                  <a:srgbClr val="00FFFF"/>
                </a:solidFill>
              </a:ln>
              <a:solidFill>
                <a:schemeClr val="bg1">
                  <a:lumMod val="20000"/>
                  <a:lumOff val="80000"/>
                </a:schemeClr>
              </a:solidFill>
              <a:effectLst>
                <a:reflection blurRad="6350" stA="55000" endA="300" endPos="45500" dir="5400000" sy="-100000" algn="bl" rotWithShape="0"/>
              </a:effectLst>
              <a:latin typeface="UVN Sach Vo" panose="02050604050505020204" pitchFamily="18" charset="0"/>
              <a:ea typeface="Pompiere"/>
              <a:cs typeface="Pompiere"/>
              <a:sym typeface="Pompiere"/>
            </a:endParaRPr>
          </a:p>
        </p:txBody>
      </p:sp>
      <p:sp>
        <p:nvSpPr>
          <p:cNvPr id="864" name="Google Shape;864;p28"/>
          <p:cNvSpPr txBox="1"/>
          <p:nvPr/>
        </p:nvSpPr>
        <p:spPr>
          <a:xfrm>
            <a:off x="1393719" y="2753948"/>
            <a:ext cx="3219770" cy="2140200"/>
          </a:xfrm>
          <a:prstGeom prst="rect">
            <a:avLst/>
          </a:prstGeom>
          <a:noFill/>
          <a:ln>
            <a:noFill/>
          </a:ln>
        </p:spPr>
        <p:txBody>
          <a:bodyPr spcFirstLastPara="1" wrap="square" lIns="91425" tIns="91425" rIns="91425" bIns="91425" anchor="t" anchorCtr="0">
            <a:noAutofit/>
          </a:bodyPr>
          <a:lstStyle/>
          <a:p>
            <a:pPr algn="just" eaLnBrk="1" hangingPunct="1">
              <a:lnSpc>
                <a:spcPct val="150000"/>
              </a:lnSpc>
              <a:buFont typeface="Wingdings" panose="05000000000000000000" pitchFamily="2" charset="2"/>
              <a:buChar char="Ø"/>
            </a:pPr>
            <a:r>
              <a:rPr lang="en-US" sz="2000" b="1">
                <a:solidFill>
                  <a:srgbClr val="C00000"/>
                </a:solidFill>
                <a:latin typeface="UVF TypoSlabserif" panose="02000403050000020004" pitchFamily="2" charset="0"/>
                <a:cs typeface="#9Slide03 Arima Madurai Black" panose="00000A00000000000000" pitchFamily="2" charset="0"/>
              </a:rPr>
              <a:t>Trình bày được đặc điểm của đồng bằng duyên hải miền Trung</a:t>
            </a:r>
          </a:p>
          <a:p>
            <a:pPr algn="just" eaLnBrk="1" hangingPunct="1">
              <a:lnSpc>
                <a:spcPct val="150000"/>
              </a:lnSpc>
              <a:buFont typeface="Wingdings" panose="05000000000000000000" pitchFamily="2" charset="2"/>
              <a:buChar char="Ø"/>
            </a:pPr>
            <a:r>
              <a:rPr lang="en-US" sz="2000" b="1">
                <a:solidFill>
                  <a:srgbClr val="C00000"/>
                </a:solidFill>
                <a:latin typeface="UVF TypoSlabserif" panose="02000403050000020004" pitchFamily="2" charset="0"/>
                <a:cs typeface="#9Slide03 Arima Madurai Black" panose="00000A00000000000000" pitchFamily="2" charset="0"/>
              </a:rPr>
              <a:t> Biết và nêu được đặc điểm khí hậu của đồng bằng duyên hải miền Trung.</a:t>
            </a:r>
            <a:endParaRPr sz="2000" b="1">
              <a:solidFill>
                <a:srgbClr val="C00000"/>
              </a:solidFill>
              <a:latin typeface="UVF TypoSlabserif" panose="02000403050000020004" pitchFamily="2" charset="0"/>
              <a:ea typeface="Delius"/>
              <a:cs typeface="#9Slide03 Arima Madurai Black" panose="00000A00000000000000" pitchFamily="2" charset="0"/>
              <a:sym typeface="Delius"/>
            </a:endParaRPr>
          </a:p>
        </p:txBody>
      </p:sp>
      <p:sp>
        <p:nvSpPr>
          <p:cNvPr id="873" name="Google Shape;873;p28"/>
          <p:cNvSpPr txBox="1"/>
          <p:nvPr/>
        </p:nvSpPr>
        <p:spPr>
          <a:xfrm>
            <a:off x="5207712" y="5096653"/>
            <a:ext cx="3220391" cy="371400"/>
          </a:xfrm>
          <a:prstGeom prst="rect">
            <a:avLst/>
          </a:prstGeom>
          <a:noFill/>
          <a:ln>
            <a:noFill/>
          </a:ln>
        </p:spPr>
        <p:txBody>
          <a:bodyPr spcFirstLastPara="1" wrap="square" lIns="121900" tIns="121900" rIns="121900" bIns="121900" anchor="ctr" anchorCtr="0">
            <a:noAutofit/>
          </a:bodyPr>
          <a:lstStyle/>
          <a:p>
            <a:pPr marL="0" lvl="0" indent="0" algn="just" rtl="0">
              <a:spcBef>
                <a:spcPts val="0"/>
              </a:spcBef>
              <a:spcAft>
                <a:spcPts val="0"/>
              </a:spcAft>
              <a:buNone/>
            </a:pPr>
            <a:r>
              <a:rPr lang="en-US" sz="2000" b="1">
                <a:solidFill>
                  <a:srgbClr val="00B050"/>
                </a:solidFill>
                <a:latin typeface="UVF TypoSlabserif" panose="02000403050000020004" pitchFamily="2" charset="0"/>
              </a:rPr>
              <a:t>Thích nghi với điều kiện sống của địa phương mình, biết chia sẻ với người dân những vùng khó khăn do thiên tai gây ra.</a:t>
            </a:r>
            <a:endParaRPr lang="en-US" sz="2000" b="1">
              <a:solidFill>
                <a:srgbClr val="00B050"/>
              </a:solidFill>
              <a:latin typeface="UVF TypoSlabserif" panose="02000403050000020004" pitchFamily="2" charset="0"/>
              <a:ea typeface="Pompiere"/>
              <a:cs typeface="Pompiere"/>
              <a:sym typeface="Pompiere"/>
            </a:endParaRPr>
          </a:p>
        </p:txBody>
      </p:sp>
      <p:grpSp>
        <p:nvGrpSpPr>
          <p:cNvPr id="883" name="Google Shape;883;p28"/>
          <p:cNvGrpSpPr/>
          <p:nvPr/>
        </p:nvGrpSpPr>
        <p:grpSpPr>
          <a:xfrm rot="-1215901">
            <a:off x="3714874" y="2011941"/>
            <a:ext cx="941636" cy="343412"/>
            <a:chOff x="4019248" y="2181225"/>
            <a:chExt cx="862141" cy="314420"/>
          </a:xfrm>
        </p:grpSpPr>
        <p:grpSp>
          <p:nvGrpSpPr>
            <p:cNvPr id="884" name="Google Shape;884;p28"/>
            <p:cNvGrpSpPr/>
            <p:nvPr/>
          </p:nvGrpSpPr>
          <p:grpSpPr>
            <a:xfrm>
              <a:off x="4019248" y="2181225"/>
              <a:ext cx="862141" cy="314420"/>
              <a:chOff x="4019248" y="2181225"/>
              <a:chExt cx="862141" cy="314420"/>
            </a:xfrm>
          </p:grpSpPr>
          <p:sp>
            <p:nvSpPr>
              <p:cNvPr id="885" name="Google Shape;885;p28"/>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6" name="Google Shape;886;p28"/>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87" name="Google Shape;887;p28"/>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8" name="Google Shape;888;p28"/>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9" name="Google Shape;889;p28"/>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0" name="Google Shape;890;p28"/>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1" name="Google Shape;891;p28"/>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2" name="Google Shape;892;p28"/>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93" name="Google Shape;893;p28"/>
          <p:cNvGrpSpPr/>
          <p:nvPr/>
        </p:nvGrpSpPr>
        <p:grpSpPr>
          <a:xfrm flipH="1">
            <a:off x="3354042" y="5629101"/>
            <a:ext cx="1213347" cy="1355719"/>
            <a:chOff x="2148829" y="2424101"/>
            <a:chExt cx="2454481" cy="2453871"/>
          </a:xfrm>
        </p:grpSpPr>
        <p:sp>
          <p:nvSpPr>
            <p:cNvPr id="894" name="Google Shape;894;p28"/>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28"/>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28"/>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28"/>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28"/>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28"/>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28"/>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28"/>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8" name="TextBox 77">
            <a:extLst>
              <a:ext uri="{FF2B5EF4-FFF2-40B4-BE49-F238E27FC236}">
                <a16:creationId xmlns:a16="http://schemas.microsoft.com/office/drawing/2014/main" id="{5FEBCC8B-5CE7-43E0-A4FD-D408A5F4AC31}"/>
              </a:ext>
            </a:extLst>
          </p:cNvPr>
          <p:cNvSpPr txBox="1"/>
          <p:nvPr/>
        </p:nvSpPr>
        <p:spPr>
          <a:xfrm>
            <a:off x="9068597" y="2104416"/>
            <a:ext cx="2560366" cy="3731599"/>
          </a:xfrm>
          <a:prstGeom prst="rect">
            <a:avLst/>
          </a:prstGeom>
          <a:noFill/>
        </p:spPr>
        <p:txBody>
          <a:bodyPr wrap="square">
            <a:spAutoFit/>
          </a:bodyPr>
          <a:lstStyle/>
          <a:p>
            <a:pPr algn="just" eaLnBrk="1" hangingPunct="1">
              <a:lnSpc>
                <a:spcPct val="150000"/>
              </a:lnSpc>
              <a:buFont typeface="Wingdings" panose="05000000000000000000" pitchFamily="2" charset="2"/>
              <a:buChar char="Ø"/>
            </a:pPr>
            <a:r>
              <a:rPr lang="en-US" sz="2000" b="1">
                <a:solidFill>
                  <a:srgbClr val="002060"/>
                </a:solidFill>
                <a:latin typeface="UVF TypoSlabserif" panose="02000403050000020004" pitchFamily="2" charset="0"/>
              </a:rPr>
              <a:t>Quan sát bản đồ,  đọc tên và chỉ được vị trí của đồng bằng duyên hải miền Trung trên bản đồ.</a:t>
            </a:r>
          </a:p>
          <a:p>
            <a:pPr algn="just" eaLnBrk="1" hangingPunct="1">
              <a:lnSpc>
                <a:spcPct val="150000"/>
              </a:lnSpc>
              <a:buFont typeface="Wingdings" panose="05000000000000000000" pitchFamily="2" charset="2"/>
              <a:buChar char="Ø"/>
            </a:pPr>
            <a:r>
              <a:rPr lang="en-US" sz="2000" b="1">
                <a:solidFill>
                  <a:srgbClr val="002060"/>
                </a:solidFill>
                <a:latin typeface="UVF TypoSlabserif" panose="02000403050000020004" pitchFamily="2" charset="0"/>
              </a:rPr>
              <a:t> Biết nhận xét các thông tin trên tranh ảnh, bản đồ</a:t>
            </a:r>
            <a:endParaRPr lang="en-US" sz="2000" b="1" dirty="0">
              <a:solidFill>
                <a:srgbClr val="002060"/>
              </a:solidFill>
              <a:latin typeface="UVF TypoSlabserif" panose="0200040305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62"/>
                                        </p:tgtEl>
                                        <p:attrNameLst>
                                          <p:attrName>style.visibility</p:attrName>
                                        </p:attrNameLst>
                                      </p:cBhvr>
                                      <p:to>
                                        <p:strVal val="visible"/>
                                      </p:to>
                                    </p:set>
                                    <p:animEffect transition="in" filter="randombar(horizontal)">
                                      <p:cBhvr>
                                        <p:cTn id="7" dur="500"/>
                                        <p:tgtEl>
                                          <p:spTgt spid="86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64"/>
                                        </p:tgtEl>
                                        <p:attrNameLst>
                                          <p:attrName>style.visibility</p:attrName>
                                        </p:attrNameLst>
                                      </p:cBhvr>
                                      <p:to>
                                        <p:strVal val="visible"/>
                                      </p:to>
                                    </p:set>
                                    <p:anim calcmode="lin" valueType="num">
                                      <p:cBhvr additive="base">
                                        <p:cTn id="11" dur="500" fill="hold"/>
                                        <p:tgtEl>
                                          <p:spTgt spid="864"/>
                                        </p:tgtEl>
                                        <p:attrNameLst>
                                          <p:attrName>ppt_x</p:attrName>
                                        </p:attrNameLst>
                                      </p:cBhvr>
                                      <p:tavLst>
                                        <p:tav tm="0">
                                          <p:val>
                                            <p:strVal val="0-#ppt_w/2"/>
                                          </p:val>
                                        </p:tav>
                                        <p:tav tm="100000">
                                          <p:val>
                                            <p:strVal val="#ppt_x"/>
                                          </p:val>
                                        </p:tav>
                                      </p:tavLst>
                                    </p:anim>
                                    <p:anim calcmode="lin" valueType="num">
                                      <p:cBhvr additive="base">
                                        <p:cTn id="12" dur="500" fill="hold"/>
                                        <p:tgtEl>
                                          <p:spTgt spid="86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additive="base">
                                        <p:cTn id="16" dur="500" fill="hold"/>
                                        <p:tgtEl>
                                          <p:spTgt spid="78"/>
                                        </p:tgtEl>
                                        <p:attrNameLst>
                                          <p:attrName>ppt_x</p:attrName>
                                        </p:attrNameLst>
                                      </p:cBhvr>
                                      <p:tavLst>
                                        <p:tav tm="0">
                                          <p:val>
                                            <p:strVal val="1+#ppt_w/2"/>
                                          </p:val>
                                        </p:tav>
                                        <p:tav tm="100000">
                                          <p:val>
                                            <p:strVal val="#ppt_x"/>
                                          </p:val>
                                        </p:tav>
                                      </p:tavLst>
                                    </p:anim>
                                    <p:anim calcmode="lin" valueType="num">
                                      <p:cBhvr additive="base">
                                        <p:cTn id="17" dur="500" fill="hold"/>
                                        <p:tgtEl>
                                          <p:spTgt spid="7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873"/>
                                        </p:tgtEl>
                                        <p:attrNameLst>
                                          <p:attrName>style.visibility</p:attrName>
                                        </p:attrNameLst>
                                      </p:cBhvr>
                                      <p:to>
                                        <p:strVal val="visible"/>
                                      </p:to>
                                    </p:set>
                                    <p:anim calcmode="lin" valueType="num">
                                      <p:cBhvr additive="base">
                                        <p:cTn id="21" dur="500" fill="hold"/>
                                        <p:tgtEl>
                                          <p:spTgt spid="873"/>
                                        </p:tgtEl>
                                        <p:attrNameLst>
                                          <p:attrName>ppt_x</p:attrName>
                                        </p:attrNameLst>
                                      </p:cBhvr>
                                      <p:tavLst>
                                        <p:tav tm="0">
                                          <p:val>
                                            <p:strVal val="#ppt_x"/>
                                          </p:val>
                                        </p:tav>
                                        <p:tav tm="100000">
                                          <p:val>
                                            <p:strVal val="#ppt_x"/>
                                          </p:val>
                                        </p:tav>
                                      </p:tavLst>
                                    </p:anim>
                                    <p:anim calcmode="lin" valueType="num">
                                      <p:cBhvr additive="base">
                                        <p:cTn id="22" dur="500" fill="hold"/>
                                        <p:tgtEl>
                                          <p:spTgt spid="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0"/>
      <p:bldP spid="864" grpId="0"/>
      <p:bldP spid="873"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alpha val="83000"/>
          </a:schemeClr>
        </a:solidFill>
        <a:effectLst/>
      </p:bgPr>
    </p:bg>
    <p:spTree>
      <p:nvGrpSpPr>
        <p:cNvPr id="1" name="Shape 995"/>
        <p:cNvGrpSpPr/>
        <p:nvPr/>
      </p:nvGrpSpPr>
      <p:grpSpPr>
        <a:xfrm>
          <a:off x="0" y="0"/>
          <a:ext cx="0" cy="0"/>
          <a:chOff x="0" y="0"/>
          <a:chExt cx="0" cy="0"/>
        </a:xfrm>
      </p:grpSpPr>
      <p:pic>
        <p:nvPicPr>
          <p:cNvPr id="2050" name="Picture 2" descr="Câu 1 trang 53 Vở bài tập Địa lí 4: Quan sát hình trang 135 trong SGK, hãy  sắp xếp các đồng bằng duyên hải miền Trung vào các ô trống sau theo">
            <a:extLst>
              <a:ext uri="{FF2B5EF4-FFF2-40B4-BE49-F238E27FC236}">
                <a16:creationId xmlns:a16="http://schemas.microsoft.com/office/drawing/2014/main" id="{7241D3E1-0D78-43C4-B926-0E4086EDFD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5336"/>
          <a:stretch/>
        </p:blipFill>
        <p:spPr bwMode="auto">
          <a:xfrm>
            <a:off x="610270" y="791389"/>
            <a:ext cx="4326138" cy="542882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3">
            <a:extLst>
              <a:ext uri="{FF2B5EF4-FFF2-40B4-BE49-F238E27FC236}">
                <a16:creationId xmlns:a16="http://schemas.microsoft.com/office/drawing/2014/main" id="{9C7491C8-44E4-49EB-8F8E-5856FF834758}"/>
              </a:ext>
            </a:extLst>
          </p:cNvPr>
          <p:cNvSpPr>
            <a:spLocks/>
          </p:cNvSpPr>
          <p:nvPr/>
        </p:nvSpPr>
        <p:spPr bwMode="auto">
          <a:xfrm>
            <a:off x="1620853" y="1178169"/>
            <a:ext cx="2240427" cy="5044552"/>
          </a:xfrm>
          <a:custGeom>
            <a:avLst/>
            <a:gdLst>
              <a:gd name="T0" fmla="*/ 258 w 2552"/>
              <a:gd name="T1" fmla="*/ 27 h 3264"/>
              <a:gd name="T2" fmla="*/ 148 w 2552"/>
              <a:gd name="T3" fmla="*/ 256 h 3264"/>
              <a:gd name="T4" fmla="*/ 194 w 2552"/>
              <a:gd name="T5" fmla="*/ 366 h 3264"/>
              <a:gd name="T6" fmla="*/ 312 w 2552"/>
              <a:gd name="T7" fmla="*/ 466 h 3264"/>
              <a:gd name="T8" fmla="*/ 486 w 2552"/>
              <a:gd name="T9" fmla="*/ 521 h 3264"/>
              <a:gd name="T10" fmla="*/ 669 w 2552"/>
              <a:gd name="T11" fmla="*/ 686 h 3264"/>
              <a:gd name="T12" fmla="*/ 770 w 2552"/>
              <a:gd name="T13" fmla="*/ 777 h 3264"/>
              <a:gd name="T14" fmla="*/ 1035 w 2552"/>
              <a:gd name="T15" fmla="*/ 914 h 3264"/>
              <a:gd name="T16" fmla="*/ 1272 w 2552"/>
              <a:gd name="T17" fmla="*/ 1051 h 3264"/>
              <a:gd name="T18" fmla="*/ 1538 w 2552"/>
              <a:gd name="T19" fmla="*/ 1179 h 3264"/>
              <a:gd name="T20" fmla="*/ 1702 w 2552"/>
              <a:gd name="T21" fmla="*/ 1234 h 3264"/>
              <a:gd name="T22" fmla="*/ 1739 w 2552"/>
              <a:gd name="T23" fmla="*/ 1280 h 3264"/>
              <a:gd name="T24" fmla="*/ 1848 w 2552"/>
              <a:gd name="T25" fmla="*/ 1344 h 3264"/>
              <a:gd name="T26" fmla="*/ 1949 w 2552"/>
              <a:gd name="T27" fmla="*/ 1408 h 3264"/>
              <a:gd name="T28" fmla="*/ 2077 w 2552"/>
              <a:gd name="T29" fmla="*/ 1518 h 3264"/>
              <a:gd name="T30" fmla="*/ 2214 w 2552"/>
              <a:gd name="T31" fmla="*/ 1673 h 3264"/>
              <a:gd name="T32" fmla="*/ 2434 w 2552"/>
              <a:gd name="T33" fmla="*/ 2020 h 3264"/>
              <a:gd name="T34" fmla="*/ 2452 w 2552"/>
              <a:gd name="T35" fmla="*/ 2176 h 3264"/>
              <a:gd name="T36" fmla="*/ 2507 w 2552"/>
              <a:gd name="T37" fmla="*/ 2340 h 3264"/>
              <a:gd name="T38" fmla="*/ 2397 w 2552"/>
              <a:gd name="T39" fmla="*/ 2478 h 3264"/>
              <a:gd name="T40" fmla="*/ 2443 w 2552"/>
              <a:gd name="T41" fmla="*/ 2542 h 3264"/>
              <a:gd name="T42" fmla="*/ 2388 w 2552"/>
              <a:gd name="T43" fmla="*/ 2642 h 3264"/>
              <a:gd name="T44" fmla="*/ 2287 w 2552"/>
              <a:gd name="T45" fmla="*/ 2825 h 3264"/>
              <a:gd name="T46" fmla="*/ 1958 w 2552"/>
              <a:gd name="T47" fmla="*/ 2962 h 3264"/>
              <a:gd name="T48" fmla="*/ 1693 w 2552"/>
              <a:gd name="T49" fmla="*/ 3063 h 3264"/>
              <a:gd name="T50" fmla="*/ 1611 w 2552"/>
              <a:gd name="T51" fmla="*/ 3118 h 3264"/>
              <a:gd name="T52" fmla="*/ 1355 w 2552"/>
              <a:gd name="T53" fmla="*/ 3154 h 3264"/>
              <a:gd name="T54" fmla="*/ 1410 w 2552"/>
              <a:gd name="T55" fmla="*/ 3127 h 3264"/>
              <a:gd name="T56" fmla="*/ 1190 w 2552"/>
              <a:gd name="T57" fmla="*/ 3200 h 3264"/>
              <a:gd name="T58" fmla="*/ 1099 w 2552"/>
              <a:gd name="T59" fmla="*/ 3236 h 3264"/>
              <a:gd name="T60" fmla="*/ 1245 w 2552"/>
              <a:gd name="T61" fmla="*/ 3099 h 3264"/>
              <a:gd name="T62" fmla="*/ 1739 w 2552"/>
              <a:gd name="T63" fmla="*/ 2971 h 3264"/>
              <a:gd name="T64" fmla="*/ 2114 w 2552"/>
              <a:gd name="T65" fmla="*/ 2862 h 3264"/>
              <a:gd name="T66" fmla="*/ 2278 w 2552"/>
              <a:gd name="T67" fmla="*/ 2734 h 3264"/>
              <a:gd name="T68" fmla="*/ 2205 w 2552"/>
              <a:gd name="T69" fmla="*/ 2596 h 3264"/>
              <a:gd name="T70" fmla="*/ 2315 w 2552"/>
              <a:gd name="T71" fmla="*/ 2450 h 3264"/>
              <a:gd name="T72" fmla="*/ 2415 w 2552"/>
              <a:gd name="T73" fmla="*/ 2359 h 3264"/>
              <a:gd name="T74" fmla="*/ 2351 w 2552"/>
              <a:gd name="T75" fmla="*/ 2112 h 3264"/>
              <a:gd name="T76" fmla="*/ 2251 w 2552"/>
              <a:gd name="T77" fmla="*/ 2020 h 3264"/>
              <a:gd name="T78" fmla="*/ 2278 w 2552"/>
              <a:gd name="T79" fmla="*/ 1947 h 3264"/>
              <a:gd name="T80" fmla="*/ 2223 w 2552"/>
              <a:gd name="T81" fmla="*/ 1874 h 3264"/>
              <a:gd name="T82" fmla="*/ 2059 w 2552"/>
              <a:gd name="T83" fmla="*/ 1646 h 3264"/>
              <a:gd name="T84" fmla="*/ 1940 w 2552"/>
              <a:gd name="T85" fmla="*/ 1518 h 3264"/>
              <a:gd name="T86" fmla="*/ 1775 w 2552"/>
              <a:gd name="T87" fmla="*/ 1444 h 3264"/>
              <a:gd name="T88" fmla="*/ 1647 w 2552"/>
              <a:gd name="T89" fmla="*/ 1289 h 3264"/>
              <a:gd name="T90" fmla="*/ 1254 w 2552"/>
              <a:gd name="T91" fmla="*/ 1161 h 3264"/>
              <a:gd name="T92" fmla="*/ 971 w 2552"/>
              <a:gd name="T93" fmla="*/ 978 h 3264"/>
              <a:gd name="T94" fmla="*/ 861 w 2552"/>
              <a:gd name="T95" fmla="*/ 923 h 3264"/>
              <a:gd name="T96" fmla="*/ 706 w 2552"/>
              <a:gd name="T97" fmla="*/ 832 h 3264"/>
              <a:gd name="T98" fmla="*/ 578 w 2552"/>
              <a:gd name="T99" fmla="*/ 731 h 3264"/>
              <a:gd name="T100" fmla="*/ 495 w 2552"/>
              <a:gd name="T101" fmla="*/ 594 h 3264"/>
              <a:gd name="T102" fmla="*/ 349 w 2552"/>
              <a:gd name="T103" fmla="*/ 576 h 3264"/>
              <a:gd name="T104" fmla="*/ 194 w 2552"/>
              <a:gd name="T105" fmla="*/ 494 h 3264"/>
              <a:gd name="T106" fmla="*/ 120 w 2552"/>
              <a:gd name="T107" fmla="*/ 439 h 3264"/>
              <a:gd name="T108" fmla="*/ 20 w 2552"/>
              <a:gd name="T109" fmla="*/ 356 h 3264"/>
              <a:gd name="T110" fmla="*/ 66 w 2552"/>
              <a:gd name="T111" fmla="*/ 228 h 3264"/>
              <a:gd name="T112" fmla="*/ 148 w 2552"/>
              <a:gd name="T113" fmla="*/ 100 h 3264"/>
              <a:gd name="T114" fmla="*/ 184 w 2552"/>
              <a:gd name="T115" fmla="*/ 64 h 3264"/>
              <a:gd name="T116" fmla="*/ 312 w 2552"/>
              <a:gd name="T11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2" h="3264">
                <a:moveTo>
                  <a:pt x="312" y="0"/>
                </a:moveTo>
                <a:cubicBezTo>
                  <a:pt x="302" y="3"/>
                  <a:pt x="261" y="14"/>
                  <a:pt x="258" y="27"/>
                </a:cubicBezTo>
                <a:cubicBezTo>
                  <a:pt x="249" y="59"/>
                  <a:pt x="260" y="132"/>
                  <a:pt x="239" y="174"/>
                </a:cubicBezTo>
                <a:cubicBezTo>
                  <a:pt x="222" y="208"/>
                  <a:pt x="179" y="235"/>
                  <a:pt x="148" y="256"/>
                </a:cubicBezTo>
                <a:cubicBezTo>
                  <a:pt x="133" y="300"/>
                  <a:pt x="148" y="296"/>
                  <a:pt x="184" y="320"/>
                </a:cubicBezTo>
                <a:cubicBezTo>
                  <a:pt x="187" y="335"/>
                  <a:pt x="187" y="352"/>
                  <a:pt x="194" y="366"/>
                </a:cubicBezTo>
                <a:cubicBezTo>
                  <a:pt x="213" y="404"/>
                  <a:pt x="259" y="399"/>
                  <a:pt x="294" y="411"/>
                </a:cubicBezTo>
                <a:cubicBezTo>
                  <a:pt x="300" y="429"/>
                  <a:pt x="306" y="448"/>
                  <a:pt x="312" y="466"/>
                </a:cubicBezTo>
                <a:cubicBezTo>
                  <a:pt x="317" y="483"/>
                  <a:pt x="345" y="490"/>
                  <a:pt x="358" y="494"/>
                </a:cubicBezTo>
                <a:cubicBezTo>
                  <a:pt x="431" y="519"/>
                  <a:pt x="400" y="510"/>
                  <a:pt x="486" y="521"/>
                </a:cubicBezTo>
                <a:cubicBezTo>
                  <a:pt x="532" y="566"/>
                  <a:pt x="590" y="575"/>
                  <a:pt x="651" y="585"/>
                </a:cubicBezTo>
                <a:cubicBezTo>
                  <a:pt x="709" y="604"/>
                  <a:pt x="684" y="640"/>
                  <a:pt x="669" y="686"/>
                </a:cubicBezTo>
                <a:cubicBezTo>
                  <a:pt x="680" y="703"/>
                  <a:pt x="696" y="759"/>
                  <a:pt x="715" y="768"/>
                </a:cubicBezTo>
                <a:cubicBezTo>
                  <a:pt x="732" y="776"/>
                  <a:pt x="752" y="774"/>
                  <a:pt x="770" y="777"/>
                </a:cubicBezTo>
                <a:cubicBezTo>
                  <a:pt x="808" y="790"/>
                  <a:pt x="846" y="810"/>
                  <a:pt x="879" y="832"/>
                </a:cubicBezTo>
                <a:cubicBezTo>
                  <a:pt x="932" y="907"/>
                  <a:pt x="959" y="890"/>
                  <a:pt x="1035" y="914"/>
                </a:cubicBezTo>
                <a:cubicBezTo>
                  <a:pt x="1080" y="960"/>
                  <a:pt x="1149" y="968"/>
                  <a:pt x="1199" y="1015"/>
                </a:cubicBezTo>
                <a:cubicBezTo>
                  <a:pt x="1219" y="1034"/>
                  <a:pt x="1272" y="1051"/>
                  <a:pt x="1272" y="1051"/>
                </a:cubicBezTo>
                <a:cubicBezTo>
                  <a:pt x="1318" y="1097"/>
                  <a:pt x="1384" y="1106"/>
                  <a:pt x="1446" y="1115"/>
                </a:cubicBezTo>
                <a:cubicBezTo>
                  <a:pt x="1485" y="1127"/>
                  <a:pt x="1504" y="1159"/>
                  <a:pt x="1538" y="1179"/>
                </a:cubicBezTo>
                <a:cubicBezTo>
                  <a:pt x="1562" y="1193"/>
                  <a:pt x="1640" y="1197"/>
                  <a:pt x="1647" y="1198"/>
                </a:cubicBezTo>
                <a:cubicBezTo>
                  <a:pt x="1665" y="1210"/>
                  <a:pt x="1684" y="1222"/>
                  <a:pt x="1702" y="1234"/>
                </a:cubicBezTo>
                <a:cubicBezTo>
                  <a:pt x="1710" y="1239"/>
                  <a:pt x="1705" y="1254"/>
                  <a:pt x="1711" y="1262"/>
                </a:cubicBezTo>
                <a:cubicBezTo>
                  <a:pt x="1718" y="1271"/>
                  <a:pt x="1729" y="1276"/>
                  <a:pt x="1739" y="1280"/>
                </a:cubicBezTo>
                <a:cubicBezTo>
                  <a:pt x="1757" y="1288"/>
                  <a:pt x="1794" y="1298"/>
                  <a:pt x="1794" y="1298"/>
                </a:cubicBezTo>
                <a:cubicBezTo>
                  <a:pt x="1810" y="1315"/>
                  <a:pt x="1832" y="1326"/>
                  <a:pt x="1848" y="1344"/>
                </a:cubicBezTo>
                <a:cubicBezTo>
                  <a:pt x="1863" y="1361"/>
                  <a:pt x="1863" y="1396"/>
                  <a:pt x="1885" y="1399"/>
                </a:cubicBezTo>
                <a:cubicBezTo>
                  <a:pt x="1906" y="1402"/>
                  <a:pt x="1928" y="1405"/>
                  <a:pt x="1949" y="1408"/>
                </a:cubicBezTo>
                <a:cubicBezTo>
                  <a:pt x="1992" y="1422"/>
                  <a:pt x="2007" y="1448"/>
                  <a:pt x="2040" y="1481"/>
                </a:cubicBezTo>
                <a:cubicBezTo>
                  <a:pt x="2052" y="1493"/>
                  <a:pt x="2061" y="1512"/>
                  <a:pt x="2077" y="1518"/>
                </a:cubicBezTo>
                <a:cubicBezTo>
                  <a:pt x="2094" y="1525"/>
                  <a:pt x="2114" y="1524"/>
                  <a:pt x="2132" y="1527"/>
                </a:cubicBezTo>
                <a:cubicBezTo>
                  <a:pt x="2213" y="1554"/>
                  <a:pt x="2182" y="1615"/>
                  <a:pt x="2214" y="1673"/>
                </a:cubicBezTo>
                <a:cubicBezTo>
                  <a:pt x="2253" y="1742"/>
                  <a:pt x="2307" y="1757"/>
                  <a:pt x="2360" y="1810"/>
                </a:cubicBezTo>
                <a:cubicBezTo>
                  <a:pt x="2391" y="1897"/>
                  <a:pt x="2362" y="1950"/>
                  <a:pt x="2434" y="2020"/>
                </a:cubicBezTo>
                <a:cubicBezTo>
                  <a:pt x="2454" y="2083"/>
                  <a:pt x="2434" y="2005"/>
                  <a:pt x="2434" y="2103"/>
                </a:cubicBezTo>
                <a:cubicBezTo>
                  <a:pt x="2434" y="2124"/>
                  <a:pt x="2445" y="2155"/>
                  <a:pt x="2452" y="2176"/>
                </a:cubicBezTo>
                <a:cubicBezTo>
                  <a:pt x="2468" y="2323"/>
                  <a:pt x="2439" y="2213"/>
                  <a:pt x="2488" y="2286"/>
                </a:cubicBezTo>
                <a:cubicBezTo>
                  <a:pt x="2499" y="2302"/>
                  <a:pt x="2496" y="2325"/>
                  <a:pt x="2507" y="2340"/>
                </a:cubicBezTo>
                <a:cubicBezTo>
                  <a:pt x="2520" y="2357"/>
                  <a:pt x="2552" y="2386"/>
                  <a:pt x="2552" y="2386"/>
                </a:cubicBezTo>
                <a:cubicBezTo>
                  <a:pt x="2486" y="2403"/>
                  <a:pt x="2435" y="2418"/>
                  <a:pt x="2397" y="2478"/>
                </a:cubicBezTo>
                <a:cubicBezTo>
                  <a:pt x="2424" y="2560"/>
                  <a:pt x="2374" y="2436"/>
                  <a:pt x="2452" y="2514"/>
                </a:cubicBezTo>
                <a:cubicBezTo>
                  <a:pt x="2459" y="2521"/>
                  <a:pt x="2451" y="2536"/>
                  <a:pt x="2443" y="2542"/>
                </a:cubicBezTo>
                <a:cubicBezTo>
                  <a:pt x="2427" y="2553"/>
                  <a:pt x="2388" y="2560"/>
                  <a:pt x="2388" y="2560"/>
                </a:cubicBezTo>
                <a:cubicBezTo>
                  <a:pt x="2409" y="2625"/>
                  <a:pt x="2417" y="2599"/>
                  <a:pt x="2388" y="2642"/>
                </a:cubicBezTo>
                <a:cubicBezTo>
                  <a:pt x="2391" y="2660"/>
                  <a:pt x="2397" y="2678"/>
                  <a:pt x="2397" y="2697"/>
                </a:cubicBezTo>
                <a:cubicBezTo>
                  <a:pt x="2397" y="2825"/>
                  <a:pt x="2381" y="2795"/>
                  <a:pt x="2287" y="2825"/>
                </a:cubicBezTo>
                <a:cubicBezTo>
                  <a:pt x="2265" y="2890"/>
                  <a:pt x="2247" y="2872"/>
                  <a:pt x="2168" y="2880"/>
                </a:cubicBezTo>
                <a:cubicBezTo>
                  <a:pt x="2118" y="2955"/>
                  <a:pt x="2043" y="2953"/>
                  <a:pt x="1958" y="2962"/>
                </a:cubicBezTo>
                <a:cubicBezTo>
                  <a:pt x="1908" y="2995"/>
                  <a:pt x="1926" y="2997"/>
                  <a:pt x="1858" y="3008"/>
                </a:cubicBezTo>
                <a:cubicBezTo>
                  <a:pt x="1787" y="3075"/>
                  <a:pt x="1859" y="3051"/>
                  <a:pt x="1693" y="3063"/>
                </a:cubicBezTo>
                <a:cubicBezTo>
                  <a:pt x="1667" y="3072"/>
                  <a:pt x="1660" y="3071"/>
                  <a:pt x="1638" y="3090"/>
                </a:cubicBezTo>
                <a:cubicBezTo>
                  <a:pt x="1628" y="3098"/>
                  <a:pt x="1624" y="3116"/>
                  <a:pt x="1611" y="3118"/>
                </a:cubicBezTo>
                <a:cubicBezTo>
                  <a:pt x="1548" y="3129"/>
                  <a:pt x="1483" y="3124"/>
                  <a:pt x="1419" y="3127"/>
                </a:cubicBezTo>
                <a:cubicBezTo>
                  <a:pt x="1391" y="3136"/>
                  <a:pt x="1280" y="3130"/>
                  <a:pt x="1355" y="3154"/>
                </a:cubicBezTo>
                <a:cubicBezTo>
                  <a:pt x="1382" y="3151"/>
                  <a:pt x="1412" y="3157"/>
                  <a:pt x="1437" y="3145"/>
                </a:cubicBezTo>
                <a:cubicBezTo>
                  <a:pt x="1447" y="3140"/>
                  <a:pt x="1420" y="3123"/>
                  <a:pt x="1410" y="3127"/>
                </a:cubicBezTo>
                <a:cubicBezTo>
                  <a:pt x="1390" y="3134"/>
                  <a:pt x="1379" y="3157"/>
                  <a:pt x="1364" y="3172"/>
                </a:cubicBezTo>
                <a:cubicBezTo>
                  <a:pt x="1307" y="3229"/>
                  <a:pt x="1374" y="3189"/>
                  <a:pt x="1190" y="3200"/>
                </a:cubicBezTo>
                <a:cubicBezTo>
                  <a:pt x="1136" y="3254"/>
                  <a:pt x="1162" y="3234"/>
                  <a:pt x="1117" y="3264"/>
                </a:cubicBezTo>
                <a:cubicBezTo>
                  <a:pt x="1111" y="3255"/>
                  <a:pt x="1104" y="3246"/>
                  <a:pt x="1099" y="3236"/>
                </a:cubicBezTo>
                <a:cubicBezTo>
                  <a:pt x="1068" y="3174"/>
                  <a:pt x="1137" y="3168"/>
                  <a:pt x="1181" y="3154"/>
                </a:cubicBezTo>
                <a:cubicBezTo>
                  <a:pt x="1210" y="3144"/>
                  <a:pt x="1221" y="3114"/>
                  <a:pt x="1245" y="3099"/>
                </a:cubicBezTo>
                <a:cubicBezTo>
                  <a:pt x="1287" y="3073"/>
                  <a:pt x="1384" y="3075"/>
                  <a:pt x="1419" y="3072"/>
                </a:cubicBezTo>
                <a:cubicBezTo>
                  <a:pt x="1525" y="3037"/>
                  <a:pt x="1633" y="3005"/>
                  <a:pt x="1739" y="2971"/>
                </a:cubicBezTo>
                <a:cubicBezTo>
                  <a:pt x="1826" y="2913"/>
                  <a:pt x="1873" y="2923"/>
                  <a:pt x="1995" y="2916"/>
                </a:cubicBezTo>
                <a:cubicBezTo>
                  <a:pt x="2062" y="2908"/>
                  <a:pt x="2078" y="2913"/>
                  <a:pt x="2114" y="2862"/>
                </a:cubicBezTo>
                <a:cubicBezTo>
                  <a:pt x="2121" y="2841"/>
                  <a:pt x="2122" y="2818"/>
                  <a:pt x="2132" y="2798"/>
                </a:cubicBezTo>
                <a:cubicBezTo>
                  <a:pt x="2155" y="2750"/>
                  <a:pt x="2232" y="2743"/>
                  <a:pt x="2278" y="2734"/>
                </a:cubicBezTo>
                <a:cubicBezTo>
                  <a:pt x="2296" y="2678"/>
                  <a:pt x="2273" y="2666"/>
                  <a:pt x="2232" y="2624"/>
                </a:cubicBezTo>
                <a:cubicBezTo>
                  <a:pt x="2223" y="2615"/>
                  <a:pt x="2205" y="2596"/>
                  <a:pt x="2205" y="2596"/>
                </a:cubicBezTo>
                <a:cubicBezTo>
                  <a:pt x="2187" y="2542"/>
                  <a:pt x="2220" y="2512"/>
                  <a:pt x="2269" y="2496"/>
                </a:cubicBezTo>
                <a:cubicBezTo>
                  <a:pt x="2284" y="2481"/>
                  <a:pt x="2297" y="2462"/>
                  <a:pt x="2315" y="2450"/>
                </a:cubicBezTo>
                <a:cubicBezTo>
                  <a:pt x="2324" y="2444"/>
                  <a:pt x="2334" y="2439"/>
                  <a:pt x="2342" y="2432"/>
                </a:cubicBezTo>
                <a:cubicBezTo>
                  <a:pt x="2371" y="2408"/>
                  <a:pt x="2383" y="2380"/>
                  <a:pt x="2415" y="2359"/>
                </a:cubicBezTo>
                <a:cubicBezTo>
                  <a:pt x="2394" y="2293"/>
                  <a:pt x="2377" y="2225"/>
                  <a:pt x="2360" y="2158"/>
                </a:cubicBezTo>
                <a:cubicBezTo>
                  <a:pt x="2356" y="2143"/>
                  <a:pt x="2360" y="2125"/>
                  <a:pt x="2351" y="2112"/>
                </a:cubicBezTo>
                <a:cubicBezTo>
                  <a:pt x="2339" y="2093"/>
                  <a:pt x="2309" y="2099"/>
                  <a:pt x="2287" y="2094"/>
                </a:cubicBezTo>
                <a:cubicBezTo>
                  <a:pt x="2250" y="2068"/>
                  <a:pt x="2236" y="2066"/>
                  <a:pt x="2251" y="2020"/>
                </a:cubicBezTo>
                <a:cubicBezTo>
                  <a:pt x="2263" y="2023"/>
                  <a:pt x="2275" y="2030"/>
                  <a:pt x="2287" y="2030"/>
                </a:cubicBezTo>
                <a:cubicBezTo>
                  <a:pt x="2362" y="2030"/>
                  <a:pt x="2301" y="1971"/>
                  <a:pt x="2278" y="1947"/>
                </a:cubicBezTo>
                <a:cubicBezTo>
                  <a:pt x="2275" y="1938"/>
                  <a:pt x="2275" y="1928"/>
                  <a:pt x="2269" y="1920"/>
                </a:cubicBezTo>
                <a:cubicBezTo>
                  <a:pt x="2256" y="1903"/>
                  <a:pt x="2223" y="1874"/>
                  <a:pt x="2223" y="1874"/>
                </a:cubicBezTo>
                <a:cubicBezTo>
                  <a:pt x="2211" y="1839"/>
                  <a:pt x="2186" y="1809"/>
                  <a:pt x="2159" y="1783"/>
                </a:cubicBezTo>
                <a:cubicBezTo>
                  <a:pt x="2142" y="1730"/>
                  <a:pt x="2098" y="1685"/>
                  <a:pt x="2059" y="1646"/>
                </a:cubicBezTo>
                <a:cubicBezTo>
                  <a:pt x="2047" y="1608"/>
                  <a:pt x="2034" y="1607"/>
                  <a:pt x="2004" y="1582"/>
                </a:cubicBezTo>
                <a:cubicBezTo>
                  <a:pt x="1964" y="1549"/>
                  <a:pt x="2011" y="1566"/>
                  <a:pt x="1940" y="1518"/>
                </a:cubicBezTo>
                <a:cubicBezTo>
                  <a:pt x="1876" y="1475"/>
                  <a:pt x="1903" y="1493"/>
                  <a:pt x="1858" y="1463"/>
                </a:cubicBezTo>
                <a:cubicBezTo>
                  <a:pt x="1845" y="1454"/>
                  <a:pt x="1778" y="1444"/>
                  <a:pt x="1775" y="1444"/>
                </a:cubicBezTo>
                <a:cubicBezTo>
                  <a:pt x="1724" y="1410"/>
                  <a:pt x="1680" y="1406"/>
                  <a:pt x="1620" y="1399"/>
                </a:cubicBezTo>
                <a:cubicBezTo>
                  <a:pt x="1606" y="1355"/>
                  <a:pt x="1623" y="1325"/>
                  <a:pt x="1647" y="1289"/>
                </a:cubicBezTo>
                <a:cubicBezTo>
                  <a:pt x="1607" y="1276"/>
                  <a:pt x="1568" y="1263"/>
                  <a:pt x="1528" y="1252"/>
                </a:cubicBezTo>
                <a:cubicBezTo>
                  <a:pt x="1464" y="1209"/>
                  <a:pt x="1332" y="1174"/>
                  <a:pt x="1254" y="1161"/>
                </a:cubicBezTo>
                <a:cubicBezTo>
                  <a:pt x="1188" y="1117"/>
                  <a:pt x="1140" y="1070"/>
                  <a:pt x="1062" y="1051"/>
                </a:cubicBezTo>
                <a:cubicBezTo>
                  <a:pt x="1031" y="1030"/>
                  <a:pt x="1005" y="992"/>
                  <a:pt x="971" y="978"/>
                </a:cubicBezTo>
                <a:cubicBezTo>
                  <a:pt x="924" y="958"/>
                  <a:pt x="946" y="979"/>
                  <a:pt x="907" y="960"/>
                </a:cubicBezTo>
                <a:cubicBezTo>
                  <a:pt x="805" y="910"/>
                  <a:pt x="939" y="972"/>
                  <a:pt x="861" y="923"/>
                </a:cubicBezTo>
                <a:cubicBezTo>
                  <a:pt x="853" y="918"/>
                  <a:pt x="842" y="919"/>
                  <a:pt x="834" y="914"/>
                </a:cubicBezTo>
                <a:cubicBezTo>
                  <a:pt x="788" y="889"/>
                  <a:pt x="756" y="849"/>
                  <a:pt x="706" y="832"/>
                </a:cubicBezTo>
                <a:cubicBezTo>
                  <a:pt x="681" y="808"/>
                  <a:pt x="649" y="800"/>
                  <a:pt x="623" y="777"/>
                </a:cubicBezTo>
                <a:cubicBezTo>
                  <a:pt x="607" y="763"/>
                  <a:pt x="578" y="731"/>
                  <a:pt x="578" y="731"/>
                </a:cubicBezTo>
                <a:cubicBezTo>
                  <a:pt x="588" y="702"/>
                  <a:pt x="604" y="678"/>
                  <a:pt x="614" y="649"/>
                </a:cubicBezTo>
                <a:cubicBezTo>
                  <a:pt x="571" y="606"/>
                  <a:pt x="560" y="603"/>
                  <a:pt x="495" y="594"/>
                </a:cubicBezTo>
                <a:cubicBezTo>
                  <a:pt x="486" y="591"/>
                  <a:pt x="477" y="586"/>
                  <a:pt x="468" y="585"/>
                </a:cubicBezTo>
                <a:cubicBezTo>
                  <a:pt x="429" y="580"/>
                  <a:pt x="388" y="583"/>
                  <a:pt x="349" y="576"/>
                </a:cubicBezTo>
                <a:cubicBezTo>
                  <a:pt x="321" y="571"/>
                  <a:pt x="302" y="532"/>
                  <a:pt x="276" y="521"/>
                </a:cubicBezTo>
                <a:cubicBezTo>
                  <a:pt x="250" y="509"/>
                  <a:pt x="221" y="503"/>
                  <a:pt x="194" y="494"/>
                </a:cubicBezTo>
                <a:cubicBezTo>
                  <a:pt x="185" y="491"/>
                  <a:pt x="166" y="484"/>
                  <a:pt x="166" y="484"/>
                </a:cubicBezTo>
                <a:cubicBezTo>
                  <a:pt x="151" y="469"/>
                  <a:pt x="138" y="451"/>
                  <a:pt x="120" y="439"/>
                </a:cubicBezTo>
                <a:cubicBezTo>
                  <a:pt x="102" y="427"/>
                  <a:pt x="81" y="417"/>
                  <a:pt x="66" y="402"/>
                </a:cubicBezTo>
                <a:cubicBezTo>
                  <a:pt x="51" y="387"/>
                  <a:pt x="20" y="356"/>
                  <a:pt x="20" y="356"/>
                </a:cubicBezTo>
                <a:cubicBezTo>
                  <a:pt x="10" y="326"/>
                  <a:pt x="0" y="310"/>
                  <a:pt x="20" y="274"/>
                </a:cubicBezTo>
                <a:cubicBezTo>
                  <a:pt x="30" y="255"/>
                  <a:pt x="51" y="243"/>
                  <a:pt x="66" y="228"/>
                </a:cubicBezTo>
                <a:cubicBezTo>
                  <a:pt x="75" y="219"/>
                  <a:pt x="93" y="201"/>
                  <a:pt x="93" y="201"/>
                </a:cubicBezTo>
                <a:cubicBezTo>
                  <a:pt x="105" y="166"/>
                  <a:pt x="123" y="127"/>
                  <a:pt x="148" y="100"/>
                </a:cubicBezTo>
                <a:cubicBezTo>
                  <a:pt x="151" y="91"/>
                  <a:pt x="150" y="80"/>
                  <a:pt x="157" y="73"/>
                </a:cubicBezTo>
                <a:cubicBezTo>
                  <a:pt x="164" y="66"/>
                  <a:pt x="176" y="69"/>
                  <a:pt x="184" y="64"/>
                </a:cubicBezTo>
                <a:cubicBezTo>
                  <a:pt x="214" y="47"/>
                  <a:pt x="220" y="36"/>
                  <a:pt x="258" y="27"/>
                </a:cubicBezTo>
                <a:cubicBezTo>
                  <a:pt x="311" y="14"/>
                  <a:pt x="296" y="33"/>
                  <a:pt x="312" y="0"/>
                </a:cubicBezTo>
                <a:close/>
              </a:path>
            </a:pathLst>
          </a:custGeom>
          <a:solidFill>
            <a:srgbClr val="002060"/>
          </a:solidFill>
          <a:ln w="9525">
            <a:solidFill>
              <a:schemeClr val="tx1"/>
            </a:solidFill>
            <a:round/>
            <a:headEnd/>
            <a:tailEnd/>
          </a:ln>
          <a:effectLst/>
        </p:spPr>
        <p:txBody>
          <a:bodyPr/>
          <a:lstStyle/>
          <a:p>
            <a:endParaRPr lang="en-US"/>
          </a:p>
        </p:txBody>
      </p:sp>
      <p:sp>
        <p:nvSpPr>
          <p:cNvPr id="7" name="Text Box 4">
            <a:extLst>
              <a:ext uri="{FF2B5EF4-FFF2-40B4-BE49-F238E27FC236}">
                <a16:creationId xmlns:a16="http://schemas.microsoft.com/office/drawing/2014/main" id="{404BE4B0-1AD7-4C06-8BF0-C98CFFB05B2F}"/>
              </a:ext>
            </a:extLst>
          </p:cNvPr>
          <p:cNvSpPr txBox="1">
            <a:spLocks noChangeArrowheads="1"/>
          </p:cNvSpPr>
          <p:nvPr/>
        </p:nvSpPr>
        <p:spPr bwMode="auto">
          <a:xfrm>
            <a:off x="5764657" y="6017959"/>
            <a:ext cx="6302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5" name="Rounded Rectangle 2">
            <a:extLst>
              <a:ext uri="{FF2B5EF4-FFF2-40B4-BE49-F238E27FC236}">
                <a16:creationId xmlns:a16="http://schemas.microsoft.com/office/drawing/2014/main" id="{A38D40A0-29AA-4250-BAF3-46A6E4436484}"/>
              </a:ext>
            </a:extLst>
          </p:cNvPr>
          <p:cNvSpPr/>
          <p:nvPr/>
        </p:nvSpPr>
        <p:spPr>
          <a:xfrm>
            <a:off x="0" y="109512"/>
            <a:ext cx="3282158" cy="600139"/>
          </a:xfrm>
          <a:custGeom>
            <a:avLst/>
            <a:gdLst>
              <a:gd name="connsiteX0" fmla="*/ 0 w 3282158"/>
              <a:gd name="connsiteY0" fmla="*/ 0 h 600139"/>
              <a:gd name="connsiteX1" fmla="*/ 626239 w 3282158"/>
              <a:gd name="connsiteY1" fmla="*/ 0 h 600139"/>
              <a:gd name="connsiteX2" fmla="*/ 1192836 w 3282158"/>
              <a:gd name="connsiteY2" fmla="*/ 0 h 600139"/>
              <a:gd name="connsiteX3" fmla="*/ 1699791 w 3282158"/>
              <a:gd name="connsiteY3" fmla="*/ 0 h 600139"/>
              <a:gd name="connsiteX4" fmla="*/ 2266388 w 3282158"/>
              <a:gd name="connsiteY4" fmla="*/ 0 h 600139"/>
              <a:gd name="connsiteX5" fmla="*/ 2982089 w 3282158"/>
              <a:gd name="connsiteY5" fmla="*/ 0 h 600139"/>
              <a:gd name="connsiteX6" fmla="*/ 3282158 w 3282158"/>
              <a:gd name="connsiteY6" fmla="*/ 300070 h 600139"/>
              <a:gd name="connsiteX7" fmla="*/ 2982089 w 3282158"/>
              <a:gd name="connsiteY7" fmla="*/ 600139 h 600139"/>
              <a:gd name="connsiteX8" fmla="*/ 2445313 w 3282158"/>
              <a:gd name="connsiteY8" fmla="*/ 600139 h 600139"/>
              <a:gd name="connsiteX9" fmla="*/ 1878716 w 3282158"/>
              <a:gd name="connsiteY9" fmla="*/ 600139 h 600139"/>
              <a:gd name="connsiteX10" fmla="*/ 1371761 w 3282158"/>
              <a:gd name="connsiteY10" fmla="*/ 600139 h 600139"/>
              <a:gd name="connsiteX11" fmla="*/ 834985 w 3282158"/>
              <a:gd name="connsiteY11" fmla="*/ 600139 h 600139"/>
              <a:gd name="connsiteX12" fmla="*/ 0 w 3282158"/>
              <a:gd name="connsiteY12" fmla="*/ 600139 h 600139"/>
              <a:gd name="connsiteX13" fmla="*/ 0 w 3282158"/>
              <a:gd name="connsiteY13" fmla="*/ 300070 h 600139"/>
              <a:gd name="connsiteX14" fmla="*/ 0 w 3282158"/>
              <a:gd name="connsiteY14" fmla="*/ 0 h 6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2158" h="600139" fill="none" extrusionOk="0">
                <a:moveTo>
                  <a:pt x="0" y="0"/>
                </a:moveTo>
                <a:cubicBezTo>
                  <a:pt x="239854" y="-21414"/>
                  <a:pt x="398585" y="51446"/>
                  <a:pt x="626239" y="0"/>
                </a:cubicBezTo>
                <a:cubicBezTo>
                  <a:pt x="853893" y="-51446"/>
                  <a:pt x="950786" y="17110"/>
                  <a:pt x="1192836" y="0"/>
                </a:cubicBezTo>
                <a:cubicBezTo>
                  <a:pt x="1434886" y="-17110"/>
                  <a:pt x="1454248" y="58455"/>
                  <a:pt x="1699791" y="0"/>
                </a:cubicBezTo>
                <a:cubicBezTo>
                  <a:pt x="1945334" y="-58455"/>
                  <a:pt x="2092919" y="24818"/>
                  <a:pt x="2266388" y="0"/>
                </a:cubicBezTo>
                <a:cubicBezTo>
                  <a:pt x="2439857" y="-24818"/>
                  <a:pt x="2649886" y="7250"/>
                  <a:pt x="2982089" y="0"/>
                </a:cubicBezTo>
                <a:cubicBezTo>
                  <a:pt x="3108291" y="59411"/>
                  <a:pt x="3131724" y="196730"/>
                  <a:pt x="3282158" y="300070"/>
                </a:cubicBezTo>
                <a:cubicBezTo>
                  <a:pt x="3233588" y="399546"/>
                  <a:pt x="3024499" y="503636"/>
                  <a:pt x="2982089" y="600139"/>
                </a:cubicBezTo>
                <a:cubicBezTo>
                  <a:pt x="2867406" y="629827"/>
                  <a:pt x="2645818" y="583036"/>
                  <a:pt x="2445313" y="600139"/>
                </a:cubicBezTo>
                <a:cubicBezTo>
                  <a:pt x="2244808" y="617242"/>
                  <a:pt x="1997635" y="567960"/>
                  <a:pt x="1878716" y="600139"/>
                </a:cubicBezTo>
                <a:cubicBezTo>
                  <a:pt x="1759797" y="632318"/>
                  <a:pt x="1524156" y="543700"/>
                  <a:pt x="1371761" y="600139"/>
                </a:cubicBezTo>
                <a:cubicBezTo>
                  <a:pt x="1219367" y="656578"/>
                  <a:pt x="964351" y="563279"/>
                  <a:pt x="834985" y="600139"/>
                </a:cubicBezTo>
                <a:cubicBezTo>
                  <a:pt x="705619" y="636999"/>
                  <a:pt x="315941" y="537098"/>
                  <a:pt x="0" y="600139"/>
                </a:cubicBezTo>
                <a:cubicBezTo>
                  <a:pt x="-6331" y="507699"/>
                  <a:pt x="23060" y="439807"/>
                  <a:pt x="0" y="300070"/>
                </a:cubicBezTo>
                <a:cubicBezTo>
                  <a:pt x="-23060" y="160333"/>
                  <a:pt x="14132" y="126098"/>
                  <a:pt x="0" y="0"/>
                </a:cubicBezTo>
                <a:close/>
              </a:path>
              <a:path w="3282158" h="600139" stroke="0" extrusionOk="0">
                <a:moveTo>
                  <a:pt x="0" y="0"/>
                </a:moveTo>
                <a:cubicBezTo>
                  <a:pt x="261211" y="-48433"/>
                  <a:pt x="313971" y="42390"/>
                  <a:pt x="596418" y="0"/>
                </a:cubicBezTo>
                <a:cubicBezTo>
                  <a:pt x="878865" y="-42390"/>
                  <a:pt x="930842" y="23074"/>
                  <a:pt x="1222656" y="0"/>
                </a:cubicBezTo>
                <a:cubicBezTo>
                  <a:pt x="1514470" y="-23074"/>
                  <a:pt x="1607930" y="2171"/>
                  <a:pt x="1878716" y="0"/>
                </a:cubicBezTo>
                <a:cubicBezTo>
                  <a:pt x="2149502" y="-2171"/>
                  <a:pt x="2527359" y="36182"/>
                  <a:pt x="2982089" y="0"/>
                </a:cubicBezTo>
                <a:cubicBezTo>
                  <a:pt x="3098004" y="70913"/>
                  <a:pt x="3127443" y="193640"/>
                  <a:pt x="3282158" y="300070"/>
                </a:cubicBezTo>
                <a:cubicBezTo>
                  <a:pt x="3220075" y="416448"/>
                  <a:pt x="3067054" y="480442"/>
                  <a:pt x="2982089" y="600139"/>
                </a:cubicBezTo>
                <a:cubicBezTo>
                  <a:pt x="2822397" y="646646"/>
                  <a:pt x="2650351" y="537110"/>
                  <a:pt x="2445313" y="600139"/>
                </a:cubicBezTo>
                <a:cubicBezTo>
                  <a:pt x="2240275" y="663168"/>
                  <a:pt x="2115290" y="530295"/>
                  <a:pt x="1848895" y="600139"/>
                </a:cubicBezTo>
                <a:cubicBezTo>
                  <a:pt x="1582500" y="669983"/>
                  <a:pt x="1572084" y="596012"/>
                  <a:pt x="1312119" y="600139"/>
                </a:cubicBezTo>
                <a:cubicBezTo>
                  <a:pt x="1052154" y="604266"/>
                  <a:pt x="943431" y="592907"/>
                  <a:pt x="685880" y="600139"/>
                </a:cubicBezTo>
                <a:cubicBezTo>
                  <a:pt x="428329" y="607371"/>
                  <a:pt x="278617" y="581760"/>
                  <a:pt x="0" y="600139"/>
                </a:cubicBezTo>
                <a:cubicBezTo>
                  <a:pt x="-32371" y="463526"/>
                  <a:pt x="28747" y="426014"/>
                  <a:pt x="0" y="306071"/>
                </a:cubicBezTo>
                <a:cubicBezTo>
                  <a:pt x="-28747" y="186128"/>
                  <a:pt x="25630" y="131059"/>
                  <a:pt x="0" y="0"/>
                </a:cubicBezTo>
                <a:close/>
              </a:path>
            </a:pathLst>
          </a:custGeom>
          <a:solidFill>
            <a:schemeClr val="tx2">
              <a:lumMod val="20000"/>
              <a:lumOff val="80000"/>
            </a:schemeClr>
          </a:solidFill>
          <a:ln w="19050">
            <a:prstDash val="dashDot"/>
            <a:extLst>
              <a:ext uri="{C807C97D-BFC1-408E-A445-0C87EB9F89A2}">
                <ask:lineSketchStyleProps xmlns:ask="http://schemas.microsoft.com/office/drawing/2018/sketchyshapes" sd="970588462">
                  <a:prstGeom prst="homePlate">
                    <a:avLst/>
                  </a:prstGeom>
                  <ask:type>
                    <ask:lineSketchScribble/>
                  </ask:type>
                </ask:lineSketchStyleProps>
              </a:ext>
            </a:extLs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Loko" panose="02040603050506020204" pitchFamily="18" charset="0"/>
                <a:cs typeface="#9Slide03 Arima Madurai Black" panose="00000A00000000000000" pitchFamily="2" charset="0"/>
              </a:rPr>
              <a:t>Vị trí, giới hạn</a:t>
            </a:r>
          </a:p>
        </p:txBody>
      </p:sp>
      <p:sp>
        <p:nvSpPr>
          <p:cNvPr id="19" name="TextBox 18">
            <a:extLst>
              <a:ext uri="{FF2B5EF4-FFF2-40B4-BE49-F238E27FC236}">
                <a16:creationId xmlns:a16="http://schemas.microsoft.com/office/drawing/2014/main" id="{F5400671-CAD8-4F29-9034-D296E1ABC8E3}"/>
              </a:ext>
            </a:extLst>
          </p:cNvPr>
          <p:cNvSpPr txBox="1"/>
          <p:nvPr/>
        </p:nvSpPr>
        <p:spPr>
          <a:xfrm>
            <a:off x="69703" y="6310878"/>
            <a:ext cx="5512009" cy="369332"/>
          </a:xfrm>
          <a:prstGeom prst="rect">
            <a:avLst/>
          </a:prstGeom>
          <a:solidFill>
            <a:schemeClr val="accent3">
              <a:lumMod val="20000"/>
              <a:lumOff val="80000"/>
            </a:schemeClr>
          </a:solidFill>
          <a:ln w="19050">
            <a:solidFill>
              <a:srgbClr val="00FFFF"/>
            </a:solidFill>
          </a:ln>
        </p:spPr>
        <p:txBody>
          <a:bodyPr wrap="square">
            <a:spAutoFit/>
          </a:bodyPr>
          <a:lstStyle/>
          <a:p>
            <a:pPr algn="ctr"/>
            <a:r>
              <a:rPr lang="en-US" sz="1800" b="1">
                <a:solidFill>
                  <a:srgbClr val="002060"/>
                </a:solidFill>
                <a:effectLst>
                  <a:outerShdw blurRad="38100" dist="38100" dir="2700000" algn="tl">
                    <a:srgbClr val="000000">
                      <a:alpha val="43137"/>
                    </a:srgbClr>
                  </a:outerShdw>
                </a:effectLst>
                <a:latin typeface="UVF TypoSlabserif" panose="02000403050000020004" pitchFamily="2" charset="0"/>
              </a:rPr>
              <a:t>Hình 1. Lược đồ dải đồng bằng Duyên hải miền Trung</a:t>
            </a:r>
          </a:p>
        </p:txBody>
      </p:sp>
      <p:grpSp>
        <p:nvGrpSpPr>
          <p:cNvPr id="22" name="Google Shape;75;p4">
            <a:extLst>
              <a:ext uri="{FF2B5EF4-FFF2-40B4-BE49-F238E27FC236}">
                <a16:creationId xmlns:a16="http://schemas.microsoft.com/office/drawing/2014/main" id="{34E39DE5-D1FC-4547-B429-7A15DA30998D}"/>
              </a:ext>
            </a:extLst>
          </p:cNvPr>
          <p:cNvGrpSpPr/>
          <p:nvPr/>
        </p:nvGrpSpPr>
        <p:grpSpPr>
          <a:xfrm flipH="1">
            <a:off x="9109727" y="5856425"/>
            <a:ext cx="1519287" cy="1138399"/>
            <a:chOff x="975725" y="5557227"/>
            <a:chExt cx="2040352" cy="1338977"/>
          </a:xfrm>
        </p:grpSpPr>
        <p:sp>
          <p:nvSpPr>
            <p:cNvPr id="23" name="Google Shape;76;p4">
              <a:extLst>
                <a:ext uri="{FF2B5EF4-FFF2-40B4-BE49-F238E27FC236}">
                  <a16:creationId xmlns:a16="http://schemas.microsoft.com/office/drawing/2014/main" id="{47BDB6B0-5EB3-465F-90B0-56707154ACB8}"/>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4" name="Google Shape;77;p4">
              <a:extLst>
                <a:ext uri="{FF2B5EF4-FFF2-40B4-BE49-F238E27FC236}">
                  <a16:creationId xmlns:a16="http://schemas.microsoft.com/office/drawing/2014/main" id="{8EB92B13-AE9A-44DA-A723-BFB6A8C3C1FF}"/>
                </a:ext>
              </a:extLst>
            </p:cNvPr>
            <p:cNvGrpSpPr/>
            <p:nvPr/>
          </p:nvGrpSpPr>
          <p:grpSpPr>
            <a:xfrm flipH="1">
              <a:off x="1071688" y="5557227"/>
              <a:ext cx="835252" cy="890789"/>
              <a:chOff x="-4259888" y="2290454"/>
              <a:chExt cx="4283344" cy="4568148"/>
            </a:xfrm>
          </p:grpSpPr>
          <p:sp>
            <p:nvSpPr>
              <p:cNvPr id="40" name="Google Shape;78;p4">
                <a:extLst>
                  <a:ext uri="{FF2B5EF4-FFF2-40B4-BE49-F238E27FC236}">
                    <a16:creationId xmlns:a16="http://schemas.microsoft.com/office/drawing/2014/main" id="{167A7D28-23AF-489E-967B-DC7BD678424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79;p4">
                <a:extLst>
                  <a:ext uri="{FF2B5EF4-FFF2-40B4-BE49-F238E27FC236}">
                    <a16:creationId xmlns:a16="http://schemas.microsoft.com/office/drawing/2014/main" id="{E58C82F0-B210-4533-8F24-A4F971877F8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80;p4">
                <a:extLst>
                  <a:ext uri="{FF2B5EF4-FFF2-40B4-BE49-F238E27FC236}">
                    <a16:creationId xmlns:a16="http://schemas.microsoft.com/office/drawing/2014/main" id="{2EEF5E65-1E8B-4F32-9692-124F92EB5361}"/>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81;p4">
                <a:extLst>
                  <a:ext uri="{FF2B5EF4-FFF2-40B4-BE49-F238E27FC236}">
                    <a16:creationId xmlns:a16="http://schemas.microsoft.com/office/drawing/2014/main" id="{E5D70A5E-EA9F-48C8-B882-780C5071BBA6}"/>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82;p4">
                <a:extLst>
                  <a:ext uri="{FF2B5EF4-FFF2-40B4-BE49-F238E27FC236}">
                    <a16:creationId xmlns:a16="http://schemas.microsoft.com/office/drawing/2014/main" id="{60C85D65-9088-47D2-AD72-4495A2B83747}"/>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83;p4">
                <a:extLst>
                  <a:ext uri="{FF2B5EF4-FFF2-40B4-BE49-F238E27FC236}">
                    <a16:creationId xmlns:a16="http://schemas.microsoft.com/office/drawing/2014/main" id="{F4BF16CC-930A-4B89-9465-2790AB02E3C7}"/>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 name="Google Shape;84;p4">
              <a:extLst>
                <a:ext uri="{FF2B5EF4-FFF2-40B4-BE49-F238E27FC236}">
                  <a16:creationId xmlns:a16="http://schemas.microsoft.com/office/drawing/2014/main" id="{635435A9-85F5-4E7A-AD6C-05576446C10E}"/>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85;p4">
              <a:extLst>
                <a:ext uri="{FF2B5EF4-FFF2-40B4-BE49-F238E27FC236}">
                  <a16:creationId xmlns:a16="http://schemas.microsoft.com/office/drawing/2014/main" id="{106B0DAA-F1E2-41C3-B715-5008AA04A79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86;p4">
              <a:extLst>
                <a:ext uri="{FF2B5EF4-FFF2-40B4-BE49-F238E27FC236}">
                  <a16:creationId xmlns:a16="http://schemas.microsoft.com/office/drawing/2014/main" id="{A1C9D3A7-E7FA-4A52-9042-82B69A101461}"/>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87;p4">
              <a:extLst>
                <a:ext uri="{FF2B5EF4-FFF2-40B4-BE49-F238E27FC236}">
                  <a16:creationId xmlns:a16="http://schemas.microsoft.com/office/drawing/2014/main" id="{6633EBB8-976C-4753-8202-760F173A37B6}"/>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88;p4">
              <a:extLst>
                <a:ext uri="{FF2B5EF4-FFF2-40B4-BE49-F238E27FC236}">
                  <a16:creationId xmlns:a16="http://schemas.microsoft.com/office/drawing/2014/main" id="{EBA1E5F5-C56E-498E-AD74-9DDC5D0A6D2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89;p4">
              <a:extLst>
                <a:ext uri="{FF2B5EF4-FFF2-40B4-BE49-F238E27FC236}">
                  <a16:creationId xmlns:a16="http://schemas.microsoft.com/office/drawing/2014/main" id="{B0F5D7C5-6393-425D-9626-2EC8C93C9007}"/>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90;p4">
              <a:extLst>
                <a:ext uri="{FF2B5EF4-FFF2-40B4-BE49-F238E27FC236}">
                  <a16:creationId xmlns:a16="http://schemas.microsoft.com/office/drawing/2014/main" id="{14996C2A-A4C8-42E4-B96D-9F7B685E98F6}"/>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91;p4">
              <a:extLst>
                <a:ext uri="{FF2B5EF4-FFF2-40B4-BE49-F238E27FC236}">
                  <a16:creationId xmlns:a16="http://schemas.microsoft.com/office/drawing/2014/main" id="{D359AFE4-C468-476F-B465-92632A972B7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3" name="Google Shape;92;p4">
              <a:extLst>
                <a:ext uri="{FF2B5EF4-FFF2-40B4-BE49-F238E27FC236}">
                  <a16:creationId xmlns:a16="http://schemas.microsoft.com/office/drawing/2014/main" id="{FD9234C7-B8AA-491B-A17C-314495D8BA45}"/>
                </a:ext>
              </a:extLst>
            </p:cNvPr>
            <p:cNvGrpSpPr/>
            <p:nvPr/>
          </p:nvGrpSpPr>
          <p:grpSpPr>
            <a:xfrm rot="-568258">
              <a:off x="1768426" y="6089716"/>
              <a:ext cx="479762" cy="573137"/>
              <a:chOff x="12650622" y="-224128"/>
              <a:chExt cx="1467358" cy="1752944"/>
            </a:xfrm>
          </p:grpSpPr>
          <p:sp>
            <p:nvSpPr>
              <p:cNvPr id="34" name="Google Shape;93;p4">
                <a:extLst>
                  <a:ext uri="{FF2B5EF4-FFF2-40B4-BE49-F238E27FC236}">
                    <a16:creationId xmlns:a16="http://schemas.microsoft.com/office/drawing/2014/main" id="{515A9A2E-DEC7-48F4-BD6E-B52BAFA253BB}"/>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94;p4">
                <a:extLst>
                  <a:ext uri="{FF2B5EF4-FFF2-40B4-BE49-F238E27FC236}">
                    <a16:creationId xmlns:a16="http://schemas.microsoft.com/office/drawing/2014/main" id="{C3F2AF4D-DA55-48EE-9CA8-80A09B326319}"/>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95;p4">
                <a:extLst>
                  <a:ext uri="{FF2B5EF4-FFF2-40B4-BE49-F238E27FC236}">
                    <a16:creationId xmlns:a16="http://schemas.microsoft.com/office/drawing/2014/main" id="{76B87163-9008-43C9-AF44-C7438278217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96;p4">
                <a:extLst>
                  <a:ext uri="{FF2B5EF4-FFF2-40B4-BE49-F238E27FC236}">
                    <a16:creationId xmlns:a16="http://schemas.microsoft.com/office/drawing/2014/main" id="{4E3053BA-749C-4613-BBE0-0BC23D5F1E8E}"/>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97;p4">
                <a:extLst>
                  <a:ext uri="{FF2B5EF4-FFF2-40B4-BE49-F238E27FC236}">
                    <a16:creationId xmlns:a16="http://schemas.microsoft.com/office/drawing/2014/main" id="{D9538B86-E714-4974-85FE-7CD614814FE4}"/>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98;p4">
                <a:extLst>
                  <a:ext uri="{FF2B5EF4-FFF2-40B4-BE49-F238E27FC236}">
                    <a16:creationId xmlns:a16="http://schemas.microsoft.com/office/drawing/2014/main" id="{A65BE6F9-89B6-4408-9543-FE6E11824983}"/>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46" name="Google Shape;99;p4">
            <a:extLst>
              <a:ext uri="{FF2B5EF4-FFF2-40B4-BE49-F238E27FC236}">
                <a16:creationId xmlns:a16="http://schemas.microsoft.com/office/drawing/2014/main" id="{DADDE44F-18BB-403E-B02D-C3CEE87AF601}"/>
              </a:ext>
            </a:extLst>
          </p:cNvPr>
          <p:cNvGrpSpPr/>
          <p:nvPr/>
        </p:nvGrpSpPr>
        <p:grpSpPr>
          <a:xfrm flipH="1">
            <a:off x="8567839" y="-119743"/>
            <a:ext cx="3624159" cy="6977744"/>
            <a:chOff x="10890" y="0"/>
            <a:chExt cx="4138029" cy="6868885"/>
          </a:xfrm>
        </p:grpSpPr>
        <p:sp>
          <p:nvSpPr>
            <p:cNvPr id="47" name="Google Shape;100;p4">
              <a:extLst>
                <a:ext uri="{FF2B5EF4-FFF2-40B4-BE49-F238E27FC236}">
                  <a16:creationId xmlns:a16="http://schemas.microsoft.com/office/drawing/2014/main" id="{CF079660-AA5C-49DD-9B52-F60193A4B6DB}"/>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101;p4">
              <a:extLst>
                <a:ext uri="{FF2B5EF4-FFF2-40B4-BE49-F238E27FC236}">
                  <a16:creationId xmlns:a16="http://schemas.microsoft.com/office/drawing/2014/main" id="{1594BB0B-6A73-4856-B007-9AEB32CD79B7}"/>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102;p4">
              <a:extLst>
                <a:ext uri="{FF2B5EF4-FFF2-40B4-BE49-F238E27FC236}">
                  <a16:creationId xmlns:a16="http://schemas.microsoft.com/office/drawing/2014/main" id="{31E134F0-055A-4963-AD7D-2EAED958E765}"/>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103;p4">
              <a:extLst>
                <a:ext uri="{FF2B5EF4-FFF2-40B4-BE49-F238E27FC236}">
                  <a16:creationId xmlns:a16="http://schemas.microsoft.com/office/drawing/2014/main" id="{AF211AE3-E5D2-4118-BA79-38C9905FCAA5}"/>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104;p4">
              <a:extLst>
                <a:ext uri="{FF2B5EF4-FFF2-40B4-BE49-F238E27FC236}">
                  <a16:creationId xmlns:a16="http://schemas.microsoft.com/office/drawing/2014/main" id="{9D35E500-A51B-40F2-BE30-19E0B5B26E6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 name="TextBox 20">
            <a:extLst>
              <a:ext uri="{FF2B5EF4-FFF2-40B4-BE49-F238E27FC236}">
                <a16:creationId xmlns:a16="http://schemas.microsoft.com/office/drawing/2014/main" id="{A56A32C3-70C8-4FC5-86F0-DFE612013EFD}"/>
              </a:ext>
            </a:extLst>
          </p:cNvPr>
          <p:cNvSpPr txBox="1"/>
          <p:nvPr/>
        </p:nvSpPr>
        <p:spPr>
          <a:xfrm>
            <a:off x="5301950" y="2740628"/>
            <a:ext cx="6197930" cy="2062103"/>
          </a:xfrm>
          <a:custGeom>
            <a:avLst/>
            <a:gdLst>
              <a:gd name="connsiteX0" fmla="*/ 0 w 6197930"/>
              <a:gd name="connsiteY0" fmla="*/ 0 h 2062103"/>
              <a:gd name="connsiteX1" fmla="*/ 439490 w 6197930"/>
              <a:gd name="connsiteY1" fmla="*/ 0 h 2062103"/>
              <a:gd name="connsiteX2" fmla="*/ 817000 w 6197930"/>
              <a:gd name="connsiteY2" fmla="*/ 0 h 2062103"/>
              <a:gd name="connsiteX3" fmla="*/ 1380448 w 6197930"/>
              <a:gd name="connsiteY3" fmla="*/ 0 h 2062103"/>
              <a:gd name="connsiteX4" fmla="*/ 1819938 w 6197930"/>
              <a:gd name="connsiteY4" fmla="*/ 0 h 2062103"/>
              <a:gd name="connsiteX5" fmla="*/ 2259427 w 6197930"/>
              <a:gd name="connsiteY5" fmla="*/ 0 h 2062103"/>
              <a:gd name="connsiteX6" fmla="*/ 2946834 w 6197930"/>
              <a:gd name="connsiteY6" fmla="*/ 0 h 2062103"/>
              <a:gd name="connsiteX7" fmla="*/ 3386324 w 6197930"/>
              <a:gd name="connsiteY7" fmla="*/ 0 h 2062103"/>
              <a:gd name="connsiteX8" fmla="*/ 3887792 w 6197930"/>
              <a:gd name="connsiteY8" fmla="*/ 0 h 2062103"/>
              <a:gd name="connsiteX9" fmla="*/ 4451241 w 6197930"/>
              <a:gd name="connsiteY9" fmla="*/ 0 h 2062103"/>
              <a:gd name="connsiteX10" fmla="*/ 5014689 w 6197930"/>
              <a:gd name="connsiteY10" fmla="*/ 0 h 2062103"/>
              <a:gd name="connsiteX11" fmla="*/ 5578137 w 6197930"/>
              <a:gd name="connsiteY11" fmla="*/ 0 h 2062103"/>
              <a:gd name="connsiteX12" fmla="*/ 6197930 w 6197930"/>
              <a:gd name="connsiteY12" fmla="*/ 0 h 2062103"/>
              <a:gd name="connsiteX13" fmla="*/ 6197930 w 6197930"/>
              <a:gd name="connsiteY13" fmla="*/ 556768 h 2062103"/>
              <a:gd name="connsiteX14" fmla="*/ 6197930 w 6197930"/>
              <a:gd name="connsiteY14" fmla="*/ 1010430 h 2062103"/>
              <a:gd name="connsiteX15" fmla="*/ 6197930 w 6197930"/>
              <a:gd name="connsiteY15" fmla="*/ 1567198 h 2062103"/>
              <a:gd name="connsiteX16" fmla="*/ 6197930 w 6197930"/>
              <a:gd name="connsiteY16" fmla="*/ 2062103 h 2062103"/>
              <a:gd name="connsiteX17" fmla="*/ 5510523 w 6197930"/>
              <a:gd name="connsiteY17" fmla="*/ 2062103 h 2062103"/>
              <a:gd name="connsiteX18" fmla="*/ 4823116 w 6197930"/>
              <a:gd name="connsiteY18" fmla="*/ 2062103 h 2062103"/>
              <a:gd name="connsiteX19" fmla="*/ 4197689 w 6197930"/>
              <a:gd name="connsiteY19" fmla="*/ 2062103 h 2062103"/>
              <a:gd name="connsiteX20" fmla="*/ 3634241 w 6197930"/>
              <a:gd name="connsiteY20" fmla="*/ 2062103 h 2062103"/>
              <a:gd name="connsiteX21" fmla="*/ 3256730 w 6197930"/>
              <a:gd name="connsiteY21" fmla="*/ 2062103 h 2062103"/>
              <a:gd name="connsiteX22" fmla="*/ 2569324 w 6197930"/>
              <a:gd name="connsiteY22" fmla="*/ 2062103 h 2062103"/>
              <a:gd name="connsiteX23" fmla="*/ 2005876 w 6197930"/>
              <a:gd name="connsiteY23" fmla="*/ 2062103 h 2062103"/>
              <a:gd name="connsiteX24" fmla="*/ 1566386 w 6197930"/>
              <a:gd name="connsiteY24" fmla="*/ 2062103 h 2062103"/>
              <a:gd name="connsiteX25" fmla="*/ 878979 w 6197930"/>
              <a:gd name="connsiteY25" fmla="*/ 2062103 h 2062103"/>
              <a:gd name="connsiteX26" fmla="*/ 0 w 6197930"/>
              <a:gd name="connsiteY26" fmla="*/ 2062103 h 2062103"/>
              <a:gd name="connsiteX27" fmla="*/ 0 w 6197930"/>
              <a:gd name="connsiteY27" fmla="*/ 1587819 h 2062103"/>
              <a:gd name="connsiteX28" fmla="*/ 0 w 6197930"/>
              <a:gd name="connsiteY28" fmla="*/ 1113536 h 2062103"/>
              <a:gd name="connsiteX29" fmla="*/ 0 w 6197930"/>
              <a:gd name="connsiteY29" fmla="*/ 556768 h 2062103"/>
              <a:gd name="connsiteX30" fmla="*/ 0 w 6197930"/>
              <a:gd name="connsiteY30"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97930" h="2062103" fill="none" extrusionOk="0">
                <a:moveTo>
                  <a:pt x="0" y="0"/>
                </a:moveTo>
                <a:cubicBezTo>
                  <a:pt x="148444" y="-52298"/>
                  <a:pt x="289903" y="37029"/>
                  <a:pt x="439490" y="0"/>
                </a:cubicBezTo>
                <a:cubicBezTo>
                  <a:pt x="589077" y="-37029"/>
                  <a:pt x="649774" y="36295"/>
                  <a:pt x="817000" y="0"/>
                </a:cubicBezTo>
                <a:cubicBezTo>
                  <a:pt x="984226" y="-36295"/>
                  <a:pt x="1209006" y="12848"/>
                  <a:pt x="1380448" y="0"/>
                </a:cubicBezTo>
                <a:cubicBezTo>
                  <a:pt x="1551890" y="-12848"/>
                  <a:pt x="1661617" y="28213"/>
                  <a:pt x="1819938" y="0"/>
                </a:cubicBezTo>
                <a:cubicBezTo>
                  <a:pt x="1978259" y="-28213"/>
                  <a:pt x="2097829" y="20971"/>
                  <a:pt x="2259427" y="0"/>
                </a:cubicBezTo>
                <a:cubicBezTo>
                  <a:pt x="2421025" y="-20971"/>
                  <a:pt x="2732812" y="13125"/>
                  <a:pt x="2946834" y="0"/>
                </a:cubicBezTo>
                <a:cubicBezTo>
                  <a:pt x="3160856" y="-13125"/>
                  <a:pt x="3290794" y="13803"/>
                  <a:pt x="3386324" y="0"/>
                </a:cubicBezTo>
                <a:cubicBezTo>
                  <a:pt x="3481854" y="-13803"/>
                  <a:pt x="3696018" y="58227"/>
                  <a:pt x="3887792" y="0"/>
                </a:cubicBezTo>
                <a:cubicBezTo>
                  <a:pt x="4079566" y="-58227"/>
                  <a:pt x="4304636" y="52807"/>
                  <a:pt x="4451241" y="0"/>
                </a:cubicBezTo>
                <a:cubicBezTo>
                  <a:pt x="4597846" y="-52807"/>
                  <a:pt x="4844763" y="44038"/>
                  <a:pt x="5014689" y="0"/>
                </a:cubicBezTo>
                <a:cubicBezTo>
                  <a:pt x="5184615" y="-44038"/>
                  <a:pt x="5373578" y="6712"/>
                  <a:pt x="5578137" y="0"/>
                </a:cubicBezTo>
                <a:cubicBezTo>
                  <a:pt x="5782696" y="-6712"/>
                  <a:pt x="5909216" y="2280"/>
                  <a:pt x="6197930" y="0"/>
                </a:cubicBezTo>
                <a:cubicBezTo>
                  <a:pt x="6244838" y="186715"/>
                  <a:pt x="6151929" y="302071"/>
                  <a:pt x="6197930" y="556768"/>
                </a:cubicBezTo>
                <a:cubicBezTo>
                  <a:pt x="6243931" y="811465"/>
                  <a:pt x="6193963" y="800959"/>
                  <a:pt x="6197930" y="1010430"/>
                </a:cubicBezTo>
                <a:cubicBezTo>
                  <a:pt x="6201897" y="1219901"/>
                  <a:pt x="6133380" y="1416515"/>
                  <a:pt x="6197930" y="1567198"/>
                </a:cubicBezTo>
                <a:cubicBezTo>
                  <a:pt x="6262480" y="1717881"/>
                  <a:pt x="6195973" y="1862585"/>
                  <a:pt x="6197930" y="2062103"/>
                </a:cubicBezTo>
                <a:cubicBezTo>
                  <a:pt x="6039949" y="2141601"/>
                  <a:pt x="5810926" y="2020048"/>
                  <a:pt x="5510523" y="2062103"/>
                </a:cubicBezTo>
                <a:cubicBezTo>
                  <a:pt x="5210120" y="2104158"/>
                  <a:pt x="5152128" y="2001005"/>
                  <a:pt x="4823116" y="2062103"/>
                </a:cubicBezTo>
                <a:cubicBezTo>
                  <a:pt x="4494104" y="2123201"/>
                  <a:pt x="4444531" y="2007613"/>
                  <a:pt x="4197689" y="2062103"/>
                </a:cubicBezTo>
                <a:cubicBezTo>
                  <a:pt x="3950847" y="2116593"/>
                  <a:pt x="3891517" y="2059822"/>
                  <a:pt x="3634241" y="2062103"/>
                </a:cubicBezTo>
                <a:cubicBezTo>
                  <a:pt x="3376965" y="2064384"/>
                  <a:pt x="3356988" y="2019289"/>
                  <a:pt x="3256730" y="2062103"/>
                </a:cubicBezTo>
                <a:cubicBezTo>
                  <a:pt x="3156472" y="2104917"/>
                  <a:pt x="2855633" y="2051382"/>
                  <a:pt x="2569324" y="2062103"/>
                </a:cubicBezTo>
                <a:cubicBezTo>
                  <a:pt x="2283015" y="2072824"/>
                  <a:pt x="2278803" y="2060297"/>
                  <a:pt x="2005876" y="2062103"/>
                </a:cubicBezTo>
                <a:cubicBezTo>
                  <a:pt x="1732949" y="2063909"/>
                  <a:pt x="1739919" y="2028002"/>
                  <a:pt x="1566386" y="2062103"/>
                </a:cubicBezTo>
                <a:cubicBezTo>
                  <a:pt x="1392853" y="2096204"/>
                  <a:pt x="1158573" y="2061960"/>
                  <a:pt x="878979" y="2062103"/>
                </a:cubicBezTo>
                <a:cubicBezTo>
                  <a:pt x="599385" y="2062246"/>
                  <a:pt x="303092" y="2001597"/>
                  <a:pt x="0" y="2062103"/>
                </a:cubicBezTo>
                <a:cubicBezTo>
                  <a:pt x="-34779" y="1893380"/>
                  <a:pt x="38047" y="1739693"/>
                  <a:pt x="0" y="1587819"/>
                </a:cubicBezTo>
                <a:cubicBezTo>
                  <a:pt x="-38047" y="1435945"/>
                  <a:pt x="10315" y="1254489"/>
                  <a:pt x="0" y="1113536"/>
                </a:cubicBezTo>
                <a:cubicBezTo>
                  <a:pt x="-10315" y="972583"/>
                  <a:pt x="41115" y="709376"/>
                  <a:pt x="0" y="556768"/>
                </a:cubicBezTo>
                <a:cubicBezTo>
                  <a:pt x="-41115" y="404160"/>
                  <a:pt x="21931" y="213665"/>
                  <a:pt x="0" y="0"/>
                </a:cubicBezTo>
                <a:close/>
              </a:path>
              <a:path w="6197930" h="2062103" stroke="0" extrusionOk="0">
                <a:moveTo>
                  <a:pt x="0" y="0"/>
                </a:moveTo>
                <a:cubicBezTo>
                  <a:pt x="106920" y="-51708"/>
                  <a:pt x="222353" y="4982"/>
                  <a:pt x="439490" y="0"/>
                </a:cubicBezTo>
                <a:cubicBezTo>
                  <a:pt x="656627" y="-4982"/>
                  <a:pt x="915762" y="49813"/>
                  <a:pt x="1126896" y="0"/>
                </a:cubicBezTo>
                <a:cubicBezTo>
                  <a:pt x="1338030" y="-49813"/>
                  <a:pt x="1567097" y="29106"/>
                  <a:pt x="1690345" y="0"/>
                </a:cubicBezTo>
                <a:cubicBezTo>
                  <a:pt x="1813593" y="-29106"/>
                  <a:pt x="2026830" y="41760"/>
                  <a:pt x="2191813" y="0"/>
                </a:cubicBezTo>
                <a:cubicBezTo>
                  <a:pt x="2356796" y="-41760"/>
                  <a:pt x="2692188" y="70213"/>
                  <a:pt x="2879220" y="0"/>
                </a:cubicBezTo>
                <a:cubicBezTo>
                  <a:pt x="3066252" y="-70213"/>
                  <a:pt x="3265981" y="61985"/>
                  <a:pt x="3504648" y="0"/>
                </a:cubicBezTo>
                <a:cubicBezTo>
                  <a:pt x="3743315" y="-61985"/>
                  <a:pt x="3961811" y="38398"/>
                  <a:pt x="4192054" y="0"/>
                </a:cubicBezTo>
                <a:cubicBezTo>
                  <a:pt x="4422297" y="-38398"/>
                  <a:pt x="4487776" y="26617"/>
                  <a:pt x="4569565" y="0"/>
                </a:cubicBezTo>
                <a:cubicBezTo>
                  <a:pt x="4651354" y="-26617"/>
                  <a:pt x="4804673" y="1651"/>
                  <a:pt x="5009054" y="0"/>
                </a:cubicBezTo>
                <a:cubicBezTo>
                  <a:pt x="5213435" y="-1651"/>
                  <a:pt x="5234053" y="32651"/>
                  <a:pt x="5448544" y="0"/>
                </a:cubicBezTo>
                <a:cubicBezTo>
                  <a:pt x="5663035" y="-32651"/>
                  <a:pt x="5828312" y="82988"/>
                  <a:pt x="6197930" y="0"/>
                </a:cubicBezTo>
                <a:cubicBezTo>
                  <a:pt x="6260285" y="121821"/>
                  <a:pt x="6191716" y="285507"/>
                  <a:pt x="6197930" y="556768"/>
                </a:cubicBezTo>
                <a:cubicBezTo>
                  <a:pt x="6204144" y="828029"/>
                  <a:pt x="6193496" y="814155"/>
                  <a:pt x="6197930" y="1010430"/>
                </a:cubicBezTo>
                <a:cubicBezTo>
                  <a:pt x="6202364" y="1206705"/>
                  <a:pt x="6173754" y="1338618"/>
                  <a:pt x="6197930" y="1546577"/>
                </a:cubicBezTo>
                <a:cubicBezTo>
                  <a:pt x="6222106" y="1754536"/>
                  <a:pt x="6158712" y="1868576"/>
                  <a:pt x="6197930" y="2062103"/>
                </a:cubicBezTo>
                <a:cubicBezTo>
                  <a:pt x="5972422" y="2077066"/>
                  <a:pt x="5879514" y="2031284"/>
                  <a:pt x="5696461" y="2062103"/>
                </a:cubicBezTo>
                <a:cubicBezTo>
                  <a:pt x="5513408" y="2092922"/>
                  <a:pt x="5413111" y="2011687"/>
                  <a:pt x="5256972" y="2062103"/>
                </a:cubicBezTo>
                <a:cubicBezTo>
                  <a:pt x="5100833" y="2112519"/>
                  <a:pt x="4779582" y="2028101"/>
                  <a:pt x="4631544" y="2062103"/>
                </a:cubicBezTo>
                <a:cubicBezTo>
                  <a:pt x="4483506" y="2096105"/>
                  <a:pt x="4442663" y="2049872"/>
                  <a:pt x="4254034" y="2062103"/>
                </a:cubicBezTo>
                <a:cubicBezTo>
                  <a:pt x="4065405" y="2074334"/>
                  <a:pt x="4026572" y="2028306"/>
                  <a:pt x="3814544" y="2062103"/>
                </a:cubicBezTo>
                <a:cubicBezTo>
                  <a:pt x="3602516" y="2095900"/>
                  <a:pt x="3559575" y="2023581"/>
                  <a:pt x="3437034" y="2062103"/>
                </a:cubicBezTo>
                <a:cubicBezTo>
                  <a:pt x="3314493" y="2100625"/>
                  <a:pt x="2942962" y="1987494"/>
                  <a:pt x="2811606" y="2062103"/>
                </a:cubicBezTo>
                <a:cubicBezTo>
                  <a:pt x="2680250" y="2136712"/>
                  <a:pt x="2501594" y="2012363"/>
                  <a:pt x="2310138" y="2062103"/>
                </a:cubicBezTo>
                <a:cubicBezTo>
                  <a:pt x="2118682" y="2111843"/>
                  <a:pt x="1995719" y="2048610"/>
                  <a:pt x="1746689" y="2062103"/>
                </a:cubicBezTo>
                <a:cubicBezTo>
                  <a:pt x="1497659" y="2075596"/>
                  <a:pt x="1304680" y="1998891"/>
                  <a:pt x="1121262" y="2062103"/>
                </a:cubicBezTo>
                <a:cubicBezTo>
                  <a:pt x="937844" y="2125315"/>
                  <a:pt x="766116" y="2005093"/>
                  <a:pt x="557814" y="2062103"/>
                </a:cubicBezTo>
                <a:cubicBezTo>
                  <a:pt x="349512" y="2119113"/>
                  <a:pt x="274399" y="2014107"/>
                  <a:pt x="0" y="2062103"/>
                </a:cubicBezTo>
                <a:cubicBezTo>
                  <a:pt x="-49123" y="1905542"/>
                  <a:pt x="18967" y="1755168"/>
                  <a:pt x="0" y="1546577"/>
                </a:cubicBezTo>
                <a:cubicBezTo>
                  <a:pt x="-18967" y="1337986"/>
                  <a:pt x="12064" y="1172811"/>
                  <a:pt x="0" y="1072294"/>
                </a:cubicBezTo>
                <a:cubicBezTo>
                  <a:pt x="-12064" y="971777"/>
                  <a:pt x="8078" y="704687"/>
                  <a:pt x="0" y="556768"/>
                </a:cubicBezTo>
                <a:cubicBezTo>
                  <a:pt x="-8078" y="408849"/>
                  <a:pt x="5516" y="180389"/>
                  <a:pt x="0" y="0"/>
                </a:cubicBezTo>
                <a:close/>
              </a:path>
            </a:pathLst>
          </a:custGeom>
          <a:solidFill>
            <a:schemeClr val="accent2">
              <a:lumMod val="20000"/>
              <a:lumOff val="8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32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Dải đồng bằng Duyên hải miền Trung nằm</a:t>
            </a:r>
            <a:r>
              <a:rPr kumimoji="0" lang="en-US" altLang="en-US" sz="32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giữa đồng bằng Bắc Bộ và đồng bằng Nam Bộ,</a:t>
            </a:r>
            <a:r>
              <a:rPr kumimoji="0" lang="en-US" altLang="en-US" sz="32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kéo dài từ Thanh Hóa đến Bình Thuận.</a:t>
            </a:r>
            <a:endParaRPr lang="en-US" sz="3200">
              <a:latin typeface="UVF TypoSlabserif" panose="02000403050000020004" pitchFamily="2" charset="0"/>
            </a:endParaRPr>
          </a:p>
        </p:txBody>
      </p:sp>
      <p:sp>
        <p:nvSpPr>
          <p:cNvPr id="53" name="TextBox 52">
            <a:extLst>
              <a:ext uri="{FF2B5EF4-FFF2-40B4-BE49-F238E27FC236}">
                <a16:creationId xmlns:a16="http://schemas.microsoft.com/office/drawing/2014/main" id="{1CF62DD3-3B85-4E06-8F19-948C64A61878}"/>
              </a:ext>
            </a:extLst>
          </p:cNvPr>
          <p:cNvSpPr txBox="1"/>
          <p:nvPr/>
        </p:nvSpPr>
        <p:spPr>
          <a:xfrm>
            <a:off x="5249723" y="2518757"/>
            <a:ext cx="6197930" cy="2554545"/>
          </a:xfrm>
          <a:custGeom>
            <a:avLst/>
            <a:gdLst>
              <a:gd name="connsiteX0" fmla="*/ 0 w 6197930"/>
              <a:gd name="connsiteY0" fmla="*/ 0 h 2554545"/>
              <a:gd name="connsiteX1" fmla="*/ 563448 w 6197930"/>
              <a:gd name="connsiteY1" fmla="*/ 0 h 2554545"/>
              <a:gd name="connsiteX2" fmla="*/ 1002938 w 6197930"/>
              <a:gd name="connsiteY2" fmla="*/ 0 h 2554545"/>
              <a:gd name="connsiteX3" fmla="*/ 1442427 w 6197930"/>
              <a:gd name="connsiteY3" fmla="*/ 0 h 2554545"/>
              <a:gd name="connsiteX4" fmla="*/ 2129834 w 6197930"/>
              <a:gd name="connsiteY4" fmla="*/ 0 h 2554545"/>
              <a:gd name="connsiteX5" fmla="*/ 2569324 w 6197930"/>
              <a:gd name="connsiteY5" fmla="*/ 0 h 2554545"/>
              <a:gd name="connsiteX6" fmla="*/ 3070793 w 6197930"/>
              <a:gd name="connsiteY6" fmla="*/ 0 h 2554545"/>
              <a:gd name="connsiteX7" fmla="*/ 3634241 w 6197930"/>
              <a:gd name="connsiteY7" fmla="*/ 0 h 2554545"/>
              <a:gd name="connsiteX8" fmla="*/ 4197689 w 6197930"/>
              <a:gd name="connsiteY8" fmla="*/ 0 h 2554545"/>
              <a:gd name="connsiteX9" fmla="*/ 4761137 w 6197930"/>
              <a:gd name="connsiteY9" fmla="*/ 0 h 2554545"/>
              <a:gd name="connsiteX10" fmla="*/ 5448544 w 6197930"/>
              <a:gd name="connsiteY10" fmla="*/ 0 h 2554545"/>
              <a:gd name="connsiteX11" fmla="*/ 6197930 w 6197930"/>
              <a:gd name="connsiteY11" fmla="*/ 0 h 2554545"/>
              <a:gd name="connsiteX12" fmla="*/ 6197930 w 6197930"/>
              <a:gd name="connsiteY12" fmla="*/ 510909 h 2554545"/>
              <a:gd name="connsiteX13" fmla="*/ 6197930 w 6197930"/>
              <a:gd name="connsiteY13" fmla="*/ 1072909 h 2554545"/>
              <a:gd name="connsiteX14" fmla="*/ 6197930 w 6197930"/>
              <a:gd name="connsiteY14" fmla="*/ 1507182 h 2554545"/>
              <a:gd name="connsiteX15" fmla="*/ 6197930 w 6197930"/>
              <a:gd name="connsiteY15" fmla="*/ 2069181 h 2554545"/>
              <a:gd name="connsiteX16" fmla="*/ 6197930 w 6197930"/>
              <a:gd name="connsiteY16" fmla="*/ 2554545 h 2554545"/>
              <a:gd name="connsiteX17" fmla="*/ 5758440 w 6197930"/>
              <a:gd name="connsiteY17" fmla="*/ 2554545 h 2554545"/>
              <a:gd name="connsiteX18" fmla="*/ 5194992 w 6197930"/>
              <a:gd name="connsiteY18" fmla="*/ 2554545 h 2554545"/>
              <a:gd name="connsiteX19" fmla="*/ 4817482 w 6197930"/>
              <a:gd name="connsiteY19" fmla="*/ 2554545 h 2554545"/>
              <a:gd name="connsiteX20" fmla="*/ 4130075 w 6197930"/>
              <a:gd name="connsiteY20" fmla="*/ 2554545 h 2554545"/>
              <a:gd name="connsiteX21" fmla="*/ 3566627 w 6197930"/>
              <a:gd name="connsiteY21" fmla="*/ 2554545 h 2554545"/>
              <a:gd name="connsiteX22" fmla="*/ 3127137 w 6197930"/>
              <a:gd name="connsiteY22" fmla="*/ 2554545 h 2554545"/>
              <a:gd name="connsiteX23" fmla="*/ 2439731 w 6197930"/>
              <a:gd name="connsiteY23" fmla="*/ 2554545 h 2554545"/>
              <a:gd name="connsiteX24" fmla="*/ 1876282 w 6197930"/>
              <a:gd name="connsiteY24" fmla="*/ 2554545 h 2554545"/>
              <a:gd name="connsiteX25" fmla="*/ 1436793 w 6197930"/>
              <a:gd name="connsiteY25" fmla="*/ 2554545 h 2554545"/>
              <a:gd name="connsiteX26" fmla="*/ 935324 w 6197930"/>
              <a:gd name="connsiteY26" fmla="*/ 2554545 h 2554545"/>
              <a:gd name="connsiteX27" fmla="*/ 0 w 6197930"/>
              <a:gd name="connsiteY27" fmla="*/ 2554545 h 2554545"/>
              <a:gd name="connsiteX28" fmla="*/ 0 w 6197930"/>
              <a:gd name="connsiteY28" fmla="*/ 2018091 h 2554545"/>
              <a:gd name="connsiteX29" fmla="*/ 0 w 6197930"/>
              <a:gd name="connsiteY29" fmla="*/ 1507182 h 2554545"/>
              <a:gd name="connsiteX30" fmla="*/ 0 w 6197930"/>
              <a:gd name="connsiteY30" fmla="*/ 945182 h 2554545"/>
              <a:gd name="connsiteX31" fmla="*/ 0 w 6197930"/>
              <a:gd name="connsiteY31"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97930" h="2554545" fill="none" extrusionOk="0">
                <a:moveTo>
                  <a:pt x="0" y="0"/>
                </a:moveTo>
                <a:cubicBezTo>
                  <a:pt x="185705" y="-66617"/>
                  <a:pt x="392006" y="12848"/>
                  <a:pt x="563448" y="0"/>
                </a:cubicBezTo>
                <a:cubicBezTo>
                  <a:pt x="734890" y="-12848"/>
                  <a:pt x="844617" y="28213"/>
                  <a:pt x="1002938" y="0"/>
                </a:cubicBezTo>
                <a:cubicBezTo>
                  <a:pt x="1161259" y="-28213"/>
                  <a:pt x="1280829" y="20971"/>
                  <a:pt x="1442427" y="0"/>
                </a:cubicBezTo>
                <a:cubicBezTo>
                  <a:pt x="1604025" y="-20971"/>
                  <a:pt x="1915812" y="13125"/>
                  <a:pt x="2129834" y="0"/>
                </a:cubicBezTo>
                <a:cubicBezTo>
                  <a:pt x="2343856" y="-13125"/>
                  <a:pt x="2473794" y="13803"/>
                  <a:pt x="2569324" y="0"/>
                </a:cubicBezTo>
                <a:cubicBezTo>
                  <a:pt x="2664854" y="-13803"/>
                  <a:pt x="2873404" y="50329"/>
                  <a:pt x="3070793" y="0"/>
                </a:cubicBezTo>
                <a:cubicBezTo>
                  <a:pt x="3268182" y="-50329"/>
                  <a:pt x="3487997" y="60078"/>
                  <a:pt x="3634241" y="0"/>
                </a:cubicBezTo>
                <a:cubicBezTo>
                  <a:pt x="3780485" y="-60078"/>
                  <a:pt x="4027763" y="44038"/>
                  <a:pt x="4197689" y="0"/>
                </a:cubicBezTo>
                <a:cubicBezTo>
                  <a:pt x="4367615" y="-44038"/>
                  <a:pt x="4556578" y="6712"/>
                  <a:pt x="4761137" y="0"/>
                </a:cubicBezTo>
                <a:cubicBezTo>
                  <a:pt x="4965696" y="-6712"/>
                  <a:pt x="5173728" y="64235"/>
                  <a:pt x="5448544" y="0"/>
                </a:cubicBezTo>
                <a:cubicBezTo>
                  <a:pt x="5723360" y="-64235"/>
                  <a:pt x="5992849" y="7911"/>
                  <a:pt x="6197930" y="0"/>
                </a:cubicBezTo>
                <a:cubicBezTo>
                  <a:pt x="6246012" y="138894"/>
                  <a:pt x="6157934" y="334996"/>
                  <a:pt x="6197930" y="510909"/>
                </a:cubicBezTo>
                <a:cubicBezTo>
                  <a:pt x="6237926" y="686822"/>
                  <a:pt x="6143184" y="938693"/>
                  <a:pt x="6197930" y="1072909"/>
                </a:cubicBezTo>
                <a:cubicBezTo>
                  <a:pt x="6252676" y="1207125"/>
                  <a:pt x="6177101" y="1303157"/>
                  <a:pt x="6197930" y="1507182"/>
                </a:cubicBezTo>
                <a:cubicBezTo>
                  <a:pt x="6218759" y="1711207"/>
                  <a:pt x="6151301" y="1813118"/>
                  <a:pt x="6197930" y="2069181"/>
                </a:cubicBezTo>
                <a:cubicBezTo>
                  <a:pt x="6244559" y="2325244"/>
                  <a:pt x="6174921" y="2356026"/>
                  <a:pt x="6197930" y="2554545"/>
                </a:cubicBezTo>
                <a:cubicBezTo>
                  <a:pt x="6033848" y="2593402"/>
                  <a:pt x="5873074" y="2540752"/>
                  <a:pt x="5758440" y="2554545"/>
                </a:cubicBezTo>
                <a:cubicBezTo>
                  <a:pt x="5643806" y="2568338"/>
                  <a:pt x="5452268" y="2552264"/>
                  <a:pt x="5194992" y="2554545"/>
                </a:cubicBezTo>
                <a:cubicBezTo>
                  <a:pt x="4937716" y="2556826"/>
                  <a:pt x="4909778" y="2549342"/>
                  <a:pt x="4817482" y="2554545"/>
                </a:cubicBezTo>
                <a:cubicBezTo>
                  <a:pt x="4725186" y="2559748"/>
                  <a:pt x="4422407" y="2549322"/>
                  <a:pt x="4130075" y="2554545"/>
                </a:cubicBezTo>
                <a:cubicBezTo>
                  <a:pt x="3837743" y="2559768"/>
                  <a:pt x="3839554" y="2552739"/>
                  <a:pt x="3566627" y="2554545"/>
                </a:cubicBezTo>
                <a:cubicBezTo>
                  <a:pt x="3293700" y="2556351"/>
                  <a:pt x="3300670" y="2520444"/>
                  <a:pt x="3127137" y="2554545"/>
                </a:cubicBezTo>
                <a:cubicBezTo>
                  <a:pt x="2953604" y="2588646"/>
                  <a:pt x="2713094" y="2549339"/>
                  <a:pt x="2439731" y="2554545"/>
                </a:cubicBezTo>
                <a:cubicBezTo>
                  <a:pt x="2166368" y="2559751"/>
                  <a:pt x="2136735" y="2519361"/>
                  <a:pt x="1876282" y="2554545"/>
                </a:cubicBezTo>
                <a:cubicBezTo>
                  <a:pt x="1615829" y="2589729"/>
                  <a:pt x="1590495" y="2533025"/>
                  <a:pt x="1436793" y="2554545"/>
                </a:cubicBezTo>
                <a:cubicBezTo>
                  <a:pt x="1283091" y="2576065"/>
                  <a:pt x="1118380" y="2508574"/>
                  <a:pt x="935324" y="2554545"/>
                </a:cubicBezTo>
                <a:cubicBezTo>
                  <a:pt x="752268" y="2600516"/>
                  <a:pt x="341529" y="2516505"/>
                  <a:pt x="0" y="2554545"/>
                </a:cubicBezTo>
                <a:cubicBezTo>
                  <a:pt x="-45804" y="2302737"/>
                  <a:pt x="56356" y="2142486"/>
                  <a:pt x="0" y="2018091"/>
                </a:cubicBezTo>
                <a:cubicBezTo>
                  <a:pt x="-56356" y="1893696"/>
                  <a:pt x="9507" y="1696832"/>
                  <a:pt x="0" y="1507182"/>
                </a:cubicBezTo>
                <a:cubicBezTo>
                  <a:pt x="-9507" y="1317532"/>
                  <a:pt x="35120" y="1177052"/>
                  <a:pt x="0" y="945182"/>
                </a:cubicBezTo>
                <a:cubicBezTo>
                  <a:pt x="-35120" y="713312"/>
                  <a:pt x="105722" y="413956"/>
                  <a:pt x="0" y="0"/>
                </a:cubicBezTo>
                <a:close/>
              </a:path>
              <a:path w="6197930" h="2554545" stroke="0" extrusionOk="0">
                <a:moveTo>
                  <a:pt x="0" y="0"/>
                </a:moveTo>
                <a:cubicBezTo>
                  <a:pt x="106920" y="-51708"/>
                  <a:pt x="222353" y="4982"/>
                  <a:pt x="439490" y="0"/>
                </a:cubicBezTo>
                <a:cubicBezTo>
                  <a:pt x="656627" y="-4982"/>
                  <a:pt x="915762" y="49813"/>
                  <a:pt x="1126896" y="0"/>
                </a:cubicBezTo>
                <a:cubicBezTo>
                  <a:pt x="1338030" y="-49813"/>
                  <a:pt x="1567097" y="29106"/>
                  <a:pt x="1690345" y="0"/>
                </a:cubicBezTo>
                <a:cubicBezTo>
                  <a:pt x="1813593" y="-29106"/>
                  <a:pt x="2026830" y="41760"/>
                  <a:pt x="2191813" y="0"/>
                </a:cubicBezTo>
                <a:cubicBezTo>
                  <a:pt x="2356796" y="-41760"/>
                  <a:pt x="2692188" y="70213"/>
                  <a:pt x="2879220" y="0"/>
                </a:cubicBezTo>
                <a:cubicBezTo>
                  <a:pt x="3066252" y="-70213"/>
                  <a:pt x="3265981" y="61985"/>
                  <a:pt x="3504648" y="0"/>
                </a:cubicBezTo>
                <a:cubicBezTo>
                  <a:pt x="3743315" y="-61985"/>
                  <a:pt x="3961811" y="38398"/>
                  <a:pt x="4192054" y="0"/>
                </a:cubicBezTo>
                <a:cubicBezTo>
                  <a:pt x="4422297" y="-38398"/>
                  <a:pt x="4487776" y="26617"/>
                  <a:pt x="4569565" y="0"/>
                </a:cubicBezTo>
                <a:cubicBezTo>
                  <a:pt x="4651354" y="-26617"/>
                  <a:pt x="4804673" y="1651"/>
                  <a:pt x="5009054" y="0"/>
                </a:cubicBezTo>
                <a:cubicBezTo>
                  <a:pt x="5213435" y="-1651"/>
                  <a:pt x="5234053" y="32651"/>
                  <a:pt x="5448544" y="0"/>
                </a:cubicBezTo>
                <a:cubicBezTo>
                  <a:pt x="5663035" y="-32651"/>
                  <a:pt x="5828312" y="82988"/>
                  <a:pt x="6197930" y="0"/>
                </a:cubicBezTo>
                <a:cubicBezTo>
                  <a:pt x="6200256" y="113556"/>
                  <a:pt x="6173324" y="285085"/>
                  <a:pt x="6197930" y="562000"/>
                </a:cubicBezTo>
                <a:cubicBezTo>
                  <a:pt x="6222536" y="838915"/>
                  <a:pt x="6193608" y="804491"/>
                  <a:pt x="6197930" y="996273"/>
                </a:cubicBezTo>
                <a:cubicBezTo>
                  <a:pt x="6202252" y="1188055"/>
                  <a:pt x="6196285" y="1334968"/>
                  <a:pt x="6197930" y="1532727"/>
                </a:cubicBezTo>
                <a:cubicBezTo>
                  <a:pt x="6199575" y="1730486"/>
                  <a:pt x="6161206" y="1924557"/>
                  <a:pt x="6197930" y="2043636"/>
                </a:cubicBezTo>
                <a:cubicBezTo>
                  <a:pt x="6234654" y="2162715"/>
                  <a:pt x="6193895" y="2429838"/>
                  <a:pt x="6197930" y="2554545"/>
                </a:cubicBezTo>
                <a:cubicBezTo>
                  <a:pt x="6075283" y="2577884"/>
                  <a:pt x="5865242" y="2493035"/>
                  <a:pt x="5634482" y="2554545"/>
                </a:cubicBezTo>
                <a:cubicBezTo>
                  <a:pt x="5403722" y="2616055"/>
                  <a:pt x="5157092" y="2520543"/>
                  <a:pt x="5009054" y="2554545"/>
                </a:cubicBezTo>
                <a:cubicBezTo>
                  <a:pt x="4861016" y="2588547"/>
                  <a:pt x="4820173" y="2542314"/>
                  <a:pt x="4631544" y="2554545"/>
                </a:cubicBezTo>
                <a:cubicBezTo>
                  <a:pt x="4442915" y="2566776"/>
                  <a:pt x="4404082" y="2520748"/>
                  <a:pt x="4192054" y="2554545"/>
                </a:cubicBezTo>
                <a:cubicBezTo>
                  <a:pt x="3980026" y="2588342"/>
                  <a:pt x="3937085" y="2516023"/>
                  <a:pt x="3814544" y="2554545"/>
                </a:cubicBezTo>
                <a:cubicBezTo>
                  <a:pt x="3692003" y="2593067"/>
                  <a:pt x="3317579" y="2549462"/>
                  <a:pt x="3189117" y="2554545"/>
                </a:cubicBezTo>
                <a:cubicBezTo>
                  <a:pt x="3060655" y="2559628"/>
                  <a:pt x="2886508" y="2512895"/>
                  <a:pt x="2687648" y="2554545"/>
                </a:cubicBezTo>
                <a:cubicBezTo>
                  <a:pt x="2488788" y="2596195"/>
                  <a:pt x="2370224" y="2539848"/>
                  <a:pt x="2124200" y="2554545"/>
                </a:cubicBezTo>
                <a:cubicBezTo>
                  <a:pt x="1878176" y="2569242"/>
                  <a:pt x="1684097" y="2492097"/>
                  <a:pt x="1498772" y="2554545"/>
                </a:cubicBezTo>
                <a:cubicBezTo>
                  <a:pt x="1313447" y="2616993"/>
                  <a:pt x="1143626" y="2497535"/>
                  <a:pt x="935324" y="2554545"/>
                </a:cubicBezTo>
                <a:cubicBezTo>
                  <a:pt x="727022" y="2611555"/>
                  <a:pt x="666677" y="2531038"/>
                  <a:pt x="557814" y="2554545"/>
                </a:cubicBezTo>
                <a:cubicBezTo>
                  <a:pt x="448951" y="2578052"/>
                  <a:pt x="157579" y="2490352"/>
                  <a:pt x="0" y="2554545"/>
                </a:cubicBezTo>
                <a:cubicBezTo>
                  <a:pt x="-15995" y="2404901"/>
                  <a:pt x="9719" y="2272862"/>
                  <a:pt x="0" y="1992545"/>
                </a:cubicBezTo>
                <a:cubicBezTo>
                  <a:pt x="-9719" y="1712228"/>
                  <a:pt x="1368" y="1593362"/>
                  <a:pt x="0" y="1481636"/>
                </a:cubicBezTo>
                <a:cubicBezTo>
                  <a:pt x="-1368" y="1369910"/>
                  <a:pt x="39287" y="1184285"/>
                  <a:pt x="0" y="996273"/>
                </a:cubicBezTo>
                <a:cubicBezTo>
                  <a:pt x="-39287" y="808261"/>
                  <a:pt x="14142" y="653070"/>
                  <a:pt x="0" y="536454"/>
                </a:cubicBezTo>
                <a:cubicBezTo>
                  <a:pt x="-14142" y="419838"/>
                  <a:pt x="29522" y="168203"/>
                  <a:pt x="0" y="0"/>
                </a:cubicBezTo>
                <a:close/>
              </a:path>
            </a:pathLst>
          </a:custGeom>
          <a:solidFill>
            <a:schemeClr val="accent2">
              <a:lumMod val="20000"/>
              <a:lumOff val="8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4000" b="0" i="0" u="none" strike="noStrike" kern="1200" cap="none" spc="0" normalizeH="0" baseline="0" noProof="0">
                <a:ln>
                  <a:noFill/>
                </a:ln>
                <a:solidFill>
                  <a:srgbClr val="002060"/>
                </a:solidFill>
                <a:effectLst/>
                <a:uLnTx/>
                <a:uFillTx/>
                <a:latin typeface="UVF TypoSlabserif" panose="02000403050000020004" pitchFamily="2" charset="0"/>
                <a:ea typeface="+mn-ea"/>
                <a:cs typeface="Times New Roman" panose="02020603050405020304" pitchFamily="18" charset="0"/>
              </a:rPr>
              <a:t>Em hãy</a:t>
            </a:r>
            <a:r>
              <a:rPr kumimoji="0" lang="en-US" altLang="en-US" sz="4000" b="0" i="0" u="none" strike="noStrike" kern="1200" cap="none" spc="0" normalizeH="0" noProof="0">
                <a:ln>
                  <a:noFill/>
                </a:ln>
                <a:solidFill>
                  <a:srgbClr val="002060"/>
                </a:solidFill>
                <a:effectLst/>
                <a:uLnTx/>
                <a:uFillTx/>
                <a:latin typeface="UVF TypoSlabserif" panose="02000403050000020004" pitchFamily="2" charset="0"/>
                <a:ea typeface="+mn-ea"/>
                <a:cs typeface="Times New Roman" panose="02020603050405020304" pitchFamily="18" charset="0"/>
              </a:rPr>
              <a:t> kể tên các đồng bằng thuộc dải duyên hải miền Trung theo thứ tự từ Bắc xuống Nam?</a:t>
            </a:r>
            <a:endParaRPr lang="en-US" sz="4000">
              <a:latin typeface="UVF TypoSlabserif" panose="02000403050000020004" pitchFamily="2" charset="0"/>
            </a:endParaRPr>
          </a:p>
        </p:txBody>
      </p:sp>
      <p:cxnSp>
        <p:nvCxnSpPr>
          <p:cNvPr id="52" name="Straight Arrow Connector 51">
            <a:extLst>
              <a:ext uri="{FF2B5EF4-FFF2-40B4-BE49-F238E27FC236}">
                <a16:creationId xmlns:a16="http://schemas.microsoft.com/office/drawing/2014/main" id="{44697DF9-22CA-4918-9295-C5DC5DA95C23}"/>
              </a:ext>
            </a:extLst>
          </p:cNvPr>
          <p:cNvCxnSpPr>
            <a:cxnSpLocks/>
            <a:endCxn id="54" idx="1"/>
          </p:cNvCxnSpPr>
          <p:nvPr/>
        </p:nvCxnSpPr>
        <p:spPr>
          <a:xfrm flipV="1">
            <a:off x="1699726" y="1417016"/>
            <a:ext cx="4326138" cy="507368"/>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54" name="Rectangle: Rounded Corners 53">
            <a:extLst>
              <a:ext uri="{FF2B5EF4-FFF2-40B4-BE49-F238E27FC236}">
                <a16:creationId xmlns:a16="http://schemas.microsoft.com/office/drawing/2014/main" id="{CD1D859A-26A2-4A4F-A613-156CBD417D53}"/>
              </a:ext>
            </a:extLst>
          </p:cNvPr>
          <p:cNvSpPr/>
          <p:nvPr/>
        </p:nvSpPr>
        <p:spPr>
          <a:xfrm>
            <a:off x="6025864" y="1053939"/>
            <a:ext cx="4409678" cy="726154"/>
          </a:xfrm>
          <a:custGeom>
            <a:avLst/>
            <a:gdLst>
              <a:gd name="connsiteX0" fmla="*/ 0 w 4409678"/>
              <a:gd name="connsiteY0" fmla="*/ 121028 h 726154"/>
              <a:gd name="connsiteX1" fmla="*/ 121028 w 4409678"/>
              <a:gd name="connsiteY1" fmla="*/ 0 h 726154"/>
              <a:gd name="connsiteX2" fmla="*/ 591374 w 4409678"/>
              <a:gd name="connsiteY2" fmla="*/ 0 h 726154"/>
              <a:gd name="connsiteX3" fmla="*/ 1270101 w 4409678"/>
              <a:gd name="connsiteY3" fmla="*/ 0 h 726154"/>
              <a:gd name="connsiteX4" fmla="*/ 1740447 w 4409678"/>
              <a:gd name="connsiteY4" fmla="*/ 0 h 726154"/>
              <a:gd name="connsiteX5" fmla="*/ 2335821 w 4409678"/>
              <a:gd name="connsiteY5" fmla="*/ 0 h 726154"/>
              <a:gd name="connsiteX6" fmla="*/ 3014548 w 4409678"/>
              <a:gd name="connsiteY6" fmla="*/ 0 h 726154"/>
              <a:gd name="connsiteX7" fmla="*/ 3693275 w 4409678"/>
              <a:gd name="connsiteY7" fmla="*/ 0 h 726154"/>
              <a:gd name="connsiteX8" fmla="*/ 4288650 w 4409678"/>
              <a:gd name="connsiteY8" fmla="*/ 0 h 726154"/>
              <a:gd name="connsiteX9" fmla="*/ 4409678 w 4409678"/>
              <a:gd name="connsiteY9" fmla="*/ 121028 h 726154"/>
              <a:gd name="connsiteX10" fmla="*/ 4409678 w 4409678"/>
              <a:gd name="connsiteY10" fmla="*/ 605126 h 726154"/>
              <a:gd name="connsiteX11" fmla="*/ 4288650 w 4409678"/>
              <a:gd name="connsiteY11" fmla="*/ 726154 h 726154"/>
              <a:gd name="connsiteX12" fmla="*/ 3609923 w 4409678"/>
              <a:gd name="connsiteY12" fmla="*/ 726154 h 726154"/>
              <a:gd name="connsiteX13" fmla="*/ 3139577 w 4409678"/>
              <a:gd name="connsiteY13" fmla="*/ 726154 h 726154"/>
              <a:gd name="connsiteX14" fmla="*/ 2460850 w 4409678"/>
              <a:gd name="connsiteY14" fmla="*/ 726154 h 726154"/>
              <a:gd name="connsiteX15" fmla="*/ 1823799 w 4409678"/>
              <a:gd name="connsiteY15" fmla="*/ 726154 h 726154"/>
              <a:gd name="connsiteX16" fmla="*/ 1145072 w 4409678"/>
              <a:gd name="connsiteY16" fmla="*/ 726154 h 726154"/>
              <a:gd name="connsiteX17" fmla="*/ 121028 w 4409678"/>
              <a:gd name="connsiteY17" fmla="*/ 726154 h 726154"/>
              <a:gd name="connsiteX18" fmla="*/ 0 w 4409678"/>
              <a:gd name="connsiteY18" fmla="*/ 605126 h 726154"/>
              <a:gd name="connsiteX19" fmla="*/ 0 w 4409678"/>
              <a:gd name="connsiteY19" fmla="*/ 121028 h 72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9678" h="726154" fill="none" extrusionOk="0">
                <a:moveTo>
                  <a:pt x="0" y="121028"/>
                </a:moveTo>
                <a:cubicBezTo>
                  <a:pt x="3027" y="60657"/>
                  <a:pt x="46627" y="9388"/>
                  <a:pt x="121028" y="0"/>
                </a:cubicBezTo>
                <a:cubicBezTo>
                  <a:pt x="331102" y="-22045"/>
                  <a:pt x="387778" y="23353"/>
                  <a:pt x="591374" y="0"/>
                </a:cubicBezTo>
                <a:cubicBezTo>
                  <a:pt x="794970" y="-23353"/>
                  <a:pt x="1104150" y="4502"/>
                  <a:pt x="1270101" y="0"/>
                </a:cubicBezTo>
                <a:cubicBezTo>
                  <a:pt x="1436052" y="-4502"/>
                  <a:pt x="1584469" y="2152"/>
                  <a:pt x="1740447" y="0"/>
                </a:cubicBezTo>
                <a:cubicBezTo>
                  <a:pt x="1896425" y="-2152"/>
                  <a:pt x="2164258" y="54608"/>
                  <a:pt x="2335821" y="0"/>
                </a:cubicBezTo>
                <a:cubicBezTo>
                  <a:pt x="2507384" y="-54608"/>
                  <a:pt x="2856388" y="75659"/>
                  <a:pt x="3014548" y="0"/>
                </a:cubicBezTo>
                <a:cubicBezTo>
                  <a:pt x="3172708" y="-75659"/>
                  <a:pt x="3553471" y="40067"/>
                  <a:pt x="3693275" y="0"/>
                </a:cubicBezTo>
                <a:cubicBezTo>
                  <a:pt x="3833079" y="-40067"/>
                  <a:pt x="4069899" y="15032"/>
                  <a:pt x="4288650" y="0"/>
                </a:cubicBezTo>
                <a:cubicBezTo>
                  <a:pt x="4363608" y="3574"/>
                  <a:pt x="4422925" y="58939"/>
                  <a:pt x="4409678" y="121028"/>
                </a:cubicBezTo>
                <a:cubicBezTo>
                  <a:pt x="4421275" y="331600"/>
                  <a:pt x="4383175" y="401232"/>
                  <a:pt x="4409678" y="605126"/>
                </a:cubicBezTo>
                <a:cubicBezTo>
                  <a:pt x="4408533" y="681384"/>
                  <a:pt x="4349724" y="725258"/>
                  <a:pt x="4288650" y="726154"/>
                </a:cubicBezTo>
                <a:cubicBezTo>
                  <a:pt x="4092892" y="801866"/>
                  <a:pt x="3802913" y="680917"/>
                  <a:pt x="3609923" y="726154"/>
                </a:cubicBezTo>
                <a:cubicBezTo>
                  <a:pt x="3416933" y="771391"/>
                  <a:pt x="3286918" y="709653"/>
                  <a:pt x="3139577" y="726154"/>
                </a:cubicBezTo>
                <a:cubicBezTo>
                  <a:pt x="2992236" y="742655"/>
                  <a:pt x="2681253" y="715688"/>
                  <a:pt x="2460850" y="726154"/>
                </a:cubicBezTo>
                <a:cubicBezTo>
                  <a:pt x="2240447" y="736620"/>
                  <a:pt x="2084082" y="692764"/>
                  <a:pt x="1823799" y="726154"/>
                </a:cubicBezTo>
                <a:cubicBezTo>
                  <a:pt x="1563516" y="759544"/>
                  <a:pt x="1405380" y="699865"/>
                  <a:pt x="1145072" y="726154"/>
                </a:cubicBezTo>
                <a:cubicBezTo>
                  <a:pt x="884764" y="752443"/>
                  <a:pt x="340652" y="676096"/>
                  <a:pt x="121028" y="726154"/>
                </a:cubicBezTo>
                <a:cubicBezTo>
                  <a:pt x="34524" y="728100"/>
                  <a:pt x="-2809" y="664868"/>
                  <a:pt x="0" y="605126"/>
                </a:cubicBezTo>
                <a:cubicBezTo>
                  <a:pt x="-45917" y="373639"/>
                  <a:pt x="3484" y="289255"/>
                  <a:pt x="0" y="121028"/>
                </a:cubicBezTo>
                <a:close/>
              </a:path>
              <a:path w="4409678" h="726154" stroke="0" extrusionOk="0">
                <a:moveTo>
                  <a:pt x="0" y="121028"/>
                </a:moveTo>
                <a:cubicBezTo>
                  <a:pt x="-455" y="49464"/>
                  <a:pt x="46994" y="1628"/>
                  <a:pt x="121028" y="0"/>
                </a:cubicBezTo>
                <a:cubicBezTo>
                  <a:pt x="425618" y="-1116"/>
                  <a:pt x="495867" y="71111"/>
                  <a:pt x="758079" y="0"/>
                </a:cubicBezTo>
                <a:cubicBezTo>
                  <a:pt x="1020291" y="-71111"/>
                  <a:pt x="1213704" y="15681"/>
                  <a:pt x="1436806" y="0"/>
                </a:cubicBezTo>
                <a:cubicBezTo>
                  <a:pt x="1659908" y="-15681"/>
                  <a:pt x="1802448" y="58390"/>
                  <a:pt x="1948828" y="0"/>
                </a:cubicBezTo>
                <a:cubicBezTo>
                  <a:pt x="2095208" y="-58390"/>
                  <a:pt x="2281070" y="32954"/>
                  <a:pt x="2585879" y="0"/>
                </a:cubicBezTo>
                <a:cubicBezTo>
                  <a:pt x="2890688" y="-32954"/>
                  <a:pt x="2928729" y="24932"/>
                  <a:pt x="3181253" y="0"/>
                </a:cubicBezTo>
                <a:cubicBezTo>
                  <a:pt x="3433777" y="-24932"/>
                  <a:pt x="4026851" y="39793"/>
                  <a:pt x="4288650" y="0"/>
                </a:cubicBezTo>
                <a:cubicBezTo>
                  <a:pt x="4353235" y="-4010"/>
                  <a:pt x="4406262" y="69652"/>
                  <a:pt x="4409678" y="121028"/>
                </a:cubicBezTo>
                <a:cubicBezTo>
                  <a:pt x="4425454" y="327957"/>
                  <a:pt x="4390296" y="363632"/>
                  <a:pt x="4409678" y="605126"/>
                </a:cubicBezTo>
                <a:cubicBezTo>
                  <a:pt x="4408939" y="669008"/>
                  <a:pt x="4340669" y="731441"/>
                  <a:pt x="4288650" y="726154"/>
                </a:cubicBezTo>
                <a:cubicBezTo>
                  <a:pt x="4072023" y="751030"/>
                  <a:pt x="3858004" y="673990"/>
                  <a:pt x="3693275" y="726154"/>
                </a:cubicBezTo>
                <a:cubicBezTo>
                  <a:pt x="3528547" y="778318"/>
                  <a:pt x="3418669" y="722963"/>
                  <a:pt x="3222930" y="726154"/>
                </a:cubicBezTo>
                <a:cubicBezTo>
                  <a:pt x="3027192" y="729345"/>
                  <a:pt x="2900434" y="678278"/>
                  <a:pt x="2752584" y="726154"/>
                </a:cubicBezTo>
                <a:cubicBezTo>
                  <a:pt x="2604734" y="774030"/>
                  <a:pt x="2364554" y="674593"/>
                  <a:pt x="2073857" y="726154"/>
                </a:cubicBezTo>
                <a:cubicBezTo>
                  <a:pt x="1783160" y="777715"/>
                  <a:pt x="1648640" y="718556"/>
                  <a:pt x="1520158" y="726154"/>
                </a:cubicBezTo>
                <a:cubicBezTo>
                  <a:pt x="1391676" y="733752"/>
                  <a:pt x="1192475" y="682492"/>
                  <a:pt x="1008136" y="726154"/>
                </a:cubicBezTo>
                <a:cubicBezTo>
                  <a:pt x="823797" y="769816"/>
                  <a:pt x="332547" y="708087"/>
                  <a:pt x="121028" y="726154"/>
                </a:cubicBezTo>
                <a:cubicBezTo>
                  <a:pt x="48603" y="732490"/>
                  <a:pt x="-3557" y="669311"/>
                  <a:pt x="0" y="605126"/>
                </a:cubicBezTo>
                <a:cubicBezTo>
                  <a:pt x="-24375" y="436230"/>
                  <a:pt x="26480" y="283185"/>
                  <a:pt x="0" y="121028"/>
                </a:cubicBezTo>
                <a:close/>
              </a:path>
            </a:pathLst>
          </a:custGeom>
          <a:solidFill>
            <a:schemeClr val="accent4">
              <a:lumMod val="50000"/>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9Slide03 Arima Madurai Black" panose="00000A00000000000000" pitchFamily="2" charset="0"/>
                <a:cs typeface="#9Slide03 Arima Madurai Black" panose="00000A00000000000000" pitchFamily="2" charset="0"/>
              </a:rPr>
              <a:t>Đồng bằng Thanh – Nghệ - Tĩnh</a:t>
            </a:r>
          </a:p>
        </p:txBody>
      </p:sp>
      <p:cxnSp>
        <p:nvCxnSpPr>
          <p:cNvPr id="55" name="Straight Arrow Connector 54">
            <a:extLst>
              <a:ext uri="{FF2B5EF4-FFF2-40B4-BE49-F238E27FC236}">
                <a16:creationId xmlns:a16="http://schemas.microsoft.com/office/drawing/2014/main" id="{8FBE6775-5664-499C-9F34-BC830A1F547B}"/>
              </a:ext>
            </a:extLst>
          </p:cNvPr>
          <p:cNvCxnSpPr>
            <a:cxnSpLocks/>
          </p:cNvCxnSpPr>
          <p:nvPr/>
        </p:nvCxnSpPr>
        <p:spPr>
          <a:xfrm flipV="1">
            <a:off x="2783122" y="2620676"/>
            <a:ext cx="3353686" cy="284776"/>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56" name="Rectangle: Rounded Corners 55">
            <a:extLst>
              <a:ext uri="{FF2B5EF4-FFF2-40B4-BE49-F238E27FC236}">
                <a16:creationId xmlns:a16="http://schemas.microsoft.com/office/drawing/2014/main" id="{29D86770-C861-44E4-8C50-7634A2F2FF95}"/>
              </a:ext>
            </a:extLst>
          </p:cNvPr>
          <p:cNvSpPr/>
          <p:nvPr/>
        </p:nvSpPr>
        <p:spPr>
          <a:xfrm>
            <a:off x="6118481" y="2230670"/>
            <a:ext cx="4262311" cy="621800"/>
          </a:xfrm>
          <a:custGeom>
            <a:avLst/>
            <a:gdLst>
              <a:gd name="connsiteX0" fmla="*/ 0 w 4262311"/>
              <a:gd name="connsiteY0" fmla="*/ 103635 h 621800"/>
              <a:gd name="connsiteX1" fmla="*/ 103635 w 4262311"/>
              <a:gd name="connsiteY1" fmla="*/ 0 h 621800"/>
              <a:gd name="connsiteX2" fmla="*/ 561275 w 4262311"/>
              <a:gd name="connsiteY2" fmla="*/ 0 h 621800"/>
              <a:gd name="connsiteX3" fmla="*/ 1221668 w 4262311"/>
              <a:gd name="connsiteY3" fmla="*/ 0 h 621800"/>
              <a:gd name="connsiteX4" fmla="*/ 1679308 w 4262311"/>
              <a:gd name="connsiteY4" fmla="*/ 0 h 621800"/>
              <a:gd name="connsiteX5" fmla="*/ 2258600 w 4262311"/>
              <a:gd name="connsiteY5" fmla="*/ 0 h 621800"/>
              <a:gd name="connsiteX6" fmla="*/ 2918992 w 4262311"/>
              <a:gd name="connsiteY6" fmla="*/ 0 h 621800"/>
              <a:gd name="connsiteX7" fmla="*/ 3579384 w 4262311"/>
              <a:gd name="connsiteY7" fmla="*/ 0 h 621800"/>
              <a:gd name="connsiteX8" fmla="*/ 4158676 w 4262311"/>
              <a:gd name="connsiteY8" fmla="*/ 0 h 621800"/>
              <a:gd name="connsiteX9" fmla="*/ 4262311 w 4262311"/>
              <a:gd name="connsiteY9" fmla="*/ 103635 h 621800"/>
              <a:gd name="connsiteX10" fmla="*/ 4262311 w 4262311"/>
              <a:gd name="connsiteY10" fmla="*/ 518165 h 621800"/>
              <a:gd name="connsiteX11" fmla="*/ 4158676 w 4262311"/>
              <a:gd name="connsiteY11" fmla="*/ 621800 h 621800"/>
              <a:gd name="connsiteX12" fmla="*/ 3498284 w 4262311"/>
              <a:gd name="connsiteY12" fmla="*/ 621800 h 621800"/>
              <a:gd name="connsiteX13" fmla="*/ 3040643 w 4262311"/>
              <a:gd name="connsiteY13" fmla="*/ 621800 h 621800"/>
              <a:gd name="connsiteX14" fmla="*/ 2380251 w 4262311"/>
              <a:gd name="connsiteY14" fmla="*/ 621800 h 621800"/>
              <a:gd name="connsiteX15" fmla="*/ 1760409 w 4262311"/>
              <a:gd name="connsiteY15" fmla="*/ 621800 h 621800"/>
              <a:gd name="connsiteX16" fmla="*/ 1100017 w 4262311"/>
              <a:gd name="connsiteY16" fmla="*/ 621800 h 621800"/>
              <a:gd name="connsiteX17" fmla="*/ 103635 w 4262311"/>
              <a:gd name="connsiteY17" fmla="*/ 621800 h 621800"/>
              <a:gd name="connsiteX18" fmla="*/ 0 w 4262311"/>
              <a:gd name="connsiteY18" fmla="*/ 518165 h 621800"/>
              <a:gd name="connsiteX19" fmla="*/ 0 w 4262311"/>
              <a:gd name="connsiteY19" fmla="*/ 103635 h 6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2311" h="621800" fill="none" extrusionOk="0">
                <a:moveTo>
                  <a:pt x="0" y="103635"/>
                </a:moveTo>
                <a:cubicBezTo>
                  <a:pt x="5975" y="59174"/>
                  <a:pt x="37326" y="11268"/>
                  <a:pt x="103635" y="0"/>
                </a:cubicBezTo>
                <a:cubicBezTo>
                  <a:pt x="196596" y="-21202"/>
                  <a:pt x="360799" y="50315"/>
                  <a:pt x="561275" y="0"/>
                </a:cubicBezTo>
                <a:cubicBezTo>
                  <a:pt x="761751" y="-50315"/>
                  <a:pt x="1041508" y="26306"/>
                  <a:pt x="1221668" y="0"/>
                </a:cubicBezTo>
                <a:cubicBezTo>
                  <a:pt x="1401828" y="-26306"/>
                  <a:pt x="1463043" y="45883"/>
                  <a:pt x="1679308" y="0"/>
                </a:cubicBezTo>
                <a:cubicBezTo>
                  <a:pt x="1895573" y="-45883"/>
                  <a:pt x="2018425" y="14714"/>
                  <a:pt x="2258600" y="0"/>
                </a:cubicBezTo>
                <a:cubicBezTo>
                  <a:pt x="2498775" y="-14714"/>
                  <a:pt x="2634746" y="76810"/>
                  <a:pt x="2918992" y="0"/>
                </a:cubicBezTo>
                <a:cubicBezTo>
                  <a:pt x="3203238" y="-76810"/>
                  <a:pt x="3305400" y="15365"/>
                  <a:pt x="3579384" y="0"/>
                </a:cubicBezTo>
                <a:cubicBezTo>
                  <a:pt x="3853368" y="-15365"/>
                  <a:pt x="3943017" y="12716"/>
                  <a:pt x="4158676" y="0"/>
                </a:cubicBezTo>
                <a:cubicBezTo>
                  <a:pt x="4228830" y="5688"/>
                  <a:pt x="4267762" y="48355"/>
                  <a:pt x="4262311" y="103635"/>
                </a:cubicBezTo>
                <a:cubicBezTo>
                  <a:pt x="4296167" y="211788"/>
                  <a:pt x="4254028" y="352146"/>
                  <a:pt x="4262311" y="518165"/>
                </a:cubicBezTo>
                <a:cubicBezTo>
                  <a:pt x="4261051" y="585762"/>
                  <a:pt x="4205362" y="620161"/>
                  <a:pt x="4158676" y="621800"/>
                </a:cubicBezTo>
                <a:cubicBezTo>
                  <a:pt x="3956824" y="648365"/>
                  <a:pt x="3685251" y="582119"/>
                  <a:pt x="3498284" y="621800"/>
                </a:cubicBezTo>
                <a:cubicBezTo>
                  <a:pt x="3311317" y="661481"/>
                  <a:pt x="3263197" y="615597"/>
                  <a:pt x="3040643" y="621800"/>
                </a:cubicBezTo>
                <a:cubicBezTo>
                  <a:pt x="2818089" y="628003"/>
                  <a:pt x="2580716" y="606386"/>
                  <a:pt x="2380251" y="621800"/>
                </a:cubicBezTo>
                <a:cubicBezTo>
                  <a:pt x="2179786" y="637214"/>
                  <a:pt x="1986457" y="553161"/>
                  <a:pt x="1760409" y="621800"/>
                </a:cubicBezTo>
                <a:cubicBezTo>
                  <a:pt x="1534361" y="690439"/>
                  <a:pt x="1354841" y="593908"/>
                  <a:pt x="1100017" y="621800"/>
                </a:cubicBezTo>
                <a:cubicBezTo>
                  <a:pt x="845193" y="649692"/>
                  <a:pt x="354407" y="566951"/>
                  <a:pt x="103635" y="621800"/>
                </a:cubicBezTo>
                <a:cubicBezTo>
                  <a:pt x="43713" y="622066"/>
                  <a:pt x="-5584" y="561287"/>
                  <a:pt x="0" y="518165"/>
                </a:cubicBezTo>
                <a:cubicBezTo>
                  <a:pt x="-39044" y="346008"/>
                  <a:pt x="28165" y="212072"/>
                  <a:pt x="0" y="103635"/>
                </a:cubicBezTo>
                <a:close/>
              </a:path>
              <a:path w="4262311" h="621800" stroke="0" extrusionOk="0">
                <a:moveTo>
                  <a:pt x="0" y="103635"/>
                </a:moveTo>
                <a:cubicBezTo>
                  <a:pt x="-1445" y="31397"/>
                  <a:pt x="39555" y="1549"/>
                  <a:pt x="103635" y="0"/>
                </a:cubicBezTo>
                <a:cubicBezTo>
                  <a:pt x="349215" y="-52612"/>
                  <a:pt x="551497" y="33290"/>
                  <a:pt x="723477" y="0"/>
                </a:cubicBezTo>
                <a:cubicBezTo>
                  <a:pt x="895457" y="-33290"/>
                  <a:pt x="1100988" y="55081"/>
                  <a:pt x="1383869" y="0"/>
                </a:cubicBezTo>
                <a:cubicBezTo>
                  <a:pt x="1666750" y="-55081"/>
                  <a:pt x="1702452" y="41473"/>
                  <a:pt x="1882060" y="0"/>
                </a:cubicBezTo>
                <a:cubicBezTo>
                  <a:pt x="2061668" y="-41473"/>
                  <a:pt x="2353048" y="73772"/>
                  <a:pt x="2501902" y="0"/>
                </a:cubicBezTo>
                <a:cubicBezTo>
                  <a:pt x="2650756" y="-73772"/>
                  <a:pt x="2961044" y="4643"/>
                  <a:pt x="3081194" y="0"/>
                </a:cubicBezTo>
                <a:cubicBezTo>
                  <a:pt x="3201344" y="-4643"/>
                  <a:pt x="3720682" y="83989"/>
                  <a:pt x="4158676" y="0"/>
                </a:cubicBezTo>
                <a:cubicBezTo>
                  <a:pt x="4212139" y="-6705"/>
                  <a:pt x="4261565" y="49776"/>
                  <a:pt x="4262311" y="103635"/>
                </a:cubicBezTo>
                <a:cubicBezTo>
                  <a:pt x="4292650" y="235745"/>
                  <a:pt x="4245257" y="396138"/>
                  <a:pt x="4262311" y="518165"/>
                </a:cubicBezTo>
                <a:cubicBezTo>
                  <a:pt x="4258518" y="560201"/>
                  <a:pt x="4204155" y="625993"/>
                  <a:pt x="4158676" y="621800"/>
                </a:cubicBezTo>
                <a:cubicBezTo>
                  <a:pt x="4009682" y="652723"/>
                  <a:pt x="3755034" y="617713"/>
                  <a:pt x="3579384" y="621800"/>
                </a:cubicBezTo>
                <a:cubicBezTo>
                  <a:pt x="3403734" y="625887"/>
                  <a:pt x="3330606" y="604527"/>
                  <a:pt x="3121744" y="621800"/>
                </a:cubicBezTo>
                <a:cubicBezTo>
                  <a:pt x="2912882" y="639073"/>
                  <a:pt x="2846362" y="567725"/>
                  <a:pt x="2664104" y="621800"/>
                </a:cubicBezTo>
                <a:cubicBezTo>
                  <a:pt x="2481846" y="675875"/>
                  <a:pt x="2227536" y="603728"/>
                  <a:pt x="2003711" y="621800"/>
                </a:cubicBezTo>
                <a:cubicBezTo>
                  <a:pt x="1779886" y="639872"/>
                  <a:pt x="1690536" y="614124"/>
                  <a:pt x="1464970" y="621800"/>
                </a:cubicBezTo>
                <a:cubicBezTo>
                  <a:pt x="1239404" y="629476"/>
                  <a:pt x="1209840" y="576864"/>
                  <a:pt x="966779" y="621800"/>
                </a:cubicBezTo>
                <a:cubicBezTo>
                  <a:pt x="723718" y="666736"/>
                  <a:pt x="455957" y="560134"/>
                  <a:pt x="103635" y="621800"/>
                </a:cubicBezTo>
                <a:cubicBezTo>
                  <a:pt x="42718" y="625978"/>
                  <a:pt x="-2215" y="573747"/>
                  <a:pt x="0" y="518165"/>
                </a:cubicBezTo>
                <a:cubicBezTo>
                  <a:pt x="-39431" y="312664"/>
                  <a:pt x="8018" y="241576"/>
                  <a:pt x="0" y="103635"/>
                </a:cubicBezTo>
                <a:close/>
              </a:path>
            </a:pathLst>
          </a:custGeom>
          <a:solidFill>
            <a:schemeClr val="accent5">
              <a:lumMod val="60000"/>
              <a:lumOff val="40000"/>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lumMod val="50000"/>
                  </a:schemeClr>
                </a:solidFill>
                <a:latin typeface="#9Slide03 Arima Madurai Black" panose="00000A00000000000000" pitchFamily="2" charset="0"/>
                <a:cs typeface="#9Slide03 Arima Madurai Black" panose="00000A00000000000000" pitchFamily="2" charset="0"/>
              </a:rPr>
              <a:t>Đồng bằng Bình – Trị - Thiên</a:t>
            </a:r>
          </a:p>
        </p:txBody>
      </p:sp>
      <p:cxnSp>
        <p:nvCxnSpPr>
          <p:cNvPr id="57" name="Straight Arrow Connector 56">
            <a:extLst>
              <a:ext uri="{FF2B5EF4-FFF2-40B4-BE49-F238E27FC236}">
                <a16:creationId xmlns:a16="http://schemas.microsoft.com/office/drawing/2014/main" id="{FF4970A2-D79D-42F9-A159-B8D4AA7A82F6}"/>
              </a:ext>
            </a:extLst>
          </p:cNvPr>
          <p:cNvCxnSpPr>
            <a:cxnSpLocks/>
          </p:cNvCxnSpPr>
          <p:nvPr/>
        </p:nvCxnSpPr>
        <p:spPr>
          <a:xfrm flipV="1">
            <a:off x="3719621" y="3942956"/>
            <a:ext cx="2473772" cy="371377"/>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58" name="Rectangle: Rounded Corners 57">
            <a:extLst>
              <a:ext uri="{FF2B5EF4-FFF2-40B4-BE49-F238E27FC236}">
                <a16:creationId xmlns:a16="http://schemas.microsoft.com/office/drawing/2014/main" id="{2A7459FB-469B-4D19-975B-5171C56C0A7F}"/>
              </a:ext>
            </a:extLst>
          </p:cNvPr>
          <p:cNvSpPr/>
          <p:nvPr/>
        </p:nvSpPr>
        <p:spPr>
          <a:xfrm>
            <a:off x="6136808" y="3599078"/>
            <a:ext cx="4262310" cy="698601"/>
          </a:xfrm>
          <a:custGeom>
            <a:avLst/>
            <a:gdLst>
              <a:gd name="connsiteX0" fmla="*/ 0 w 4262310"/>
              <a:gd name="connsiteY0" fmla="*/ 116436 h 698601"/>
              <a:gd name="connsiteX1" fmla="*/ 116436 w 4262310"/>
              <a:gd name="connsiteY1" fmla="*/ 0 h 698601"/>
              <a:gd name="connsiteX2" fmla="*/ 571187 w 4262310"/>
              <a:gd name="connsiteY2" fmla="*/ 0 h 698601"/>
              <a:gd name="connsiteX3" fmla="*/ 1227410 w 4262310"/>
              <a:gd name="connsiteY3" fmla="*/ 0 h 698601"/>
              <a:gd name="connsiteX4" fmla="*/ 1682160 w 4262310"/>
              <a:gd name="connsiteY4" fmla="*/ 0 h 698601"/>
              <a:gd name="connsiteX5" fmla="*/ 2257794 w 4262310"/>
              <a:gd name="connsiteY5" fmla="*/ 0 h 698601"/>
              <a:gd name="connsiteX6" fmla="*/ 2914017 w 4262310"/>
              <a:gd name="connsiteY6" fmla="*/ 0 h 698601"/>
              <a:gd name="connsiteX7" fmla="*/ 3570240 w 4262310"/>
              <a:gd name="connsiteY7" fmla="*/ 0 h 698601"/>
              <a:gd name="connsiteX8" fmla="*/ 4145874 w 4262310"/>
              <a:gd name="connsiteY8" fmla="*/ 0 h 698601"/>
              <a:gd name="connsiteX9" fmla="*/ 4262310 w 4262310"/>
              <a:gd name="connsiteY9" fmla="*/ 116436 h 698601"/>
              <a:gd name="connsiteX10" fmla="*/ 4262310 w 4262310"/>
              <a:gd name="connsiteY10" fmla="*/ 582165 h 698601"/>
              <a:gd name="connsiteX11" fmla="*/ 4145874 w 4262310"/>
              <a:gd name="connsiteY11" fmla="*/ 698601 h 698601"/>
              <a:gd name="connsiteX12" fmla="*/ 3489651 w 4262310"/>
              <a:gd name="connsiteY12" fmla="*/ 698601 h 698601"/>
              <a:gd name="connsiteX13" fmla="*/ 3034900 w 4262310"/>
              <a:gd name="connsiteY13" fmla="*/ 698601 h 698601"/>
              <a:gd name="connsiteX14" fmla="*/ 2378678 w 4262310"/>
              <a:gd name="connsiteY14" fmla="*/ 698601 h 698601"/>
              <a:gd name="connsiteX15" fmla="*/ 1762749 w 4262310"/>
              <a:gd name="connsiteY15" fmla="*/ 698601 h 698601"/>
              <a:gd name="connsiteX16" fmla="*/ 1106526 w 4262310"/>
              <a:gd name="connsiteY16" fmla="*/ 698601 h 698601"/>
              <a:gd name="connsiteX17" fmla="*/ 116436 w 4262310"/>
              <a:gd name="connsiteY17" fmla="*/ 698601 h 698601"/>
              <a:gd name="connsiteX18" fmla="*/ 0 w 4262310"/>
              <a:gd name="connsiteY18" fmla="*/ 582165 h 698601"/>
              <a:gd name="connsiteX19" fmla="*/ 0 w 4262310"/>
              <a:gd name="connsiteY19" fmla="*/ 116436 h 6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2310" h="698601" fill="none" extrusionOk="0">
                <a:moveTo>
                  <a:pt x="0" y="116436"/>
                </a:moveTo>
                <a:cubicBezTo>
                  <a:pt x="5687" y="64289"/>
                  <a:pt x="50906" y="1520"/>
                  <a:pt x="116436" y="0"/>
                </a:cubicBezTo>
                <a:cubicBezTo>
                  <a:pt x="228501" y="-39148"/>
                  <a:pt x="374391" y="26477"/>
                  <a:pt x="571187" y="0"/>
                </a:cubicBezTo>
                <a:cubicBezTo>
                  <a:pt x="767983" y="-26477"/>
                  <a:pt x="1040643" y="1390"/>
                  <a:pt x="1227410" y="0"/>
                </a:cubicBezTo>
                <a:cubicBezTo>
                  <a:pt x="1414177" y="-1390"/>
                  <a:pt x="1545450" y="36009"/>
                  <a:pt x="1682160" y="0"/>
                </a:cubicBezTo>
                <a:cubicBezTo>
                  <a:pt x="1818870" y="-36009"/>
                  <a:pt x="1998955" y="24294"/>
                  <a:pt x="2257794" y="0"/>
                </a:cubicBezTo>
                <a:cubicBezTo>
                  <a:pt x="2516633" y="-24294"/>
                  <a:pt x="2634057" y="68716"/>
                  <a:pt x="2914017" y="0"/>
                </a:cubicBezTo>
                <a:cubicBezTo>
                  <a:pt x="3193977" y="-68716"/>
                  <a:pt x="3391793" y="3981"/>
                  <a:pt x="3570240" y="0"/>
                </a:cubicBezTo>
                <a:cubicBezTo>
                  <a:pt x="3748687" y="-3981"/>
                  <a:pt x="3896893" y="47961"/>
                  <a:pt x="4145874" y="0"/>
                </a:cubicBezTo>
                <a:cubicBezTo>
                  <a:pt x="4221737" y="5089"/>
                  <a:pt x="4273802" y="56253"/>
                  <a:pt x="4262310" y="116436"/>
                </a:cubicBezTo>
                <a:cubicBezTo>
                  <a:pt x="4279613" y="309479"/>
                  <a:pt x="4225712" y="488482"/>
                  <a:pt x="4262310" y="582165"/>
                </a:cubicBezTo>
                <a:cubicBezTo>
                  <a:pt x="4261494" y="653186"/>
                  <a:pt x="4198898" y="696848"/>
                  <a:pt x="4145874" y="698601"/>
                </a:cubicBezTo>
                <a:cubicBezTo>
                  <a:pt x="3990505" y="768252"/>
                  <a:pt x="3800610" y="674347"/>
                  <a:pt x="3489651" y="698601"/>
                </a:cubicBezTo>
                <a:cubicBezTo>
                  <a:pt x="3178692" y="722855"/>
                  <a:pt x="3244410" y="667421"/>
                  <a:pt x="3034900" y="698601"/>
                </a:cubicBezTo>
                <a:cubicBezTo>
                  <a:pt x="2825390" y="729781"/>
                  <a:pt x="2577240" y="636563"/>
                  <a:pt x="2378678" y="698601"/>
                </a:cubicBezTo>
                <a:cubicBezTo>
                  <a:pt x="2180116" y="760639"/>
                  <a:pt x="1982765" y="694063"/>
                  <a:pt x="1762749" y="698601"/>
                </a:cubicBezTo>
                <a:cubicBezTo>
                  <a:pt x="1542733" y="703139"/>
                  <a:pt x="1378840" y="628794"/>
                  <a:pt x="1106526" y="698601"/>
                </a:cubicBezTo>
                <a:cubicBezTo>
                  <a:pt x="834212" y="768408"/>
                  <a:pt x="391975" y="691696"/>
                  <a:pt x="116436" y="698601"/>
                </a:cubicBezTo>
                <a:cubicBezTo>
                  <a:pt x="43038" y="699501"/>
                  <a:pt x="-3925" y="636550"/>
                  <a:pt x="0" y="582165"/>
                </a:cubicBezTo>
                <a:cubicBezTo>
                  <a:pt x="-6139" y="488912"/>
                  <a:pt x="4040" y="312249"/>
                  <a:pt x="0" y="116436"/>
                </a:cubicBezTo>
                <a:close/>
              </a:path>
              <a:path w="4262310" h="698601" stroke="0" extrusionOk="0">
                <a:moveTo>
                  <a:pt x="0" y="116436"/>
                </a:moveTo>
                <a:cubicBezTo>
                  <a:pt x="-1680" y="34688"/>
                  <a:pt x="37321" y="3353"/>
                  <a:pt x="116436" y="0"/>
                </a:cubicBezTo>
                <a:cubicBezTo>
                  <a:pt x="314479" y="-25457"/>
                  <a:pt x="500901" y="55657"/>
                  <a:pt x="732364" y="0"/>
                </a:cubicBezTo>
                <a:cubicBezTo>
                  <a:pt x="963827" y="-55657"/>
                  <a:pt x="1183041" y="55370"/>
                  <a:pt x="1388587" y="0"/>
                </a:cubicBezTo>
                <a:cubicBezTo>
                  <a:pt x="1594133" y="-55370"/>
                  <a:pt x="1747474" y="44494"/>
                  <a:pt x="1883632" y="0"/>
                </a:cubicBezTo>
                <a:cubicBezTo>
                  <a:pt x="2019791" y="-44494"/>
                  <a:pt x="2300408" y="47616"/>
                  <a:pt x="2499561" y="0"/>
                </a:cubicBezTo>
                <a:cubicBezTo>
                  <a:pt x="2698714" y="-47616"/>
                  <a:pt x="2941367" y="10007"/>
                  <a:pt x="3075195" y="0"/>
                </a:cubicBezTo>
                <a:cubicBezTo>
                  <a:pt x="3209023" y="-10007"/>
                  <a:pt x="3851855" y="86071"/>
                  <a:pt x="4145874" y="0"/>
                </a:cubicBezTo>
                <a:cubicBezTo>
                  <a:pt x="4207893" y="-4064"/>
                  <a:pt x="4260125" y="62023"/>
                  <a:pt x="4262310" y="116436"/>
                </a:cubicBezTo>
                <a:cubicBezTo>
                  <a:pt x="4267229" y="263727"/>
                  <a:pt x="4227902" y="470351"/>
                  <a:pt x="4262310" y="582165"/>
                </a:cubicBezTo>
                <a:cubicBezTo>
                  <a:pt x="4259575" y="635509"/>
                  <a:pt x="4192635" y="704859"/>
                  <a:pt x="4145874" y="698601"/>
                </a:cubicBezTo>
                <a:cubicBezTo>
                  <a:pt x="3885226" y="761332"/>
                  <a:pt x="3812832" y="665026"/>
                  <a:pt x="3570240" y="698601"/>
                </a:cubicBezTo>
                <a:cubicBezTo>
                  <a:pt x="3327648" y="732176"/>
                  <a:pt x="3265638" y="648850"/>
                  <a:pt x="3115489" y="698601"/>
                </a:cubicBezTo>
                <a:cubicBezTo>
                  <a:pt x="2965340" y="748352"/>
                  <a:pt x="2834011" y="666423"/>
                  <a:pt x="2660738" y="698601"/>
                </a:cubicBezTo>
                <a:cubicBezTo>
                  <a:pt x="2487465" y="730779"/>
                  <a:pt x="2166423" y="641818"/>
                  <a:pt x="2004516" y="698601"/>
                </a:cubicBezTo>
                <a:cubicBezTo>
                  <a:pt x="1842609" y="755384"/>
                  <a:pt x="1712478" y="651938"/>
                  <a:pt x="1469176" y="698601"/>
                </a:cubicBezTo>
                <a:cubicBezTo>
                  <a:pt x="1225874" y="745264"/>
                  <a:pt x="1102689" y="660405"/>
                  <a:pt x="974131" y="698601"/>
                </a:cubicBezTo>
                <a:cubicBezTo>
                  <a:pt x="845573" y="736797"/>
                  <a:pt x="451705" y="648907"/>
                  <a:pt x="116436" y="698601"/>
                </a:cubicBezTo>
                <a:cubicBezTo>
                  <a:pt x="49577" y="701499"/>
                  <a:pt x="-5632" y="642264"/>
                  <a:pt x="0" y="582165"/>
                </a:cubicBezTo>
                <a:cubicBezTo>
                  <a:pt x="-13745" y="409992"/>
                  <a:pt x="41064" y="342834"/>
                  <a:pt x="0" y="116436"/>
                </a:cubicBezTo>
                <a:close/>
              </a:path>
            </a:pathLst>
          </a:custGeom>
          <a:solidFill>
            <a:schemeClr val="accent4">
              <a:lumMod val="50000"/>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9Slide03 Arima Madurai Black" panose="00000A00000000000000" pitchFamily="2" charset="0"/>
                <a:cs typeface="#9Slide03 Arima Madurai Black" panose="00000A00000000000000" pitchFamily="2" charset="0"/>
              </a:rPr>
              <a:t>Đồng bằng Bình Phú – Khánh Hòa</a:t>
            </a:r>
          </a:p>
        </p:txBody>
      </p:sp>
      <p:cxnSp>
        <p:nvCxnSpPr>
          <p:cNvPr id="59" name="Straight Arrow Connector 58">
            <a:extLst>
              <a:ext uri="{FF2B5EF4-FFF2-40B4-BE49-F238E27FC236}">
                <a16:creationId xmlns:a16="http://schemas.microsoft.com/office/drawing/2014/main" id="{D08ADB8C-76A8-416E-8322-CD9AA0C109F5}"/>
              </a:ext>
            </a:extLst>
          </p:cNvPr>
          <p:cNvCxnSpPr>
            <a:cxnSpLocks/>
            <a:stCxn id="6" idx="22"/>
            <a:endCxn id="60" idx="1"/>
          </p:cNvCxnSpPr>
          <p:nvPr/>
        </p:nvCxnSpPr>
        <p:spPr>
          <a:xfrm flipV="1">
            <a:off x="3628634" y="5486765"/>
            <a:ext cx="2378793" cy="57476"/>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60" name="Rectangle: Rounded Corners 59">
            <a:extLst>
              <a:ext uri="{FF2B5EF4-FFF2-40B4-BE49-F238E27FC236}">
                <a16:creationId xmlns:a16="http://schemas.microsoft.com/office/drawing/2014/main" id="{6671ADD1-B469-453D-9C82-944E1400DBFC}"/>
              </a:ext>
            </a:extLst>
          </p:cNvPr>
          <p:cNvSpPr/>
          <p:nvPr/>
        </p:nvSpPr>
        <p:spPr>
          <a:xfrm>
            <a:off x="6007427" y="5115163"/>
            <a:ext cx="4457719" cy="743204"/>
          </a:xfrm>
          <a:custGeom>
            <a:avLst/>
            <a:gdLst>
              <a:gd name="connsiteX0" fmla="*/ 0 w 4457719"/>
              <a:gd name="connsiteY0" fmla="*/ 123870 h 743204"/>
              <a:gd name="connsiteX1" fmla="*/ 123870 w 4457719"/>
              <a:gd name="connsiteY1" fmla="*/ 0 h 743204"/>
              <a:gd name="connsiteX2" fmla="*/ 734317 w 4457719"/>
              <a:gd name="connsiteY2" fmla="*/ 0 h 743204"/>
              <a:gd name="connsiteX3" fmla="*/ 1260564 w 4457719"/>
              <a:gd name="connsiteY3" fmla="*/ 0 h 743204"/>
              <a:gd name="connsiteX4" fmla="*/ 1871011 w 4457719"/>
              <a:gd name="connsiteY4" fmla="*/ 0 h 743204"/>
              <a:gd name="connsiteX5" fmla="*/ 2481458 w 4457719"/>
              <a:gd name="connsiteY5" fmla="*/ 0 h 743204"/>
              <a:gd name="connsiteX6" fmla="*/ 3007706 w 4457719"/>
              <a:gd name="connsiteY6" fmla="*/ 0 h 743204"/>
              <a:gd name="connsiteX7" fmla="*/ 3576053 w 4457719"/>
              <a:gd name="connsiteY7" fmla="*/ 0 h 743204"/>
              <a:gd name="connsiteX8" fmla="*/ 4333849 w 4457719"/>
              <a:gd name="connsiteY8" fmla="*/ 0 h 743204"/>
              <a:gd name="connsiteX9" fmla="*/ 4457719 w 4457719"/>
              <a:gd name="connsiteY9" fmla="*/ 123870 h 743204"/>
              <a:gd name="connsiteX10" fmla="*/ 4457719 w 4457719"/>
              <a:gd name="connsiteY10" fmla="*/ 619334 h 743204"/>
              <a:gd name="connsiteX11" fmla="*/ 4333849 w 4457719"/>
              <a:gd name="connsiteY11" fmla="*/ 743204 h 743204"/>
              <a:gd name="connsiteX12" fmla="*/ 3849701 w 4457719"/>
              <a:gd name="connsiteY12" fmla="*/ 743204 h 743204"/>
              <a:gd name="connsiteX13" fmla="*/ 3281354 w 4457719"/>
              <a:gd name="connsiteY13" fmla="*/ 743204 h 743204"/>
              <a:gd name="connsiteX14" fmla="*/ 2670907 w 4457719"/>
              <a:gd name="connsiteY14" fmla="*/ 743204 h 743204"/>
              <a:gd name="connsiteX15" fmla="*/ 2102560 w 4457719"/>
              <a:gd name="connsiteY15" fmla="*/ 743204 h 743204"/>
              <a:gd name="connsiteX16" fmla="*/ 1492113 w 4457719"/>
              <a:gd name="connsiteY16" fmla="*/ 743204 h 743204"/>
              <a:gd name="connsiteX17" fmla="*/ 923766 w 4457719"/>
              <a:gd name="connsiteY17" fmla="*/ 743204 h 743204"/>
              <a:gd name="connsiteX18" fmla="*/ 123870 w 4457719"/>
              <a:gd name="connsiteY18" fmla="*/ 743204 h 743204"/>
              <a:gd name="connsiteX19" fmla="*/ 0 w 4457719"/>
              <a:gd name="connsiteY19" fmla="*/ 619334 h 743204"/>
              <a:gd name="connsiteX20" fmla="*/ 0 w 4457719"/>
              <a:gd name="connsiteY20" fmla="*/ 123870 h 7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7719" h="743204" fill="none" extrusionOk="0">
                <a:moveTo>
                  <a:pt x="0" y="123870"/>
                </a:moveTo>
                <a:cubicBezTo>
                  <a:pt x="-10165" y="52698"/>
                  <a:pt x="39751" y="-7201"/>
                  <a:pt x="123870" y="0"/>
                </a:cubicBezTo>
                <a:cubicBezTo>
                  <a:pt x="282238" y="-2387"/>
                  <a:pt x="488740" y="15851"/>
                  <a:pt x="734317" y="0"/>
                </a:cubicBezTo>
                <a:cubicBezTo>
                  <a:pt x="979894" y="-15851"/>
                  <a:pt x="1134524" y="59144"/>
                  <a:pt x="1260564" y="0"/>
                </a:cubicBezTo>
                <a:cubicBezTo>
                  <a:pt x="1386604" y="-59144"/>
                  <a:pt x="1723929" y="36035"/>
                  <a:pt x="1871011" y="0"/>
                </a:cubicBezTo>
                <a:cubicBezTo>
                  <a:pt x="2018093" y="-36035"/>
                  <a:pt x="2330078" y="60288"/>
                  <a:pt x="2481458" y="0"/>
                </a:cubicBezTo>
                <a:cubicBezTo>
                  <a:pt x="2632838" y="-60288"/>
                  <a:pt x="2830337" y="33755"/>
                  <a:pt x="3007706" y="0"/>
                </a:cubicBezTo>
                <a:cubicBezTo>
                  <a:pt x="3185075" y="-33755"/>
                  <a:pt x="3395806" y="50386"/>
                  <a:pt x="3576053" y="0"/>
                </a:cubicBezTo>
                <a:cubicBezTo>
                  <a:pt x="3756300" y="-50386"/>
                  <a:pt x="4120209" y="73901"/>
                  <a:pt x="4333849" y="0"/>
                </a:cubicBezTo>
                <a:cubicBezTo>
                  <a:pt x="4398625" y="2000"/>
                  <a:pt x="4474825" y="59175"/>
                  <a:pt x="4457719" y="123870"/>
                </a:cubicBezTo>
                <a:cubicBezTo>
                  <a:pt x="4471968" y="361059"/>
                  <a:pt x="4415509" y="400602"/>
                  <a:pt x="4457719" y="619334"/>
                </a:cubicBezTo>
                <a:cubicBezTo>
                  <a:pt x="4452133" y="689746"/>
                  <a:pt x="4400670" y="754913"/>
                  <a:pt x="4333849" y="743204"/>
                </a:cubicBezTo>
                <a:cubicBezTo>
                  <a:pt x="4189859" y="783153"/>
                  <a:pt x="3986695" y="731391"/>
                  <a:pt x="3849701" y="743204"/>
                </a:cubicBezTo>
                <a:cubicBezTo>
                  <a:pt x="3712707" y="755017"/>
                  <a:pt x="3533742" y="700330"/>
                  <a:pt x="3281354" y="743204"/>
                </a:cubicBezTo>
                <a:cubicBezTo>
                  <a:pt x="3028966" y="786078"/>
                  <a:pt x="2928955" y="679396"/>
                  <a:pt x="2670907" y="743204"/>
                </a:cubicBezTo>
                <a:cubicBezTo>
                  <a:pt x="2412859" y="807012"/>
                  <a:pt x="2240377" y="705998"/>
                  <a:pt x="2102560" y="743204"/>
                </a:cubicBezTo>
                <a:cubicBezTo>
                  <a:pt x="1964743" y="780410"/>
                  <a:pt x="1765080" y="681340"/>
                  <a:pt x="1492113" y="743204"/>
                </a:cubicBezTo>
                <a:cubicBezTo>
                  <a:pt x="1219146" y="805068"/>
                  <a:pt x="1057649" y="704375"/>
                  <a:pt x="923766" y="743204"/>
                </a:cubicBezTo>
                <a:cubicBezTo>
                  <a:pt x="789883" y="782033"/>
                  <a:pt x="448134" y="703770"/>
                  <a:pt x="123870" y="743204"/>
                </a:cubicBezTo>
                <a:cubicBezTo>
                  <a:pt x="69078" y="747037"/>
                  <a:pt x="-7988" y="693306"/>
                  <a:pt x="0" y="619334"/>
                </a:cubicBezTo>
                <a:cubicBezTo>
                  <a:pt x="-9527" y="410871"/>
                  <a:pt x="6587" y="353755"/>
                  <a:pt x="0" y="123870"/>
                </a:cubicBezTo>
                <a:close/>
              </a:path>
              <a:path w="4457719" h="743204" stroke="0" extrusionOk="0">
                <a:moveTo>
                  <a:pt x="0" y="123870"/>
                </a:moveTo>
                <a:cubicBezTo>
                  <a:pt x="-964" y="45451"/>
                  <a:pt x="43287" y="2755"/>
                  <a:pt x="123870" y="0"/>
                </a:cubicBezTo>
                <a:cubicBezTo>
                  <a:pt x="261019" y="-60531"/>
                  <a:pt x="502088" y="39378"/>
                  <a:pt x="692217" y="0"/>
                </a:cubicBezTo>
                <a:cubicBezTo>
                  <a:pt x="882346" y="-39378"/>
                  <a:pt x="1138661" y="43506"/>
                  <a:pt x="1302664" y="0"/>
                </a:cubicBezTo>
                <a:cubicBezTo>
                  <a:pt x="1466667" y="-43506"/>
                  <a:pt x="1549217" y="31475"/>
                  <a:pt x="1744712" y="0"/>
                </a:cubicBezTo>
                <a:cubicBezTo>
                  <a:pt x="1940207" y="-31475"/>
                  <a:pt x="2185094" y="38312"/>
                  <a:pt x="2313059" y="0"/>
                </a:cubicBezTo>
                <a:cubicBezTo>
                  <a:pt x="2441024" y="-38312"/>
                  <a:pt x="2660568" y="22496"/>
                  <a:pt x="2839306" y="0"/>
                </a:cubicBezTo>
                <a:cubicBezTo>
                  <a:pt x="3018044" y="-22496"/>
                  <a:pt x="3222945" y="57256"/>
                  <a:pt x="3449753" y="0"/>
                </a:cubicBezTo>
                <a:cubicBezTo>
                  <a:pt x="3676561" y="-57256"/>
                  <a:pt x="3955490" y="43580"/>
                  <a:pt x="4333849" y="0"/>
                </a:cubicBezTo>
                <a:cubicBezTo>
                  <a:pt x="4399028" y="-9116"/>
                  <a:pt x="4460996" y="53928"/>
                  <a:pt x="4457719" y="123870"/>
                </a:cubicBezTo>
                <a:cubicBezTo>
                  <a:pt x="4505705" y="317393"/>
                  <a:pt x="4445057" y="398736"/>
                  <a:pt x="4457719" y="619334"/>
                </a:cubicBezTo>
                <a:cubicBezTo>
                  <a:pt x="4449903" y="670237"/>
                  <a:pt x="4409830" y="730514"/>
                  <a:pt x="4333849" y="743204"/>
                </a:cubicBezTo>
                <a:cubicBezTo>
                  <a:pt x="4132641" y="748856"/>
                  <a:pt x="4012970" y="740036"/>
                  <a:pt x="3807602" y="743204"/>
                </a:cubicBezTo>
                <a:cubicBezTo>
                  <a:pt x="3602234" y="746372"/>
                  <a:pt x="3495580" y="714343"/>
                  <a:pt x="3407654" y="743204"/>
                </a:cubicBezTo>
                <a:cubicBezTo>
                  <a:pt x="3319728" y="772065"/>
                  <a:pt x="2944291" y="719788"/>
                  <a:pt x="2797207" y="743204"/>
                </a:cubicBezTo>
                <a:cubicBezTo>
                  <a:pt x="2650123" y="766620"/>
                  <a:pt x="2502394" y="735458"/>
                  <a:pt x="2313059" y="743204"/>
                </a:cubicBezTo>
                <a:cubicBezTo>
                  <a:pt x="2123724" y="750950"/>
                  <a:pt x="2084112" y="717844"/>
                  <a:pt x="1871011" y="743204"/>
                </a:cubicBezTo>
                <a:cubicBezTo>
                  <a:pt x="1657910" y="768564"/>
                  <a:pt x="1541360" y="693697"/>
                  <a:pt x="1302664" y="743204"/>
                </a:cubicBezTo>
                <a:cubicBezTo>
                  <a:pt x="1063968" y="792711"/>
                  <a:pt x="1008607" y="722457"/>
                  <a:pt x="902716" y="743204"/>
                </a:cubicBezTo>
                <a:cubicBezTo>
                  <a:pt x="796825" y="763951"/>
                  <a:pt x="379132" y="715354"/>
                  <a:pt x="123870" y="743204"/>
                </a:cubicBezTo>
                <a:cubicBezTo>
                  <a:pt x="53992" y="743415"/>
                  <a:pt x="-7359" y="684600"/>
                  <a:pt x="0" y="619334"/>
                </a:cubicBezTo>
                <a:cubicBezTo>
                  <a:pt x="-42594" y="396468"/>
                  <a:pt x="31294" y="308290"/>
                  <a:pt x="0" y="123870"/>
                </a:cubicBezTo>
                <a:close/>
              </a:path>
            </a:pathLst>
          </a:custGeom>
          <a:solidFill>
            <a:schemeClr val="accent5">
              <a:lumMod val="60000"/>
              <a:lumOff val="40000"/>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lumMod val="50000"/>
                  </a:schemeClr>
                </a:solidFill>
                <a:latin typeface="#9Slide03 Arima Madurai Black" panose="00000A00000000000000" pitchFamily="2" charset="0"/>
                <a:cs typeface="#9Slide03 Arima Madurai Black" panose="00000A00000000000000" pitchFamily="2" charset="0"/>
              </a:rPr>
              <a:t>Đồng bằng Ninh Thuận – Bình Thuận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nodeType="clickEffect">
                                  <p:stCondLst>
                                    <p:cond delay="0"/>
                                  </p:stCondLst>
                                  <p:childTnLst>
                                    <p:animEffect transition="out" filter="wipe(up)">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anim calcmode="lin" valueType="num">
                                      <p:cBhvr>
                                        <p:cTn id="35" dur="1000" fill="hold"/>
                                        <p:tgtEl>
                                          <p:spTgt spid="53"/>
                                        </p:tgtEl>
                                        <p:attrNameLst>
                                          <p:attrName>ppt_x</p:attrName>
                                        </p:attrNameLst>
                                      </p:cBhvr>
                                      <p:tavLst>
                                        <p:tav tm="0">
                                          <p:val>
                                            <p:strVal val="#ppt_x"/>
                                          </p:val>
                                        </p:tav>
                                        <p:tav tm="100000">
                                          <p:val>
                                            <p:strVal val="#ppt_x"/>
                                          </p:val>
                                        </p:tav>
                                      </p:tavLst>
                                    </p:anim>
                                    <p:anim calcmode="lin" valueType="num">
                                      <p:cBhvr>
                                        <p:cTn id="3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53"/>
                                        </p:tgtEl>
                                      </p:cBhvr>
                                    </p:animEffect>
                                    <p:anim calcmode="lin" valueType="num">
                                      <p:cBhvr>
                                        <p:cTn id="41" dur="1000"/>
                                        <p:tgtEl>
                                          <p:spTgt spid="53"/>
                                        </p:tgtEl>
                                        <p:attrNameLst>
                                          <p:attrName>ppt_x</p:attrName>
                                        </p:attrNameLst>
                                      </p:cBhvr>
                                      <p:tavLst>
                                        <p:tav tm="0">
                                          <p:val>
                                            <p:strVal val="ppt_x"/>
                                          </p:val>
                                        </p:tav>
                                        <p:tav tm="100000">
                                          <p:val>
                                            <p:strVal val="ppt_x"/>
                                          </p:val>
                                        </p:tav>
                                      </p:tavLst>
                                    </p:anim>
                                    <p:anim calcmode="lin" valueType="num">
                                      <p:cBhvr>
                                        <p:cTn id="42" dur="1000"/>
                                        <p:tgtEl>
                                          <p:spTgt spid="53"/>
                                        </p:tgtEl>
                                        <p:attrNameLst>
                                          <p:attrName>ppt_y</p:attrName>
                                        </p:attrNameLst>
                                      </p:cBhvr>
                                      <p:tavLst>
                                        <p:tav tm="0">
                                          <p:val>
                                            <p:strVal val="ppt_y"/>
                                          </p:val>
                                        </p:tav>
                                        <p:tav tm="100000">
                                          <p:val>
                                            <p:strVal val="ppt_y+.1"/>
                                          </p:val>
                                        </p:tav>
                                      </p:tavLst>
                                    </p:anim>
                                    <p:set>
                                      <p:cBhvr>
                                        <p:cTn id="43" dur="1" fill="hold">
                                          <p:stCondLst>
                                            <p:cond delay="999"/>
                                          </p:stCondLst>
                                        </p:cTn>
                                        <p:tgtEl>
                                          <p:spTgt spid="5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left)">
                                      <p:cBhvr>
                                        <p:cTn id="48" dur="500"/>
                                        <p:tgtEl>
                                          <p:spTgt spid="5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500"/>
                                        <p:tgtEl>
                                          <p:spTgt spid="5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left)">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left)">
                                      <p:cBhvr>
                                        <p:cTn id="66" dur="500"/>
                                        <p:tgtEl>
                                          <p:spTgt spid="57"/>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left)">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left)">
                                      <p:cBhvr>
                                        <p:cTn id="75" dur="500"/>
                                        <p:tgtEl>
                                          <p:spTgt spid="59"/>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left)">
                                      <p:cBhvr>
                                        <p:cTn id="7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1" grpId="1" animBg="1"/>
      <p:bldP spid="53" grpId="0" animBg="1"/>
      <p:bldP spid="53" grpId="1" animBg="1"/>
      <p:bldP spid="54" grpId="0" animBg="1"/>
      <p:bldP spid="56" grpId="0" animBg="1"/>
      <p:bldP spid="58" grpId="0" animBg="1"/>
      <p:bldP spid="60" grpId="0" animBg="1"/>
    </p:bldLst>
  </p:timing>
</p:sld>
</file>

<file path=ppt/theme/theme1.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1356</TotalTime>
  <Words>1059</Words>
  <Application>Microsoft Office PowerPoint</Application>
  <PresentationFormat>Widescreen</PresentationFormat>
  <Paragraphs>137</Paragraphs>
  <Slides>24</Slides>
  <Notes>21</Notes>
  <HiddenSlides>0</HiddenSlides>
  <MMClips>15</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24</vt:i4>
      </vt:variant>
    </vt:vector>
  </HeadingPairs>
  <TitlesOfParts>
    <vt:vector size="47" baseType="lpstr">
      <vt:lpstr>Abril Fatface</vt:lpstr>
      <vt:lpstr>UVN Sach Vo</vt:lpstr>
      <vt:lpstr>DM Sans</vt:lpstr>
      <vt:lpstr>#9Slide06 SVNFresh Script</vt:lpstr>
      <vt:lpstr>UVF Fiolex Girls</vt:lpstr>
      <vt:lpstr>Times New Roman</vt:lpstr>
      <vt:lpstr>UTM Ambrose</vt:lpstr>
      <vt:lpstr>SVN-Newton</vt:lpstr>
      <vt:lpstr>Delius</vt:lpstr>
      <vt:lpstr>Concert One</vt:lpstr>
      <vt:lpstr>Wingdings</vt:lpstr>
      <vt:lpstr>UTM Loko</vt:lpstr>
      <vt:lpstr>#9Slide05 SVNEgregio Script</vt:lpstr>
      <vt:lpstr>UVF Mussica Swash</vt:lpstr>
      <vt:lpstr>#9Slide07 HoneyCream</vt:lpstr>
      <vt:lpstr>Calibri</vt:lpstr>
      <vt:lpstr>Aldrich</vt:lpstr>
      <vt:lpstr>#9Slide05 SVNUnthrift</vt:lpstr>
      <vt:lpstr>#9Slide03 Arima Madurai Black</vt:lpstr>
      <vt:lpstr>UVF TypoSlabserif</vt:lpstr>
      <vt:lpstr>Arial</vt:lpstr>
      <vt:lpstr>#9Slide07 SFU Rhythm</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Diệu Hiền MNT</dc:creator>
  <cp:keywords>Diệu Hiền MNT</cp:keywords>
  <cp:lastModifiedBy>ADMIN</cp:lastModifiedBy>
  <cp:revision>20</cp:revision>
  <dcterms:modified xsi:type="dcterms:W3CDTF">2023-03-12T22:13:38Z</dcterms:modified>
</cp:coreProperties>
</file>