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3" r:id="rId2"/>
    <p:sldId id="278" r:id="rId3"/>
    <p:sldId id="266" r:id="rId4"/>
    <p:sldId id="267" r:id="rId5"/>
    <p:sldId id="268" r:id="rId6"/>
    <p:sldId id="280" r:id="rId7"/>
    <p:sldId id="269" r:id="rId8"/>
    <p:sldId id="270" r:id="rId9"/>
    <p:sldId id="272" r:id="rId10"/>
    <p:sldId id="281" r:id="rId11"/>
    <p:sldId id="273" r:id="rId12"/>
    <p:sldId id="274" r:id="rId13"/>
    <p:sldId id="275" r:id="rId14"/>
    <p:sldId id="276" r:id="rId15"/>
    <p:sldId id="277" r:id="rId16"/>
    <p:sldId id="28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radoo" panose="02040603050506020204" pitchFamily="18" charset="0"/>
      <p:regular r:id="rId27"/>
    </p:embeddedFont>
    <p:embeddedFont>
      <p:font typeface="UTM Guanine" panose="02040603050506020204" pitchFamily="18" charset="0"/>
      <p:regular r:id="rId28"/>
    </p:embeddedFont>
    <p:embeddedFont>
      <p:font typeface="UTM Soraya" panose="02040603050506020204" pitchFamily="18" charset="0"/>
      <p:regular r:id="rId29"/>
    </p:embeddedFont>
    <p:embeddedFont>
      <p:font typeface="UVN Bai Sau Nang" panose="04030905020802020C03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92E"/>
    <a:srgbClr val="79FFB6"/>
    <a:srgbClr val="4BFF9C"/>
    <a:srgbClr val="B6E2EB"/>
    <a:srgbClr val="74CF88"/>
    <a:srgbClr val="97DEF4"/>
    <a:srgbClr val="A1D988"/>
    <a:srgbClr val="21FF85"/>
    <a:srgbClr val="008E40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30DCD7A2-286E-4DB2-900D-4C76EFB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2" y="1586342"/>
            <a:ext cx="12803952" cy="4533113"/>
          </a:xfrm>
          <a:prstGeom prst="rect">
            <a:avLst/>
          </a:prstGeom>
          <a:effectLst>
            <a:outerShdw dist="101600" dir="7080000" sx="101000" sy="101000" algn="tl" rotWithShape="0">
              <a:srgbClr val="92D05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337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110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4" y="-1028700"/>
            <a:ext cx="12083324" cy="564357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3.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tự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sau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dạng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5400" b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1</a:t>
              </a:r>
              <a:endParaRPr lang="vi-VN" sz="54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00400" y="4757725"/>
            <a:ext cx="5108223" cy="5643575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341338" y="4757725"/>
            <a:ext cx="5108223" cy="5643575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D5E32D-C97F-4636-8425-9BD587296872}"/>
              </a:ext>
            </a:extLst>
          </p:cNvPr>
          <p:cNvGrpSpPr/>
          <p:nvPr/>
        </p:nvGrpSpPr>
        <p:grpSpPr>
          <a:xfrm>
            <a:off x="13911807" y="4757724"/>
            <a:ext cx="5108223" cy="5643575"/>
            <a:chOff x="13911807" y="4757724"/>
            <a:chExt cx="5108223" cy="5643575"/>
          </a:xfrm>
        </p:grpSpPr>
        <p:pic>
          <p:nvPicPr>
            <p:cNvPr id="18" name="Picture 1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E79EA19-B7DA-43BE-95EA-72BF01B4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1807" y="4757724"/>
              <a:ext cx="5108223" cy="5643575"/>
            </a:xfrm>
            <a:prstGeom prst="rect">
              <a:avLst/>
            </a:prstGeom>
          </p:spPr>
        </p:pic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B4CD07C1-E6AE-4429-93B0-06540ACC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6265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44331" y="4757725"/>
            <a:ext cx="5108223" cy="5643575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4AC94FC-316E-437B-869A-30C646ED8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770869" y="4757725"/>
            <a:ext cx="5108223" cy="5643575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205" y="2510190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8" y="2510190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6098595" y="3314699"/>
            <a:ext cx="1024899" cy="2680176"/>
            <a:chOff x="6098595" y="3314699"/>
            <a:chExt cx="1024899" cy="2680176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3314699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25136" y="3337018"/>
            <a:ext cx="1488400" cy="2660906"/>
            <a:chOff x="5803888" y="3333969"/>
            <a:chExt cx="1488400" cy="2660906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888" y="3333969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845" y="2428817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69907" y="2486226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5358159" y="3341424"/>
            <a:ext cx="1439634" cy="2644281"/>
            <a:chOff x="5864470" y="3350594"/>
            <a:chExt cx="1439634" cy="264428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470" y="3350594"/>
              <a:ext cx="14396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58829" y="3341424"/>
            <a:ext cx="1511971" cy="2644281"/>
            <a:chOff x="6098595" y="3350594"/>
            <a:chExt cx="1511971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166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13639800" y="38481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BD1A79-B335-4464-99CF-F5B79AEE7C9F}"/>
              </a:ext>
            </a:extLst>
          </p:cNvPr>
          <p:cNvGrpSpPr/>
          <p:nvPr/>
        </p:nvGrpSpPr>
        <p:grpSpPr>
          <a:xfrm>
            <a:off x="-626903" y="3848100"/>
            <a:ext cx="5108223" cy="5643575"/>
            <a:chOff x="6770869" y="4757725"/>
            <a:chExt cx="5108223" cy="5643575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E5402B4-0C42-4739-8FC5-28CF9213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ECB10B89-D5AA-4EEF-9EBA-92393ED59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83036" y="2440818"/>
            <a:ext cx="7179880" cy="57439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0972800" y="3821359"/>
            <a:ext cx="1584234" cy="2644281"/>
            <a:chOff x="6098595" y="3350594"/>
            <a:chExt cx="1584234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9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272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3810000" y="4643425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1905000" y="114300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36368" y="2881743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D70A2FC3-E286-498F-9DEE-50F997A23AEB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 </a:t>
              </a:r>
              <a:r>
                <a:rPr lang="en-US" sz="8000" b="1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tám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0">
              <a:extLst>
                <a:ext uri="{FF2B5EF4-FFF2-40B4-BE49-F238E27FC236}">
                  <a16:creationId xmlns:a16="http://schemas.microsoft.com/office/drawing/2014/main" id="{3BE61BEA-5131-4680-89E8-217E22F93228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ki-lô-gam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một trăm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1BE3D-BE58-4BF6-8C8E-9F57422FFEC8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50" name="Rectangle: Diagonal Corners Snipped 49">
              <a:extLst>
                <a:ext uri="{FF2B5EF4-FFF2-40B4-BE49-F238E27FC236}">
                  <a16:creationId xmlns:a16="http://schemas.microsoft.com/office/drawing/2014/main" id="{88A3F15A-E76D-4F0F-8C80-F12D9DDCB219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B9439C6-9699-406A-88B0-47ECD76B216F}"/>
                </a:ext>
              </a:extLst>
            </p:cNvPr>
            <p:cNvSpPr/>
            <p:nvPr/>
          </p:nvSpPr>
          <p:spPr>
            <a:xfrm>
              <a:off x="5556935" y="4141841"/>
              <a:ext cx="12070554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7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chín phần mười hai giờ</a:t>
              </a:r>
              <a:endPara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415036" y="5432747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60457" y="182763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4B76ACD4-9E8D-45FF-BAB9-E7D0C45307D2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-217981" y="3919649"/>
            <a:ext cx="9361981" cy="1985851"/>
            <a:chOff x="-217981" y="3919649"/>
            <a:chExt cx="9361981" cy="1985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13" name="Rounded Rectangle 50">
              <a:extLst>
                <a:ext uri="{FF2B5EF4-FFF2-40B4-BE49-F238E27FC236}">
                  <a16:creationId xmlns:a16="http://schemas.microsoft.com/office/drawing/2014/main" id="{DA9B9C74-6DF2-49D8-B107-EE1F346AB7A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00D8DA-ED2F-473C-B3B2-60D45E51AB7C}"/>
              </a:ext>
            </a:extLst>
          </p:cNvPr>
          <p:cNvGrpSpPr/>
          <p:nvPr/>
        </p:nvGrpSpPr>
        <p:grpSpPr>
          <a:xfrm>
            <a:off x="9372600" y="6702354"/>
            <a:ext cx="9753600" cy="2146427"/>
            <a:chOff x="9372600" y="6702354"/>
            <a:chExt cx="9753600" cy="2146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DF41-5A17-4200-8CBE-88521995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753600" cy="2146427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8D1E73A1-E47F-46FF-807A-EE121CDC419A}"/>
                </a:ext>
              </a:extLst>
            </p:cNvPr>
            <p:cNvSpPr/>
            <p:nvPr/>
          </p:nvSpPr>
          <p:spPr>
            <a:xfrm>
              <a:off x="10091503" y="7424499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50556-5407-4732-A9B8-52B7BAC9C89D}"/>
              </a:ext>
            </a:extLst>
          </p:cNvPr>
          <p:cNvGrpSpPr/>
          <p:nvPr/>
        </p:nvGrpSpPr>
        <p:grpSpPr>
          <a:xfrm>
            <a:off x="8610600" y="3724493"/>
            <a:ext cx="10820400" cy="2597124"/>
            <a:chOff x="8610600" y="3724493"/>
            <a:chExt cx="10820400" cy="2597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E9ED8-BBEE-46EB-8FEC-3ED48562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5" name="Rounded Rectangle 50">
              <a:extLst>
                <a:ext uri="{FF2B5EF4-FFF2-40B4-BE49-F238E27FC236}">
                  <a16:creationId xmlns:a16="http://schemas.microsoft.com/office/drawing/2014/main" id="{F1D4A8AD-EB6E-4A65-86CA-B937A6B37F98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C1CAC4-0DB0-465E-9724-5B51E365EA89}"/>
              </a:ext>
            </a:extLst>
          </p:cNvPr>
          <p:cNvGrpSpPr/>
          <p:nvPr/>
        </p:nvGrpSpPr>
        <p:grpSpPr>
          <a:xfrm>
            <a:off x="-217981" y="6854754"/>
            <a:ext cx="9361981" cy="2206811"/>
            <a:chOff x="-217981" y="6854754"/>
            <a:chExt cx="9361981" cy="2206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4DDC5-1E2D-4FE3-BEC6-AD5592168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361981" cy="2206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136AE-C20B-4B52-83E6-D375DC7D3BBD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mươi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E53B3-2DAA-4ED1-8B7D-182EAF66F98A}"/>
              </a:ext>
            </a:extLst>
          </p:cNvPr>
          <p:cNvGrpSpPr/>
          <p:nvPr/>
        </p:nvGrpSpPr>
        <p:grpSpPr>
          <a:xfrm>
            <a:off x="3724610" y="4314950"/>
            <a:ext cx="9361981" cy="1985851"/>
            <a:chOff x="-217981" y="3919649"/>
            <a:chExt cx="9361981" cy="19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01953-2A50-4706-9440-36ECFCDE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D9FED100-9238-49E8-B35A-F1EA3DBBC90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8C9BA-AE6C-43ED-AD3C-8776D6D375AC}"/>
              </a:ext>
            </a:extLst>
          </p:cNvPr>
          <p:cNvGrpSpPr/>
          <p:nvPr/>
        </p:nvGrpSpPr>
        <p:grpSpPr>
          <a:xfrm>
            <a:off x="4389846" y="7481492"/>
            <a:ext cx="10820400" cy="2597124"/>
            <a:chOff x="8610600" y="3724493"/>
            <a:chExt cx="10820400" cy="2597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3F6A3-0627-4EDA-802B-FEA4A3F3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678F80FC-5BAA-46C6-ADC0-2246375207AF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282336" y="2885364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683473" y="3941471"/>
              <a:ext cx="1024899" cy="2627240"/>
              <a:chOff x="9080383" y="3790728"/>
              <a:chExt cx="1024899" cy="262724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522" y="4971419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877068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203873" y="6745693"/>
              <a:ext cx="1345853" cy="2704187"/>
              <a:chOff x="8851961" y="3790728"/>
              <a:chExt cx="1345853" cy="2704187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1961" y="5048365"/>
                <a:ext cx="134585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529424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D57EA3-695E-4FC3-90FA-A01E22FA1852}"/>
              </a:ext>
            </a:extLst>
          </p:cNvPr>
          <p:cNvGrpSpPr/>
          <p:nvPr/>
        </p:nvGrpSpPr>
        <p:grpSpPr>
          <a:xfrm>
            <a:off x="5791198" y="7121492"/>
            <a:ext cx="10820133" cy="2146427"/>
            <a:chOff x="9372600" y="6702354"/>
            <a:chExt cx="9486143" cy="21464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3257E1-AF94-4C81-A038-90E985FA3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219157" cy="2146427"/>
            </a:xfrm>
            <a:prstGeom prst="rect">
              <a:avLst/>
            </a:prstGeom>
          </p:spPr>
        </p:pic>
        <p:sp>
          <p:nvSpPr>
            <p:cNvPr id="31" name="Rounded Rectangle 50">
              <a:extLst>
                <a:ext uri="{FF2B5EF4-FFF2-40B4-BE49-F238E27FC236}">
                  <a16:creationId xmlns:a16="http://schemas.microsoft.com/office/drawing/2014/main" id="{78096B4F-0E14-4C9F-9C53-A762F6AEF8CE}"/>
                </a:ext>
              </a:extLst>
            </p:cNvPr>
            <p:cNvSpPr/>
            <p:nvPr/>
          </p:nvSpPr>
          <p:spPr>
            <a:xfrm>
              <a:off x="10542949" y="7443992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784879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038601" y="6760201"/>
              <a:ext cx="1981199" cy="2689679"/>
              <a:chOff x="8686689" y="3805236"/>
              <a:chExt cx="1981199" cy="2689679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489" y="3805236"/>
                <a:ext cx="150194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6689" y="5048365"/>
                <a:ext cx="1981199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9089" y="5143500"/>
                <a:ext cx="18287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7001" y="4969821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210" y="4838842"/>
            <a:ext cx="2625491" cy="3251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C936C92-F331-4C98-AAF3-3234983F6AFD}"/>
              </a:ext>
            </a:extLst>
          </p:cNvPr>
          <p:cNvGrpSpPr/>
          <p:nvPr/>
        </p:nvGrpSpPr>
        <p:grpSpPr>
          <a:xfrm>
            <a:off x="2856427" y="4054470"/>
            <a:ext cx="9564173" cy="2206811"/>
            <a:chOff x="-217981" y="6854754"/>
            <a:chExt cx="9564173" cy="22068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399ACF-27BE-451C-B5AE-979B8C298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564173" cy="2206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DAB23-780F-4604-9C18-D44407F29A6E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tám phần tám mươi 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465527" y="2552700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408833" y="3770809"/>
              <a:ext cx="1463969" cy="2830080"/>
              <a:chOff x="8805743" y="3620066"/>
              <a:chExt cx="1463969" cy="283008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2509" y="362006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5743" y="500359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842509" y="5066616"/>
                <a:ext cx="1427203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971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276</Words>
  <Application>Microsoft Office PowerPoint</Application>
  <PresentationFormat>Custom</PresentationFormat>
  <Paragraphs>97</Paragraphs>
  <Slides>16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UVN Bai Sau Nang</vt:lpstr>
      <vt:lpstr>Arial</vt:lpstr>
      <vt:lpstr>Times New Roman</vt:lpstr>
      <vt:lpstr>Calibri</vt:lpstr>
      <vt:lpstr>UTM Avo</vt:lpstr>
      <vt:lpstr>UTM Soraya</vt:lpstr>
      <vt:lpstr>UTM Gradoo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PHAN HOÀNG PHƯỚC HẠNH</cp:lastModifiedBy>
  <cp:revision>11</cp:revision>
  <dcterms:created xsi:type="dcterms:W3CDTF">2006-08-16T00:00:00Z</dcterms:created>
  <dcterms:modified xsi:type="dcterms:W3CDTF">2022-01-12T07:39:44Z</dcterms:modified>
  <dc:identifier>DAE06et-PCo</dc:identifier>
  <cp:version>X011</cp:version>
</cp:coreProperties>
</file>