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2.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332" r:id="rId2"/>
    <p:sldId id="257" r:id="rId3"/>
    <p:sldId id="308" r:id="rId4"/>
    <p:sldId id="309" r:id="rId5"/>
    <p:sldId id="315" r:id="rId6"/>
    <p:sldId id="307" r:id="rId7"/>
    <p:sldId id="333" r:id="rId8"/>
    <p:sldId id="311" r:id="rId9"/>
    <p:sldId id="310" r:id="rId10"/>
    <p:sldId id="312" r:id="rId11"/>
    <p:sldId id="313" r:id="rId12"/>
    <p:sldId id="314" r:id="rId13"/>
    <p:sldId id="316" r:id="rId14"/>
    <p:sldId id="317" r:id="rId15"/>
    <p:sldId id="320" r:id="rId16"/>
    <p:sldId id="321" r:id="rId17"/>
    <p:sldId id="322" r:id="rId18"/>
    <p:sldId id="323" r:id="rId19"/>
    <p:sldId id="324" r:id="rId20"/>
    <p:sldId id="328" r:id="rId21"/>
    <p:sldId id="329" r:id="rId22"/>
    <p:sldId id="330" r:id="rId23"/>
    <p:sldId id="331" r:id="rId24"/>
    <p:sldId id="325" r:id="rId25"/>
    <p:sldId id="326" r:id="rId26"/>
    <p:sldId id="327"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8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4EDF4"/>
    <a:srgbClr val="44CAD8"/>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37" autoAdjust="0"/>
    <p:restoredTop sz="94660"/>
  </p:normalViewPr>
  <p:slideViewPr>
    <p:cSldViewPr snapToGrid="0" showGuides="1">
      <p:cViewPr varScale="1">
        <p:scale>
          <a:sx n="58" d="100"/>
          <a:sy n="58" d="100"/>
        </p:scale>
        <p:origin x="936" y="40"/>
      </p:cViewPr>
      <p:guideLst>
        <p:guide orient="horz" pos="2080"/>
        <p:guide pos="3840"/>
      </p:guideLst>
    </p:cSldViewPr>
  </p:slideViewPr>
  <p:notesTextViewPr>
    <p:cViewPr>
      <p:scale>
        <a:sx n="1" d="1"/>
        <a:sy n="1" d="1"/>
      </p:scale>
      <p:origin x="0" y="0"/>
    </p:cViewPr>
  </p:notesTextViewPr>
  <p:sorterViewPr>
    <p:cViewPr>
      <p:scale>
        <a:sx n="33" d="100"/>
        <a:sy n="33" d="100"/>
      </p:scale>
      <p:origin x="0" y="0"/>
    </p:cViewPr>
  </p:sorterViewPr>
  <p:gridSpacing cx="72005" cy="72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92FD65-EE3A-4E59-AE83-31370A1A5224}" type="datetimeFigureOut">
              <a:rPr lang="zh-CN" altLang="en-US" smtClean="0"/>
              <a:t>2023/2/9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F9454C-C74F-4488-8342-D9513523422E}"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18</a:t>
            </a:fld>
            <a:endParaRPr lang="zh-CN" altLang="en-US"/>
          </a:p>
        </p:txBody>
      </p:sp>
    </p:spTree>
    <p:extLst>
      <p:ext uri="{BB962C8B-B14F-4D97-AF65-F5344CB8AC3E}">
        <p14:creationId xmlns:p14="http://schemas.microsoft.com/office/powerpoint/2010/main" val="2882018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20</a:t>
            </a:fld>
            <a:endParaRPr lang="zh-CN" altLang="en-US"/>
          </a:p>
        </p:txBody>
      </p:sp>
    </p:spTree>
    <p:extLst>
      <p:ext uri="{BB962C8B-B14F-4D97-AF65-F5344CB8AC3E}">
        <p14:creationId xmlns:p14="http://schemas.microsoft.com/office/powerpoint/2010/main" val="25143178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21</a:t>
            </a:fld>
            <a:endParaRPr lang="zh-CN" altLang="en-US"/>
          </a:p>
        </p:txBody>
      </p:sp>
    </p:spTree>
    <p:extLst>
      <p:ext uri="{BB962C8B-B14F-4D97-AF65-F5344CB8AC3E}">
        <p14:creationId xmlns:p14="http://schemas.microsoft.com/office/powerpoint/2010/main" val="20991105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22</a:t>
            </a:fld>
            <a:endParaRPr lang="zh-CN" altLang="en-US"/>
          </a:p>
        </p:txBody>
      </p:sp>
    </p:spTree>
    <p:extLst>
      <p:ext uri="{BB962C8B-B14F-4D97-AF65-F5344CB8AC3E}">
        <p14:creationId xmlns:p14="http://schemas.microsoft.com/office/powerpoint/2010/main" val="40023106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23</a:t>
            </a:fld>
            <a:endParaRPr lang="zh-CN" altLang="en-US"/>
          </a:p>
        </p:txBody>
      </p:sp>
    </p:spTree>
    <p:extLst>
      <p:ext uri="{BB962C8B-B14F-4D97-AF65-F5344CB8AC3E}">
        <p14:creationId xmlns:p14="http://schemas.microsoft.com/office/powerpoint/2010/main" val="6786313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Bấm</a:t>
            </a:r>
            <a:r>
              <a:rPr lang="en-US" dirty="0"/>
              <a:t> </a:t>
            </a:r>
            <a:r>
              <a:rPr lang="en-US" dirty="0" err="1"/>
              <a:t>vào</a:t>
            </a:r>
            <a:r>
              <a:rPr lang="en-US" dirty="0"/>
              <a:t> </a:t>
            </a:r>
            <a:r>
              <a:rPr lang="en-US" dirty="0" err="1"/>
              <a:t>hoàng</a:t>
            </a:r>
            <a:r>
              <a:rPr lang="en-US" dirty="0"/>
              <a:t> </a:t>
            </a:r>
            <a:r>
              <a:rPr lang="en-US" dirty="0" err="1"/>
              <a:t>tử</a:t>
            </a:r>
            <a:r>
              <a:rPr lang="en-US" dirty="0"/>
              <a:t> </a:t>
            </a:r>
            <a:r>
              <a:rPr lang="en-US" dirty="0" err="1"/>
              <a:t>để</a:t>
            </a:r>
            <a:r>
              <a:rPr lang="en-US" dirty="0"/>
              <a:t> </a:t>
            </a:r>
            <a:r>
              <a:rPr lang="en-US" dirty="0" err="1"/>
              <a:t>trở</a:t>
            </a:r>
            <a:r>
              <a:rPr lang="en-US" dirty="0"/>
              <a:t> </a:t>
            </a:r>
            <a:r>
              <a:rPr lang="en-US" dirty="0" err="1"/>
              <a:t>về</a:t>
            </a:r>
            <a:r>
              <a:rPr lang="en-US" dirty="0"/>
              <a:t> </a:t>
            </a:r>
          </a:p>
        </p:txBody>
      </p:sp>
      <p:sp>
        <p:nvSpPr>
          <p:cNvPr id="4" name="Slide Number Placeholder 3"/>
          <p:cNvSpPr>
            <a:spLocks noGrp="1"/>
          </p:cNvSpPr>
          <p:nvPr>
            <p:ph type="sldNum" sz="quarter" idx="5"/>
          </p:nvPr>
        </p:nvSpPr>
        <p:spPr/>
        <p:txBody>
          <a:bodyPr/>
          <a:lstStyle/>
          <a:p>
            <a:fld id="{84F9454C-C74F-4488-8342-D9513523422E}" type="slidenum">
              <a:rPr lang="zh-CN" altLang="en-US" smtClean="0"/>
              <a:t>24</a:t>
            </a:fld>
            <a:endParaRPr lang="zh-CN" altLang="en-US"/>
          </a:p>
        </p:txBody>
      </p:sp>
    </p:spTree>
    <p:extLst>
      <p:ext uri="{BB962C8B-B14F-4D97-AF65-F5344CB8AC3E}">
        <p14:creationId xmlns:p14="http://schemas.microsoft.com/office/powerpoint/2010/main" val="37099982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Bấm</a:t>
            </a:r>
            <a:r>
              <a:rPr lang="en-US" dirty="0"/>
              <a:t> </a:t>
            </a:r>
            <a:r>
              <a:rPr lang="en-US" dirty="0" err="1"/>
              <a:t>vào</a:t>
            </a:r>
            <a:r>
              <a:rPr lang="en-US" dirty="0"/>
              <a:t> </a:t>
            </a:r>
            <a:r>
              <a:rPr lang="en-US" dirty="0" err="1"/>
              <a:t>hoàng</a:t>
            </a:r>
            <a:r>
              <a:rPr lang="en-US" dirty="0"/>
              <a:t> </a:t>
            </a:r>
            <a:r>
              <a:rPr lang="en-US" dirty="0" err="1"/>
              <a:t>tử</a:t>
            </a:r>
            <a:r>
              <a:rPr lang="en-US" dirty="0"/>
              <a:t> </a:t>
            </a:r>
            <a:r>
              <a:rPr lang="en-US" dirty="0" err="1"/>
              <a:t>để</a:t>
            </a:r>
            <a:r>
              <a:rPr lang="en-US" dirty="0"/>
              <a:t> </a:t>
            </a:r>
            <a:r>
              <a:rPr lang="en-US" dirty="0" err="1"/>
              <a:t>trở</a:t>
            </a:r>
            <a:r>
              <a:rPr lang="en-US" dirty="0"/>
              <a:t> </a:t>
            </a:r>
            <a:r>
              <a:rPr lang="en-US" dirty="0" err="1"/>
              <a:t>về</a:t>
            </a:r>
            <a:r>
              <a:rPr lang="en-US" dirty="0"/>
              <a:t> </a:t>
            </a:r>
          </a:p>
          <a:p>
            <a:endParaRPr lang="en-US" dirty="0"/>
          </a:p>
        </p:txBody>
      </p:sp>
      <p:sp>
        <p:nvSpPr>
          <p:cNvPr id="4" name="Slide Number Placeholder 3"/>
          <p:cNvSpPr>
            <a:spLocks noGrp="1"/>
          </p:cNvSpPr>
          <p:nvPr>
            <p:ph type="sldNum" sz="quarter" idx="5"/>
          </p:nvPr>
        </p:nvSpPr>
        <p:spPr/>
        <p:txBody>
          <a:bodyPr/>
          <a:lstStyle/>
          <a:p>
            <a:fld id="{84F9454C-C74F-4488-8342-D9513523422E}" type="slidenum">
              <a:rPr lang="zh-CN" altLang="en-US" smtClean="0"/>
              <a:t>25</a:t>
            </a:fld>
            <a:endParaRPr lang="zh-CN" altLang="en-US"/>
          </a:p>
        </p:txBody>
      </p:sp>
    </p:spTree>
    <p:extLst>
      <p:ext uri="{BB962C8B-B14F-4D97-AF65-F5344CB8AC3E}">
        <p14:creationId xmlns:p14="http://schemas.microsoft.com/office/powerpoint/2010/main" val="21345363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Bấm</a:t>
            </a:r>
            <a:r>
              <a:rPr lang="en-US" dirty="0"/>
              <a:t> </a:t>
            </a:r>
            <a:r>
              <a:rPr lang="en-US" dirty="0" err="1"/>
              <a:t>vào</a:t>
            </a:r>
            <a:r>
              <a:rPr lang="en-US" dirty="0"/>
              <a:t> </a:t>
            </a:r>
            <a:r>
              <a:rPr lang="en-US" dirty="0" err="1"/>
              <a:t>hoàng</a:t>
            </a:r>
            <a:r>
              <a:rPr lang="en-US" dirty="0"/>
              <a:t> </a:t>
            </a:r>
            <a:r>
              <a:rPr lang="en-US" dirty="0" err="1"/>
              <a:t>tử</a:t>
            </a:r>
            <a:r>
              <a:rPr lang="en-US" dirty="0"/>
              <a:t> </a:t>
            </a:r>
            <a:r>
              <a:rPr lang="en-US" dirty="0" err="1"/>
              <a:t>để</a:t>
            </a:r>
            <a:r>
              <a:rPr lang="en-US" dirty="0"/>
              <a:t> </a:t>
            </a:r>
            <a:r>
              <a:rPr lang="en-US" dirty="0" err="1"/>
              <a:t>trở</a:t>
            </a:r>
            <a:r>
              <a:rPr lang="en-US" dirty="0"/>
              <a:t> </a:t>
            </a:r>
            <a:r>
              <a:rPr lang="en-US" dirty="0" err="1"/>
              <a:t>về</a:t>
            </a:r>
            <a:r>
              <a:rPr lang="en-US" dirty="0"/>
              <a:t> </a:t>
            </a:r>
          </a:p>
          <a:p>
            <a:endParaRPr lang="en-US" dirty="0"/>
          </a:p>
        </p:txBody>
      </p:sp>
      <p:sp>
        <p:nvSpPr>
          <p:cNvPr id="4" name="Slide Number Placeholder 3"/>
          <p:cNvSpPr>
            <a:spLocks noGrp="1"/>
          </p:cNvSpPr>
          <p:nvPr>
            <p:ph type="sldNum" sz="quarter" idx="5"/>
          </p:nvPr>
        </p:nvSpPr>
        <p:spPr/>
        <p:txBody>
          <a:bodyPr/>
          <a:lstStyle/>
          <a:p>
            <a:fld id="{84F9454C-C74F-4488-8342-D9513523422E}" type="slidenum">
              <a:rPr lang="zh-CN" altLang="en-US" smtClean="0"/>
              <a:t>26</a:t>
            </a:fld>
            <a:endParaRPr lang="zh-CN" altLang="en-US"/>
          </a:p>
        </p:txBody>
      </p:sp>
    </p:spTree>
    <p:extLst>
      <p:ext uri="{BB962C8B-B14F-4D97-AF65-F5344CB8AC3E}">
        <p14:creationId xmlns:p14="http://schemas.microsoft.com/office/powerpoint/2010/main" val="2844748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3</a:t>
            </a:fld>
            <a:endParaRPr lang="zh-CN" altLang="en-US"/>
          </a:p>
        </p:txBody>
      </p:sp>
    </p:spTree>
    <p:extLst>
      <p:ext uri="{BB962C8B-B14F-4D97-AF65-F5344CB8AC3E}">
        <p14:creationId xmlns:p14="http://schemas.microsoft.com/office/powerpoint/2010/main" val="313475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Bấm</a:t>
            </a:r>
            <a:r>
              <a:rPr lang="en-US" dirty="0"/>
              <a:t> </a:t>
            </a:r>
            <a:r>
              <a:rPr lang="en-US" dirty="0" err="1"/>
              <a:t>lần</a:t>
            </a:r>
            <a:r>
              <a:rPr lang="en-US" dirty="0"/>
              <a:t> </a:t>
            </a:r>
            <a:r>
              <a:rPr lang="en-US" dirty="0" err="1"/>
              <a:t>lượt</a:t>
            </a:r>
            <a:r>
              <a:rPr lang="en-US" dirty="0"/>
              <a:t> </a:t>
            </a:r>
            <a:r>
              <a:rPr lang="en-US" dirty="0" err="1"/>
              <a:t>từng</a:t>
            </a:r>
            <a:r>
              <a:rPr lang="en-US" dirty="0"/>
              <a:t> </a:t>
            </a:r>
            <a:r>
              <a:rPr lang="en-US" dirty="0" err="1"/>
              <a:t>lâu</a:t>
            </a:r>
            <a:r>
              <a:rPr lang="en-US" dirty="0"/>
              <a:t> </a:t>
            </a:r>
            <a:r>
              <a:rPr lang="en-US" dirty="0" err="1"/>
              <a:t>đài</a:t>
            </a:r>
            <a:r>
              <a:rPr lang="en-US" dirty="0"/>
              <a:t> </a:t>
            </a:r>
            <a:r>
              <a:rPr lang="en-US" dirty="0" err="1"/>
              <a:t>để</a:t>
            </a:r>
            <a:r>
              <a:rPr lang="en-US" dirty="0"/>
              <a:t> </a:t>
            </a:r>
            <a:r>
              <a:rPr lang="en-US" dirty="0" err="1"/>
              <a:t>tới</a:t>
            </a:r>
            <a:r>
              <a:rPr lang="en-US" dirty="0"/>
              <a:t> </a:t>
            </a:r>
            <a:r>
              <a:rPr lang="en-US" dirty="0" err="1"/>
              <a:t>đó</a:t>
            </a:r>
            <a:endParaRPr lang="en-US" dirty="0"/>
          </a:p>
        </p:txBody>
      </p:sp>
      <p:sp>
        <p:nvSpPr>
          <p:cNvPr id="4" name="Slide Number Placeholder 3"/>
          <p:cNvSpPr>
            <a:spLocks noGrp="1"/>
          </p:cNvSpPr>
          <p:nvPr>
            <p:ph type="sldNum" sz="quarter" idx="5"/>
          </p:nvPr>
        </p:nvSpPr>
        <p:spPr/>
        <p:txBody>
          <a:bodyPr/>
          <a:lstStyle/>
          <a:p>
            <a:fld id="{84F9454C-C74F-4488-8342-D9513523422E}" type="slidenum">
              <a:rPr lang="zh-CN" altLang="en-US" smtClean="0"/>
              <a:t>4</a:t>
            </a:fld>
            <a:endParaRPr lang="zh-CN" altLang="en-US"/>
          </a:p>
        </p:txBody>
      </p:sp>
    </p:spTree>
    <p:extLst>
      <p:ext uri="{BB962C8B-B14F-4D97-AF65-F5344CB8AC3E}">
        <p14:creationId xmlns:p14="http://schemas.microsoft.com/office/powerpoint/2010/main" val="1086372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5</a:t>
            </a:fld>
            <a:endParaRPr lang="zh-CN" altLang="en-US"/>
          </a:p>
        </p:txBody>
      </p:sp>
    </p:spTree>
    <p:extLst>
      <p:ext uri="{BB962C8B-B14F-4D97-AF65-F5344CB8AC3E}">
        <p14:creationId xmlns:p14="http://schemas.microsoft.com/office/powerpoint/2010/main" val="1776316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6</a:t>
            </a:fld>
            <a:endParaRPr lang="zh-CN" altLang="en-US"/>
          </a:p>
        </p:txBody>
      </p:sp>
    </p:spTree>
    <p:extLst>
      <p:ext uri="{BB962C8B-B14F-4D97-AF65-F5344CB8AC3E}">
        <p14:creationId xmlns:p14="http://schemas.microsoft.com/office/powerpoint/2010/main" val="633941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8</a:t>
            </a:fld>
            <a:endParaRPr lang="zh-CN" altLang="en-US"/>
          </a:p>
        </p:txBody>
      </p:sp>
    </p:spTree>
    <p:extLst>
      <p:ext uri="{BB962C8B-B14F-4D97-AF65-F5344CB8AC3E}">
        <p14:creationId xmlns:p14="http://schemas.microsoft.com/office/powerpoint/2010/main" val="2701608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11</a:t>
            </a:fld>
            <a:endParaRPr lang="zh-CN" altLang="en-US"/>
          </a:p>
        </p:txBody>
      </p:sp>
    </p:spTree>
    <p:extLst>
      <p:ext uri="{BB962C8B-B14F-4D97-AF65-F5344CB8AC3E}">
        <p14:creationId xmlns:p14="http://schemas.microsoft.com/office/powerpoint/2010/main" val="2484512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12</a:t>
            </a:fld>
            <a:endParaRPr lang="zh-CN" altLang="en-US"/>
          </a:p>
        </p:txBody>
      </p:sp>
    </p:spTree>
    <p:extLst>
      <p:ext uri="{BB962C8B-B14F-4D97-AF65-F5344CB8AC3E}">
        <p14:creationId xmlns:p14="http://schemas.microsoft.com/office/powerpoint/2010/main" val="3066005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13</a:t>
            </a:fld>
            <a:endParaRPr lang="zh-CN" altLang="en-US"/>
          </a:p>
        </p:txBody>
      </p:sp>
    </p:spTree>
    <p:extLst>
      <p:ext uri="{BB962C8B-B14F-4D97-AF65-F5344CB8AC3E}">
        <p14:creationId xmlns:p14="http://schemas.microsoft.com/office/powerpoint/2010/main" val="21192944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6C35C536-4314-40BB-BE2E-6E3FF19D8861}" type="datetimeFigureOut">
              <a:rPr lang="zh-CN" altLang="en-US" smtClean="0"/>
              <a:t>2023/2/9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00373A0-27E8-4FB2-9300-A1035B2F024A}" type="slidenum">
              <a:rPr lang="zh-CN" altLang="en-US" smtClean="0"/>
              <a:t>‹#›</a:t>
            </a:fld>
            <a:endParaRPr lang="zh-CN" altLang="en-US"/>
          </a:p>
        </p:txBody>
      </p:sp>
      <p:pic>
        <p:nvPicPr>
          <p:cNvPr id="7" name="图片 4"/>
          <p:cNvPicPr>
            <a:picLocks noChangeAspect="1"/>
          </p:cNvPicPr>
          <p:nvPr userDrawn="1"/>
        </p:nvPicPr>
        <p:blipFill>
          <a:blip r:embed="rId2"/>
          <a:stretch>
            <a:fillRect/>
          </a:stretch>
        </p:blipFill>
        <p:spPr>
          <a:xfrm>
            <a:off x="-1057" y="-22691"/>
            <a:ext cx="12193057" cy="6858594"/>
          </a:xfrm>
          <a:prstGeom prst="rect">
            <a:avLst/>
          </a:prstGeom>
        </p:spPr>
      </p:pic>
      <p:pic>
        <p:nvPicPr>
          <p:cNvPr id="8" name="图片 7"/>
          <p:cNvPicPr>
            <a:picLocks noChangeAspect="1"/>
          </p:cNvPicPr>
          <p:nvPr userDrawn="1"/>
        </p:nvPicPr>
        <p:blipFill>
          <a:blip r:embed="rId3"/>
          <a:stretch>
            <a:fillRect/>
          </a:stretch>
        </p:blipFill>
        <p:spPr>
          <a:xfrm>
            <a:off x="-582561" y="-155353"/>
            <a:ext cx="2738865" cy="1831337"/>
          </a:xfrm>
          <a:prstGeom prst="rect">
            <a:avLst/>
          </a:prstGeom>
        </p:spPr>
      </p:pic>
      <p:pic>
        <p:nvPicPr>
          <p:cNvPr id="9" name="图片 9"/>
          <p:cNvPicPr>
            <a:picLocks noChangeAspect="1"/>
          </p:cNvPicPr>
          <p:nvPr userDrawn="1"/>
        </p:nvPicPr>
        <p:blipFill>
          <a:blip r:embed="rId4"/>
          <a:stretch>
            <a:fillRect/>
          </a:stretch>
        </p:blipFill>
        <p:spPr>
          <a:xfrm>
            <a:off x="3681361" y="-318762"/>
            <a:ext cx="2427723" cy="1619723"/>
          </a:xfrm>
          <a:prstGeom prst="rect">
            <a:avLst/>
          </a:prstGeom>
        </p:spPr>
      </p:pic>
      <p:pic>
        <p:nvPicPr>
          <p:cNvPr id="13" name="图片 9"/>
          <p:cNvPicPr>
            <a:picLocks noChangeAspect="1"/>
          </p:cNvPicPr>
          <p:nvPr userDrawn="1"/>
        </p:nvPicPr>
        <p:blipFill>
          <a:blip r:embed="rId4"/>
          <a:stretch>
            <a:fillRect/>
          </a:stretch>
        </p:blipFill>
        <p:spPr>
          <a:xfrm>
            <a:off x="7094341" y="-261676"/>
            <a:ext cx="2427723" cy="1619723"/>
          </a:xfrm>
          <a:prstGeom prst="rect">
            <a:avLst/>
          </a:prstGeom>
        </p:spPr>
      </p:pic>
      <p:pic>
        <p:nvPicPr>
          <p:cNvPr id="14" name="图片 9"/>
          <p:cNvPicPr>
            <a:picLocks noChangeAspect="1"/>
          </p:cNvPicPr>
          <p:nvPr userDrawn="1"/>
        </p:nvPicPr>
        <p:blipFill>
          <a:blip r:embed="rId4"/>
          <a:stretch>
            <a:fillRect/>
          </a:stretch>
        </p:blipFill>
        <p:spPr>
          <a:xfrm>
            <a:off x="9895676" y="-397344"/>
            <a:ext cx="2427723" cy="1619723"/>
          </a:xfrm>
          <a:prstGeom prst="rect">
            <a:avLst/>
          </a:prstGeom>
        </p:spPr>
      </p:pic>
      <p:sp>
        <p:nvSpPr>
          <p:cNvPr id="10" name="Rectangle 9"/>
          <p:cNvSpPr/>
          <p:nvPr userDrawn="1"/>
        </p:nvSpPr>
        <p:spPr>
          <a:xfrm>
            <a:off x="10941818" y="6215746"/>
            <a:ext cx="1188915" cy="58477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cap="none" spc="0" dirty="0">
                <a:ln/>
                <a:solidFill>
                  <a:schemeClr val="accent4"/>
                </a:solidFill>
                <a:effectLst/>
                <a:latin typeface="UTM Alba Matter" panose="02040603050506020204" pitchFamily="18" charset="0"/>
              </a:rPr>
              <a:t>KTUTS</a:t>
            </a:r>
          </a:p>
        </p:txBody>
      </p:sp>
      <p:sp>
        <p:nvSpPr>
          <p:cNvPr id="15" name="Rectangle 14"/>
          <p:cNvSpPr/>
          <p:nvPr userDrawn="1"/>
        </p:nvSpPr>
        <p:spPr>
          <a:xfrm>
            <a:off x="0" y="6246524"/>
            <a:ext cx="1188915" cy="58477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cap="none" spc="0" dirty="0">
                <a:ln/>
                <a:solidFill>
                  <a:schemeClr val="accent4"/>
                </a:solidFill>
                <a:effectLst/>
                <a:latin typeface="UTM Alba Matter" panose="02040603050506020204" pitchFamily="18" charset="0"/>
              </a:rPr>
              <a:t>KTUTS</a:t>
            </a:r>
          </a:p>
        </p:txBody>
      </p:sp>
      <p:pic>
        <p:nvPicPr>
          <p:cNvPr id="11" name="Pictur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735607" y="-1889501"/>
            <a:ext cx="2167789" cy="173414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2323399" y="8081456"/>
            <a:ext cx="2167789" cy="173414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2000" fill="hold"/>
                                        <p:tgtEl>
                                          <p:spTgt spid="13"/>
                                        </p:tgtEl>
                                        <p:attrNameLst>
                                          <p:attrName>ppt_x</p:attrName>
                                        </p:attrNameLst>
                                      </p:cBhvr>
                                      <p:tavLst>
                                        <p:tav tm="0">
                                          <p:val>
                                            <p:strVal val="1+#ppt_w/2"/>
                                          </p:val>
                                        </p:tav>
                                        <p:tav tm="100000">
                                          <p:val>
                                            <p:strVal val="#ppt_x"/>
                                          </p:val>
                                        </p:tav>
                                      </p:tavLst>
                                    </p:anim>
                                    <p:anim calcmode="lin" valueType="num">
                                      <p:cBhvr additive="base">
                                        <p:cTn id="12" dur="20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2000" fill="hold"/>
                                        <p:tgtEl>
                                          <p:spTgt spid="14"/>
                                        </p:tgtEl>
                                        <p:attrNameLst>
                                          <p:attrName>ppt_x</p:attrName>
                                        </p:attrNameLst>
                                      </p:cBhvr>
                                      <p:tavLst>
                                        <p:tav tm="0">
                                          <p:val>
                                            <p:strVal val="1+#ppt_w/2"/>
                                          </p:val>
                                        </p:tav>
                                        <p:tav tm="100000">
                                          <p:val>
                                            <p:strVal val="#ppt_x"/>
                                          </p:val>
                                        </p:tav>
                                      </p:tavLst>
                                    </p:anim>
                                    <p:anim calcmode="lin" valueType="num">
                                      <p:cBhvr additive="base">
                                        <p:cTn id="16" dur="2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6C35C536-4314-40BB-BE2E-6E3FF19D8861}" type="datetimeFigureOut">
              <a:rPr lang="zh-CN" altLang="en-US" smtClean="0"/>
              <a:t>2023/2/9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00373A0-27E8-4FB2-9300-A1035B2F024A}"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C35C536-4314-40BB-BE2E-6E3FF19D8861}" type="datetimeFigureOut">
              <a:rPr lang="zh-CN" altLang="en-US" smtClean="0"/>
              <a:t>2023/2/9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00373A0-27E8-4FB2-9300-A1035B2F024A}"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C35C536-4314-40BB-BE2E-6E3FF19D8861}" type="datetimeFigureOut">
              <a:rPr lang="zh-CN" altLang="en-US" smtClean="0"/>
              <a:t>2023/2/9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00373A0-27E8-4FB2-9300-A1035B2F024A}"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pic>
        <p:nvPicPr>
          <p:cNvPr id="7" name="图片 4"/>
          <p:cNvPicPr>
            <a:picLocks noChangeAspect="1"/>
          </p:cNvPicPr>
          <p:nvPr userDrawn="1"/>
        </p:nvPicPr>
        <p:blipFill>
          <a:blip r:embed="rId2"/>
          <a:stretch>
            <a:fillRect/>
          </a:stretch>
        </p:blipFill>
        <p:spPr>
          <a:xfrm>
            <a:off x="-1057" y="-22691"/>
            <a:ext cx="12193057" cy="6858594"/>
          </a:xfrm>
          <a:prstGeom prst="rect">
            <a:avLst/>
          </a:prstGeom>
        </p:spPr>
      </p:pic>
      <p:sp>
        <p:nvSpPr>
          <p:cNvPr id="10" name="Rounded Rectangle 9"/>
          <p:cNvSpPr/>
          <p:nvPr userDrawn="1"/>
        </p:nvSpPr>
        <p:spPr>
          <a:xfrm>
            <a:off x="476634" y="675098"/>
            <a:ext cx="11264900" cy="5913835"/>
          </a:xfrm>
          <a:prstGeom prst="roundRect">
            <a:avLst/>
          </a:prstGeom>
          <a:solidFill>
            <a:schemeClr val="bg1"/>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6C35C536-4314-40BB-BE2E-6E3FF19D8861}" type="datetimeFigureOut">
              <a:rPr lang="zh-CN" altLang="en-US" smtClean="0"/>
              <a:t>2023/2/9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00373A0-27E8-4FB2-9300-A1035B2F024A}" type="slidenum">
              <a:rPr lang="zh-CN" altLang="en-US" smtClean="0"/>
              <a:t>‹#›</a:t>
            </a:fld>
            <a:endParaRPr lang="zh-CN" altLang="en-US"/>
          </a:p>
        </p:txBody>
      </p:sp>
      <p:pic>
        <p:nvPicPr>
          <p:cNvPr id="8" name="图片 7"/>
          <p:cNvPicPr>
            <a:picLocks noChangeAspect="1"/>
          </p:cNvPicPr>
          <p:nvPr userDrawn="1"/>
        </p:nvPicPr>
        <p:blipFill>
          <a:blip r:embed="rId3"/>
          <a:stretch>
            <a:fillRect/>
          </a:stretch>
        </p:blipFill>
        <p:spPr>
          <a:xfrm>
            <a:off x="-315332" y="-139018"/>
            <a:ext cx="2738865" cy="1831337"/>
          </a:xfrm>
          <a:prstGeom prst="rect">
            <a:avLst/>
          </a:prstGeom>
        </p:spPr>
      </p:pic>
      <p:pic>
        <p:nvPicPr>
          <p:cNvPr id="9" name="图片 9"/>
          <p:cNvPicPr>
            <a:picLocks noChangeAspect="1"/>
          </p:cNvPicPr>
          <p:nvPr userDrawn="1"/>
        </p:nvPicPr>
        <p:blipFill>
          <a:blip r:embed="rId4"/>
          <a:stretch>
            <a:fillRect/>
          </a:stretch>
        </p:blipFill>
        <p:spPr>
          <a:xfrm>
            <a:off x="3681361" y="-318762"/>
            <a:ext cx="2427723" cy="1619723"/>
          </a:xfrm>
          <a:prstGeom prst="rect">
            <a:avLst/>
          </a:prstGeom>
        </p:spPr>
      </p:pic>
      <p:pic>
        <p:nvPicPr>
          <p:cNvPr id="13" name="图片 9"/>
          <p:cNvPicPr>
            <a:picLocks noChangeAspect="1"/>
          </p:cNvPicPr>
          <p:nvPr userDrawn="1"/>
        </p:nvPicPr>
        <p:blipFill>
          <a:blip r:embed="rId4"/>
          <a:stretch>
            <a:fillRect/>
          </a:stretch>
        </p:blipFill>
        <p:spPr>
          <a:xfrm>
            <a:off x="6939538" y="-319723"/>
            <a:ext cx="2427723" cy="1619723"/>
          </a:xfrm>
          <a:prstGeom prst="rect">
            <a:avLst/>
          </a:prstGeom>
        </p:spPr>
      </p:pic>
      <p:pic>
        <p:nvPicPr>
          <p:cNvPr id="14" name="图片 9"/>
          <p:cNvPicPr>
            <a:picLocks noChangeAspect="1"/>
          </p:cNvPicPr>
          <p:nvPr userDrawn="1"/>
        </p:nvPicPr>
        <p:blipFill>
          <a:blip r:embed="rId4"/>
          <a:stretch>
            <a:fillRect/>
          </a:stretch>
        </p:blipFill>
        <p:spPr>
          <a:xfrm>
            <a:off x="9895676" y="-397344"/>
            <a:ext cx="2427723" cy="1619723"/>
          </a:xfrm>
          <a:prstGeom prst="rect">
            <a:avLst/>
          </a:prstGeom>
        </p:spPr>
      </p:pic>
      <p:sp>
        <p:nvSpPr>
          <p:cNvPr id="15" name="Rectangle 14"/>
          <p:cNvSpPr/>
          <p:nvPr userDrawn="1"/>
        </p:nvSpPr>
        <p:spPr>
          <a:xfrm>
            <a:off x="10941818" y="6215746"/>
            <a:ext cx="1188915" cy="58477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cap="none" spc="0" dirty="0">
                <a:ln/>
                <a:solidFill>
                  <a:schemeClr val="accent4"/>
                </a:solidFill>
                <a:effectLst/>
                <a:latin typeface="UTM Alba Matter" panose="02040603050506020204" pitchFamily="18" charset="0"/>
              </a:rPr>
              <a:t>KTUTS</a:t>
            </a:r>
          </a:p>
        </p:txBody>
      </p:sp>
    </p:spTree>
    <p:extLst>
      <p:ext uri="{BB962C8B-B14F-4D97-AF65-F5344CB8AC3E}">
        <p14:creationId xmlns:p14="http://schemas.microsoft.com/office/powerpoint/2010/main" val="39304312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2000" fill="hold"/>
                                        <p:tgtEl>
                                          <p:spTgt spid="13"/>
                                        </p:tgtEl>
                                        <p:attrNameLst>
                                          <p:attrName>ppt_x</p:attrName>
                                        </p:attrNameLst>
                                      </p:cBhvr>
                                      <p:tavLst>
                                        <p:tav tm="0">
                                          <p:val>
                                            <p:strVal val="1+#ppt_w/2"/>
                                          </p:val>
                                        </p:tav>
                                        <p:tav tm="100000">
                                          <p:val>
                                            <p:strVal val="#ppt_x"/>
                                          </p:val>
                                        </p:tav>
                                      </p:tavLst>
                                    </p:anim>
                                    <p:anim calcmode="lin" valueType="num">
                                      <p:cBhvr additive="base">
                                        <p:cTn id="12" dur="20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2000" fill="hold"/>
                                        <p:tgtEl>
                                          <p:spTgt spid="14"/>
                                        </p:tgtEl>
                                        <p:attrNameLst>
                                          <p:attrName>ppt_x</p:attrName>
                                        </p:attrNameLst>
                                      </p:cBhvr>
                                      <p:tavLst>
                                        <p:tav tm="0">
                                          <p:val>
                                            <p:strVal val="1+#ppt_w/2"/>
                                          </p:val>
                                        </p:tav>
                                        <p:tav tm="100000">
                                          <p:val>
                                            <p:strVal val="#ppt_x"/>
                                          </p:val>
                                        </p:tav>
                                      </p:tavLst>
                                    </p:anim>
                                    <p:anim calcmode="lin" valueType="num">
                                      <p:cBhvr additive="base">
                                        <p:cTn id="16" dur="2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C35C536-4314-40BB-BE2E-6E3FF19D8861}" type="datetimeFigureOut">
              <a:rPr lang="zh-CN" altLang="en-US" smtClean="0"/>
              <a:t>2023/2/9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00373A0-27E8-4FB2-9300-A1035B2F024A}"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6C35C536-4314-40BB-BE2E-6E3FF19D8861}" type="datetimeFigureOut">
              <a:rPr lang="zh-CN" altLang="en-US" smtClean="0"/>
              <a:t>2023/2/9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00373A0-27E8-4FB2-9300-A1035B2F024A}"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6C35C536-4314-40BB-BE2E-6E3FF19D8861}" type="datetimeFigureOut">
              <a:rPr lang="zh-CN" altLang="en-US" smtClean="0"/>
              <a:t>2023/2/9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00373A0-27E8-4FB2-9300-A1035B2F024A}"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6C35C536-4314-40BB-BE2E-6E3FF19D8861}" type="datetimeFigureOut">
              <a:rPr lang="zh-CN" altLang="en-US" smtClean="0"/>
              <a:t>2023/2/9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00373A0-27E8-4FB2-9300-A1035B2F024A}"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6C35C536-4314-40BB-BE2E-6E3FF19D8861}" type="datetimeFigureOut">
              <a:rPr lang="zh-CN" altLang="en-US" smtClean="0"/>
              <a:t>2023/2/9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00373A0-27E8-4FB2-9300-A1035B2F024A}"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C35C536-4314-40BB-BE2E-6E3FF19D8861}" type="datetimeFigureOut">
              <a:rPr lang="zh-CN" altLang="en-US" smtClean="0"/>
              <a:t>2023/2/9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00373A0-27E8-4FB2-9300-A1035B2F024A}"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6C35C536-4314-40BB-BE2E-6E3FF19D8861}" type="datetimeFigureOut">
              <a:rPr lang="zh-CN" altLang="en-US" smtClean="0"/>
              <a:t>2023/2/9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00373A0-27E8-4FB2-9300-A1035B2F024A}"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www.facebook.com/teamKTUTS"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35C536-4314-40BB-BE2E-6E3FF19D8861}" type="datetimeFigureOut">
              <a:rPr lang="zh-CN" altLang="en-US" smtClean="0"/>
              <a:t>2023/2/9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0373A0-27E8-4FB2-9300-A1035B2F024A}" type="slidenum">
              <a:rPr lang="zh-CN" altLang="en-US" smtClean="0"/>
              <a:t>‹#›</a:t>
            </a:fld>
            <a:endParaRPr lang="zh-CN" altLang="en-US"/>
          </a:p>
        </p:txBody>
      </p:sp>
      <p:sp>
        <p:nvSpPr>
          <p:cNvPr id="7" name="Rectangle 6"/>
          <p:cNvSpPr/>
          <p:nvPr userDrawn="1"/>
        </p:nvSpPr>
        <p:spPr>
          <a:xfrm>
            <a:off x="10941818" y="6215746"/>
            <a:ext cx="1188915" cy="58477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cap="none" spc="0" dirty="0">
                <a:ln/>
                <a:solidFill>
                  <a:schemeClr val="accent4"/>
                </a:solidFill>
                <a:effectLst/>
                <a:latin typeface="UTM Alba Matter" panose="02040603050506020204" pitchFamily="18" charset="0"/>
              </a:rPr>
              <a:t>KTUTS</a:t>
            </a:r>
          </a:p>
        </p:txBody>
      </p:sp>
      <p:pic>
        <p:nvPicPr>
          <p:cNvPr id="10" name="Picture 9" descr="A picture containing diagram&#10;&#10;Description automatically generated">
            <a:extLst>
              <a:ext uri="{FF2B5EF4-FFF2-40B4-BE49-F238E27FC236}">
                <a16:creationId xmlns:a16="http://schemas.microsoft.com/office/drawing/2014/main" id="{D2AEA9C6-E184-4D11-A2B6-D97D8FA90DF3}"/>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6934160" y="16804787"/>
            <a:ext cx="1881378" cy="1625303"/>
          </a:xfrm>
          <a:prstGeom prst="rect">
            <a:avLst/>
          </a:prstGeom>
        </p:spPr>
      </p:pic>
      <p:pic>
        <p:nvPicPr>
          <p:cNvPr id="11" name="Picture 10" descr="A picture containing diagram&#10;&#10;Description automatically generated">
            <a:extLst>
              <a:ext uri="{FF2B5EF4-FFF2-40B4-BE49-F238E27FC236}">
                <a16:creationId xmlns:a16="http://schemas.microsoft.com/office/drawing/2014/main" id="{DB4D7C42-930F-46D4-96EE-FE972FA8E6AE}"/>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144240" y="16175014"/>
            <a:ext cx="1881378" cy="1625303"/>
          </a:xfrm>
          <a:prstGeom prst="rect">
            <a:avLst/>
          </a:prstGeom>
        </p:spPr>
      </p:pic>
      <p:pic>
        <p:nvPicPr>
          <p:cNvPr id="12" name="Picture 11" descr="A picture containing diagram&#10;&#10;Description automatically generated">
            <a:extLst>
              <a:ext uri="{FF2B5EF4-FFF2-40B4-BE49-F238E27FC236}">
                <a16:creationId xmlns:a16="http://schemas.microsoft.com/office/drawing/2014/main" id="{B4D5AC5A-92AF-42C2-BAF3-3650251745C6}"/>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6934160" y="-12334095"/>
            <a:ext cx="1881378" cy="1625303"/>
          </a:xfrm>
          <a:prstGeom prst="rect">
            <a:avLst/>
          </a:prstGeom>
        </p:spPr>
      </p:pic>
      <p:pic>
        <p:nvPicPr>
          <p:cNvPr id="13" name="Picture 12" descr="A picture containing diagram&#10;&#10;Description automatically generated">
            <a:extLst>
              <a:ext uri="{FF2B5EF4-FFF2-40B4-BE49-F238E27FC236}">
                <a16:creationId xmlns:a16="http://schemas.microsoft.com/office/drawing/2014/main" id="{525E5FF4-C6A9-4406-9695-669BDD938A89}"/>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163671" y="-12151217"/>
            <a:ext cx="1881378" cy="1625303"/>
          </a:xfrm>
          <a:prstGeom prst="rect">
            <a:avLst/>
          </a:prstGeom>
        </p:spPr>
      </p:pic>
      <p:sp>
        <p:nvSpPr>
          <p:cNvPr id="14" name="TextBox 13">
            <a:extLst>
              <a:ext uri="{FF2B5EF4-FFF2-40B4-BE49-F238E27FC236}">
                <a16:creationId xmlns:a16="http://schemas.microsoft.com/office/drawing/2014/main" id="{8CEE7995-58D5-49FD-AA26-F201DC2EF1EC}"/>
              </a:ext>
            </a:extLst>
          </p:cNvPr>
          <p:cNvSpPr txBox="1"/>
          <p:nvPr userDrawn="1"/>
        </p:nvSpPr>
        <p:spPr>
          <a:xfrm>
            <a:off x="2597398" y="8394353"/>
            <a:ext cx="9311220" cy="923330"/>
          </a:xfrm>
          <a:prstGeom prst="rect">
            <a:avLst/>
          </a:prstGeom>
          <a:noFill/>
        </p:spPr>
        <p:txBody>
          <a:bodyPr wrap="square">
            <a:spAutoFit/>
          </a:bodyPr>
          <a:lstStyle/>
          <a:p>
            <a:r>
              <a:rPr lang="en-US">
                <a:latin typeface="Times New Roman" panose="02020603050405020304" pitchFamily="18" charset="0"/>
                <a:cs typeface="Times New Roman" panose="02020603050405020304" pitchFamily="18" charset="0"/>
              </a:rPr>
              <a:t>Liên hệ page:</a:t>
            </a:r>
          </a:p>
          <a:p>
            <a:r>
              <a:rPr lang="en-US">
                <a:latin typeface="Times New Roman" panose="02020603050405020304" pitchFamily="18" charset="0"/>
                <a:cs typeface="Times New Roman" panose="02020603050405020304" pitchFamily="18" charset="0"/>
                <a:hlinkClick r:id="rId15"/>
              </a:rPr>
              <a:t>https://www.facebook.com/teamKTUTS</a:t>
            </a:r>
            <a:endParaRPr lang="en-US">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Đây là sản phẩm của nhóm KTUTS. Mọi chi tiết vui lòng liên hệ page hoặc SĐT: 0922 645 654</a:t>
            </a:r>
          </a:p>
        </p:txBody>
      </p:sp>
      <p:pic>
        <p:nvPicPr>
          <p:cNvPr id="15" name="Picture 14" descr="A picture containing diagram&#10;&#10;Description automatically generated">
            <a:extLst>
              <a:ext uri="{FF2B5EF4-FFF2-40B4-BE49-F238E27FC236}">
                <a16:creationId xmlns:a16="http://schemas.microsoft.com/office/drawing/2014/main" id="{6E6C7748-5592-4A3D-8551-66C7A2AFAE56}"/>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7945414"/>
            <a:ext cx="1881378" cy="162530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1.emf"/><Relationship Id="rId18" Type="http://schemas.openxmlformats.org/officeDocument/2006/relationships/image" Target="../media/image16.emf"/><Relationship Id="rId3" Type="http://schemas.openxmlformats.org/officeDocument/2006/relationships/tags" Target="../tags/tag3.xml"/><Relationship Id="rId21" Type="http://schemas.openxmlformats.org/officeDocument/2006/relationships/image" Target="../media/image19.png"/><Relationship Id="rId7" Type="http://schemas.openxmlformats.org/officeDocument/2006/relationships/image" Target="../media/image7.emf"/><Relationship Id="rId12" Type="http://schemas.openxmlformats.org/officeDocument/2006/relationships/image" Target="../media/image10.emf"/><Relationship Id="rId17" Type="http://schemas.openxmlformats.org/officeDocument/2006/relationships/image" Target="../media/image15.emf"/><Relationship Id="rId2" Type="http://schemas.openxmlformats.org/officeDocument/2006/relationships/tags" Target="../tags/tag2.xml"/><Relationship Id="rId16" Type="http://schemas.openxmlformats.org/officeDocument/2006/relationships/image" Target="../media/image14.emf"/><Relationship Id="rId20" Type="http://schemas.openxmlformats.org/officeDocument/2006/relationships/image" Target="../media/image18.emf"/><Relationship Id="rId1" Type="http://schemas.openxmlformats.org/officeDocument/2006/relationships/tags" Target="../tags/tag1.xml"/><Relationship Id="rId6" Type="http://schemas.openxmlformats.org/officeDocument/2006/relationships/image" Target="../media/image6.png"/><Relationship Id="rId11" Type="http://schemas.openxmlformats.org/officeDocument/2006/relationships/image" Target="../media/image3.png"/><Relationship Id="rId5" Type="http://schemas.openxmlformats.org/officeDocument/2006/relationships/slideLayout" Target="../slideLayouts/slideLayout1.xml"/><Relationship Id="rId15" Type="http://schemas.openxmlformats.org/officeDocument/2006/relationships/image" Target="../media/image13.emf"/><Relationship Id="rId10" Type="http://schemas.openxmlformats.org/officeDocument/2006/relationships/image" Target="../media/image9.png"/><Relationship Id="rId19" Type="http://schemas.openxmlformats.org/officeDocument/2006/relationships/image" Target="../media/image17.emf"/><Relationship Id="rId4" Type="http://schemas.openxmlformats.org/officeDocument/2006/relationships/tags" Target="../tags/tag4.xml"/><Relationship Id="rId9" Type="http://schemas.openxmlformats.org/officeDocument/2006/relationships/image" Target="../media/image8.png"/><Relationship Id="rId14" Type="http://schemas.openxmlformats.org/officeDocument/2006/relationships/image" Target="../media/image12.emf"/><Relationship Id="rId22"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1.png"/><Relationship Id="rId7" Type="http://schemas.microsoft.com/office/2007/relationships/hdphoto" Target="../media/hdphoto8.wdp"/><Relationship Id="rId12" Type="http://schemas.openxmlformats.org/officeDocument/2006/relationships/image" Target="../media/image36.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4.png"/><Relationship Id="rId11" Type="http://schemas.microsoft.com/office/2007/relationships/hdphoto" Target="../media/hdphoto9.wdp"/><Relationship Id="rId5" Type="http://schemas.openxmlformats.org/officeDocument/2006/relationships/image" Target="../media/image43.png"/><Relationship Id="rId10" Type="http://schemas.openxmlformats.org/officeDocument/2006/relationships/image" Target="../media/image47.png"/><Relationship Id="rId4" Type="http://schemas.openxmlformats.org/officeDocument/2006/relationships/image" Target="../media/image42.png"/><Relationship Id="rId9" Type="http://schemas.openxmlformats.org/officeDocument/2006/relationships/image" Target="../media/image46.png"/></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2.emf"/><Relationship Id="rId18" Type="http://schemas.openxmlformats.org/officeDocument/2006/relationships/image" Target="../media/image17.emf"/><Relationship Id="rId3" Type="http://schemas.openxmlformats.org/officeDocument/2006/relationships/tags" Target="../tags/tag13.xml"/><Relationship Id="rId21" Type="http://schemas.microsoft.com/office/2007/relationships/hdphoto" Target="../media/hdphoto1.wdp"/><Relationship Id="rId7" Type="http://schemas.openxmlformats.org/officeDocument/2006/relationships/image" Target="../media/image4.png"/><Relationship Id="rId12" Type="http://schemas.openxmlformats.org/officeDocument/2006/relationships/image" Target="../media/image11.emf"/><Relationship Id="rId17" Type="http://schemas.openxmlformats.org/officeDocument/2006/relationships/image" Target="../media/image16.emf"/><Relationship Id="rId2" Type="http://schemas.openxmlformats.org/officeDocument/2006/relationships/tags" Target="../tags/tag12.xml"/><Relationship Id="rId16" Type="http://schemas.openxmlformats.org/officeDocument/2006/relationships/image" Target="../media/image15.emf"/><Relationship Id="rId20" Type="http://schemas.openxmlformats.org/officeDocument/2006/relationships/image" Target="../media/image19.png"/><Relationship Id="rId1" Type="http://schemas.openxmlformats.org/officeDocument/2006/relationships/tags" Target="../tags/tag11.xml"/><Relationship Id="rId6" Type="http://schemas.openxmlformats.org/officeDocument/2006/relationships/image" Target="../media/image6.png"/><Relationship Id="rId11" Type="http://schemas.openxmlformats.org/officeDocument/2006/relationships/image" Target="../media/image8.png"/><Relationship Id="rId5" Type="http://schemas.openxmlformats.org/officeDocument/2006/relationships/notesSlide" Target="../notesSlides/notesSlide7.xml"/><Relationship Id="rId15" Type="http://schemas.openxmlformats.org/officeDocument/2006/relationships/image" Target="../media/image14.emf"/><Relationship Id="rId10" Type="http://schemas.openxmlformats.org/officeDocument/2006/relationships/image" Target="../media/image35.png"/><Relationship Id="rId19" Type="http://schemas.openxmlformats.org/officeDocument/2006/relationships/image" Target="../media/image18.emf"/><Relationship Id="rId4" Type="http://schemas.openxmlformats.org/officeDocument/2006/relationships/slideLayout" Target="../slideLayouts/slideLayout1.xml"/><Relationship Id="rId9" Type="http://schemas.openxmlformats.org/officeDocument/2006/relationships/image" Target="../media/image3.png"/><Relationship Id="rId14" Type="http://schemas.openxmlformats.org/officeDocument/2006/relationships/image" Target="../media/image13.emf"/></Relationships>
</file>

<file path=ppt/slides/_rels/slide12.xml.rels><?xml version="1.0" encoding="UTF-8" standalone="yes"?>
<Relationships xmlns="http://schemas.openxmlformats.org/package/2006/relationships"><Relationship Id="rId8" Type="http://schemas.openxmlformats.org/officeDocument/2006/relationships/image" Target="../media/image21.emf"/><Relationship Id="rId13" Type="http://schemas.openxmlformats.org/officeDocument/2006/relationships/image" Target="../media/image26.png"/><Relationship Id="rId3" Type="http://schemas.openxmlformats.org/officeDocument/2006/relationships/image" Target="../media/image20.png"/><Relationship Id="rId7" Type="http://schemas.openxmlformats.org/officeDocument/2006/relationships/image" Target="../media/image7.emf"/><Relationship Id="rId12" Type="http://schemas.openxmlformats.org/officeDocument/2006/relationships/image" Target="../media/image25.emf"/><Relationship Id="rId2" Type="http://schemas.openxmlformats.org/officeDocument/2006/relationships/notesSlide" Target="../notesSlides/notesSlide8.xml"/><Relationship Id="rId16" Type="http://schemas.microsoft.com/office/2007/relationships/hdphoto" Target="../media/hdphoto2.wdp"/><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24.emf"/><Relationship Id="rId5" Type="http://schemas.openxmlformats.org/officeDocument/2006/relationships/image" Target="../media/image4.png"/><Relationship Id="rId15" Type="http://schemas.openxmlformats.org/officeDocument/2006/relationships/image" Target="../media/image28.png"/><Relationship Id="rId10" Type="http://schemas.openxmlformats.org/officeDocument/2006/relationships/image" Target="../media/image23.emf"/><Relationship Id="rId4" Type="http://schemas.openxmlformats.org/officeDocument/2006/relationships/image" Target="../media/image3.png"/><Relationship Id="rId9" Type="http://schemas.openxmlformats.org/officeDocument/2006/relationships/image" Target="../media/image22.emf"/><Relationship Id="rId14" Type="http://schemas.openxmlformats.org/officeDocument/2006/relationships/image" Target="../media/image27.gif"/></Relationships>
</file>

<file path=ppt/slides/_rels/slide13.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image" Target="../media/image25.emf"/><Relationship Id="rId3" Type="http://schemas.openxmlformats.org/officeDocument/2006/relationships/image" Target="../media/image20.png"/><Relationship Id="rId7" Type="http://schemas.openxmlformats.org/officeDocument/2006/relationships/image" Target="../media/image9.png"/><Relationship Id="rId12" Type="http://schemas.openxmlformats.org/officeDocument/2006/relationships/image" Target="../media/image24.emf"/><Relationship Id="rId17" Type="http://schemas.microsoft.com/office/2007/relationships/hdphoto" Target="../media/hdphoto2.wdp"/><Relationship Id="rId2" Type="http://schemas.openxmlformats.org/officeDocument/2006/relationships/notesSlide" Target="../notesSlides/notesSlide9.xml"/><Relationship Id="rId16" Type="http://schemas.openxmlformats.org/officeDocument/2006/relationships/image" Target="../media/image28.png"/><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23.emf"/><Relationship Id="rId5" Type="http://schemas.openxmlformats.org/officeDocument/2006/relationships/image" Target="../media/image3.png"/><Relationship Id="rId15" Type="http://schemas.openxmlformats.org/officeDocument/2006/relationships/image" Target="../media/image27.gif"/><Relationship Id="rId10" Type="http://schemas.openxmlformats.org/officeDocument/2006/relationships/image" Target="../media/image22.emf"/><Relationship Id="rId4" Type="http://schemas.openxmlformats.org/officeDocument/2006/relationships/image" Target="../media/image48.png"/><Relationship Id="rId9" Type="http://schemas.openxmlformats.org/officeDocument/2006/relationships/image" Target="../media/image21.emf"/><Relationship Id="rId14" Type="http://schemas.openxmlformats.org/officeDocument/2006/relationships/image" Target="../media/image26.png"/></Relationships>
</file>

<file path=ppt/slides/_rels/slide14.xml.rels><?xml version="1.0" encoding="UTF-8" standalone="yes"?>
<Relationships xmlns="http://schemas.openxmlformats.org/package/2006/relationships"><Relationship Id="rId8" Type="http://schemas.openxmlformats.org/officeDocument/2006/relationships/image" Target="../media/image16.emf"/><Relationship Id="rId13" Type="http://schemas.openxmlformats.org/officeDocument/2006/relationships/image" Target="../media/image53.png"/><Relationship Id="rId3" Type="http://schemas.openxmlformats.org/officeDocument/2006/relationships/image" Target="../media/image49.png"/><Relationship Id="rId7" Type="http://schemas.openxmlformats.org/officeDocument/2006/relationships/image" Target="../media/image13.emf"/><Relationship Id="rId12" Type="http://schemas.openxmlformats.org/officeDocument/2006/relationships/image" Target="../media/image36.png"/><Relationship Id="rId2" Type="http://schemas.openxmlformats.org/officeDocument/2006/relationships/image" Target="../media/image27.gif"/><Relationship Id="rId1" Type="http://schemas.openxmlformats.org/officeDocument/2006/relationships/slideLayout" Target="../slideLayouts/slideLayout1.xml"/><Relationship Id="rId6" Type="http://schemas.openxmlformats.org/officeDocument/2006/relationships/image" Target="../media/image51.png"/><Relationship Id="rId11" Type="http://schemas.openxmlformats.org/officeDocument/2006/relationships/image" Target="../media/image24.emf"/><Relationship Id="rId5" Type="http://schemas.openxmlformats.org/officeDocument/2006/relationships/image" Target="../media/image500.png"/><Relationship Id="rId10" Type="http://schemas.openxmlformats.org/officeDocument/2006/relationships/image" Target="../media/image52.png"/><Relationship Id="rId4" Type="http://schemas.openxmlformats.org/officeDocument/2006/relationships/image" Target="../media/image50.png"/><Relationship Id="rId9" Type="http://schemas.openxmlformats.org/officeDocument/2006/relationships/image" Target="../media/image17.emf"/></Relationships>
</file>

<file path=ppt/slides/_rels/slide15.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49.png"/><Relationship Id="rId7" Type="http://schemas.openxmlformats.org/officeDocument/2006/relationships/image" Target="../media/image57.png"/><Relationship Id="rId2" Type="http://schemas.openxmlformats.org/officeDocument/2006/relationships/image" Target="../media/image36.png"/><Relationship Id="rId1" Type="http://schemas.openxmlformats.org/officeDocument/2006/relationships/slideLayout" Target="../slideLayouts/slideLayout1.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 Id="rId9" Type="http://schemas.openxmlformats.org/officeDocument/2006/relationships/image" Target="../media/image59.png"/></Relationships>
</file>

<file path=ppt/slides/_rels/slide16.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49.png"/><Relationship Id="rId7" Type="http://schemas.openxmlformats.org/officeDocument/2006/relationships/image" Target="../media/image63.png"/><Relationship Id="rId2" Type="http://schemas.openxmlformats.org/officeDocument/2006/relationships/image" Target="../media/image36.png"/><Relationship Id="rId1" Type="http://schemas.openxmlformats.org/officeDocument/2006/relationships/slideLayout" Target="../slideLayouts/slideLayout1.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 Id="rId9" Type="http://schemas.openxmlformats.org/officeDocument/2006/relationships/image" Target="../media/image64.png"/></Relationships>
</file>

<file path=ppt/slides/_rels/slide17.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49.png"/><Relationship Id="rId7" Type="http://schemas.openxmlformats.org/officeDocument/2006/relationships/image" Target="../media/image68.png"/><Relationship Id="rId2" Type="http://schemas.openxmlformats.org/officeDocument/2006/relationships/image" Target="../media/image36.png"/><Relationship Id="rId1" Type="http://schemas.openxmlformats.org/officeDocument/2006/relationships/slideLayout" Target="../slideLayouts/slideLayout1.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 Id="rId9" Type="http://schemas.openxmlformats.org/officeDocument/2006/relationships/image" Target="../media/image69.png"/></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2.emf"/><Relationship Id="rId18" Type="http://schemas.openxmlformats.org/officeDocument/2006/relationships/image" Target="../media/image17.emf"/><Relationship Id="rId3" Type="http://schemas.openxmlformats.org/officeDocument/2006/relationships/tags" Target="../tags/tag16.xml"/><Relationship Id="rId21" Type="http://schemas.microsoft.com/office/2007/relationships/hdphoto" Target="../media/hdphoto1.wdp"/><Relationship Id="rId7" Type="http://schemas.openxmlformats.org/officeDocument/2006/relationships/image" Target="../media/image4.png"/><Relationship Id="rId12" Type="http://schemas.openxmlformats.org/officeDocument/2006/relationships/image" Target="../media/image11.emf"/><Relationship Id="rId17" Type="http://schemas.openxmlformats.org/officeDocument/2006/relationships/image" Target="../media/image16.emf"/><Relationship Id="rId2" Type="http://schemas.openxmlformats.org/officeDocument/2006/relationships/tags" Target="../tags/tag15.xml"/><Relationship Id="rId16" Type="http://schemas.openxmlformats.org/officeDocument/2006/relationships/image" Target="../media/image15.emf"/><Relationship Id="rId20" Type="http://schemas.openxmlformats.org/officeDocument/2006/relationships/image" Target="../media/image19.png"/><Relationship Id="rId1" Type="http://schemas.openxmlformats.org/officeDocument/2006/relationships/tags" Target="../tags/tag14.xml"/><Relationship Id="rId6" Type="http://schemas.openxmlformats.org/officeDocument/2006/relationships/image" Target="../media/image6.png"/><Relationship Id="rId11" Type="http://schemas.openxmlformats.org/officeDocument/2006/relationships/image" Target="../media/image8.png"/><Relationship Id="rId5" Type="http://schemas.openxmlformats.org/officeDocument/2006/relationships/notesSlide" Target="../notesSlides/notesSlide10.xml"/><Relationship Id="rId15" Type="http://schemas.openxmlformats.org/officeDocument/2006/relationships/image" Target="../media/image14.emf"/><Relationship Id="rId10" Type="http://schemas.openxmlformats.org/officeDocument/2006/relationships/image" Target="../media/image35.png"/><Relationship Id="rId19" Type="http://schemas.openxmlformats.org/officeDocument/2006/relationships/image" Target="../media/image18.emf"/><Relationship Id="rId4" Type="http://schemas.openxmlformats.org/officeDocument/2006/relationships/slideLayout" Target="../slideLayouts/slideLayout1.xml"/><Relationship Id="rId9" Type="http://schemas.openxmlformats.org/officeDocument/2006/relationships/image" Target="../media/image3.png"/><Relationship Id="rId14" Type="http://schemas.openxmlformats.org/officeDocument/2006/relationships/image" Target="../media/image13.emf"/></Relationships>
</file>

<file path=ppt/slides/_rels/slide19.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49.png"/><Relationship Id="rId7" Type="http://schemas.openxmlformats.org/officeDocument/2006/relationships/image" Target="../media/image58.png"/><Relationship Id="rId2" Type="http://schemas.openxmlformats.org/officeDocument/2006/relationships/image" Target="../media/image36.png"/><Relationship Id="rId1" Type="http://schemas.openxmlformats.org/officeDocument/2006/relationships/slideLayout" Target="../slideLayouts/slideLayout1.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2.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image" Target="../media/image25.emf"/><Relationship Id="rId3" Type="http://schemas.openxmlformats.org/officeDocument/2006/relationships/notesSlide" Target="../notesSlides/notesSlide1.xml"/><Relationship Id="rId7" Type="http://schemas.openxmlformats.org/officeDocument/2006/relationships/image" Target="../media/image9.png"/><Relationship Id="rId12" Type="http://schemas.openxmlformats.org/officeDocument/2006/relationships/image" Target="../media/image24.emf"/><Relationship Id="rId17" Type="http://schemas.microsoft.com/office/2007/relationships/hdphoto" Target="../media/hdphoto2.wdp"/><Relationship Id="rId2" Type="http://schemas.openxmlformats.org/officeDocument/2006/relationships/slideLayout" Target="../slideLayouts/slideLayout3.xml"/><Relationship Id="rId16" Type="http://schemas.openxmlformats.org/officeDocument/2006/relationships/image" Target="../media/image28.png"/><Relationship Id="rId1" Type="http://schemas.openxmlformats.org/officeDocument/2006/relationships/themeOverride" Target="../theme/themeOverride1.xml"/><Relationship Id="rId6" Type="http://schemas.openxmlformats.org/officeDocument/2006/relationships/image" Target="../media/image4.png"/><Relationship Id="rId11" Type="http://schemas.openxmlformats.org/officeDocument/2006/relationships/image" Target="../media/image23.emf"/><Relationship Id="rId5" Type="http://schemas.openxmlformats.org/officeDocument/2006/relationships/image" Target="../media/image3.png"/><Relationship Id="rId15" Type="http://schemas.openxmlformats.org/officeDocument/2006/relationships/image" Target="../media/image27.gif"/><Relationship Id="rId10" Type="http://schemas.openxmlformats.org/officeDocument/2006/relationships/image" Target="../media/image22.emf"/><Relationship Id="rId4" Type="http://schemas.openxmlformats.org/officeDocument/2006/relationships/image" Target="../media/image20.png"/><Relationship Id="rId9" Type="http://schemas.openxmlformats.org/officeDocument/2006/relationships/image" Target="../media/image21.emf"/><Relationship Id="rId14" Type="http://schemas.openxmlformats.org/officeDocument/2006/relationships/image" Target="../media/image26.png"/></Relationships>
</file>

<file path=ppt/slides/_rels/slide20.xml.rels><?xml version="1.0" encoding="UTF-8" standalone="yes"?>
<Relationships xmlns="http://schemas.openxmlformats.org/package/2006/relationships"><Relationship Id="rId8" Type="http://schemas.openxmlformats.org/officeDocument/2006/relationships/image" Target="../media/image21.emf"/><Relationship Id="rId13" Type="http://schemas.openxmlformats.org/officeDocument/2006/relationships/image" Target="../media/image26.png"/><Relationship Id="rId3" Type="http://schemas.openxmlformats.org/officeDocument/2006/relationships/image" Target="../media/image20.png"/><Relationship Id="rId7" Type="http://schemas.openxmlformats.org/officeDocument/2006/relationships/image" Target="../media/image7.emf"/><Relationship Id="rId12" Type="http://schemas.openxmlformats.org/officeDocument/2006/relationships/image" Target="../media/image25.emf"/><Relationship Id="rId2" Type="http://schemas.openxmlformats.org/officeDocument/2006/relationships/notesSlide" Target="../notesSlides/notesSlide11.xml"/><Relationship Id="rId16" Type="http://schemas.microsoft.com/office/2007/relationships/hdphoto" Target="../media/hdphoto2.wdp"/><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24.emf"/><Relationship Id="rId5" Type="http://schemas.openxmlformats.org/officeDocument/2006/relationships/image" Target="../media/image4.png"/><Relationship Id="rId15" Type="http://schemas.openxmlformats.org/officeDocument/2006/relationships/image" Target="../media/image28.png"/><Relationship Id="rId10" Type="http://schemas.openxmlformats.org/officeDocument/2006/relationships/image" Target="../media/image23.emf"/><Relationship Id="rId4" Type="http://schemas.openxmlformats.org/officeDocument/2006/relationships/image" Target="../media/image3.png"/><Relationship Id="rId9" Type="http://schemas.openxmlformats.org/officeDocument/2006/relationships/image" Target="../media/image22.emf"/><Relationship Id="rId14" Type="http://schemas.openxmlformats.org/officeDocument/2006/relationships/image" Target="../media/image27.gif"/></Relationships>
</file>

<file path=ppt/slides/_rels/slide2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2.emf"/><Relationship Id="rId18" Type="http://schemas.openxmlformats.org/officeDocument/2006/relationships/image" Target="../media/image17.emf"/><Relationship Id="rId3" Type="http://schemas.openxmlformats.org/officeDocument/2006/relationships/tags" Target="../tags/tag19.xml"/><Relationship Id="rId21" Type="http://schemas.microsoft.com/office/2007/relationships/hdphoto" Target="../media/hdphoto1.wdp"/><Relationship Id="rId7" Type="http://schemas.openxmlformats.org/officeDocument/2006/relationships/image" Target="../media/image4.png"/><Relationship Id="rId12" Type="http://schemas.openxmlformats.org/officeDocument/2006/relationships/image" Target="../media/image11.emf"/><Relationship Id="rId17" Type="http://schemas.openxmlformats.org/officeDocument/2006/relationships/image" Target="../media/image16.emf"/><Relationship Id="rId2" Type="http://schemas.openxmlformats.org/officeDocument/2006/relationships/tags" Target="../tags/tag18.xml"/><Relationship Id="rId16" Type="http://schemas.openxmlformats.org/officeDocument/2006/relationships/image" Target="../media/image15.emf"/><Relationship Id="rId20" Type="http://schemas.openxmlformats.org/officeDocument/2006/relationships/image" Target="../media/image19.png"/><Relationship Id="rId1" Type="http://schemas.openxmlformats.org/officeDocument/2006/relationships/tags" Target="../tags/tag17.xml"/><Relationship Id="rId6" Type="http://schemas.openxmlformats.org/officeDocument/2006/relationships/image" Target="../media/image6.png"/><Relationship Id="rId11" Type="http://schemas.openxmlformats.org/officeDocument/2006/relationships/image" Target="../media/image8.png"/><Relationship Id="rId5" Type="http://schemas.openxmlformats.org/officeDocument/2006/relationships/notesSlide" Target="../notesSlides/notesSlide12.xml"/><Relationship Id="rId15" Type="http://schemas.openxmlformats.org/officeDocument/2006/relationships/image" Target="../media/image14.emf"/><Relationship Id="rId10" Type="http://schemas.openxmlformats.org/officeDocument/2006/relationships/image" Target="../media/image35.png"/><Relationship Id="rId19" Type="http://schemas.openxmlformats.org/officeDocument/2006/relationships/image" Target="../media/image18.emf"/><Relationship Id="rId4" Type="http://schemas.openxmlformats.org/officeDocument/2006/relationships/slideLayout" Target="../slideLayouts/slideLayout1.xml"/><Relationship Id="rId9" Type="http://schemas.openxmlformats.org/officeDocument/2006/relationships/image" Target="../media/image3.png"/><Relationship Id="rId14" Type="http://schemas.openxmlformats.org/officeDocument/2006/relationships/image" Target="../media/image13.emf"/></Relationships>
</file>

<file path=ppt/slides/_rels/slide2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2.emf"/><Relationship Id="rId18" Type="http://schemas.openxmlformats.org/officeDocument/2006/relationships/image" Target="../media/image17.emf"/><Relationship Id="rId3" Type="http://schemas.openxmlformats.org/officeDocument/2006/relationships/tags" Target="../tags/tag22.xml"/><Relationship Id="rId21" Type="http://schemas.microsoft.com/office/2007/relationships/hdphoto" Target="../media/hdphoto10.wdp"/><Relationship Id="rId7" Type="http://schemas.openxmlformats.org/officeDocument/2006/relationships/image" Target="../media/image4.png"/><Relationship Id="rId12" Type="http://schemas.openxmlformats.org/officeDocument/2006/relationships/image" Target="../media/image11.emf"/><Relationship Id="rId17" Type="http://schemas.openxmlformats.org/officeDocument/2006/relationships/image" Target="../media/image16.emf"/><Relationship Id="rId2" Type="http://schemas.openxmlformats.org/officeDocument/2006/relationships/tags" Target="../tags/tag21.xml"/><Relationship Id="rId16" Type="http://schemas.openxmlformats.org/officeDocument/2006/relationships/image" Target="../media/image15.emf"/><Relationship Id="rId20" Type="http://schemas.openxmlformats.org/officeDocument/2006/relationships/image" Target="../media/image74.png"/><Relationship Id="rId1" Type="http://schemas.openxmlformats.org/officeDocument/2006/relationships/tags" Target="../tags/tag20.xml"/><Relationship Id="rId6" Type="http://schemas.openxmlformats.org/officeDocument/2006/relationships/image" Target="../media/image6.png"/><Relationship Id="rId11" Type="http://schemas.openxmlformats.org/officeDocument/2006/relationships/image" Target="../media/image8.png"/><Relationship Id="rId5" Type="http://schemas.openxmlformats.org/officeDocument/2006/relationships/notesSlide" Target="../notesSlides/notesSlide13.xml"/><Relationship Id="rId15" Type="http://schemas.openxmlformats.org/officeDocument/2006/relationships/image" Target="../media/image14.emf"/><Relationship Id="rId10" Type="http://schemas.openxmlformats.org/officeDocument/2006/relationships/image" Target="../media/image35.png"/><Relationship Id="rId19" Type="http://schemas.openxmlformats.org/officeDocument/2006/relationships/image" Target="../media/image18.emf"/><Relationship Id="rId4" Type="http://schemas.openxmlformats.org/officeDocument/2006/relationships/slideLayout" Target="../slideLayouts/slideLayout1.xml"/><Relationship Id="rId9" Type="http://schemas.openxmlformats.org/officeDocument/2006/relationships/image" Target="../media/image3.png"/><Relationship Id="rId14" Type="http://schemas.openxmlformats.org/officeDocument/2006/relationships/image" Target="../media/image13.emf"/></Relationships>
</file>

<file path=ppt/slides/_rels/slide23.xml.rels><?xml version="1.0" encoding="UTF-8" standalone="yes"?>
<Relationships xmlns="http://schemas.openxmlformats.org/package/2006/relationships"><Relationship Id="rId8" Type="http://schemas.openxmlformats.org/officeDocument/2006/relationships/image" Target="../media/image21.emf"/><Relationship Id="rId13" Type="http://schemas.openxmlformats.org/officeDocument/2006/relationships/image" Target="../media/image26.png"/><Relationship Id="rId3" Type="http://schemas.openxmlformats.org/officeDocument/2006/relationships/image" Target="../media/image20.png"/><Relationship Id="rId7" Type="http://schemas.openxmlformats.org/officeDocument/2006/relationships/image" Target="../media/image7.emf"/><Relationship Id="rId12" Type="http://schemas.openxmlformats.org/officeDocument/2006/relationships/image" Target="../media/image25.emf"/><Relationship Id="rId2" Type="http://schemas.openxmlformats.org/officeDocument/2006/relationships/notesSlide" Target="../notesSlides/notesSlide14.xml"/><Relationship Id="rId16" Type="http://schemas.microsoft.com/office/2007/relationships/hdphoto" Target="../media/hdphoto2.wdp"/><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24.emf"/><Relationship Id="rId5" Type="http://schemas.openxmlformats.org/officeDocument/2006/relationships/image" Target="../media/image4.png"/><Relationship Id="rId15" Type="http://schemas.openxmlformats.org/officeDocument/2006/relationships/image" Target="../media/image28.png"/><Relationship Id="rId10" Type="http://schemas.openxmlformats.org/officeDocument/2006/relationships/image" Target="../media/image23.emf"/><Relationship Id="rId4" Type="http://schemas.openxmlformats.org/officeDocument/2006/relationships/image" Target="../media/image3.png"/><Relationship Id="rId9" Type="http://schemas.openxmlformats.org/officeDocument/2006/relationships/image" Target="../media/image22.emf"/><Relationship Id="rId14" Type="http://schemas.openxmlformats.org/officeDocument/2006/relationships/image" Target="../media/image27.gif"/></Relationships>
</file>

<file path=ppt/slides/_rels/slide24.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76.png"/><Relationship Id="rId3" Type="http://schemas.openxmlformats.org/officeDocument/2006/relationships/image" Target="../media/image29.jpeg"/><Relationship Id="rId7" Type="http://schemas.microsoft.com/office/2007/relationships/hdphoto" Target="../media/hdphoto3.wdp"/><Relationship Id="rId12" Type="http://schemas.openxmlformats.org/officeDocument/2006/relationships/image" Target="../media/image75.png"/><Relationship Id="rId17" Type="http://schemas.microsoft.com/office/2007/relationships/hdphoto" Target="../media/hdphoto5.wdp"/><Relationship Id="rId2" Type="http://schemas.openxmlformats.org/officeDocument/2006/relationships/notesSlide" Target="../notesSlides/notesSlide15.xml"/><Relationship Id="rId16"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32.png"/><Relationship Id="rId11" Type="http://schemas.openxmlformats.org/officeDocument/2006/relationships/image" Target="../media/image4.png"/><Relationship Id="rId5" Type="http://schemas.openxmlformats.org/officeDocument/2006/relationships/image" Target="../media/image31.png"/><Relationship Id="rId15" Type="http://schemas.openxmlformats.org/officeDocument/2006/relationships/slide" Target="slide4.xml"/><Relationship Id="rId10" Type="http://schemas.openxmlformats.org/officeDocument/2006/relationships/image" Target="../media/image3.png"/><Relationship Id="rId4" Type="http://schemas.openxmlformats.org/officeDocument/2006/relationships/image" Target="../media/image30.png"/><Relationship Id="rId9" Type="http://schemas.microsoft.com/office/2007/relationships/hdphoto" Target="../media/hdphoto4.wdp"/><Relationship Id="rId14" Type="http://schemas.microsoft.com/office/2007/relationships/hdphoto" Target="../media/hdphoto8.wdp"/></Relationships>
</file>

<file path=ppt/slides/_rels/slide25.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76.png"/><Relationship Id="rId3" Type="http://schemas.openxmlformats.org/officeDocument/2006/relationships/image" Target="../media/image29.jpeg"/><Relationship Id="rId7" Type="http://schemas.microsoft.com/office/2007/relationships/hdphoto" Target="../media/hdphoto3.wdp"/><Relationship Id="rId12" Type="http://schemas.openxmlformats.org/officeDocument/2006/relationships/image" Target="../media/image77.png"/><Relationship Id="rId17" Type="http://schemas.microsoft.com/office/2007/relationships/hdphoto" Target="../media/hdphoto5.wdp"/><Relationship Id="rId2" Type="http://schemas.openxmlformats.org/officeDocument/2006/relationships/notesSlide" Target="../notesSlides/notesSlide16.xml"/><Relationship Id="rId16"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32.png"/><Relationship Id="rId11" Type="http://schemas.openxmlformats.org/officeDocument/2006/relationships/image" Target="../media/image4.png"/><Relationship Id="rId5" Type="http://schemas.openxmlformats.org/officeDocument/2006/relationships/image" Target="../media/image31.png"/><Relationship Id="rId15" Type="http://schemas.openxmlformats.org/officeDocument/2006/relationships/slide" Target="slide4.xml"/><Relationship Id="rId10" Type="http://schemas.openxmlformats.org/officeDocument/2006/relationships/image" Target="../media/image3.png"/><Relationship Id="rId4" Type="http://schemas.openxmlformats.org/officeDocument/2006/relationships/image" Target="../media/image30.png"/><Relationship Id="rId9" Type="http://schemas.microsoft.com/office/2007/relationships/hdphoto" Target="../media/hdphoto4.wdp"/><Relationship Id="rId14" Type="http://schemas.microsoft.com/office/2007/relationships/hdphoto" Target="../media/hdphoto8.wdp"/></Relationships>
</file>

<file path=ppt/slides/_rels/slide26.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slide" Target="slide4.xml"/><Relationship Id="rId3" Type="http://schemas.openxmlformats.org/officeDocument/2006/relationships/image" Target="../media/image29.jpeg"/><Relationship Id="rId7" Type="http://schemas.microsoft.com/office/2007/relationships/hdphoto" Target="../media/hdphoto3.wdp"/><Relationship Id="rId12" Type="http://schemas.openxmlformats.org/officeDocument/2006/relationships/image" Target="../media/image78.png"/><Relationship Id="rId17" Type="http://schemas.microsoft.com/office/2007/relationships/hdphoto" Target="../media/hdphoto11.wdp"/><Relationship Id="rId2" Type="http://schemas.openxmlformats.org/officeDocument/2006/relationships/notesSlide" Target="../notesSlides/notesSlide17.xml"/><Relationship Id="rId16" Type="http://schemas.openxmlformats.org/officeDocument/2006/relationships/image" Target="../media/image79.png"/><Relationship Id="rId1" Type="http://schemas.openxmlformats.org/officeDocument/2006/relationships/slideLayout" Target="../slideLayouts/slideLayout1.xml"/><Relationship Id="rId6" Type="http://schemas.openxmlformats.org/officeDocument/2006/relationships/image" Target="../media/image32.png"/><Relationship Id="rId11" Type="http://schemas.openxmlformats.org/officeDocument/2006/relationships/image" Target="../media/image4.png"/><Relationship Id="rId5" Type="http://schemas.openxmlformats.org/officeDocument/2006/relationships/image" Target="../media/image31.png"/><Relationship Id="rId15" Type="http://schemas.microsoft.com/office/2007/relationships/hdphoto" Target="../media/hdphoto5.wdp"/><Relationship Id="rId10" Type="http://schemas.openxmlformats.org/officeDocument/2006/relationships/image" Target="../media/image3.png"/><Relationship Id="rId4" Type="http://schemas.openxmlformats.org/officeDocument/2006/relationships/image" Target="../media/image30.png"/><Relationship Id="rId9" Type="http://schemas.microsoft.com/office/2007/relationships/hdphoto" Target="../media/hdphoto4.wdp"/><Relationship Id="rId14" Type="http://schemas.openxmlformats.org/officeDocument/2006/relationships/image" Target="../media/image34.png"/></Relationships>
</file>

<file path=ppt/slides/_rels/slide3.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image" Target="../media/image25.emf"/><Relationship Id="rId18" Type="http://schemas.openxmlformats.org/officeDocument/2006/relationships/audio" Target="../media/audio1.wav"/><Relationship Id="rId3" Type="http://schemas.openxmlformats.org/officeDocument/2006/relationships/audio" Target="../media/audio1.wav"/><Relationship Id="rId7" Type="http://schemas.openxmlformats.org/officeDocument/2006/relationships/image" Target="../media/image9.png"/><Relationship Id="rId12" Type="http://schemas.openxmlformats.org/officeDocument/2006/relationships/image" Target="../media/image24.emf"/><Relationship Id="rId17" Type="http://schemas.microsoft.com/office/2007/relationships/hdphoto" Target="../media/hdphoto2.wdp"/><Relationship Id="rId2" Type="http://schemas.openxmlformats.org/officeDocument/2006/relationships/notesSlide" Target="../notesSlides/notesSlide2.xml"/><Relationship Id="rId16" Type="http://schemas.openxmlformats.org/officeDocument/2006/relationships/image" Target="../media/image28.png"/><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23.emf"/><Relationship Id="rId5" Type="http://schemas.openxmlformats.org/officeDocument/2006/relationships/image" Target="../media/image3.png"/><Relationship Id="rId15" Type="http://schemas.openxmlformats.org/officeDocument/2006/relationships/image" Target="../media/image27.gif"/><Relationship Id="rId10" Type="http://schemas.openxmlformats.org/officeDocument/2006/relationships/image" Target="../media/image22.emf"/><Relationship Id="rId4" Type="http://schemas.openxmlformats.org/officeDocument/2006/relationships/image" Target="../media/image20.png"/><Relationship Id="rId9" Type="http://schemas.openxmlformats.org/officeDocument/2006/relationships/image" Target="../media/image21.emf"/><Relationship Id="rId14" Type="http://schemas.openxmlformats.org/officeDocument/2006/relationships/image" Target="../media/image26.png"/></Relationships>
</file>

<file path=ppt/slides/_rels/slide4.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3.png"/><Relationship Id="rId18" Type="http://schemas.openxmlformats.org/officeDocument/2006/relationships/image" Target="../media/image21.emf"/><Relationship Id="rId3" Type="http://schemas.openxmlformats.org/officeDocument/2006/relationships/audio" Target="../media/audio2.wav"/><Relationship Id="rId21" Type="http://schemas.openxmlformats.org/officeDocument/2006/relationships/image" Target="../media/image24.emf"/><Relationship Id="rId7" Type="http://schemas.openxmlformats.org/officeDocument/2006/relationships/slide" Target="slide25.xml"/><Relationship Id="rId12" Type="http://schemas.openxmlformats.org/officeDocument/2006/relationships/slide" Target="slide26.xml"/><Relationship Id="rId17" Type="http://schemas.openxmlformats.org/officeDocument/2006/relationships/image" Target="../media/image3.png"/><Relationship Id="rId2" Type="http://schemas.openxmlformats.org/officeDocument/2006/relationships/notesSlide" Target="../notesSlides/notesSlide3.xml"/><Relationship Id="rId16" Type="http://schemas.microsoft.com/office/2007/relationships/hdphoto" Target="../media/hdphoto5.wdp"/><Relationship Id="rId20" Type="http://schemas.openxmlformats.org/officeDocument/2006/relationships/image" Target="../media/image23.emf"/><Relationship Id="rId1" Type="http://schemas.openxmlformats.org/officeDocument/2006/relationships/slideLayout" Target="../slideLayouts/slideLayout1.xml"/><Relationship Id="rId6" Type="http://schemas.openxmlformats.org/officeDocument/2006/relationships/image" Target="../media/image30.png"/><Relationship Id="rId11" Type="http://schemas.microsoft.com/office/2007/relationships/hdphoto" Target="../media/hdphoto3.wdp"/><Relationship Id="rId5" Type="http://schemas.openxmlformats.org/officeDocument/2006/relationships/image" Target="../media/image27.gif"/><Relationship Id="rId15" Type="http://schemas.openxmlformats.org/officeDocument/2006/relationships/image" Target="../media/image34.png"/><Relationship Id="rId10" Type="http://schemas.openxmlformats.org/officeDocument/2006/relationships/image" Target="../media/image32.png"/><Relationship Id="rId19" Type="http://schemas.openxmlformats.org/officeDocument/2006/relationships/image" Target="../media/image22.emf"/><Relationship Id="rId4" Type="http://schemas.openxmlformats.org/officeDocument/2006/relationships/image" Target="../media/image29.jpeg"/><Relationship Id="rId9" Type="http://schemas.openxmlformats.org/officeDocument/2006/relationships/slide" Target="slide24.xml"/><Relationship Id="rId14" Type="http://schemas.microsoft.com/office/2007/relationships/hdphoto" Target="../media/hdphoto4.wdp"/><Relationship Id="rId22" Type="http://schemas.openxmlformats.org/officeDocument/2006/relationships/image" Target="../media/image25.emf"/></Relationships>
</file>

<file path=ppt/slides/_rels/slide5.xml.rels><?xml version="1.0" encoding="UTF-8" standalone="yes"?>
<Relationships xmlns="http://schemas.openxmlformats.org/package/2006/relationships"><Relationship Id="rId8" Type="http://schemas.openxmlformats.org/officeDocument/2006/relationships/image" Target="../media/image21.emf"/><Relationship Id="rId13" Type="http://schemas.openxmlformats.org/officeDocument/2006/relationships/image" Target="../media/image26.png"/><Relationship Id="rId3" Type="http://schemas.openxmlformats.org/officeDocument/2006/relationships/image" Target="../media/image20.png"/><Relationship Id="rId7" Type="http://schemas.openxmlformats.org/officeDocument/2006/relationships/image" Target="../media/image7.emf"/><Relationship Id="rId12" Type="http://schemas.openxmlformats.org/officeDocument/2006/relationships/image" Target="../media/image25.emf"/><Relationship Id="rId2" Type="http://schemas.openxmlformats.org/officeDocument/2006/relationships/notesSlide" Target="../notesSlides/notesSlide4.xml"/><Relationship Id="rId16" Type="http://schemas.microsoft.com/office/2007/relationships/hdphoto" Target="../media/hdphoto2.wdp"/><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24.emf"/><Relationship Id="rId5" Type="http://schemas.openxmlformats.org/officeDocument/2006/relationships/image" Target="../media/image4.png"/><Relationship Id="rId15" Type="http://schemas.openxmlformats.org/officeDocument/2006/relationships/image" Target="../media/image28.png"/><Relationship Id="rId10" Type="http://schemas.openxmlformats.org/officeDocument/2006/relationships/image" Target="../media/image23.emf"/><Relationship Id="rId4" Type="http://schemas.openxmlformats.org/officeDocument/2006/relationships/image" Target="../media/image3.png"/><Relationship Id="rId9" Type="http://schemas.openxmlformats.org/officeDocument/2006/relationships/image" Target="../media/image22.emf"/><Relationship Id="rId14" Type="http://schemas.openxmlformats.org/officeDocument/2006/relationships/image" Target="../media/image27.gif"/></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emf"/><Relationship Id="rId18" Type="http://schemas.openxmlformats.org/officeDocument/2006/relationships/image" Target="../media/image17.emf"/><Relationship Id="rId3" Type="http://schemas.openxmlformats.org/officeDocument/2006/relationships/tags" Target="../tags/tag7.xml"/><Relationship Id="rId21" Type="http://schemas.microsoft.com/office/2007/relationships/hdphoto" Target="../media/hdphoto1.wdp"/><Relationship Id="rId7" Type="http://schemas.openxmlformats.org/officeDocument/2006/relationships/image" Target="../media/image6.png"/><Relationship Id="rId12" Type="http://schemas.openxmlformats.org/officeDocument/2006/relationships/image" Target="../media/image11.emf"/><Relationship Id="rId17" Type="http://schemas.openxmlformats.org/officeDocument/2006/relationships/image" Target="../media/image16.emf"/><Relationship Id="rId2" Type="http://schemas.openxmlformats.org/officeDocument/2006/relationships/tags" Target="../tags/tag6.xml"/><Relationship Id="rId16" Type="http://schemas.openxmlformats.org/officeDocument/2006/relationships/image" Target="../media/image15.emf"/><Relationship Id="rId20" Type="http://schemas.openxmlformats.org/officeDocument/2006/relationships/image" Target="../media/image19.png"/><Relationship Id="rId1" Type="http://schemas.openxmlformats.org/officeDocument/2006/relationships/tags" Target="../tags/tag5.xml"/><Relationship Id="rId6" Type="http://schemas.openxmlformats.org/officeDocument/2006/relationships/image" Target="../media/image35.png"/><Relationship Id="rId11" Type="http://schemas.openxmlformats.org/officeDocument/2006/relationships/image" Target="../media/image3.png"/><Relationship Id="rId5" Type="http://schemas.openxmlformats.org/officeDocument/2006/relationships/notesSlide" Target="../notesSlides/notesSlide5.xml"/><Relationship Id="rId15" Type="http://schemas.openxmlformats.org/officeDocument/2006/relationships/image" Target="../media/image14.emf"/><Relationship Id="rId10" Type="http://schemas.openxmlformats.org/officeDocument/2006/relationships/image" Target="../media/image9.png"/><Relationship Id="rId19" Type="http://schemas.openxmlformats.org/officeDocument/2006/relationships/image" Target="../media/image18.emf"/><Relationship Id="rId4" Type="http://schemas.openxmlformats.org/officeDocument/2006/relationships/slideLayout" Target="../slideLayouts/slideLayout1.xml"/><Relationship Id="rId9" Type="http://schemas.openxmlformats.org/officeDocument/2006/relationships/image" Target="../media/image8.png"/><Relationship Id="rId14" Type="http://schemas.openxmlformats.org/officeDocument/2006/relationships/image" Target="../media/image13.emf"/></Relationships>
</file>

<file path=ppt/slides/_rels/slide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emf"/><Relationship Id="rId18" Type="http://schemas.openxmlformats.org/officeDocument/2006/relationships/image" Target="../media/image17.emf"/><Relationship Id="rId3" Type="http://schemas.openxmlformats.org/officeDocument/2006/relationships/tags" Target="../tags/tag10.xml"/><Relationship Id="rId21" Type="http://schemas.microsoft.com/office/2007/relationships/hdphoto" Target="../media/hdphoto1.wdp"/><Relationship Id="rId7" Type="http://schemas.openxmlformats.org/officeDocument/2006/relationships/image" Target="../media/image35.png"/><Relationship Id="rId12" Type="http://schemas.openxmlformats.org/officeDocument/2006/relationships/image" Target="../media/image11.emf"/><Relationship Id="rId17" Type="http://schemas.openxmlformats.org/officeDocument/2006/relationships/image" Target="../media/image16.emf"/><Relationship Id="rId2" Type="http://schemas.openxmlformats.org/officeDocument/2006/relationships/tags" Target="../tags/tag9.xml"/><Relationship Id="rId16" Type="http://schemas.openxmlformats.org/officeDocument/2006/relationships/image" Target="../media/image15.emf"/><Relationship Id="rId20" Type="http://schemas.openxmlformats.org/officeDocument/2006/relationships/image" Target="../media/image19.png"/><Relationship Id="rId1" Type="http://schemas.openxmlformats.org/officeDocument/2006/relationships/tags" Target="../tags/tag8.xml"/><Relationship Id="rId6" Type="http://schemas.openxmlformats.org/officeDocument/2006/relationships/image" Target="../media/image6.png"/><Relationship Id="rId11" Type="http://schemas.openxmlformats.org/officeDocument/2006/relationships/image" Target="../media/image3.png"/><Relationship Id="rId5" Type="http://schemas.openxmlformats.org/officeDocument/2006/relationships/notesSlide" Target="../notesSlides/notesSlide6.xml"/><Relationship Id="rId15" Type="http://schemas.openxmlformats.org/officeDocument/2006/relationships/image" Target="../media/image14.emf"/><Relationship Id="rId10" Type="http://schemas.openxmlformats.org/officeDocument/2006/relationships/image" Target="../media/image9.png"/><Relationship Id="rId19" Type="http://schemas.openxmlformats.org/officeDocument/2006/relationships/image" Target="../media/image18.emf"/><Relationship Id="rId4" Type="http://schemas.openxmlformats.org/officeDocument/2006/relationships/slideLayout" Target="../slideLayouts/slideLayout1.xml"/><Relationship Id="rId9" Type="http://schemas.openxmlformats.org/officeDocument/2006/relationships/image" Target="../media/image8.png"/><Relationship Id="rId14" Type="http://schemas.openxmlformats.org/officeDocument/2006/relationships/image" Target="../media/image13.emf"/><Relationship Id="rId22" Type="http://schemas.openxmlformats.org/officeDocument/2006/relationships/image" Target="../media/image330.png"/></Relationships>
</file>

<file path=ppt/slides/_rels/slide9.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36.png"/><Relationship Id="rId7"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370.png"/><Relationship Id="rId5" Type="http://schemas.openxmlformats.org/officeDocument/2006/relationships/image" Target="../media/image360.png"/><Relationship Id="rId10" Type="http://schemas.microsoft.com/office/2007/relationships/hdphoto" Target="../media/hdphoto7.wdp"/><Relationship Id="rId4" Type="http://schemas.openxmlformats.org/officeDocument/2006/relationships/image" Target="../media/image8.png"/><Relationship Id="rId9"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952" y="-34092"/>
            <a:ext cx="12579409" cy="7988598"/>
          </a:xfrm>
          <a:prstGeom prst="rect">
            <a:avLst/>
          </a:prstGeom>
        </p:spPr>
      </p:pic>
      <p:pic>
        <p:nvPicPr>
          <p:cNvPr id="5" name="图片 1"/>
          <p:cNvPicPr>
            <a:picLocks noChangeAspect="1"/>
          </p:cNvPicPr>
          <p:nvPr/>
        </p:nvPicPr>
        <p:blipFill>
          <a:blip r:embed="rId7"/>
          <a:stretch>
            <a:fillRect/>
          </a:stretch>
        </p:blipFill>
        <p:spPr>
          <a:xfrm>
            <a:off x="3379890" y="-943175"/>
            <a:ext cx="7077423" cy="5275308"/>
          </a:xfrm>
          <a:prstGeom prst="rect">
            <a:avLst/>
          </a:prstGeom>
        </p:spPr>
      </p:pic>
      <p:sp>
        <p:nvSpPr>
          <p:cNvPr id="6" name="TextBox 5"/>
          <p:cNvSpPr txBox="1"/>
          <p:nvPr/>
        </p:nvSpPr>
        <p:spPr>
          <a:xfrm>
            <a:off x="4283827" y="2180053"/>
            <a:ext cx="5189151" cy="1015663"/>
          </a:xfrm>
          <a:prstGeom prst="rect">
            <a:avLst/>
          </a:prstGeom>
          <a:solidFill>
            <a:schemeClr val="bg1">
              <a:alpha val="54000"/>
            </a:schemeClr>
          </a:solidFill>
        </p:spPr>
        <p:txBody>
          <a:bodyPr wrap="square" rtlCol="0">
            <a:spAutoFit/>
          </a:bodyPr>
          <a:lstStyle/>
          <a:p>
            <a:r>
              <a:rPr lang="en-US" sz="6000" b="1" dirty="0">
                <a:solidFill>
                  <a:srgbClr val="FFAE05"/>
                </a:solidFill>
                <a:latin typeface="UTM NguyenHa 02" panose="02040603050506020204" pitchFamily="18" charset="0"/>
              </a:rPr>
              <a:t>MÔN  TOÁN</a:t>
            </a:r>
          </a:p>
        </p:txBody>
      </p:sp>
      <p:pic>
        <p:nvPicPr>
          <p:cNvPr id="7" name="图片 2"/>
          <p:cNvPicPr>
            <a:picLocks noChangeAspect="1"/>
          </p:cNvPicPr>
          <p:nvPr/>
        </p:nvPicPr>
        <p:blipFill>
          <a:blip r:embed="rId8"/>
          <a:stretch>
            <a:fillRect/>
          </a:stretch>
        </p:blipFill>
        <p:spPr>
          <a:xfrm>
            <a:off x="-588935" y="-395677"/>
            <a:ext cx="3974937" cy="2651990"/>
          </a:xfrm>
          <a:prstGeom prst="rect">
            <a:avLst/>
          </a:prstGeom>
        </p:spPr>
      </p:pic>
      <p:pic>
        <p:nvPicPr>
          <p:cNvPr id="8" name="图片 3"/>
          <p:cNvPicPr>
            <a:picLocks noChangeAspect="1"/>
          </p:cNvPicPr>
          <p:nvPr/>
        </p:nvPicPr>
        <p:blipFill>
          <a:blip r:embed="rId9"/>
          <a:stretch>
            <a:fillRect/>
          </a:stretch>
        </p:blipFill>
        <p:spPr>
          <a:xfrm>
            <a:off x="122057" y="690474"/>
            <a:ext cx="1322947" cy="1420491"/>
          </a:xfrm>
          <a:prstGeom prst="rect">
            <a:avLst/>
          </a:prstGeom>
        </p:spPr>
      </p:pic>
      <p:pic>
        <p:nvPicPr>
          <p:cNvPr id="9" name="图片 21"/>
          <p:cNvPicPr>
            <a:picLocks noChangeAspect="1"/>
          </p:cNvPicPr>
          <p:nvPr/>
        </p:nvPicPr>
        <p:blipFill>
          <a:blip r:embed="rId10"/>
          <a:stretch>
            <a:fillRect/>
          </a:stretch>
        </p:blipFill>
        <p:spPr>
          <a:xfrm>
            <a:off x="8426724" y="181415"/>
            <a:ext cx="2438611" cy="2438611"/>
          </a:xfrm>
          <a:prstGeom prst="rect">
            <a:avLst/>
          </a:prstGeom>
        </p:spPr>
      </p:pic>
      <p:pic>
        <p:nvPicPr>
          <p:cNvPr id="10" name="图片 1"/>
          <p:cNvPicPr>
            <a:picLocks noChangeAspect="1"/>
          </p:cNvPicPr>
          <p:nvPr/>
        </p:nvPicPr>
        <p:blipFill>
          <a:blip r:embed="rId11"/>
          <a:stretch>
            <a:fillRect/>
          </a:stretch>
        </p:blipFill>
        <p:spPr>
          <a:xfrm>
            <a:off x="8717752" y="260850"/>
            <a:ext cx="4102964" cy="2743438"/>
          </a:xfrm>
          <a:prstGeom prst="rect">
            <a:avLst/>
          </a:prstGeom>
        </p:spPr>
      </p:pic>
      <p:pic>
        <p:nvPicPr>
          <p:cNvPr id="11" name="PA_图片 4">
            <a:extLst>
              <a:ext uri="{FF2B5EF4-FFF2-40B4-BE49-F238E27FC236}">
                <a16:creationId xmlns:a16="http://schemas.microsoft.com/office/drawing/2014/main" id="{CA313446-4186-40AA-8B29-480141AF9907}"/>
              </a:ext>
            </a:extLst>
          </p:cNvPr>
          <p:cNvPicPr>
            <a:picLocks noChangeAspect="1"/>
          </p:cNvPicPr>
          <p:nvPr>
            <p:custDataLst>
              <p:tags r:id="rId1"/>
            </p:custDataLst>
          </p:nvPr>
        </p:nvPicPr>
        <p:blipFill>
          <a:blip r:embed="rId12"/>
          <a:stretch>
            <a:fillRect/>
          </a:stretch>
        </p:blipFill>
        <p:spPr>
          <a:xfrm rot="11857320">
            <a:off x="5396318" y="4551640"/>
            <a:ext cx="882495" cy="1583183"/>
          </a:xfrm>
          <a:prstGeom prst="rect">
            <a:avLst/>
          </a:prstGeom>
        </p:spPr>
      </p:pic>
      <p:pic>
        <p:nvPicPr>
          <p:cNvPr id="12" name="PA_图片 5">
            <a:extLst>
              <a:ext uri="{FF2B5EF4-FFF2-40B4-BE49-F238E27FC236}">
                <a16:creationId xmlns:a16="http://schemas.microsoft.com/office/drawing/2014/main" id="{A9A22A9E-97DA-4ADC-ADD7-46559719808D}"/>
              </a:ext>
            </a:extLst>
          </p:cNvPr>
          <p:cNvPicPr>
            <a:picLocks noChangeAspect="1"/>
          </p:cNvPicPr>
          <p:nvPr>
            <p:custDataLst>
              <p:tags r:id="rId2"/>
            </p:custDataLst>
          </p:nvPr>
        </p:nvPicPr>
        <p:blipFill>
          <a:blip r:embed="rId13"/>
          <a:stretch>
            <a:fillRect/>
          </a:stretch>
        </p:blipFill>
        <p:spPr>
          <a:xfrm>
            <a:off x="7458544" y="3338570"/>
            <a:ext cx="1389944" cy="1185694"/>
          </a:xfrm>
          <a:prstGeom prst="rect">
            <a:avLst/>
          </a:prstGeom>
        </p:spPr>
      </p:pic>
      <p:pic>
        <p:nvPicPr>
          <p:cNvPr id="13" name="PA_图片 8">
            <a:extLst>
              <a:ext uri="{FF2B5EF4-FFF2-40B4-BE49-F238E27FC236}">
                <a16:creationId xmlns:a16="http://schemas.microsoft.com/office/drawing/2014/main" id="{9DDD65F6-D06C-40C6-B11F-BB4F6B5C393C}"/>
              </a:ext>
            </a:extLst>
          </p:cNvPr>
          <p:cNvPicPr>
            <a:picLocks noChangeAspect="1"/>
          </p:cNvPicPr>
          <p:nvPr>
            <p:custDataLst>
              <p:tags r:id="rId3"/>
            </p:custDataLst>
          </p:nvPr>
        </p:nvPicPr>
        <p:blipFill>
          <a:blip r:embed="rId14"/>
          <a:stretch>
            <a:fillRect/>
          </a:stretch>
        </p:blipFill>
        <p:spPr>
          <a:xfrm>
            <a:off x="5060983" y="3311120"/>
            <a:ext cx="698425" cy="635244"/>
          </a:xfrm>
          <a:prstGeom prst="rect">
            <a:avLst/>
          </a:prstGeom>
        </p:spPr>
      </p:pic>
      <p:pic>
        <p:nvPicPr>
          <p:cNvPr id="14" name="图片 17"/>
          <p:cNvPicPr>
            <a:picLocks noChangeAspect="1"/>
          </p:cNvPicPr>
          <p:nvPr/>
        </p:nvPicPr>
        <p:blipFill>
          <a:blip r:embed="rId15"/>
          <a:stretch>
            <a:fillRect/>
          </a:stretch>
        </p:blipFill>
        <p:spPr>
          <a:xfrm rot="20812872">
            <a:off x="9625030" y="2586681"/>
            <a:ext cx="1152303" cy="3090824"/>
          </a:xfrm>
          <a:prstGeom prst="rect">
            <a:avLst/>
          </a:prstGeom>
        </p:spPr>
      </p:pic>
      <p:pic>
        <p:nvPicPr>
          <p:cNvPr id="15" name="图片 18"/>
          <p:cNvPicPr>
            <a:picLocks noChangeAspect="1"/>
          </p:cNvPicPr>
          <p:nvPr/>
        </p:nvPicPr>
        <p:blipFill>
          <a:blip r:embed="rId16"/>
          <a:stretch>
            <a:fillRect/>
          </a:stretch>
        </p:blipFill>
        <p:spPr>
          <a:xfrm>
            <a:off x="9515233" y="4799266"/>
            <a:ext cx="823841" cy="1316136"/>
          </a:xfrm>
          <a:prstGeom prst="rect">
            <a:avLst/>
          </a:prstGeom>
        </p:spPr>
      </p:pic>
      <p:pic>
        <p:nvPicPr>
          <p:cNvPr id="16" name="图片 19"/>
          <p:cNvPicPr>
            <a:picLocks noChangeAspect="1"/>
          </p:cNvPicPr>
          <p:nvPr/>
        </p:nvPicPr>
        <p:blipFill>
          <a:blip r:embed="rId17"/>
          <a:stretch>
            <a:fillRect/>
          </a:stretch>
        </p:blipFill>
        <p:spPr>
          <a:xfrm>
            <a:off x="10553465" y="5468140"/>
            <a:ext cx="763117" cy="784999"/>
          </a:xfrm>
          <a:prstGeom prst="rect">
            <a:avLst/>
          </a:prstGeom>
        </p:spPr>
      </p:pic>
      <p:pic>
        <p:nvPicPr>
          <p:cNvPr id="17" name="图片 20"/>
          <p:cNvPicPr>
            <a:picLocks noChangeAspect="1"/>
          </p:cNvPicPr>
          <p:nvPr/>
        </p:nvPicPr>
        <p:blipFill>
          <a:blip r:embed="rId18"/>
          <a:stretch>
            <a:fillRect/>
          </a:stretch>
        </p:blipFill>
        <p:spPr>
          <a:xfrm rot="1423112">
            <a:off x="10198405" y="2806078"/>
            <a:ext cx="956583" cy="2580819"/>
          </a:xfrm>
          <a:prstGeom prst="rect">
            <a:avLst/>
          </a:prstGeom>
        </p:spPr>
      </p:pic>
      <p:pic>
        <p:nvPicPr>
          <p:cNvPr id="18" name="图片 21"/>
          <p:cNvPicPr>
            <a:picLocks noChangeAspect="1"/>
          </p:cNvPicPr>
          <p:nvPr/>
        </p:nvPicPr>
        <p:blipFill>
          <a:blip r:embed="rId19"/>
          <a:stretch>
            <a:fillRect/>
          </a:stretch>
        </p:blipFill>
        <p:spPr>
          <a:xfrm>
            <a:off x="10273638" y="2256313"/>
            <a:ext cx="576822" cy="3441844"/>
          </a:xfrm>
          <a:prstGeom prst="rect">
            <a:avLst/>
          </a:prstGeom>
        </p:spPr>
      </p:pic>
      <p:pic>
        <p:nvPicPr>
          <p:cNvPr id="19" name="PA_图片 7">
            <a:extLst>
              <a:ext uri="{FF2B5EF4-FFF2-40B4-BE49-F238E27FC236}">
                <a16:creationId xmlns:a16="http://schemas.microsoft.com/office/drawing/2014/main" id="{6D0BAA3D-431E-4D9D-B705-0E86AF7CCB50}"/>
              </a:ext>
            </a:extLst>
          </p:cNvPr>
          <p:cNvPicPr>
            <a:picLocks noChangeAspect="1"/>
          </p:cNvPicPr>
          <p:nvPr>
            <p:custDataLst>
              <p:tags r:id="rId4"/>
            </p:custDataLst>
          </p:nvPr>
        </p:nvPicPr>
        <p:blipFill>
          <a:blip r:embed="rId20"/>
          <a:stretch>
            <a:fillRect/>
          </a:stretch>
        </p:blipFill>
        <p:spPr>
          <a:xfrm>
            <a:off x="7378342" y="5438105"/>
            <a:ext cx="825094" cy="876300"/>
          </a:xfrm>
          <a:prstGeom prst="rect">
            <a:avLst/>
          </a:prstGeom>
        </p:spPr>
      </p:pic>
      <p:pic>
        <p:nvPicPr>
          <p:cNvPr id="20" name="Picture 19"/>
          <p:cNvPicPr>
            <a:picLocks noChangeAspect="1"/>
          </p:cNvPicPr>
          <p:nvPr/>
        </p:nvPicPr>
        <p:blipFill>
          <a:blip r:embed="rId21">
            <a:extLst>
              <a:ext uri="{BEBA8EAE-BF5A-486C-A8C5-ECC9F3942E4B}">
                <a14:imgProps xmlns:a14="http://schemas.microsoft.com/office/drawing/2010/main">
                  <a14:imgLayer r:embed="rId22">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95697" y="1769503"/>
            <a:ext cx="4954207" cy="5156599"/>
          </a:xfrm>
          <a:prstGeom prst="rect">
            <a:avLst/>
          </a:prstGeom>
        </p:spPr>
      </p:pic>
    </p:spTree>
    <p:extLst>
      <p:ext uri="{BB962C8B-B14F-4D97-AF65-F5344CB8AC3E}">
        <p14:creationId xmlns:p14="http://schemas.microsoft.com/office/powerpoint/2010/main" val="22754104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0-#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2000" fill="hold"/>
                                            <p:tgtEl>
                                              <p:spTgt spid="7"/>
                                            </p:tgtEl>
                                            <p:attrNameLst>
                                              <p:attrName>ppt_x</p:attrName>
                                            </p:attrNameLst>
                                          </p:cBhvr>
                                          <p:tavLst>
                                            <p:tav tm="0">
                                              <p:val>
                                                <p:strVal val="1+#ppt_w/2"/>
                                              </p:val>
                                            </p:tav>
                                            <p:tav tm="100000">
                                              <p:val>
                                                <p:strVal val="#ppt_x"/>
                                              </p:val>
                                            </p:tav>
                                          </p:tavLst>
                                        </p:anim>
                                        <p:anim calcmode="lin" valueType="num">
                                          <p:cBhvr additive="base">
                                            <p:cTn id="12" dur="2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1+#ppt_w/2"/>
                                              </p:val>
                                            </p:tav>
                                            <p:tav tm="100000">
                                              <p:val>
                                                <p:strVal val="#ppt_x"/>
                                              </p:val>
                                            </p:tav>
                                          </p:tavLst>
                                        </p:anim>
                                        <p:anim calcmode="lin" valueType="num">
                                          <p:cBhvr additive="base">
                                            <p:cTn id="16" dur="1000" fill="hold"/>
                                            <p:tgtEl>
                                              <p:spTgt spid="9"/>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290">
                                              <p:stCondLst>
                                                <p:cond delay="0"/>
                                              </p:stCondLst>
                                            </p:cTn>
                                            <p:tgtEl>
                                              <p:spTgt spid="8"/>
                                            </p:tgtEl>
                                          </p:cBhvr>
                                        </p:animEffect>
                                        <p:anim calcmode="lin" valueType="num">
                                          <p:cBhvr>
                                            <p:cTn id="20"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25" dur="13">
                                              <p:stCondLst>
                                                <p:cond delay="325"/>
                                              </p:stCondLst>
                                            </p:cTn>
                                            <p:tgtEl>
                                              <p:spTgt spid="8"/>
                                            </p:tgtEl>
                                          </p:cBhvr>
                                          <p:to x="100000" y="60000"/>
                                        </p:animScale>
                                        <p:animScale>
                                          <p:cBhvr>
                                            <p:cTn id="26" dur="83" decel="50000">
                                              <p:stCondLst>
                                                <p:cond delay="338"/>
                                              </p:stCondLst>
                                            </p:cTn>
                                            <p:tgtEl>
                                              <p:spTgt spid="8"/>
                                            </p:tgtEl>
                                          </p:cBhvr>
                                          <p:to x="100000" y="100000"/>
                                        </p:animScale>
                                        <p:animScale>
                                          <p:cBhvr>
                                            <p:cTn id="27" dur="13">
                                              <p:stCondLst>
                                                <p:cond delay="656"/>
                                              </p:stCondLst>
                                            </p:cTn>
                                            <p:tgtEl>
                                              <p:spTgt spid="8"/>
                                            </p:tgtEl>
                                          </p:cBhvr>
                                          <p:to x="100000" y="80000"/>
                                        </p:animScale>
                                        <p:animScale>
                                          <p:cBhvr>
                                            <p:cTn id="28" dur="83" decel="50000">
                                              <p:stCondLst>
                                                <p:cond delay="669"/>
                                              </p:stCondLst>
                                            </p:cTn>
                                            <p:tgtEl>
                                              <p:spTgt spid="8"/>
                                            </p:tgtEl>
                                          </p:cBhvr>
                                          <p:to x="100000" y="100000"/>
                                        </p:animScale>
                                        <p:animScale>
                                          <p:cBhvr>
                                            <p:cTn id="29" dur="13">
                                              <p:stCondLst>
                                                <p:cond delay="821"/>
                                              </p:stCondLst>
                                            </p:cTn>
                                            <p:tgtEl>
                                              <p:spTgt spid="8"/>
                                            </p:tgtEl>
                                          </p:cBhvr>
                                          <p:to x="100000" y="90000"/>
                                        </p:animScale>
                                        <p:animScale>
                                          <p:cBhvr>
                                            <p:cTn id="30" dur="83" decel="50000">
                                              <p:stCondLst>
                                                <p:cond delay="834"/>
                                              </p:stCondLst>
                                            </p:cTn>
                                            <p:tgtEl>
                                              <p:spTgt spid="8"/>
                                            </p:tgtEl>
                                          </p:cBhvr>
                                          <p:to x="100000" y="100000"/>
                                        </p:animScale>
                                        <p:animScale>
                                          <p:cBhvr>
                                            <p:cTn id="31" dur="13">
                                              <p:stCondLst>
                                                <p:cond delay="904"/>
                                              </p:stCondLst>
                                            </p:cTn>
                                            <p:tgtEl>
                                              <p:spTgt spid="8"/>
                                            </p:tgtEl>
                                          </p:cBhvr>
                                          <p:to x="100000" y="95000"/>
                                        </p:animScale>
                                        <p:animScale>
                                          <p:cBhvr>
                                            <p:cTn id="32" dur="83" decel="50000">
                                              <p:stCondLst>
                                                <p:cond delay="917"/>
                                              </p:stCondLst>
                                            </p:cTn>
                                            <p:tgtEl>
                                              <p:spTgt spid="8"/>
                                            </p:tgtEl>
                                          </p:cBhvr>
                                          <p:to x="100000" y="100000"/>
                                        </p:animScale>
                                      </p:childTnLst>
                                    </p:cTn>
                                  </p:par>
                                  <p:par>
                                    <p:cTn id="33" presetID="53" presetClass="entr" presetSubtype="528" fill="hold" nodeType="withEffect">
                                      <p:stCondLst>
                                        <p:cond delay="40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anim calcmode="lin" valueType="num">
                                          <p:cBhvr>
                                            <p:cTn id="38" dur="500" fill="hold"/>
                                            <p:tgtEl>
                                              <p:spTgt spid="11"/>
                                            </p:tgtEl>
                                            <p:attrNameLst>
                                              <p:attrName>ppt_x</p:attrName>
                                            </p:attrNameLst>
                                          </p:cBhvr>
                                          <p:tavLst>
                                            <p:tav tm="0">
                                              <p:val>
                                                <p:fltVal val="0.5"/>
                                              </p:val>
                                            </p:tav>
                                            <p:tav tm="100000">
                                              <p:val>
                                                <p:strVal val="#ppt_x"/>
                                              </p:val>
                                            </p:tav>
                                          </p:tavLst>
                                        </p:anim>
                                        <p:anim calcmode="lin" valueType="num">
                                          <p:cBhvr>
                                            <p:cTn id="39" dur="500" fill="hold"/>
                                            <p:tgtEl>
                                              <p:spTgt spid="1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10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anim calcmode="lin" valueType="num">
                                          <p:cBhvr>
                                            <p:cTn id="45" dur="500" fill="hold"/>
                                            <p:tgtEl>
                                              <p:spTgt spid="12"/>
                                            </p:tgtEl>
                                            <p:attrNameLst>
                                              <p:attrName>ppt_x</p:attrName>
                                            </p:attrNameLst>
                                          </p:cBhvr>
                                          <p:tavLst>
                                            <p:tav tm="0">
                                              <p:val>
                                                <p:fltVal val="0.5"/>
                                              </p:val>
                                            </p:tav>
                                            <p:tav tm="100000">
                                              <p:val>
                                                <p:strVal val="#ppt_x"/>
                                              </p:val>
                                            </p:tav>
                                          </p:tavLst>
                                        </p:anim>
                                        <p:anim calcmode="lin" valueType="num">
                                          <p:cBhvr>
                                            <p:cTn id="46" dur="500" fill="hold"/>
                                            <p:tgtEl>
                                              <p:spTgt spid="12"/>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50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anim calcmode="lin" valueType="num">
                                          <p:cBhvr>
                                            <p:cTn id="52" dur="500" fill="hold"/>
                                            <p:tgtEl>
                                              <p:spTgt spid="13"/>
                                            </p:tgtEl>
                                            <p:attrNameLst>
                                              <p:attrName>ppt_x</p:attrName>
                                            </p:attrNameLst>
                                          </p:cBhvr>
                                          <p:tavLst>
                                            <p:tav tm="0">
                                              <p:val>
                                                <p:fltVal val="0.5"/>
                                              </p:val>
                                            </p:tav>
                                            <p:tav tm="100000">
                                              <p:val>
                                                <p:strVal val="#ppt_x"/>
                                              </p:val>
                                            </p:tav>
                                          </p:tavLst>
                                        </p:anim>
                                        <p:anim calcmode="lin" valueType="num">
                                          <p:cBhvr>
                                            <p:cTn id="53" dur="500" fill="hold"/>
                                            <p:tgtEl>
                                              <p:spTgt spid="13"/>
                                            </p:tgtEl>
                                            <p:attrNameLst>
                                              <p:attrName>ppt_y</p:attrName>
                                            </p:attrNameLst>
                                          </p:cBhvr>
                                          <p:tavLst>
                                            <p:tav tm="0">
                                              <p:val>
                                                <p:fltVal val="0.5"/>
                                              </p:val>
                                            </p:tav>
                                            <p:tav tm="100000">
                                              <p:val>
                                                <p:strVal val="#ppt_y"/>
                                              </p:val>
                                            </p:tav>
                                          </p:tavLst>
                                        </p:anim>
                                      </p:childTnLst>
                                    </p:cTn>
                                  </p:par>
                                  <p:par>
                                    <p:cTn id="54" presetID="53" presetClass="entr" presetSubtype="528" fill="hold" nodeType="withEffect">
                                      <p:stCondLst>
                                        <p:cond delay="100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childTnLst>
                              </p:cTn>
                            </p:par>
                            <p:par>
                              <p:cTn id="61" fill="hold">
                                <p:stCondLst>
                                  <p:cond delay="2500"/>
                                </p:stCondLst>
                                <p:childTnLst>
                                  <p:par>
                                    <p:cTn id="62" presetID="26" presetClass="entr" presetSubtype="0" fill="hold" grpId="0" nodeType="after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wipe(down)">
                                          <p:cBhvr>
                                            <p:cTn id="64" dur="145">
                                              <p:stCondLst>
                                                <p:cond delay="0"/>
                                              </p:stCondLst>
                                            </p:cTn>
                                            <p:tgtEl>
                                              <p:spTgt spid="6"/>
                                            </p:tgtEl>
                                          </p:cBhvr>
                                        </p:animEffect>
                                        <p:anim calcmode="lin" valueType="num">
                                          <p:cBhvr>
                                            <p:cTn id="65" dur="456"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66" dur="166"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67" dur="166" tmFilter="0, 0; 0.125,0.2665; 0.25,0.4; 0.375,0.465; 0.5,0.5;  0.625,0.535; 0.75,0.6; 0.875,0.7335; 1,1">
                                              <p:stCondLst>
                                                <p:cond delay="166"/>
                                              </p:stCondLst>
                                            </p:cTn>
                                            <p:tgtEl>
                                              <p:spTgt spid="6"/>
                                            </p:tgtEl>
                                            <p:attrNameLst>
                                              <p:attrName>ppt_y</p:attrName>
                                            </p:attrNameLst>
                                          </p:cBhvr>
                                          <p:tavLst>
                                            <p:tav tm="0" fmla="#ppt_y-sin(pi*$)/9">
                                              <p:val>
                                                <p:fltVal val="0"/>
                                              </p:val>
                                            </p:tav>
                                            <p:tav tm="100000">
                                              <p:val>
                                                <p:fltVal val="1"/>
                                              </p:val>
                                            </p:tav>
                                          </p:tavLst>
                                        </p:anim>
                                        <p:anim calcmode="lin" valueType="num">
                                          <p:cBhvr>
                                            <p:cTn id="68" dur="83" tmFilter="0, 0; 0.125,0.2665; 0.25,0.4; 0.375,0.465; 0.5,0.5;  0.625,0.535; 0.75,0.6; 0.875,0.7335; 1,1">
                                              <p:stCondLst>
                                                <p:cond delay="331"/>
                                              </p:stCondLst>
                                            </p:cTn>
                                            <p:tgtEl>
                                              <p:spTgt spid="6"/>
                                            </p:tgtEl>
                                            <p:attrNameLst>
                                              <p:attrName>ppt_y</p:attrName>
                                            </p:attrNameLst>
                                          </p:cBhvr>
                                          <p:tavLst>
                                            <p:tav tm="0" fmla="#ppt_y-sin(pi*$)/27">
                                              <p:val>
                                                <p:fltVal val="0"/>
                                              </p:val>
                                            </p:tav>
                                            <p:tav tm="100000">
                                              <p:val>
                                                <p:fltVal val="1"/>
                                              </p:val>
                                            </p:tav>
                                          </p:tavLst>
                                        </p:anim>
                                        <p:anim calcmode="lin" valueType="num">
                                          <p:cBhvr>
                                            <p:cTn id="69" dur="41" tmFilter="0, 0; 0.125,0.2665; 0.25,0.4; 0.375,0.465; 0.5,0.5;  0.625,0.535; 0.75,0.6; 0.875,0.7335; 1,1">
                                              <p:stCondLst>
                                                <p:cond delay="414"/>
                                              </p:stCondLst>
                                            </p:cTn>
                                            <p:tgtEl>
                                              <p:spTgt spid="6"/>
                                            </p:tgtEl>
                                            <p:attrNameLst>
                                              <p:attrName>ppt_y</p:attrName>
                                            </p:attrNameLst>
                                          </p:cBhvr>
                                          <p:tavLst>
                                            <p:tav tm="0" fmla="#ppt_y-sin(pi*$)/81">
                                              <p:val>
                                                <p:fltVal val="0"/>
                                              </p:val>
                                            </p:tav>
                                            <p:tav tm="100000">
                                              <p:val>
                                                <p:fltVal val="1"/>
                                              </p:val>
                                            </p:tav>
                                          </p:tavLst>
                                        </p:anim>
                                        <p:animScale>
                                          <p:cBhvr>
                                            <p:cTn id="70" dur="7">
                                              <p:stCondLst>
                                                <p:cond delay="162"/>
                                              </p:stCondLst>
                                            </p:cTn>
                                            <p:tgtEl>
                                              <p:spTgt spid="6"/>
                                            </p:tgtEl>
                                          </p:cBhvr>
                                          <p:to x="100000" y="60000"/>
                                        </p:animScale>
                                        <p:animScale>
                                          <p:cBhvr>
                                            <p:cTn id="71" dur="41" decel="50000">
                                              <p:stCondLst>
                                                <p:cond delay="169"/>
                                              </p:stCondLst>
                                            </p:cTn>
                                            <p:tgtEl>
                                              <p:spTgt spid="6"/>
                                            </p:tgtEl>
                                          </p:cBhvr>
                                          <p:to x="100000" y="100000"/>
                                        </p:animScale>
                                        <p:animScale>
                                          <p:cBhvr>
                                            <p:cTn id="72" dur="7">
                                              <p:stCondLst>
                                                <p:cond delay="328"/>
                                              </p:stCondLst>
                                            </p:cTn>
                                            <p:tgtEl>
                                              <p:spTgt spid="6"/>
                                            </p:tgtEl>
                                          </p:cBhvr>
                                          <p:to x="100000" y="80000"/>
                                        </p:animScale>
                                        <p:animScale>
                                          <p:cBhvr>
                                            <p:cTn id="73" dur="41" decel="50000">
                                              <p:stCondLst>
                                                <p:cond delay="335"/>
                                              </p:stCondLst>
                                            </p:cTn>
                                            <p:tgtEl>
                                              <p:spTgt spid="6"/>
                                            </p:tgtEl>
                                          </p:cBhvr>
                                          <p:to x="100000" y="100000"/>
                                        </p:animScale>
                                        <p:animScale>
                                          <p:cBhvr>
                                            <p:cTn id="74" dur="7">
                                              <p:stCondLst>
                                                <p:cond delay="410"/>
                                              </p:stCondLst>
                                            </p:cTn>
                                            <p:tgtEl>
                                              <p:spTgt spid="6"/>
                                            </p:tgtEl>
                                          </p:cBhvr>
                                          <p:to x="100000" y="90000"/>
                                        </p:animScale>
                                        <p:animScale>
                                          <p:cBhvr>
                                            <p:cTn id="75" dur="41" decel="50000">
                                              <p:stCondLst>
                                                <p:cond delay="417"/>
                                              </p:stCondLst>
                                            </p:cTn>
                                            <p:tgtEl>
                                              <p:spTgt spid="6"/>
                                            </p:tgtEl>
                                          </p:cBhvr>
                                          <p:to x="100000" y="100000"/>
                                        </p:animScale>
                                        <p:animScale>
                                          <p:cBhvr>
                                            <p:cTn id="76" dur="7">
                                              <p:stCondLst>
                                                <p:cond delay="452"/>
                                              </p:stCondLst>
                                            </p:cTn>
                                            <p:tgtEl>
                                              <p:spTgt spid="6"/>
                                            </p:tgtEl>
                                          </p:cBhvr>
                                          <p:to x="100000" y="95000"/>
                                        </p:animScale>
                                        <p:animScale>
                                          <p:cBhvr>
                                            <p:cTn id="77" dur="41" decel="50000">
                                              <p:stCondLst>
                                                <p:cond delay="459"/>
                                              </p:stCondLst>
                                            </p:cTn>
                                            <p:tgtEl>
                                              <p:spTgt spid="6"/>
                                            </p:tgtEl>
                                          </p:cBhvr>
                                          <p:to x="100000" y="100000"/>
                                        </p:animScale>
                                      </p:childTnLst>
                                    </p:cTn>
                                  </p:par>
                                </p:childTnLst>
                              </p:cTn>
                            </p:par>
                            <p:par>
                              <p:cTn id="78" fill="hold">
                                <p:stCondLst>
                                  <p:cond delay="3000"/>
                                </p:stCondLst>
                                <p:childTnLst>
                                  <p:par>
                                    <p:cTn id="79" presetID="2" presetClass="entr" presetSubtype="1" fill="hold" nodeType="afterEffect" p14:presetBounceEnd="49000">
                                      <p:stCondLst>
                                        <p:cond delay="0"/>
                                      </p:stCondLst>
                                      <p:childTnLst>
                                        <p:set>
                                          <p:cBhvr>
                                            <p:cTn id="80" dur="1" fill="hold">
                                              <p:stCondLst>
                                                <p:cond delay="0"/>
                                              </p:stCondLst>
                                            </p:cTn>
                                            <p:tgtEl>
                                              <p:spTgt spid="5"/>
                                            </p:tgtEl>
                                            <p:attrNameLst>
                                              <p:attrName>style.visibility</p:attrName>
                                            </p:attrNameLst>
                                          </p:cBhvr>
                                          <p:to>
                                            <p:strVal val="visible"/>
                                          </p:to>
                                        </p:set>
                                        <p:anim calcmode="lin" valueType="num" p14:bounceEnd="49000">
                                          <p:cBhvr additive="base">
                                            <p:cTn id="81" dur="1000" fill="hold"/>
                                            <p:tgtEl>
                                              <p:spTgt spid="5"/>
                                            </p:tgtEl>
                                            <p:attrNameLst>
                                              <p:attrName>ppt_x</p:attrName>
                                            </p:attrNameLst>
                                          </p:cBhvr>
                                          <p:tavLst>
                                            <p:tav tm="0">
                                              <p:val>
                                                <p:strVal val="#ppt_x"/>
                                              </p:val>
                                            </p:tav>
                                            <p:tav tm="100000">
                                              <p:val>
                                                <p:strVal val="#ppt_x"/>
                                              </p:val>
                                            </p:tav>
                                          </p:tavLst>
                                        </p:anim>
                                        <p:anim calcmode="lin" valueType="num" p14:bounceEnd="49000">
                                          <p:cBhvr additive="base">
                                            <p:cTn id="82"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0-#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2000" fill="hold"/>
                                            <p:tgtEl>
                                              <p:spTgt spid="7"/>
                                            </p:tgtEl>
                                            <p:attrNameLst>
                                              <p:attrName>ppt_x</p:attrName>
                                            </p:attrNameLst>
                                          </p:cBhvr>
                                          <p:tavLst>
                                            <p:tav tm="0">
                                              <p:val>
                                                <p:strVal val="1+#ppt_w/2"/>
                                              </p:val>
                                            </p:tav>
                                            <p:tav tm="100000">
                                              <p:val>
                                                <p:strVal val="#ppt_x"/>
                                              </p:val>
                                            </p:tav>
                                          </p:tavLst>
                                        </p:anim>
                                        <p:anim calcmode="lin" valueType="num">
                                          <p:cBhvr additive="base">
                                            <p:cTn id="12" dur="2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1+#ppt_w/2"/>
                                              </p:val>
                                            </p:tav>
                                            <p:tav tm="100000">
                                              <p:val>
                                                <p:strVal val="#ppt_x"/>
                                              </p:val>
                                            </p:tav>
                                          </p:tavLst>
                                        </p:anim>
                                        <p:anim calcmode="lin" valueType="num">
                                          <p:cBhvr additive="base">
                                            <p:cTn id="16" dur="1000" fill="hold"/>
                                            <p:tgtEl>
                                              <p:spTgt spid="9"/>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290">
                                              <p:stCondLst>
                                                <p:cond delay="0"/>
                                              </p:stCondLst>
                                            </p:cTn>
                                            <p:tgtEl>
                                              <p:spTgt spid="8"/>
                                            </p:tgtEl>
                                          </p:cBhvr>
                                        </p:animEffect>
                                        <p:anim calcmode="lin" valueType="num">
                                          <p:cBhvr>
                                            <p:cTn id="20"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25" dur="13">
                                              <p:stCondLst>
                                                <p:cond delay="325"/>
                                              </p:stCondLst>
                                            </p:cTn>
                                            <p:tgtEl>
                                              <p:spTgt spid="8"/>
                                            </p:tgtEl>
                                          </p:cBhvr>
                                          <p:to x="100000" y="60000"/>
                                        </p:animScale>
                                        <p:animScale>
                                          <p:cBhvr>
                                            <p:cTn id="26" dur="83" decel="50000">
                                              <p:stCondLst>
                                                <p:cond delay="338"/>
                                              </p:stCondLst>
                                            </p:cTn>
                                            <p:tgtEl>
                                              <p:spTgt spid="8"/>
                                            </p:tgtEl>
                                          </p:cBhvr>
                                          <p:to x="100000" y="100000"/>
                                        </p:animScale>
                                        <p:animScale>
                                          <p:cBhvr>
                                            <p:cTn id="27" dur="13">
                                              <p:stCondLst>
                                                <p:cond delay="656"/>
                                              </p:stCondLst>
                                            </p:cTn>
                                            <p:tgtEl>
                                              <p:spTgt spid="8"/>
                                            </p:tgtEl>
                                          </p:cBhvr>
                                          <p:to x="100000" y="80000"/>
                                        </p:animScale>
                                        <p:animScale>
                                          <p:cBhvr>
                                            <p:cTn id="28" dur="83" decel="50000">
                                              <p:stCondLst>
                                                <p:cond delay="669"/>
                                              </p:stCondLst>
                                            </p:cTn>
                                            <p:tgtEl>
                                              <p:spTgt spid="8"/>
                                            </p:tgtEl>
                                          </p:cBhvr>
                                          <p:to x="100000" y="100000"/>
                                        </p:animScale>
                                        <p:animScale>
                                          <p:cBhvr>
                                            <p:cTn id="29" dur="13">
                                              <p:stCondLst>
                                                <p:cond delay="821"/>
                                              </p:stCondLst>
                                            </p:cTn>
                                            <p:tgtEl>
                                              <p:spTgt spid="8"/>
                                            </p:tgtEl>
                                          </p:cBhvr>
                                          <p:to x="100000" y="90000"/>
                                        </p:animScale>
                                        <p:animScale>
                                          <p:cBhvr>
                                            <p:cTn id="30" dur="83" decel="50000">
                                              <p:stCondLst>
                                                <p:cond delay="834"/>
                                              </p:stCondLst>
                                            </p:cTn>
                                            <p:tgtEl>
                                              <p:spTgt spid="8"/>
                                            </p:tgtEl>
                                          </p:cBhvr>
                                          <p:to x="100000" y="100000"/>
                                        </p:animScale>
                                        <p:animScale>
                                          <p:cBhvr>
                                            <p:cTn id="31" dur="13">
                                              <p:stCondLst>
                                                <p:cond delay="904"/>
                                              </p:stCondLst>
                                            </p:cTn>
                                            <p:tgtEl>
                                              <p:spTgt spid="8"/>
                                            </p:tgtEl>
                                          </p:cBhvr>
                                          <p:to x="100000" y="95000"/>
                                        </p:animScale>
                                        <p:animScale>
                                          <p:cBhvr>
                                            <p:cTn id="32" dur="83" decel="50000">
                                              <p:stCondLst>
                                                <p:cond delay="917"/>
                                              </p:stCondLst>
                                            </p:cTn>
                                            <p:tgtEl>
                                              <p:spTgt spid="8"/>
                                            </p:tgtEl>
                                          </p:cBhvr>
                                          <p:to x="100000" y="100000"/>
                                        </p:animScale>
                                      </p:childTnLst>
                                    </p:cTn>
                                  </p:par>
                                  <p:par>
                                    <p:cTn id="33" presetID="53" presetClass="entr" presetSubtype="528" fill="hold" nodeType="withEffect">
                                      <p:stCondLst>
                                        <p:cond delay="40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anim calcmode="lin" valueType="num">
                                          <p:cBhvr>
                                            <p:cTn id="38" dur="500" fill="hold"/>
                                            <p:tgtEl>
                                              <p:spTgt spid="11"/>
                                            </p:tgtEl>
                                            <p:attrNameLst>
                                              <p:attrName>ppt_x</p:attrName>
                                            </p:attrNameLst>
                                          </p:cBhvr>
                                          <p:tavLst>
                                            <p:tav tm="0">
                                              <p:val>
                                                <p:fltVal val="0.5"/>
                                              </p:val>
                                            </p:tav>
                                            <p:tav tm="100000">
                                              <p:val>
                                                <p:strVal val="#ppt_x"/>
                                              </p:val>
                                            </p:tav>
                                          </p:tavLst>
                                        </p:anim>
                                        <p:anim calcmode="lin" valueType="num">
                                          <p:cBhvr>
                                            <p:cTn id="39" dur="500" fill="hold"/>
                                            <p:tgtEl>
                                              <p:spTgt spid="1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10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anim calcmode="lin" valueType="num">
                                          <p:cBhvr>
                                            <p:cTn id="45" dur="500" fill="hold"/>
                                            <p:tgtEl>
                                              <p:spTgt spid="12"/>
                                            </p:tgtEl>
                                            <p:attrNameLst>
                                              <p:attrName>ppt_x</p:attrName>
                                            </p:attrNameLst>
                                          </p:cBhvr>
                                          <p:tavLst>
                                            <p:tav tm="0">
                                              <p:val>
                                                <p:fltVal val="0.5"/>
                                              </p:val>
                                            </p:tav>
                                            <p:tav tm="100000">
                                              <p:val>
                                                <p:strVal val="#ppt_x"/>
                                              </p:val>
                                            </p:tav>
                                          </p:tavLst>
                                        </p:anim>
                                        <p:anim calcmode="lin" valueType="num">
                                          <p:cBhvr>
                                            <p:cTn id="46" dur="500" fill="hold"/>
                                            <p:tgtEl>
                                              <p:spTgt spid="12"/>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50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anim calcmode="lin" valueType="num">
                                          <p:cBhvr>
                                            <p:cTn id="52" dur="500" fill="hold"/>
                                            <p:tgtEl>
                                              <p:spTgt spid="13"/>
                                            </p:tgtEl>
                                            <p:attrNameLst>
                                              <p:attrName>ppt_x</p:attrName>
                                            </p:attrNameLst>
                                          </p:cBhvr>
                                          <p:tavLst>
                                            <p:tav tm="0">
                                              <p:val>
                                                <p:fltVal val="0.5"/>
                                              </p:val>
                                            </p:tav>
                                            <p:tav tm="100000">
                                              <p:val>
                                                <p:strVal val="#ppt_x"/>
                                              </p:val>
                                            </p:tav>
                                          </p:tavLst>
                                        </p:anim>
                                        <p:anim calcmode="lin" valueType="num">
                                          <p:cBhvr>
                                            <p:cTn id="53" dur="500" fill="hold"/>
                                            <p:tgtEl>
                                              <p:spTgt spid="13"/>
                                            </p:tgtEl>
                                            <p:attrNameLst>
                                              <p:attrName>ppt_y</p:attrName>
                                            </p:attrNameLst>
                                          </p:cBhvr>
                                          <p:tavLst>
                                            <p:tav tm="0">
                                              <p:val>
                                                <p:fltVal val="0.5"/>
                                              </p:val>
                                            </p:tav>
                                            <p:tav tm="100000">
                                              <p:val>
                                                <p:strVal val="#ppt_y"/>
                                              </p:val>
                                            </p:tav>
                                          </p:tavLst>
                                        </p:anim>
                                      </p:childTnLst>
                                    </p:cTn>
                                  </p:par>
                                  <p:par>
                                    <p:cTn id="54" presetID="53" presetClass="entr" presetSubtype="528" fill="hold" nodeType="withEffect">
                                      <p:stCondLst>
                                        <p:cond delay="100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childTnLst>
                              </p:cTn>
                            </p:par>
                            <p:par>
                              <p:cTn id="61" fill="hold">
                                <p:stCondLst>
                                  <p:cond delay="2500"/>
                                </p:stCondLst>
                                <p:childTnLst>
                                  <p:par>
                                    <p:cTn id="62" presetID="26" presetClass="entr" presetSubtype="0" fill="hold" grpId="0" nodeType="after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wipe(down)">
                                          <p:cBhvr>
                                            <p:cTn id="64" dur="145">
                                              <p:stCondLst>
                                                <p:cond delay="0"/>
                                              </p:stCondLst>
                                            </p:cTn>
                                            <p:tgtEl>
                                              <p:spTgt spid="6"/>
                                            </p:tgtEl>
                                          </p:cBhvr>
                                        </p:animEffect>
                                        <p:anim calcmode="lin" valueType="num">
                                          <p:cBhvr>
                                            <p:cTn id="65" dur="456"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66" dur="166"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67" dur="166" tmFilter="0, 0; 0.125,0.2665; 0.25,0.4; 0.375,0.465; 0.5,0.5;  0.625,0.535; 0.75,0.6; 0.875,0.7335; 1,1">
                                              <p:stCondLst>
                                                <p:cond delay="166"/>
                                              </p:stCondLst>
                                            </p:cTn>
                                            <p:tgtEl>
                                              <p:spTgt spid="6"/>
                                            </p:tgtEl>
                                            <p:attrNameLst>
                                              <p:attrName>ppt_y</p:attrName>
                                            </p:attrNameLst>
                                          </p:cBhvr>
                                          <p:tavLst>
                                            <p:tav tm="0" fmla="#ppt_y-sin(pi*$)/9">
                                              <p:val>
                                                <p:fltVal val="0"/>
                                              </p:val>
                                            </p:tav>
                                            <p:tav tm="100000">
                                              <p:val>
                                                <p:fltVal val="1"/>
                                              </p:val>
                                            </p:tav>
                                          </p:tavLst>
                                        </p:anim>
                                        <p:anim calcmode="lin" valueType="num">
                                          <p:cBhvr>
                                            <p:cTn id="68" dur="83" tmFilter="0, 0; 0.125,0.2665; 0.25,0.4; 0.375,0.465; 0.5,0.5;  0.625,0.535; 0.75,0.6; 0.875,0.7335; 1,1">
                                              <p:stCondLst>
                                                <p:cond delay="331"/>
                                              </p:stCondLst>
                                            </p:cTn>
                                            <p:tgtEl>
                                              <p:spTgt spid="6"/>
                                            </p:tgtEl>
                                            <p:attrNameLst>
                                              <p:attrName>ppt_y</p:attrName>
                                            </p:attrNameLst>
                                          </p:cBhvr>
                                          <p:tavLst>
                                            <p:tav tm="0" fmla="#ppt_y-sin(pi*$)/27">
                                              <p:val>
                                                <p:fltVal val="0"/>
                                              </p:val>
                                            </p:tav>
                                            <p:tav tm="100000">
                                              <p:val>
                                                <p:fltVal val="1"/>
                                              </p:val>
                                            </p:tav>
                                          </p:tavLst>
                                        </p:anim>
                                        <p:anim calcmode="lin" valueType="num">
                                          <p:cBhvr>
                                            <p:cTn id="69" dur="41" tmFilter="0, 0; 0.125,0.2665; 0.25,0.4; 0.375,0.465; 0.5,0.5;  0.625,0.535; 0.75,0.6; 0.875,0.7335; 1,1">
                                              <p:stCondLst>
                                                <p:cond delay="414"/>
                                              </p:stCondLst>
                                            </p:cTn>
                                            <p:tgtEl>
                                              <p:spTgt spid="6"/>
                                            </p:tgtEl>
                                            <p:attrNameLst>
                                              <p:attrName>ppt_y</p:attrName>
                                            </p:attrNameLst>
                                          </p:cBhvr>
                                          <p:tavLst>
                                            <p:tav tm="0" fmla="#ppt_y-sin(pi*$)/81">
                                              <p:val>
                                                <p:fltVal val="0"/>
                                              </p:val>
                                            </p:tav>
                                            <p:tav tm="100000">
                                              <p:val>
                                                <p:fltVal val="1"/>
                                              </p:val>
                                            </p:tav>
                                          </p:tavLst>
                                        </p:anim>
                                        <p:animScale>
                                          <p:cBhvr>
                                            <p:cTn id="70" dur="7">
                                              <p:stCondLst>
                                                <p:cond delay="162"/>
                                              </p:stCondLst>
                                            </p:cTn>
                                            <p:tgtEl>
                                              <p:spTgt spid="6"/>
                                            </p:tgtEl>
                                          </p:cBhvr>
                                          <p:to x="100000" y="60000"/>
                                        </p:animScale>
                                        <p:animScale>
                                          <p:cBhvr>
                                            <p:cTn id="71" dur="41" decel="50000">
                                              <p:stCondLst>
                                                <p:cond delay="169"/>
                                              </p:stCondLst>
                                            </p:cTn>
                                            <p:tgtEl>
                                              <p:spTgt spid="6"/>
                                            </p:tgtEl>
                                          </p:cBhvr>
                                          <p:to x="100000" y="100000"/>
                                        </p:animScale>
                                        <p:animScale>
                                          <p:cBhvr>
                                            <p:cTn id="72" dur="7">
                                              <p:stCondLst>
                                                <p:cond delay="328"/>
                                              </p:stCondLst>
                                            </p:cTn>
                                            <p:tgtEl>
                                              <p:spTgt spid="6"/>
                                            </p:tgtEl>
                                          </p:cBhvr>
                                          <p:to x="100000" y="80000"/>
                                        </p:animScale>
                                        <p:animScale>
                                          <p:cBhvr>
                                            <p:cTn id="73" dur="41" decel="50000">
                                              <p:stCondLst>
                                                <p:cond delay="335"/>
                                              </p:stCondLst>
                                            </p:cTn>
                                            <p:tgtEl>
                                              <p:spTgt spid="6"/>
                                            </p:tgtEl>
                                          </p:cBhvr>
                                          <p:to x="100000" y="100000"/>
                                        </p:animScale>
                                        <p:animScale>
                                          <p:cBhvr>
                                            <p:cTn id="74" dur="7">
                                              <p:stCondLst>
                                                <p:cond delay="410"/>
                                              </p:stCondLst>
                                            </p:cTn>
                                            <p:tgtEl>
                                              <p:spTgt spid="6"/>
                                            </p:tgtEl>
                                          </p:cBhvr>
                                          <p:to x="100000" y="90000"/>
                                        </p:animScale>
                                        <p:animScale>
                                          <p:cBhvr>
                                            <p:cTn id="75" dur="41" decel="50000">
                                              <p:stCondLst>
                                                <p:cond delay="417"/>
                                              </p:stCondLst>
                                            </p:cTn>
                                            <p:tgtEl>
                                              <p:spTgt spid="6"/>
                                            </p:tgtEl>
                                          </p:cBhvr>
                                          <p:to x="100000" y="100000"/>
                                        </p:animScale>
                                        <p:animScale>
                                          <p:cBhvr>
                                            <p:cTn id="76" dur="7">
                                              <p:stCondLst>
                                                <p:cond delay="452"/>
                                              </p:stCondLst>
                                            </p:cTn>
                                            <p:tgtEl>
                                              <p:spTgt spid="6"/>
                                            </p:tgtEl>
                                          </p:cBhvr>
                                          <p:to x="100000" y="95000"/>
                                        </p:animScale>
                                        <p:animScale>
                                          <p:cBhvr>
                                            <p:cTn id="77" dur="41" decel="50000">
                                              <p:stCondLst>
                                                <p:cond delay="459"/>
                                              </p:stCondLst>
                                            </p:cTn>
                                            <p:tgtEl>
                                              <p:spTgt spid="6"/>
                                            </p:tgtEl>
                                          </p:cBhvr>
                                          <p:to x="100000" y="100000"/>
                                        </p:animScale>
                                      </p:childTnLst>
                                    </p:cTn>
                                  </p:par>
                                </p:childTnLst>
                              </p:cTn>
                            </p:par>
                            <p:par>
                              <p:cTn id="78" fill="hold">
                                <p:stCondLst>
                                  <p:cond delay="3000"/>
                                </p:stCondLst>
                                <p:childTnLst>
                                  <p:par>
                                    <p:cTn id="79" presetID="2" presetClass="entr" presetSubtype="1" fill="hold" nodeType="afterEffect">
                                      <p:stCondLst>
                                        <p:cond delay="0"/>
                                      </p:stCondLst>
                                      <p:childTnLst>
                                        <p:set>
                                          <p:cBhvr>
                                            <p:cTn id="80" dur="1" fill="hold">
                                              <p:stCondLst>
                                                <p:cond delay="0"/>
                                              </p:stCondLst>
                                            </p:cTn>
                                            <p:tgtEl>
                                              <p:spTgt spid="5"/>
                                            </p:tgtEl>
                                            <p:attrNameLst>
                                              <p:attrName>style.visibility</p:attrName>
                                            </p:attrNameLst>
                                          </p:cBhvr>
                                          <p:to>
                                            <p:strVal val="visible"/>
                                          </p:to>
                                        </p:set>
                                        <p:anim calcmode="lin" valueType="num">
                                          <p:cBhvr additive="base">
                                            <p:cTn id="81" dur="1000" fill="hold"/>
                                            <p:tgtEl>
                                              <p:spTgt spid="5"/>
                                            </p:tgtEl>
                                            <p:attrNameLst>
                                              <p:attrName>ppt_x</p:attrName>
                                            </p:attrNameLst>
                                          </p:cBhvr>
                                          <p:tavLst>
                                            <p:tav tm="0">
                                              <p:val>
                                                <p:strVal val="#ppt_x"/>
                                              </p:val>
                                            </p:tav>
                                            <p:tav tm="100000">
                                              <p:val>
                                                <p:strVal val="#ppt_x"/>
                                              </p:val>
                                            </p:tav>
                                          </p:tavLst>
                                        </p:anim>
                                        <p:anim calcmode="lin" valueType="num">
                                          <p:cBhvr additive="base">
                                            <p:cTn id="82"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p:cNvSpPr/>
          <p:nvPr/>
        </p:nvSpPr>
        <p:spPr>
          <a:xfrm>
            <a:off x="1275222" y="5526352"/>
            <a:ext cx="2307991" cy="636374"/>
          </a:xfrm>
          <a:prstGeom prst="roundRect">
            <a:avLst/>
          </a:prstGeom>
          <a:solidFill>
            <a:schemeClr val="accent1">
              <a:lumMod val="20000"/>
              <a:lumOff val="80000"/>
              <a:alpha val="8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1059002" y="3100916"/>
            <a:ext cx="6573698" cy="636374"/>
          </a:xfrm>
          <a:prstGeom prst="roundRect">
            <a:avLst/>
          </a:prstGeom>
          <a:solidFill>
            <a:schemeClr val="accent2">
              <a:lumMod val="20000"/>
              <a:lumOff val="80000"/>
              <a:alpha val="88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912686" y="1285066"/>
            <a:ext cx="6097714" cy="636374"/>
          </a:xfrm>
          <a:prstGeom prst="roundRect">
            <a:avLst/>
          </a:prstGeom>
          <a:solidFill>
            <a:schemeClr val="accent4">
              <a:lumMod val="40000"/>
              <a:lumOff val="60000"/>
              <a:alpha val="8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570844" y="736950"/>
            <a:ext cx="6830960" cy="954107"/>
          </a:xfrm>
          <a:prstGeom prst="rect">
            <a:avLst/>
          </a:prstGeom>
          <a:noFill/>
        </p:spPr>
        <p:txBody>
          <a:bodyPr wrap="square" rtlCol="0">
            <a:spAutoFit/>
          </a:bodyPr>
          <a:lstStyle/>
          <a:p>
            <a:pPr algn="ctr"/>
            <a:r>
              <a:rPr lang="en-US" sz="2800" b="1" dirty="0" err="1">
                <a:solidFill>
                  <a:srgbClr val="FF0000"/>
                </a:solidFill>
                <a:effectLst/>
                <a:latin typeface="Arial" panose="020B0604020202020204" pitchFamily="34" charset="0"/>
                <a:cs typeface="Arial" panose="020B0604020202020204" pitchFamily="34" charset="0"/>
              </a:rPr>
              <a:t>Cách</a:t>
            </a:r>
            <a:r>
              <a:rPr lang="en-US" sz="2800" b="1" dirty="0">
                <a:solidFill>
                  <a:srgbClr val="FF0000"/>
                </a:solidFill>
                <a:effectLst/>
                <a:latin typeface="Arial" panose="020B0604020202020204" pitchFamily="34" charset="0"/>
                <a:cs typeface="Arial" panose="020B0604020202020204" pitchFamily="34" charset="0"/>
              </a:rPr>
              <a:t> 2: </a:t>
            </a:r>
            <a:r>
              <a:rPr lang="en-US" sz="2800" b="1" dirty="0">
                <a:solidFill>
                  <a:srgbClr val="FF0000"/>
                </a:solidFill>
                <a:latin typeface="Arial" panose="020B0604020202020204" pitchFamily="34" charset="0"/>
                <a:cs typeface="Arial" panose="020B0604020202020204" pitchFamily="34" charset="0"/>
              </a:rPr>
              <a:t>Ta </a:t>
            </a:r>
            <a:r>
              <a:rPr lang="en-US" sz="2800" b="1" dirty="0" err="1">
                <a:solidFill>
                  <a:srgbClr val="FF0000"/>
                </a:solidFill>
                <a:latin typeface="Arial" panose="020B0604020202020204" pitchFamily="34" charset="0"/>
                <a:cs typeface="Arial" panose="020B0604020202020204" pitchFamily="34" charset="0"/>
              </a:rPr>
              <a:t>có</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thể</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làm</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như</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sau</a:t>
            </a:r>
            <a:r>
              <a:rPr lang="en-US" sz="2800" b="1" dirty="0">
                <a:solidFill>
                  <a:srgbClr val="FF0000"/>
                </a:solidFill>
                <a:latin typeface="Arial" panose="020B0604020202020204" pitchFamily="34" charset="0"/>
                <a:cs typeface="Arial" panose="020B0604020202020204" pitchFamily="34" charset="0"/>
              </a:rPr>
              <a:t>: </a:t>
            </a:r>
          </a:p>
          <a:p>
            <a:pPr algn="ctr"/>
            <a:endParaRPr lang="en-US" sz="2800" b="1" dirty="0">
              <a:solidFill>
                <a:srgbClr val="FF0000"/>
              </a:solidFill>
              <a:effectLst/>
              <a:latin typeface="Arial" panose="020B0604020202020204" pitchFamily="34" charset="0"/>
              <a:cs typeface="Arial" panose="020B0604020202020204" pitchFamily="34" charset="0"/>
            </a:endParaRPr>
          </a:p>
        </p:txBody>
      </p:sp>
      <p:sp>
        <p:nvSpPr>
          <p:cNvPr id="5" name="TextBox 4"/>
          <p:cNvSpPr txBox="1"/>
          <p:nvPr/>
        </p:nvSpPr>
        <p:spPr>
          <a:xfrm>
            <a:off x="1129948" y="1383894"/>
            <a:ext cx="10795352" cy="523220"/>
          </a:xfrm>
          <a:prstGeom prst="rect">
            <a:avLst/>
          </a:prstGeom>
          <a:noFill/>
        </p:spPr>
        <p:txBody>
          <a:bodyPr wrap="square" rtlCol="0">
            <a:spAutoFit/>
          </a:bodyPr>
          <a:lstStyle/>
          <a:p>
            <a:r>
              <a:rPr lang="en-US" sz="2800" b="1" dirty="0">
                <a:solidFill>
                  <a:srgbClr val="FF0000"/>
                </a:solidFill>
                <a:effectLst/>
                <a:latin typeface="Arial" panose="020B0604020202020204" pitchFamily="34" charset="0"/>
                <a:cs typeface="Arial" panose="020B0604020202020204" pitchFamily="34" charset="0"/>
              </a:rPr>
              <a:t>1. </a:t>
            </a:r>
            <a:r>
              <a:rPr lang="en-US" sz="2800" b="1" dirty="0" err="1">
                <a:solidFill>
                  <a:srgbClr val="FF0000"/>
                </a:solidFill>
                <a:effectLst/>
                <a:latin typeface="Arial" panose="020B0604020202020204" pitchFamily="34" charset="0"/>
                <a:cs typeface="Arial" panose="020B0604020202020204" pitchFamily="34" charset="0"/>
              </a:rPr>
              <a:t>Quy</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đồng</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mẫu</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số</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hai</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phân</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số</a:t>
            </a:r>
            <a:r>
              <a:rPr lang="en-US" sz="2800" b="1" dirty="0">
                <a:solidFill>
                  <a:srgbClr val="FF0000"/>
                </a:solidFill>
                <a:effectLst/>
                <a:latin typeface="Arial" panose="020B060402020202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6" name="TextBox 5"/>
              <p:cNvSpPr txBox="1"/>
              <p:nvPr/>
            </p:nvSpPr>
            <p:spPr>
              <a:xfrm>
                <a:off x="2758274" y="2031773"/>
                <a:ext cx="1996187" cy="8122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800" b="1" i="1">
                              <a:solidFill>
                                <a:srgbClr val="002060"/>
                              </a:solidFill>
                              <a:latin typeface="Cambria Math" panose="02040503050406030204" pitchFamily="18" charset="0"/>
                            </a:rPr>
                          </m:ctrlPr>
                        </m:fPr>
                        <m:num>
                          <m:r>
                            <m:rPr>
                              <m:nor/>
                            </m:rPr>
                            <a:rPr lang="en-US" sz="2800" b="1" i="0" smtClean="0">
                              <a:solidFill>
                                <a:srgbClr val="002060"/>
                              </a:solidFill>
                              <a:latin typeface="Times New Roman" panose="02020603050405020304" pitchFamily="18" charset="0"/>
                              <a:cs typeface="Times New Roman" panose="02020603050405020304" pitchFamily="18" charset="0"/>
                            </a:rPr>
                            <m:t>2</m:t>
                          </m:r>
                        </m:num>
                        <m:den>
                          <m:r>
                            <m:rPr>
                              <m:nor/>
                            </m:rPr>
                            <a:rPr lang="en-US" sz="2800" b="1" i="0" smtClean="0">
                              <a:solidFill>
                                <a:srgbClr val="002060"/>
                              </a:solidFill>
                              <a:latin typeface="Times New Roman" panose="02020603050405020304" pitchFamily="18" charset="0"/>
                              <a:cs typeface="Times New Roman" panose="02020603050405020304" pitchFamily="18" charset="0"/>
                            </a:rPr>
                            <m:t>3</m:t>
                          </m:r>
                        </m:den>
                      </m:f>
                      <m:r>
                        <m:rPr>
                          <m:nor/>
                        </m:rPr>
                        <a:rPr lang="en-US" sz="2800" b="1">
                          <a:solidFill>
                            <a:srgbClr val="002060"/>
                          </a:solidFill>
                          <a:latin typeface="Times New Roman" panose="02020603050405020304" pitchFamily="18" charset="0"/>
                          <a:cs typeface="Times New Roman" panose="02020603050405020304" pitchFamily="18" charset="0"/>
                        </a:rPr>
                        <m:t>=</m:t>
                      </m:r>
                      <m:f>
                        <m:fPr>
                          <m:ctrlPr>
                            <a:rPr lang="en-US" sz="2800" b="1" i="1">
                              <a:solidFill>
                                <a:srgbClr val="002060"/>
                              </a:solidFill>
                              <a:latin typeface="Cambria Math" panose="02040503050406030204" pitchFamily="18" charset="0"/>
                            </a:rPr>
                          </m:ctrlPr>
                        </m:fPr>
                        <m:num>
                          <m:r>
                            <m:rPr>
                              <m:nor/>
                            </m:rPr>
                            <a:rPr lang="en-US" sz="2800" b="1" i="0" smtClean="0">
                              <a:solidFill>
                                <a:srgbClr val="002060"/>
                              </a:solidFill>
                              <a:latin typeface="Times New Roman" panose="02020603050405020304" pitchFamily="18" charset="0"/>
                              <a:cs typeface="Times New Roman" panose="02020603050405020304" pitchFamily="18" charset="0"/>
                            </a:rPr>
                            <m:t>2</m:t>
                          </m:r>
                          <m:r>
                            <m:rPr>
                              <m:nor/>
                            </m:rPr>
                            <a:rPr lang="en-US" sz="2800" b="1">
                              <a:solidFill>
                                <a:srgbClr val="002060"/>
                              </a:solidFill>
                              <a:latin typeface="Times New Roman" panose="02020603050405020304" pitchFamily="18" charset="0"/>
                              <a:cs typeface="Times New Roman" panose="02020603050405020304" pitchFamily="18" charset="0"/>
                            </a:rPr>
                            <m:t> </m:t>
                          </m:r>
                          <m:r>
                            <m:rPr>
                              <m:nor/>
                            </m:rPr>
                            <a:rPr lang="en-US" sz="2800" b="1" i="0" smtClean="0">
                              <a:solidFill>
                                <a:srgbClr val="002060"/>
                              </a:solidFill>
                              <a:latin typeface="Times New Roman" panose="02020603050405020304" pitchFamily="18" charset="0"/>
                              <a:cs typeface="Times New Roman" panose="02020603050405020304" pitchFamily="18" charset="0"/>
                            </a:rPr>
                            <m:t>x</m:t>
                          </m:r>
                          <m:r>
                            <m:rPr>
                              <m:nor/>
                            </m:rPr>
                            <a:rPr lang="en-US" sz="2800" b="1" i="0" smtClean="0">
                              <a:solidFill>
                                <a:srgbClr val="002060"/>
                              </a:solidFill>
                              <a:latin typeface="Times New Roman" panose="02020603050405020304" pitchFamily="18" charset="0"/>
                              <a:cs typeface="Times New Roman" panose="02020603050405020304" pitchFamily="18" charset="0"/>
                            </a:rPr>
                            <m:t> 4</m:t>
                          </m:r>
                        </m:num>
                        <m:den>
                          <m:r>
                            <m:rPr>
                              <m:nor/>
                            </m:rPr>
                            <a:rPr lang="en-US" sz="2800" b="1">
                              <a:solidFill>
                                <a:srgbClr val="002060"/>
                              </a:solidFill>
                              <a:latin typeface="Times New Roman" panose="02020603050405020304" pitchFamily="18" charset="0"/>
                              <a:cs typeface="Times New Roman" panose="02020603050405020304" pitchFamily="18" charset="0"/>
                            </a:rPr>
                            <m:t>3</m:t>
                          </m:r>
                          <m:r>
                            <a:rPr lang="en-US" sz="2800" b="1" i="1" smtClean="0">
                              <a:solidFill>
                                <a:srgbClr val="002060"/>
                              </a:solidFill>
                              <a:latin typeface="Cambria Math" panose="02040503050406030204" pitchFamily="18" charset="0"/>
                              <a:cs typeface="Times New Roman" panose="02020603050405020304" pitchFamily="18" charset="0"/>
                            </a:rPr>
                            <m:t> </m:t>
                          </m:r>
                          <m:r>
                            <m:rPr>
                              <m:nor/>
                            </m:rPr>
                            <a:rPr lang="en-US" sz="2800" b="1">
                              <a:solidFill>
                                <a:srgbClr val="002060"/>
                              </a:solidFill>
                              <a:latin typeface="Times New Roman" panose="02020603050405020304" pitchFamily="18" charset="0"/>
                              <a:cs typeface="Times New Roman" panose="02020603050405020304" pitchFamily="18" charset="0"/>
                            </a:rPr>
                            <m:t>x</m:t>
                          </m:r>
                          <m:r>
                            <m:rPr>
                              <m:nor/>
                            </m:rPr>
                            <a:rPr lang="en-US" sz="2800" b="1">
                              <a:solidFill>
                                <a:srgbClr val="002060"/>
                              </a:solidFill>
                              <a:latin typeface="Times New Roman" panose="02020603050405020304" pitchFamily="18" charset="0"/>
                              <a:cs typeface="Times New Roman" panose="02020603050405020304" pitchFamily="18" charset="0"/>
                            </a:rPr>
                            <m:t> 4</m:t>
                          </m:r>
                        </m:den>
                      </m:f>
                      <m:r>
                        <m:rPr>
                          <m:nor/>
                        </m:rPr>
                        <a:rPr lang="en-US" sz="2800" b="1">
                          <a:solidFill>
                            <a:srgbClr val="002060"/>
                          </a:solidFill>
                          <a:latin typeface="Times New Roman" panose="02020603050405020304" pitchFamily="18" charset="0"/>
                          <a:cs typeface="Times New Roman" panose="02020603050405020304" pitchFamily="18" charset="0"/>
                        </a:rPr>
                        <m:t>=</m:t>
                      </m:r>
                      <m:f>
                        <m:fPr>
                          <m:ctrlPr>
                            <a:rPr lang="en-US" sz="2800" b="1" i="1">
                              <a:solidFill>
                                <a:srgbClr val="002060"/>
                              </a:solidFill>
                              <a:latin typeface="Cambria Math" panose="02040503050406030204" pitchFamily="18" charset="0"/>
                            </a:rPr>
                          </m:ctrlPr>
                        </m:fPr>
                        <m:num>
                          <m:r>
                            <m:rPr>
                              <m:nor/>
                            </m:rPr>
                            <a:rPr lang="en-US" sz="2800" b="1" i="0" smtClean="0">
                              <a:solidFill>
                                <a:srgbClr val="002060"/>
                              </a:solidFill>
                              <a:latin typeface="Times New Roman" panose="02020603050405020304" pitchFamily="18" charset="0"/>
                              <a:cs typeface="Times New Roman" panose="02020603050405020304" pitchFamily="18" charset="0"/>
                            </a:rPr>
                            <m:t>8</m:t>
                          </m:r>
                        </m:num>
                        <m:den>
                          <m:r>
                            <m:rPr>
                              <m:nor/>
                            </m:rPr>
                            <a:rPr lang="en-US" sz="2800" b="1" i="0" smtClean="0">
                              <a:solidFill>
                                <a:srgbClr val="002060"/>
                              </a:solidFill>
                              <a:latin typeface="Times New Roman" panose="02020603050405020304" pitchFamily="18" charset="0"/>
                              <a:cs typeface="Times New Roman" panose="02020603050405020304" pitchFamily="18" charset="0"/>
                            </a:rPr>
                            <m:t>12</m:t>
                          </m:r>
                        </m:den>
                      </m:f>
                    </m:oMath>
                  </m:oMathPara>
                </a14:m>
                <a:endParaRPr lang="en-US" sz="28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758274" y="2031773"/>
                <a:ext cx="1996187" cy="812274"/>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6301574" y="2031773"/>
                <a:ext cx="1996187" cy="8122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800" b="1" i="1">
                              <a:solidFill>
                                <a:srgbClr val="002060"/>
                              </a:solidFill>
                              <a:latin typeface="Cambria Math" panose="02040503050406030204" pitchFamily="18" charset="0"/>
                            </a:rPr>
                          </m:ctrlPr>
                        </m:fPr>
                        <m:num>
                          <m:r>
                            <m:rPr>
                              <m:nor/>
                            </m:rPr>
                            <a:rPr lang="en-US" sz="2800" b="1" i="0" smtClean="0">
                              <a:solidFill>
                                <a:srgbClr val="002060"/>
                              </a:solidFill>
                              <a:latin typeface="Times New Roman" panose="02020603050405020304" pitchFamily="18" charset="0"/>
                              <a:cs typeface="Times New Roman" panose="02020603050405020304" pitchFamily="18" charset="0"/>
                            </a:rPr>
                            <m:t>3</m:t>
                          </m:r>
                        </m:num>
                        <m:den>
                          <m:r>
                            <m:rPr>
                              <m:nor/>
                            </m:rPr>
                            <a:rPr lang="en-US" sz="2800" b="1" i="0" smtClean="0">
                              <a:solidFill>
                                <a:srgbClr val="002060"/>
                              </a:solidFill>
                              <a:latin typeface="Times New Roman" panose="02020603050405020304" pitchFamily="18" charset="0"/>
                              <a:cs typeface="Times New Roman" panose="02020603050405020304" pitchFamily="18" charset="0"/>
                            </a:rPr>
                            <m:t>4</m:t>
                          </m:r>
                        </m:den>
                      </m:f>
                      <m:r>
                        <m:rPr>
                          <m:nor/>
                        </m:rPr>
                        <a:rPr lang="en-US" sz="2800" b="1">
                          <a:solidFill>
                            <a:srgbClr val="002060"/>
                          </a:solidFill>
                          <a:latin typeface="Times New Roman" panose="02020603050405020304" pitchFamily="18" charset="0"/>
                          <a:cs typeface="Times New Roman" panose="02020603050405020304" pitchFamily="18" charset="0"/>
                        </a:rPr>
                        <m:t>=</m:t>
                      </m:r>
                      <m:f>
                        <m:fPr>
                          <m:ctrlPr>
                            <a:rPr lang="en-US" sz="2800" b="1" i="1">
                              <a:solidFill>
                                <a:srgbClr val="002060"/>
                              </a:solidFill>
                              <a:latin typeface="Cambria Math" panose="02040503050406030204" pitchFamily="18" charset="0"/>
                            </a:rPr>
                          </m:ctrlPr>
                        </m:fPr>
                        <m:num>
                          <m:r>
                            <m:rPr>
                              <m:nor/>
                            </m:rPr>
                            <a:rPr lang="en-US" sz="2800" b="1" i="0" smtClean="0">
                              <a:solidFill>
                                <a:srgbClr val="002060"/>
                              </a:solidFill>
                              <a:latin typeface="Times New Roman" panose="02020603050405020304" pitchFamily="18" charset="0"/>
                              <a:cs typeface="Times New Roman" panose="02020603050405020304" pitchFamily="18" charset="0"/>
                            </a:rPr>
                            <m:t>3</m:t>
                          </m:r>
                          <m:r>
                            <m:rPr>
                              <m:nor/>
                            </m:rPr>
                            <a:rPr lang="en-US" sz="2800" b="1">
                              <a:solidFill>
                                <a:srgbClr val="002060"/>
                              </a:solidFill>
                              <a:latin typeface="Times New Roman" panose="02020603050405020304" pitchFamily="18" charset="0"/>
                              <a:cs typeface="Times New Roman" panose="02020603050405020304" pitchFamily="18" charset="0"/>
                            </a:rPr>
                            <m:t> </m:t>
                          </m:r>
                          <m:r>
                            <m:rPr>
                              <m:nor/>
                            </m:rPr>
                            <a:rPr lang="en-US" sz="2800" b="1" i="0" smtClean="0">
                              <a:solidFill>
                                <a:srgbClr val="002060"/>
                              </a:solidFill>
                              <a:latin typeface="Times New Roman" panose="02020603050405020304" pitchFamily="18" charset="0"/>
                              <a:cs typeface="Times New Roman" panose="02020603050405020304" pitchFamily="18" charset="0"/>
                            </a:rPr>
                            <m:t>x</m:t>
                          </m:r>
                          <m:r>
                            <m:rPr>
                              <m:nor/>
                            </m:rPr>
                            <a:rPr lang="en-US" sz="2800" b="1" i="0" smtClean="0">
                              <a:solidFill>
                                <a:srgbClr val="002060"/>
                              </a:solidFill>
                              <a:latin typeface="Times New Roman" panose="02020603050405020304" pitchFamily="18" charset="0"/>
                              <a:cs typeface="Times New Roman" panose="02020603050405020304" pitchFamily="18" charset="0"/>
                            </a:rPr>
                            <m:t> 3</m:t>
                          </m:r>
                        </m:num>
                        <m:den>
                          <m:r>
                            <m:rPr>
                              <m:nor/>
                            </m:rPr>
                            <a:rPr lang="en-US" sz="2800" b="1" i="0" smtClean="0">
                              <a:solidFill>
                                <a:srgbClr val="002060"/>
                              </a:solidFill>
                              <a:latin typeface="Times New Roman" panose="02020603050405020304" pitchFamily="18" charset="0"/>
                              <a:cs typeface="Times New Roman" panose="02020603050405020304" pitchFamily="18" charset="0"/>
                            </a:rPr>
                            <m:t>4 </m:t>
                          </m:r>
                          <m:r>
                            <m:rPr>
                              <m:nor/>
                            </m:rPr>
                            <a:rPr lang="en-US" sz="2800" b="1">
                              <a:solidFill>
                                <a:srgbClr val="002060"/>
                              </a:solidFill>
                              <a:latin typeface="Times New Roman" panose="02020603050405020304" pitchFamily="18" charset="0"/>
                              <a:cs typeface="Times New Roman" panose="02020603050405020304" pitchFamily="18" charset="0"/>
                            </a:rPr>
                            <m:t>x</m:t>
                          </m:r>
                          <m:r>
                            <m:rPr>
                              <m:nor/>
                            </m:rPr>
                            <a:rPr lang="en-US" sz="2800" b="1">
                              <a:solidFill>
                                <a:srgbClr val="002060"/>
                              </a:solidFill>
                              <a:latin typeface="Times New Roman" panose="02020603050405020304" pitchFamily="18" charset="0"/>
                              <a:cs typeface="Times New Roman" panose="02020603050405020304" pitchFamily="18" charset="0"/>
                            </a:rPr>
                            <m:t> 3</m:t>
                          </m:r>
                        </m:den>
                      </m:f>
                      <m:r>
                        <m:rPr>
                          <m:nor/>
                        </m:rPr>
                        <a:rPr lang="en-US" sz="2800" b="1">
                          <a:solidFill>
                            <a:srgbClr val="002060"/>
                          </a:solidFill>
                          <a:latin typeface="Times New Roman" panose="02020603050405020304" pitchFamily="18" charset="0"/>
                          <a:cs typeface="Times New Roman" panose="02020603050405020304" pitchFamily="18" charset="0"/>
                        </a:rPr>
                        <m:t>=</m:t>
                      </m:r>
                      <m:f>
                        <m:fPr>
                          <m:ctrlPr>
                            <a:rPr lang="en-US" sz="2800" b="1" i="1">
                              <a:solidFill>
                                <a:srgbClr val="002060"/>
                              </a:solidFill>
                              <a:latin typeface="Cambria Math" panose="02040503050406030204" pitchFamily="18" charset="0"/>
                            </a:rPr>
                          </m:ctrlPr>
                        </m:fPr>
                        <m:num>
                          <m:r>
                            <m:rPr>
                              <m:nor/>
                            </m:rPr>
                            <a:rPr lang="en-US" sz="2800" b="1" i="0" smtClean="0">
                              <a:solidFill>
                                <a:srgbClr val="002060"/>
                              </a:solidFill>
                              <a:latin typeface="Times New Roman" panose="02020603050405020304" pitchFamily="18" charset="0"/>
                              <a:cs typeface="Times New Roman" panose="02020603050405020304" pitchFamily="18" charset="0"/>
                            </a:rPr>
                            <m:t>9</m:t>
                          </m:r>
                        </m:num>
                        <m:den>
                          <m:r>
                            <m:rPr>
                              <m:nor/>
                            </m:rPr>
                            <a:rPr lang="en-US" sz="2800" b="1" i="0" smtClean="0">
                              <a:solidFill>
                                <a:srgbClr val="002060"/>
                              </a:solidFill>
                              <a:latin typeface="Times New Roman" panose="02020603050405020304" pitchFamily="18" charset="0"/>
                              <a:cs typeface="Times New Roman" panose="02020603050405020304" pitchFamily="18" charset="0"/>
                            </a:rPr>
                            <m:t>12</m:t>
                          </m:r>
                        </m:den>
                      </m:f>
                    </m:oMath>
                  </m:oMathPara>
                </a14:m>
                <a:endParaRPr lang="en-US" sz="28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6301574" y="2031773"/>
                <a:ext cx="1996187" cy="812274"/>
              </a:xfrm>
              <a:prstGeom prst="rect">
                <a:avLst/>
              </a:prstGeom>
              <a:blipFill>
                <a:blip r:embed="rId3"/>
                <a:stretch>
                  <a:fillRect/>
                </a:stretch>
              </a:blipFill>
            </p:spPr>
            <p:txBody>
              <a:bodyPr/>
              <a:lstStyle/>
              <a:p>
                <a:r>
                  <a:rPr lang="en-US">
                    <a:noFill/>
                  </a:rPr>
                  <a:t> </a:t>
                </a:r>
              </a:p>
            </p:txBody>
          </p:sp>
        </mc:Fallback>
      </mc:AlternateContent>
      <p:sp>
        <p:nvSpPr>
          <p:cNvPr id="8" name="Rectangle 7"/>
          <p:cNvSpPr/>
          <p:nvPr/>
        </p:nvSpPr>
        <p:spPr>
          <a:xfrm>
            <a:off x="3294496" y="2048411"/>
            <a:ext cx="1942419" cy="8760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810355" y="2043113"/>
            <a:ext cx="2300988" cy="787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129948" y="3199994"/>
            <a:ext cx="10795352" cy="523220"/>
          </a:xfrm>
          <a:prstGeom prst="rect">
            <a:avLst/>
          </a:prstGeom>
          <a:noFill/>
        </p:spPr>
        <p:txBody>
          <a:bodyPr wrap="square" rtlCol="0">
            <a:spAutoFit/>
          </a:bodyPr>
          <a:lstStyle/>
          <a:p>
            <a:r>
              <a:rPr lang="en-US" sz="2800" b="1" dirty="0">
                <a:solidFill>
                  <a:srgbClr val="FF0000"/>
                </a:solidFill>
                <a:effectLst/>
                <a:latin typeface="Arial" panose="020B0604020202020204" pitchFamily="34" charset="0"/>
                <a:cs typeface="Arial" panose="020B0604020202020204" pitchFamily="34" charset="0"/>
              </a:rPr>
              <a:t>2. So </a:t>
            </a:r>
            <a:r>
              <a:rPr lang="en-US" sz="2800" b="1" dirty="0" err="1">
                <a:solidFill>
                  <a:srgbClr val="FF0000"/>
                </a:solidFill>
                <a:effectLst/>
                <a:latin typeface="Arial" panose="020B0604020202020204" pitchFamily="34" charset="0"/>
                <a:cs typeface="Arial" panose="020B0604020202020204" pitchFamily="34" charset="0"/>
              </a:rPr>
              <a:t>sánh</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hai</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phân</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số</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cùng</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mẫu</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số</a:t>
            </a:r>
            <a:r>
              <a:rPr lang="en-US" sz="2800" b="1" dirty="0">
                <a:solidFill>
                  <a:srgbClr val="FF0000"/>
                </a:solidFill>
                <a:effectLst/>
                <a:latin typeface="Arial" panose="020B060402020202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11" name="TextBox 10"/>
              <p:cNvSpPr txBox="1"/>
              <p:nvPr/>
            </p:nvSpPr>
            <p:spPr>
              <a:xfrm>
                <a:off x="4305620" y="2042370"/>
                <a:ext cx="577081" cy="10366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8</m:t>
                          </m:r>
                        </m:num>
                        <m:den>
                          <m:r>
                            <m:rPr>
                              <m:nor/>
                            </m:rPr>
                            <a:rPr lang="en-US" sz="3600" b="1" i="0" smtClean="0">
                              <a:solidFill>
                                <a:srgbClr val="002060"/>
                              </a:solidFill>
                              <a:latin typeface="Times New Roman" panose="02020603050405020304" pitchFamily="18" charset="0"/>
                              <a:cs typeface="Times New Roman" panose="02020603050405020304" pitchFamily="18" charset="0"/>
                            </a:rPr>
                            <m:t>12</m:t>
                          </m:r>
                        </m:den>
                      </m:f>
                    </m:oMath>
                  </m:oMathPara>
                </a14:m>
                <a:endParaRPr lang="en-US" sz="36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305620" y="2042370"/>
                <a:ext cx="577081" cy="103669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7848920" y="2073782"/>
                <a:ext cx="577081" cy="103784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9</m:t>
                          </m:r>
                        </m:num>
                        <m:den>
                          <m:r>
                            <m:rPr>
                              <m:nor/>
                            </m:rPr>
                            <a:rPr lang="en-US" sz="3600" b="1" i="0" smtClean="0">
                              <a:solidFill>
                                <a:srgbClr val="002060"/>
                              </a:solidFill>
                              <a:latin typeface="Times New Roman" panose="02020603050405020304" pitchFamily="18" charset="0"/>
                              <a:cs typeface="Times New Roman" panose="02020603050405020304" pitchFamily="18" charset="0"/>
                            </a:rPr>
                            <m:t>12</m:t>
                          </m:r>
                        </m:den>
                      </m:f>
                    </m:oMath>
                  </m:oMathPara>
                </a14:m>
                <a:endParaRPr lang="en-US" sz="36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7848920" y="2073782"/>
                <a:ext cx="577081" cy="1037848"/>
              </a:xfrm>
              <a:prstGeom prst="rect">
                <a:avLst/>
              </a:prstGeom>
              <a:blipFill>
                <a:blip r:embed="rId5"/>
                <a:stretch>
                  <a:fillRect/>
                </a:stretch>
              </a:blipFill>
            </p:spPr>
            <p:txBody>
              <a:bodyPr/>
              <a:lstStyle/>
              <a:p>
                <a:r>
                  <a:rPr lang="en-US">
                    <a:noFill/>
                  </a:rPr>
                  <a:t> </a:t>
                </a:r>
              </a:p>
            </p:txBody>
          </p:sp>
        </mc:Fallback>
      </mc:AlternateContent>
      <p:sp>
        <p:nvSpPr>
          <p:cNvPr id="13" name="Rectangle 12"/>
          <p:cNvSpPr/>
          <p:nvPr/>
        </p:nvSpPr>
        <p:spPr>
          <a:xfrm>
            <a:off x="3141536" y="4074527"/>
            <a:ext cx="582303" cy="495418"/>
          </a:xfrm>
          <a:prstGeom prst="rect">
            <a:avLst/>
          </a:prstGeom>
          <a:noFill/>
          <a:ln w="60325"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4" descr="Mũi Tên Hồng PNG &amp;amp; Mũi Tên Hồng Transparent Clipart Miễn phí Tải về - Adobe  Hoạ Mũi Tên - Hồng mũi tên khung trang trí."/>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90000"/>
                    </a14:imgEffect>
                  </a14:imgLayer>
                </a14:imgProps>
              </a:ext>
              <a:ext uri="{28A0092B-C50C-407E-A947-70E740481C1C}">
                <a14:useLocalDpi xmlns:a14="http://schemas.microsoft.com/office/drawing/2010/main" val="0"/>
              </a:ext>
            </a:extLst>
          </a:blip>
          <a:srcRect/>
          <a:stretch>
            <a:fillRect/>
          </a:stretch>
        </p:blipFill>
        <p:spPr bwMode="auto">
          <a:xfrm flipH="1">
            <a:off x="3035980" y="4145436"/>
            <a:ext cx="704830" cy="42450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344292" y="5566665"/>
            <a:ext cx="2453104" cy="523220"/>
          </a:xfrm>
          <a:prstGeom prst="rect">
            <a:avLst/>
          </a:prstGeom>
          <a:noFill/>
        </p:spPr>
        <p:txBody>
          <a:bodyPr wrap="square" rtlCol="0">
            <a:spAutoFit/>
          </a:bodyPr>
          <a:lstStyle/>
          <a:p>
            <a:r>
              <a:rPr lang="en-US" sz="2800" b="1" dirty="0">
                <a:solidFill>
                  <a:srgbClr val="FF0000"/>
                </a:solidFill>
                <a:effectLst/>
                <a:latin typeface="Arial" panose="020B0604020202020204" pitchFamily="34" charset="0"/>
                <a:cs typeface="Arial" panose="020B0604020202020204" pitchFamily="34" charset="0"/>
              </a:rPr>
              <a:t>3. </a:t>
            </a:r>
            <a:r>
              <a:rPr lang="en-US" sz="2800" b="1" dirty="0" err="1">
                <a:solidFill>
                  <a:srgbClr val="FF0000"/>
                </a:solidFill>
                <a:effectLst/>
                <a:latin typeface="Arial" panose="020B0604020202020204" pitchFamily="34" charset="0"/>
                <a:cs typeface="Arial" panose="020B0604020202020204" pitchFamily="34" charset="0"/>
              </a:rPr>
              <a:t>Kết</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luận</a:t>
            </a:r>
            <a:endParaRPr lang="en-US" sz="2800" b="1" dirty="0">
              <a:solidFill>
                <a:srgbClr val="FF0000"/>
              </a:solidFill>
              <a:effectLst/>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6" name="TextBox 15"/>
              <p:cNvSpPr txBox="1"/>
              <p:nvPr/>
            </p:nvSpPr>
            <p:spPr>
              <a:xfrm>
                <a:off x="4107859" y="5206319"/>
                <a:ext cx="423193" cy="127644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002060"/>
                              </a:solidFill>
                              <a:latin typeface="Cambria Math" panose="02040503050406030204" pitchFamily="18" charset="0"/>
                            </a:rPr>
                          </m:ctrlPr>
                        </m:fPr>
                        <m:num>
                          <m:r>
                            <m:rPr>
                              <m:nor/>
                            </m:rPr>
                            <a:rPr lang="en-US" sz="4400" b="1" i="0" smtClean="0">
                              <a:solidFill>
                                <a:srgbClr val="002060"/>
                              </a:solidFill>
                              <a:latin typeface="Times New Roman" panose="02020603050405020304" pitchFamily="18" charset="0"/>
                              <a:cs typeface="Times New Roman" panose="02020603050405020304" pitchFamily="18" charset="0"/>
                            </a:rPr>
                            <m:t>2</m:t>
                          </m:r>
                        </m:num>
                        <m:den>
                          <m:r>
                            <m:rPr>
                              <m:nor/>
                            </m:rPr>
                            <a:rPr lang="en-US" sz="4400" b="1" i="0" smtClean="0">
                              <a:solidFill>
                                <a:srgbClr val="002060"/>
                              </a:solidFill>
                              <a:latin typeface="Times New Roman" panose="02020603050405020304" pitchFamily="18" charset="0"/>
                              <a:cs typeface="Times New Roman" panose="02020603050405020304" pitchFamily="18" charset="0"/>
                            </a:rPr>
                            <m:t>3</m:t>
                          </m:r>
                        </m:den>
                      </m:f>
                    </m:oMath>
                  </m:oMathPara>
                </a14:m>
                <a:endParaRPr lang="en-US" sz="44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4107859" y="5206319"/>
                <a:ext cx="423193" cy="127644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6089977" y="5210295"/>
                <a:ext cx="423193" cy="12684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002060"/>
                              </a:solidFill>
                              <a:latin typeface="Cambria Math" panose="02040503050406030204" pitchFamily="18" charset="0"/>
                            </a:rPr>
                          </m:ctrlPr>
                        </m:fPr>
                        <m:num>
                          <m:r>
                            <m:rPr>
                              <m:nor/>
                            </m:rPr>
                            <a:rPr lang="en-US" sz="4400" b="1" i="0" smtClean="0">
                              <a:solidFill>
                                <a:srgbClr val="002060"/>
                              </a:solidFill>
                              <a:latin typeface="Times New Roman" panose="02020603050405020304" pitchFamily="18" charset="0"/>
                              <a:cs typeface="Times New Roman" panose="02020603050405020304" pitchFamily="18" charset="0"/>
                            </a:rPr>
                            <m:t>3</m:t>
                          </m:r>
                        </m:num>
                        <m:den>
                          <m:r>
                            <m:rPr>
                              <m:nor/>
                            </m:rPr>
                            <a:rPr lang="en-US" sz="4400" b="1" i="0" smtClean="0">
                              <a:solidFill>
                                <a:srgbClr val="002060"/>
                              </a:solidFill>
                              <a:latin typeface="Times New Roman" panose="02020603050405020304" pitchFamily="18" charset="0"/>
                              <a:cs typeface="Times New Roman" panose="02020603050405020304" pitchFamily="18" charset="0"/>
                            </a:rPr>
                            <m:t>4</m:t>
                          </m:r>
                        </m:den>
                      </m:f>
                    </m:oMath>
                  </m:oMathPara>
                </a14:m>
                <a:endParaRPr lang="en-US" sz="44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6089977" y="5210295"/>
                <a:ext cx="423193" cy="1268489"/>
              </a:xfrm>
              <a:prstGeom prst="rect">
                <a:avLst/>
              </a:prstGeom>
              <a:blipFill>
                <a:blip r:embed="rId9"/>
                <a:stretch>
                  <a:fillRect/>
                </a:stretch>
              </a:blipFill>
            </p:spPr>
            <p:txBody>
              <a:bodyPr/>
              <a:lstStyle/>
              <a:p>
                <a:r>
                  <a:rPr lang="en-US">
                    <a:noFill/>
                  </a:rPr>
                  <a:t> </a:t>
                </a:r>
              </a:p>
            </p:txBody>
          </p:sp>
        </mc:Fallback>
      </mc:AlternateContent>
      <p:sp>
        <p:nvSpPr>
          <p:cNvPr id="18" name="Rectangle 17"/>
          <p:cNvSpPr/>
          <p:nvPr/>
        </p:nvSpPr>
        <p:spPr>
          <a:xfrm>
            <a:off x="5055698" y="5575300"/>
            <a:ext cx="599274" cy="514585"/>
          </a:xfrm>
          <a:prstGeom prst="rect">
            <a:avLst/>
          </a:prstGeom>
          <a:noFill/>
          <a:ln w="60325"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4" descr="Mũi Tên Hồng PNG &amp;amp; Mũi Tên Hồng Transparent Clipart Miễn phí Tải về - Adobe  Hoạ Mũi Tên - Hồng mũi tên khung trang trí."/>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0" b="100000" l="0" r="90000"/>
                    </a14:imgEffect>
                  </a14:imgLayer>
                </a14:imgProps>
              </a:ext>
              <a:ext uri="{28A0092B-C50C-407E-A947-70E740481C1C}">
                <a14:useLocalDpi xmlns:a14="http://schemas.microsoft.com/office/drawing/2010/main" val="0"/>
              </a:ext>
            </a:extLst>
          </a:blip>
          <a:srcRect/>
          <a:stretch>
            <a:fillRect/>
          </a:stretch>
        </p:blipFill>
        <p:spPr bwMode="auto">
          <a:xfrm flipH="1">
            <a:off x="4992198" y="5613400"/>
            <a:ext cx="725372" cy="436881"/>
          </a:xfrm>
          <a:prstGeom prst="rect">
            <a:avLst/>
          </a:prstGeom>
          <a:noFill/>
          <a:extLst>
            <a:ext uri="{909E8E84-426E-40DD-AFC4-6F175D3DCCD1}">
              <a14:hiddenFill xmlns:a14="http://schemas.microsoft.com/office/drawing/2010/main">
                <a:solidFill>
                  <a:srgbClr val="FFFFFF"/>
                </a:solidFill>
              </a14:hiddenFill>
            </a:ext>
          </a:extLst>
        </p:spPr>
      </p:pic>
      <p:pic>
        <p:nvPicPr>
          <p:cNvPr id="20" name="图片 12"/>
          <p:cNvPicPr>
            <a:picLocks noChangeAspect="1"/>
          </p:cNvPicPr>
          <p:nvPr/>
        </p:nvPicPr>
        <p:blipFill>
          <a:blip r:embed="rId12"/>
          <a:stretch>
            <a:fillRect/>
          </a:stretch>
        </p:blipFill>
        <p:spPr>
          <a:xfrm>
            <a:off x="-1057" y="6312360"/>
            <a:ext cx="12193057" cy="1091279"/>
          </a:xfrm>
          <a:prstGeom prst="rect">
            <a:avLst/>
          </a:prstGeom>
        </p:spPr>
      </p:pic>
      <p:sp>
        <p:nvSpPr>
          <p:cNvPr id="24" name="TextBox 23"/>
          <p:cNvSpPr txBox="1"/>
          <p:nvPr/>
        </p:nvSpPr>
        <p:spPr>
          <a:xfrm>
            <a:off x="4992198" y="4066660"/>
            <a:ext cx="6496956" cy="584775"/>
          </a:xfrm>
          <a:prstGeom prst="rect">
            <a:avLst/>
          </a:prstGeom>
          <a:noFill/>
        </p:spPr>
        <p:txBody>
          <a:bodyPr wrap="square" rtlCol="0">
            <a:spAutoFit/>
          </a:bodyPr>
          <a:lstStyle/>
          <a:p>
            <a:r>
              <a:rPr lang="en-US" sz="3200" b="1" dirty="0">
                <a:solidFill>
                  <a:srgbClr val="FF0000"/>
                </a:solidFill>
                <a:effectLst/>
                <a:latin typeface="Arial" panose="020B0604020202020204" pitchFamily="34" charset="0"/>
                <a:cs typeface="Arial" panose="020B0604020202020204" pitchFamily="34" charset="0"/>
              </a:rPr>
              <a:t>(</a:t>
            </a:r>
            <a:r>
              <a:rPr lang="en-US" sz="3200" b="1" dirty="0" err="1">
                <a:solidFill>
                  <a:srgbClr val="FF0000"/>
                </a:solidFill>
                <a:effectLst/>
                <a:latin typeface="Arial" panose="020B0604020202020204" pitchFamily="34" charset="0"/>
                <a:cs typeface="Arial" panose="020B0604020202020204" pitchFamily="34" charset="0"/>
              </a:rPr>
              <a:t>Vì</a:t>
            </a:r>
            <a:r>
              <a:rPr lang="en-US" sz="3200" b="1" dirty="0">
                <a:solidFill>
                  <a:srgbClr val="FF0000"/>
                </a:solidFill>
                <a:effectLst/>
                <a:latin typeface="Arial" panose="020B0604020202020204" pitchFamily="34" charset="0"/>
                <a:cs typeface="Arial" panose="020B0604020202020204" pitchFamily="34" charset="0"/>
              </a:rPr>
              <a:t> 8 &lt; 9)</a:t>
            </a:r>
          </a:p>
        </p:txBody>
      </p:sp>
    </p:spTree>
    <p:extLst>
      <p:ext uri="{BB962C8B-B14F-4D97-AF65-F5344CB8AC3E}">
        <p14:creationId xmlns:p14="http://schemas.microsoft.com/office/powerpoint/2010/main" val="2548182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0" nodeType="clickEffect">
                                  <p:stCondLst>
                                    <p:cond delay="0"/>
                                  </p:stCondLst>
                                  <p:childTnLst>
                                    <p:animEffect transition="out" filter="fade">
                                      <p:cBhvr>
                                        <p:cTn id="29" dur="500"/>
                                        <p:tgtEl>
                                          <p:spTgt spid="9"/>
                                        </p:tgtEl>
                                      </p:cBhvr>
                                    </p:animEffect>
                                    <p:set>
                                      <p:cBhvr>
                                        <p:cTn id="30" dur="1" fill="hold">
                                          <p:stCondLst>
                                            <p:cond delay="499"/>
                                          </p:stCondLst>
                                        </p:cTn>
                                        <p:tgtEl>
                                          <p:spTgt spid="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randombar(horizontal)">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barn(inVertical)">
                                      <p:cBhvr>
                                        <p:cTn id="40" dur="500"/>
                                        <p:tgtEl>
                                          <p:spTgt spid="11"/>
                                        </p:tgtEl>
                                      </p:cBhvr>
                                    </p:animEffect>
                                  </p:childTnLst>
                                </p:cTn>
                              </p:par>
                              <p:par>
                                <p:cTn id="41" presetID="42" presetClass="path" presetSubtype="0" accel="50000" decel="50000" fill="hold" grpId="1" nodeType="withEffect">
                                  <p:stCondLst>
                                    <p:cond delay="0"/>
                                  </p:stCondLst>
                                  <p:childTnLst>
                                    <p:animMotion origin="layout" path="M -0.00312 -0.01296 L -0.16106 0.2713 " pathEditMode="relative" rAng="0" ptsTypes="AA">
                                      <p:cBhvr>
                                        <p:cTn id="42" dur="2000" fill="hold"/>
                                        <p:tgtEl>
                                          <p:spTgt spid="11"/>
                                        </p:tgtEl>
                                        <p:attrNameLst>
                                          <p:attrName>ppt_x</p:attrName>
                                          <p:attrName>ppt_y</p:attrName>
                                        </p:attrNameLst>
                                      </p:cBhvr>
                                      <p:rCtr x="-7904" y="14213"/>
                                    </p:animMotion>
                                  </p:childTnLst>
                                </p:cTn>
                              </p:par>
                              <p:par>
                                <p:cTn id="43" presetID="16" presetClass="entr" presetSubtype="21"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barn(inVertical)">
                                      <p:cBhvr>
                                        <p:cTn id="45" dur="500"/>
                                        <p:tgtEl>
                                          <p:spTgt spid="12"/>
                                        </p:tgtEl>
                                      </p:cBhvr>
                                    </p:animEffect>
                                  </p:childTnLst>
                                </p:cTn>
                              </p:par>
                              <p:par>
                                <p:cTn id="46" presetID="42" presetClass="path" presetSubtype="0" accel="50000" decel="50000" fill="hold" grpId="1" nodeType="withEffect">
                                  <p:stCondLst>
                                    <p:cond delay="0"/>
                                  </p:stCondLst>
                                  <p:childTnLst>
                                    <p:animMotion origin="layout" path="M 0.0125 -0.00926 L -0.32044 0.26296 " pathEditMode="relative" rAng="0" ptsTypes="AA">
                                      <p:cBhvr>
                                        <p:cTn id="47" dur="2000" fill="hold"/>
                                        <p:tgtEl>
                                          <p:spTgt spid="12"/>
                                        </p:tgtEl>
                                        <p:attrNameLst>
                                          <p:attrName>ppt_x</p:attrName>
                                          <p:attrName>ppt_y</p:attrName>
                                        </p:attrNameLst>
                                      </p:cBhvr>
                                      <p:rCtr x="-16654" y="13611"/>
                                    </p:animMotion>
                                  </p:childTnLst>
                                </p:cTn>
                              </p:par>
                              <p:par>
                                <p:cTn id="48" presetID="14" presetClass="entr" presetSubtype="10"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randombar(horizontal)">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randombar(horizontal)">
                                      <p:cBhvr>
                                        <p:cTn id="55" dur="500"/>
                                        <p:tgtEl>
                                          <p:spTgt spid="24"/>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randombar(horizontal)">
                                      <p:cBhvr>
                                        <p:cTn id="60" dur="500"/>
                                        <p:tgtEl>
                                          <p:spTgt spid="14"/>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grpId="0" nodeType="click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randombar(horizontal)">
                                      <p:cBhvr>
                                        <p:cTn id="65" dur="500"/>
                                        <p:tgtEl>
                                          <p:spTgt spid="15"/>
                                        </p:tgtEl>
                                      </p:cBhvr>
                                    </p:animEffect>
                                  </p:childTnLst>
                                </p:cTn>
                              </p:par>
                            </p:childTnLst>
                          </p:cTn>
                        </p:par>
                      </p:childTnLst>
                    </p:cTn>
                  </p:par>
                  <p:par>
                    <p:cTn id="66" fill="hold">
                      <p:stCondLst>
                        <p:cond delay="indefinite"/>
                      </p:stCondLst>
                      <p:childTnLst>
                        <p:par>
                          <p:cTn id="67" fill="hold">
                            <p:stCondLst>
                              <p:cond delay="0"/>
                            </p:stCondLst>
                            <p:childTnLst>
                              <p:par>
                                <p:cTn id="68" presetID="14" presetClass="entr" presetSubtype="10" fill="hold" grpId="0" nodeType="click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randombar(horizontal)">
                                      <p:cBhvr>
                                        <p:cTn id="70" dur="500"/>
                                        <p:tgtEl>
                                          <p:spTgt spid="16"/>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randombar(horizontal)">
                                      <p:cBhvr>
                                        <p:cTn id="73" dur="500"/>
                                        <p:tgtEl>
                                          <p:spTgt spid="18"/>
                                        </p:tgtEl>
                                      </p:cBhvr>
                                    </p:animEffect>
                                  </p:childTnLst>
                                </p:cTn>
                              </p:par>
                              <p:par>
                                <p:cTn id="74" presetID="14" presetClass="entr" presetSubtype="10" fill="hold" nodeType="with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randombar(horizontal)">
                                      <p:cBhvr>
                                        <p:cTn id="76" dur="500"/>
                                        <p:tgtEl>
                                          <p:spTgt spid="19"/>
                                        </p:tgtEl>
                                      </p:cBhvr>
                                    </p:animEffect>
                                  </p:childTnLst>
                                </p:cTn>
                              </p:par>
                              <p:par>
                                <p:cTn id="77" presetID="14" presetClass="entr" presetSubtype="10" fill="hold" grpId="0" nodeType="with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randombar(horizontal)">
                                      <p:cBhvr>
                                        <p:cTn id="79" dur="500"/>
                                        <p:tgtEl>
                                          <p:spTgt spid="17"/>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wipe(left)">
                                      <p:cBhvr>
                                        <p:cTn id="84" dur="500"/>
                                        <p:tgtEl>
                                          <p:spTgt spid="21"/>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22"/>
                                        </p:tgtEl>
                                        <p:attrNameLst>
                                          <p:attrName>style.visibility</p:attrName>
                                        </p:attrNameLst>
                                      </p:cBhvr>
                                      <p:to>
                                        <p:strVal val="visible"/>
                                      </p:to>
                                    </p:set>
                                    <p:animEffect transition="in" filter="wipe(left)">
                                      <p:cBhvr>
                                        <p:cTn id="89" dur="500"/>
                                        <p:tgtEl>
                                          <p:spTgt spid="22"/>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2" grpId="0" animBg="1"/>
      <p:bldP spid="21" grpId="0" animBg="1"/>
      <p:bldP spid="5" grpId="0"/>
      <p:bldP spid="6" grpId="0"/>
      <p:bldP spid="7" grpId="0"/>
      <p:bldP spid="8" grpId="0" animBg="1"/>
      <p:bldP spid="9" grpId="0" animBg="1"/>
      <p:bldP spid="10" grpId="0"/>
      <p:bldP spid="11" grpId="0"/>
      <p:bldP spid="11" grpId="1"/>
      <p:bldP spid="12" grpId="0"/>
      <p:bldP spid="12" grpId="1"/>
      <p:bldP spid="13" grpId="0" animBg="1"/>
      <p:bldP spid="15" grpId="0"/>
      <p:bldP spid="16" grpId="0"/>
      <p:bldP spid="17" grpId="0"/>
      <p:bldP spid="18" grpId="0" animBg="1"/>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445" y="-82483"/>
            <a:ext cx="12579409" cy="7988598"/>
          </a:xfrm>
          <a:prstGeom prst="rect">
            <a:avLst/>
          </a:prstGeom>
        </p:spPr>
      </p:pic>
      <p:pic>
        <p:nvPicPr>
          <p:cNvPr id="3" name="图片 2"/>
          <p:cNvPicPr>
            <a:picLocks noChangeAspect="1"/>
          </p:cNvPicPr>
          <p:nvPr/>
        </p:nvPicPr>
        <p:blipFill>
          <a:blip r:embed="rId7"/>
          <a:stretch>
            <a:fillRect/>
          </a:stretch>
        </p:blipFill>
        <p:spPr>
          <a:xfrm>
            <a:off x="-588935" y="-395677"/>
            <a:ext cx="3974937" cy="2651990"/>
          </a:xfrm>
          <a:prstGeom prst="rect">
            <a:avLst/>
          </a:prstGeom>
        </p:spPr>
      </p:pic>
      <p:pic>
        <p:nvPicPr>
          <p:cNvPr id="22" name="图片 21"/>
          <p:cNvPicPr>
            <a:picLocks noChangeAspect="1"/>
          </p:cNvPicPr>
          <p:nvPr/>
        </p:nvPicPr>
        <p:blipFill>
          <a:blip r:embed="rId8"/>
          <a:stretch>
            <a:fillRect/>
          </a:stretch>
        </p:blipFill>
        <p:spPr>
          <a:xfrm>
            <a:off x="9214970" y="-446169"/>
            <a:ext cx="2438611" cy="2438611"/>
          </a:xfrm>
          <a:prstGeom prst="rect">
            <a:avLst/>
          </a:prstGeom>
        </p:spPr>
      </p:pic>
      <p:pic>
        <p:nvPicPr>
          <p:cNvPr id="2" name="图片 1"/>
          <p:cNvPicPr>
            <a:picLocks noChangeAspect="1"/>
          </p:cNvPicPr>
          <p:nvPr/>
        </p:nvPicPr>
        <p:blipFill>
          <a:blip r:embed="rId9"/>
          <a:stretch>
            <a:fillRect/>
          </a:stretch>
        </p:blipFill>
        <p:spPr>
          <a:xfrm>
            <a:off x="9182845" y="-83682"/>
            <a:ext cx="4102964" cy="2743438"/>
          </a:xfrm>
          <a:prstGeom prst="rect">
            <a:avLst/>
          </a:prstGeom>
        </p:spPr>
      </p:pic>
      <p:pic>
        <p:nvPicPr>
          <p:cNvPr id="36" name="Picture 35">
            <a:extLst>
              <a:ext uri="{FF2B5EF4-FFF2-40B4-BE49-F238E27FC236}">
                <a16:creationId xmlns:a16="http://schemas.microsoft.com/office/drawing/2014/main" id="{DAFD0E75-F0E2-455F-A1E7-65DE8BEC517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23705" y="1027865"/>
            <a:ext cx="8287676" cy="5770296"/>
          </a:xfrm>
          <a:prstGeom prst="rect">
            <a:avLst/>
          </a:prstGeom>
        </p:spPr>
      </p:pic>
      <p:pic>
        <p:nvPicPr>
          <p:cNvPr id="4" name="图片 3"/>
          <p:cNvPicPr>
            <a:picLocks noChangeAspect="1"/>
          </p:cNvPicPr>
          <p:nvPr/>
        </p:nvPicPr>
        <p:blipFill>
          <a:blip r:embed="rId11"/>
          <a:stretch>
            <a:fillRect/>
          </a:stretch>
        </p:blipFill>
        <p:spPr>
          <a:xfrm>
            <a:off x="122057" y="690474"/>
            <a:ext cx="1322947" cy="1420491"/>
          </a:xfrm>
          <a:prstGeom prst="rect">
            <a:avLst/>
          </a:prstGeom>
        </p:spPr>
      </p:pic>
      <p:pic>
        <p:nvPicPr>
          <p:cNvPr id="21" name="PA_图片 5">
            <a:extLst>
              <a:ext uri="{FF2B5EF4-FFF2-40B4-BE49-F238E27FC236}">
                <a16:creationId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10643395" y="4968196"/>
            <a:ext cx="1816569" cy="1549627"/>
          </a:xfrm>
          <a:prstGeom prst="rect">
            <a:avLst/>
          </a:prstGeom>
        </p:spPr>
      </p:pic>
      <p:pic>
        <p:nvPicPr>
          <p:cNvPr id="26" name="PA_图片 8">
            <a:extLst>
              <a:ext uri="{FF2B5EF4-FFF2-40B4-BE49-F238E27FC236}">
                <a16:creationId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11618115" y="6991161"/>
            <a:ext cx="711685" cy="1908955"/>
          </a:xfrm>
          <a:prstGeom prst="rect">
            <a:avLst/>
          </a:prstGeom>
        </p:spPr>
      </p:pic>
      <p:pic>
        <p:nvPicPr>
          <p:cNvPr id="28" name="图片 18"/>
          <p:cNvPicPr>
            <a:picLocks noChangeAspect="1"/>
          </p:cNvPicPr>
          <p:nvPr/>
        </p:nvPicPr>
        <p:blipFill>
          <a:blip r:embed="rId15"/>
          <a:stretch>
            <a:fillRect/>
          </a:stretch>
        </p:blipFill>
        <p:spPr>
          <a:xfrm>
            <a:off x="11218431" y="8539785"/>
            <a:ext cx="439257" cy="701740"/>
          </a:xfrm>
          <a:prstGeom prst="rect">
            <a:avLst/>
          </a:prstGeom>
        </p:spPr>
      </p:pic>
      <p:pic>
        <p:nvPicPr>
          <p:cNvPr id="30" name="图片 19"/>
          <p:cNvPicPr>
            <a:picLocks noChangeAspect="1"/>
          </p:cNvPicPr>
          <p:nvPr/>
        </p:nvPicPr>
        <p:blipFill>
          <a:blip r:embed="rId16"/>
          <a:stretch>
            <a:fillRect/>
          </a:stretch>
        </p:blipFill>
        <p:spPr>
          <a:xfrm>
            <a:off x="12224306" y="8956590"/>
            <a:ext cx="471316" cy="484832"/>
          </a:xfrm>
          <a:prstGeom prst="rect">
            <a:avLst/>
          </a:prstGeom>
        </p:spPr>
      </p:pic>
      <p:pic>
        <p:nvPicPr>
          <p:cNvPr id="31" name="图片 20"/>
          <p:cNvPicPr>
            <a:picLocks noChangeAspect="1"/>
          </p:cNvPicPr>
          <p:nvPr/>
        </p:nvPicPr>
        <p:blipFill>
          <a:blip r:embed="rId17"/>
          <a:stretch>
            <a:fillRect/>
          </a:stretch>
        </p:blipFill>
        <p:spPr>
          <a:xfrm rot="1423112">
            <a:off x="11656018" y="7168505"/>
            <a:ext cx="590804" cy="1593966"/>
          </a:xfrm>
          <a:prstGeom prst="rect">
            <a:avLst/>
          </a:prstGeom>
        </p:spPr>
      </p:pic>
      <p:pic>
        <p:nvPicPr>
          <p:cNvPr id="32" name="图片 21"/>
          <p:cNvPicPr>
            <a:picLocks noChangeAspect="1"/>
          </p:cNvPicPr>
          <p:nvPr/>
        </p:nvPicPr>
        <p:blipFill>
          <a:blip r:embed="rId18"/>
          <a:stretch>
            <a:fillRect/>
          </a:stretch>
        </p:blipFill>
        <p:spPr>
          <a:xfrm>
            <a:off x="11858491" y="6971063"/>
            <a:ext cx="356257" cy="2125755"/>
          </a:xfrm>
          <a:prstGeom prst="rect">
            <a:avLst/>
          </a:prstGeom>
        </p:spPr>
      </p:pic>
      <p:pic>
        <p:nvPicPr>
          <p:cNvPr id="33" name="PA_图片 7">
            <a:extLst>
              <a:ext uri="{FF2B5EF4-FFF2-40B4-BE49-F238E27FC236}">
                <a16:creationId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1104530" y="3241225"/>
            <a:ext cx="825094" cy="876300"/>
          </a:xfrm>
          <a:prstGeom prst="rect">
            <a:avLst/>
          </a:prstGeom>
        </p:spPr>
      </p:pic>
      <p:pic>
        <p:nvPicPr>
          <p:cNvPr id="37" name="Picture 36"/>
          <p:cNvPicPr>
            <a:picLocks noChangeAspect="1"/>
          </p:cNvPicPr>
          <p:nvPr/>
        </p:nvPicPr>
        <p:blipFill>
          <a:blip r:embed="rId20" cstate="print">
            <a:extLst>
              <a:ext uri="{BEBA8EAE-BF5A-486C-A8C5-ECC9F3942E4B}">
                <a14:imgProps xmlns:a14="http://schemas.microsoft.com/office/drawing/2010/main">
                  <a14:imgLayer r:embed="rId21">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200962" y="3003572"/>
            <a:ext cx="3736038" cy="3888664"/>
          </a:xfrm>
          <a:prstGeom prst="rect">
            <a:avLst/>
          </a:prstGeom>
        </p:spPr>
      </p:pic>
      <p:sp>
        <p:nvSpPr>
          <p:cNvPr id="24" name="TextBox 23"/>
          <p:cNvSpPr txBox="1"/>
          <p:nvPr/>
        </p:nvSpPr>
        <p:spPr>
          <a:xfrm>
            <a:off x="3308166" y="1708518"/>
            <a:ext cx="7629686" cy="646331"/>
          </a:xfrm>
          <a:prstGeom prst="rect">
            <a:avLst/>
          </a:prstGeom>
          <a:noFill/>
        </p:spPr>
        <p:txBody>
          <a:bodyPr wrap="square" rtlCol="0">
            <a:spAutoFit/>
          </a:bodyPr>
          <a:lstStyle/>
          <a:p>
            <a:pPr algn="ctr"/>
            <a:r>
              <a:rPr lang="en-US" sz="3600" b="1" dirty="0">
                <a:solidFill>
                  <a:srgbClr val="FFC000"/>
                </a:solidFill>
                <a:effectLst/>
                <a:latin typeface="Arial" panose="020B0604020202020204" pitchFamily="34" charset="0"/>
                <a:cs typeface="Arial" panose="020B0604020202020204" pitchFamily="34" charset="0"/>
              </a:rPr>
              <a:t>So </a:t>
            </a:r>
            <a:r>
              <a:rPr lang="en-US" sz="3600" b="1" dirty="0" err="1">
                <a:solidFill>
                  <a:srgbClr val="FFC000"/>
                </a:solidFill>
                <a:effectLst/>
                <a:latin typeface="Arial" panose="020B0604020202020204" pitchFamily="34" charset="0"/>
                <a:cs typeface="Arial" panose="020B0604020202020204" pitchFamily="34" charset="0"/>
              </a:rPr>
              <a:t>sánh</a:t>
            </a:r>
            <a:r>
              <a:rPr lang="en-US" sz="3600" b="1" dirty="0">
                <a:solidFill>
                  <a:srgbClr val="FFC000"/>
                </a:solidFill>
                <a:effectLst/>
                <a:latin typeface="Arial" panose="020B0604020202020204" pitchFamily="34" charset="0"/>
                <a:cs typeface="Arial" panose="020B0604020202020204" pitchFamily="34" charset="0"/>
              </a:rPr>
              <a:t> </a:t>
            </a:r>
            <a:r>
              <a:rPr lang="en-US" sz="3600" b="1" dirty="0" err="1">
                <a:solidFill>
                  <a:srgbClr val="FFC000"/>
                </a:solidFill>
                <a:effectLst/>
                <a:latin typeface="Arial" panose="020B0604020202020204" pitchFamily="34" charset="0"/>
                <a:cs typeface="Arial" panose="020B0604020202020204" pitchFamily="34" charset="0"/>
              </a:rPr>
              <a:t>hai</a:t>
            </a:r>
            <a:r>
              <a:rPr lang="en-US" sz="3600" b="1" dirty="0">
                <a:solidFill>
                  <a:srgbClr val="FFC000"/>
                </a:solidFill>
                <a:effectLst/>
                <a:latin typeface="Arial" panose="020B0604020202020204" pitchFamily="34" charset="0"/>
                <a:cs typeface="Arial" panose="020B0604020202020204" pitchFamily="34" charset="0"/>
              </a:rPr>
              <a:t> </a:t>
            </a:r>
            <a:r>
              <a:rPr lang="en-US" sz="3600" b="1" dirty="0" err="1">
                <a:solidFill>
                  <a:srgbClr val="FFC000"/>
                </a:solidFill>
                <a:effectLst/>
                <a:latin typeface="Arial" panose="020B0604020202020204" pitchFamily="34" charset="0"/>
                <a:cs typeface="Arial" panose="020B0604020202020204" pitchFamily="34" charset="0"/>
              </a:rPr>
              <a:t>phân</a:t>
            </a:r>
            <a:r>
              <a:rPr lang="en-US" sz="3600" b="1" dirty="0">
                <a:solidFill>
                  <a:srgbClr val="FFC000"/>
                </a:solidFill>
                <a:effectLst/>
                <a:latin typeface="Arial" panose="020B0604020202020204" pitchFamily="34" charset="0"/>
                <a:cs typeface="Arial" panose="020B0604020202020204" pitchFamily="34" charset="0"/>
              </a:rPr>
              <a:t> </a:t>
            </a:r>
            <a:r>
              <a:rPr lang="en-US" sz="3600" b="1" dirty="0" err="1">
                <a:solidFill>
                  <a:srgbClr val="FFC000"/>
                </a:solidFill>
                <a:effectLst/>
                <a:latin typeface="Arial" panose="020B0604020202020204" pitchFamily="34" charset="0"/>
                <a:cs typeface="Arial" panose="020B0604020202020204" pitchFamily="34" charset="0"/>
              </a:rPr>
              <a:t>số</a:t>
            </a:r>
            <a:r>
              <a:rPr lang="en-US" sz="3600" b="1" dirty="0">
                <a:solidFill>
                  <a:srgbClr val="FFC000"/>
                </a:solidFill>
                <a:effectLst/>
                <a:latin typeface="Arial" panose="020B0604020202020204" pitchFamily="34" charset="0"/>
                <a:cs typeface="Arial" panose="020B0604020202020204" pitchFamily="34" charset="0"/>
              </a:rPr>
              <a:t> </a:t>
            </a:r>
            <a:r>
              <a:rPr lang="en-US" sz="3600" b="1" dirty="0" err="1">
                <a:solidFill>
                  <a:srgbClr val="FFC000"/>
                </a:solidFill>
                <a:effectLst/>
                <a:latin typeface="Arial" panose="020B0604020202020204" pitchFamily="34" charset="0"/>
                <a:cs typeface="Arial" panose="020B0604020202020204" pitchFamily="34" charset="0"/>
              </a:rPr>
              <a:t>khác</a:t>
            </a:r>
            <a:r>
              <a:rPr lang="en-US" sz="3600" b="1" dirty="0">
                <a:solidFill>
                  <a:srgbClr val="FFC000"/>
                </a:solidFill>
                <a:effectLst/>
                <a:latin typeface="Arial" panose="020B0604020202020204" pitchFamily="34" charset="0"/>
                <a:cs typeface="Arial" panose="020B0604020202020204" pitchFamily="34" charset="0"/>
              </a:rPr>
              <a:t> </a:t>
            </a:r>
            <a:r>
              <a:rPr lang="en-US" sz="3600" b="1" dirty="0" err="1">
                <a:solidFill>
                  <a:srgbClr val="FFC000"/>
                </a:solidFill>
                <a:effectLst/>
                <a:latin typeface="Arial" panose="020B0604020202020204" pitchFamily="34" charset="0"/>
                <a:cs typeface="Arial" panose="020B0604020202020204" pitchFamily="34" charset="0"/>
              </a:rPr>
              <a:t>mẫu</a:t>
            </a:r>
            <a:endParaRPr lang="en-US" sz="3600" b="1" dirty="0">
              <a:solidFill>
                <a:srgbClr val="FFC000"/>
              </a:solidFill>
              <a:effectLst/>
              <a:latin typeface="Arial" panose="020B0604020202020204" pitchFamily="34" charset="0"/>
              <a:cs typeface="Arial" panose="020B0604020202020204" pitchFamily="34" charset="0"/>
            </a:endParaRPr>
          </a:p>
        </p:txBody>
      </p:sp>
      <p:sp>
        <p:nvSpPr>
          <p:cNvPr id="25" name="TextBox 24"/>
          <p:cNvSpPr txBox="1"/>
          <p:nvPr/>
        </p:nvSpPr>
        <p:spPr>
          <a:xfrm>
            <a:off x="3412109" y="2565808"/>
            <a:ext cx="7629686" cy="646331"/>
          </a:xfrm>
          <a:prstGeom prst="rect">
            <a:avLst/>
          </a:prstGeom>
          <a:noFill/>
        </p:spPr>
        <p:txBody>
          <a:bodyPr wrap="square" rtlCol="0">
            <a:spAutoFit/>
          </a:bodyPr>
          <a:lstStyle/>
          <a:p>
            <a:pPr algn="ctr"/>
            <a:r>
              <a:rPr lang="en-US" sz="3600" b="1" dirty="0" err="1">
                <a:solidFill>
                  <a:schemeClr val="bg1"/>
                </a:solidFill>
                <a:effectLst/>
                <a:latin typeface="Arial" panose="020B0604020202020204" pitchFamily="34" charset="0"/>
                <a:cs typeface="Arial" panose="020B0604020202020204" pitchFamily="34" charset="0"/>
              </a:rPr>
              <a:t>Bước</a:t>
            </a:r>
            <a:r>
              <a:rPr lang="en-US" sz="3600" b="1" dirty="0">
                <a:solidFill>
                  <a:schemeClr val="bg1"/>
                </a:solidFill>
                <a:effectLst/>
                <a:latin typeface="Arial" panose="020B0604020202020204" pitchFamily="34" charset="0"/>
                <a:cs typeface="Arial" panose="020B0604020202020204" pitchFamily="34" charset="0"/>
              </a:rPr>
              <a:t> 1: </a:t>
            </a:r>
            <a:r>
              <a:rPr lang="en-US" sz="3600" b="1" dirty="0" err="1">
                <a:solidFill>
                  <a:schemeClr val="bg1"/>
                </a:solidFill>
                <a:effectLst/>
                <a:latin typeface="Arial" panose="020B0604020202020204" pitchFamily="34" charset="0"/>
                <a:cs typeface="Arial" panose="020B0604020202020204" pitchFamily="34" charset="0"/>
              </a:rPr>
              <a:t>Quy</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đồng</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hai</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phân</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số</a:t>
            </a:r>
            <a:endParaRPr lang="en-US" sz="3600" b="1" dirty="0">
              <a:solidFill>
                <a:schemeClr val="bg1"/>
              </a:solidFill>
              <a:effectLst/>
              <a:latin typeface="Arial" panose="020B0604020202020204" pitchFamily="34" charset="0"/>
              <a:cs typeface="Arial" panose="020B0604020202020204" pitchFamily="34" charset="0"/>
            </a:endParaRPr>
          </a:p>
        </p:txBody>
      </p:sp>
      <p:sp>
        <p:nvSpPr>
          <p:cNvPr id="29" name="TextBox 28"/>
          <p:cNvSpPr txBox="1"/>
          <p:nvPr/>
        </p:nvSpPr>
        <p:spPr>
          <a:xfrm>
            <a:off x="3252700" y="3592899"/>
            <a:ext cx="7629686" cy="1200329"/>
          </a:xfrm>
          <a:prstGeom prst="rect">
            <a:avLst/>
          </a:prstGeom>
          <a:noFill/>
        </p:spPr>
        <p:txBody>
          <a:bodyPr wrap="square" rtlCol="0">
            <a:spAutoFit/>
          </a:bodyPr>
          <a:lstStyle/>
          <a:p>
            <a:pPr algn="ctr"/>
            <a:r>
              <a:rPr lang="en-US" sz="3600" b="1" dirty="0" err="1">
                <a:solidFill>
                  <a:schemeClr val="bg1"/>
                </a:solidFill>
                <a:effectLst/>
                <a:latin typeface="Arial" panose="020B0604020202020204" pitchFamily="34" charset="0"/>
                <a:cs typeface="Arial" panose="020B0604020202020204" pitchFamily="34" charset="0"/>
              </a:rPr>
              <a:t>Bước</a:t>
            </a:r>
            <a:r>
              <a:rPr lang="en-US" sz="3600" b="1" dirty="0">
                <a:solidFill>
                  <a:schemeClr val="bg1"/>
                </a:solidFill>
                <a:effectLst/>
                <a:latin typeface="Arial" panose="020B0604020202020204" pitchFamily="34" charset="0"/>
                <a:cs typeface="Arial" panose="020B0604020202020204" pitchFamily="34" charset="0"/>
              </a:rPr>
              <a:t> 2: So </a:t>
            </a:r>
            <a:r>
              <a:rPr lang="en-US" sz="3600" b="1" dirty="0" err="1">
                <a:solidFill>
                  <a:schemeClr val="bg1"/>
                </a:solidFill>
                <a:effectLst/>
                <a:latin typeface="Arial" panose="020B0604020202020204" pitchFamily="34" charset="0"/>
                <a:cs typeface="Arial" panose="020B0604020202020204" pitchFamily="34" charset="0"/>
              </a:rPr>
              <a:t>sánh</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các</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tử</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số</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của</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hai</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phân</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số</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mới</a:t>
            </a:r>
            <a:endParaRPr lang="en-US" sz="36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88081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90">
                                          <p:stCondLst>
                                            <p:cond delay="0"/>
                                          </p:stCondLst>
                                        </p:cTn>
                                        <p:tgtEl>
                                          <p:spTgt spid="4"/>
                                        </p:tgtEl>
                                      </p:cBhvr>
                                    </p:animEffect>
                                    <p:anim calcmode="lin" valueType="num">
                                      <p:cBhvr>
                                        <p:cTn id="2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5" dur="13">
                                          <p:stCondLst>
                                            <p:cond delay="325"/>
                                          </p:stCondLst>
                                        </p:cTn>
                                        <p:tgtEl>
                                          <p:spTgt spid="4"/>
                                        </p:tgtEl>
                                      </p:cBhvr>
                                      <p:to x="100000" y="60000"/>
                                    </p:animScale>
                                    <p:animScale>
                                      <p:cBhvr>
                                        <p:cTn id="26" dur="83" decel="50000">
                                          <p:stCondLst>
                                            <p:cond delay="338"/>
                                          </p:stCondLst>
                                        </p:cTn>
                                        <p:tgtEl>
                                          <p:spTgt spid="4"/>
                                        </p:tgtEl>
                                      </p:cBhvr>
                                      <p:to x="100000" y="100000"/>
                                    </p:animScale>
                                    <p:animScale>
                                      <p:cBhvr>
                                        <p:cTn id="27" dur="13">
                                          <p:stCondLst>
                                            <p:cond delay="656"/>
                                          </p:stCondLst>
                                        </p:cTn>
                                        <p:tgtEl>
                                          <p:spTgt spid="4"/>
                                        </p:tgtEl>
                                      </p:cBhvr>
                                      <p:to x="100000" y="80000"/>
                                    </p:animScale>
                                    <p:animScale>
                                      <p:cBhvr>
                                        <p:cTn id="28" dur="83" decel="50000">
                                          <p:stCondLst>
                                            <p:cond delay="669"/>
                                          </p:stCondLst>
                                        </p:cTn>
                                        <p:tgtEl>
                                          <p:spTgt spid="4"/>
                                        </p:tgtEl>
                                      </p:cBhvr>
                                      <p:to x="100000" y="100000"/>
                                    </p:animScale>
                                    <p:animScale>
                                      <p:cBhvr>
                                        <p:cTn id="29" dur="13">
                                          <p:stCondLst>
                                            <p:cond delay="821"/>
                                          </p:stCondLst>
                                        </p:cTn>
                                        <p:tgtEl>
                                          <p:spTgt spid="4"/>
                                        </p:tgtEl>
                                      </p:cBhvr>
                                      <p:to x="100000" y="90000"/>
                                    </p:animScale>
                                    <p:animScale>
                                      <p:cBhvr>
                                        <p:cTn id="30" dur="83" decel="50000">
                                          <p:stCondLst>
                                            <p:cond delay="834"/>
                                          </p:stCondLst>
                                        </p:cTn>
                                        <p:tgtEl>
                                          <p:spTgt spid="4"/>
                                        </p:tgtEl>
                                      </p:cBhvr>
                                      <p:to x="100000" y="100000"/>
                                    </p:animScale>
                                    <p:animScale>
                                      <p:cBhvr>
                                        <p:cTn id="31" dur="13">
                                          <p:stCondLst>
                                            <p:cond delay="904"/>
                                          </p:stCondLst>
                                        </p:cTn>
                                        <p:tgtEl>
                                          <p:spTgt spid="4"/>
                                        </p:tgtEl>
                                      </p:cBhvr>
                                      <p:to x="100000" y="95000"/>
                                    </p:animScale>
                                    <p:animScale>
                                      <p:cBhvr>
                                        <p:cTn id="32" dur="83" decel="50000">
                                          <p:stCondLst>
                                            <p:cond delay="917"/>
                                          </p:stCondLst>
                                        </p:cTn>
                                        <p:tgtEl>
                                          <p:spTgt spid="4"/>
                                        </p:tgtEl>
                                      </p:cBhvr>
                                      <p:to x="100000" y="100000"/>
                                    </p:animScale>
                                  </p:childTnLst>
                                </p:cTn>
                              </p:par>
                              <p:par>
                                <p:cTn id="33" presetID="53" presetClass="entr" presetSubtype="528" fill="hold" nodeType="withEffect">
                                  <p:stCondLst>
                                    <p:cond delay="10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50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100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8" name="图片 7"/>
          <p:cNvPicPr>
            <a:picLocks noChangeAspect="1"/>
          </p:cNvPicPr>
          <p:nvPr/>
        </p:nvPicPr>
        <p:blipFill>
          <a:blip r:embed="rId4"/>
          <a:stretch>
            <a:fillRect/>
          </a:stretch>
        </p:blipFill>
        <p:spPr>
          <a:xfrm>
            <a:off x="-605265" y="-365668"/>
            <a:ext cx="4724843" cy="3159257"/>
          </a:xfrm>
          <a:prstGeom prst="rect">
            <a:avLst/>
          </a:prstGeom>
        </p:spPr>
      </p:pic>
      <p:pic>
        <p:nvPicPr>
          <p:cNvPr id="10" name="图片 9"/>
          <p:cNvPicPr>
            <a:picLocks noChangeAspect="1"/>
          </p:cNvPicPr>
          <p:nvPr/>
        </p:nvPicPr>
        <p:blipFill>
          <a:blip r:embed="rId5"/>
          <a:stretch>
            <a:fillRect/>
          </a:stretch>
        </p:blipFill>
        <p:spPr>
          <a:xfrm>
            <a:off x="2653065" y="218960"/>
            <a:ext cx="2427723" cy="1619723"/>
          </a:xfrm>
          <a:prstGeom prst="rect">
            <a:avLst/>
          </a:prstGeom>
        </p:spPr>
      </p:pic>
      <p:pic>
        <p:nvPicPr>
          <p:cNvPr id="12" name="图片 11"/>
          <p:cNvPicPr>
            <a:picLocks noChangeAspect="1"/>
          </p:cNvPicPr>
          <p:nvPr/>
        </p:nvPicPr>
        <p:blipFill>
          <a:blip r:embed="rId6"/>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7"/>
          <a:stretch>
            <a:fillRect/>
          </a:stretch>
        </p:blipFill>
        <p:spPr>
          <a:xfrm>
            <a:off x="3052334" y="-100433"/>
            <a:ext cx="8984560" cy="6696833"/>
          </a:xfrm>
          <a:prstGeom prst="rect">
            <a:avLst/>
          </a:prstGeom>
        </p:spPr>
      </p:pic>
      <p:sp>
        <p:nvSpPr>
          <p:cNvPr id="38" name="TextBox 37"/>
          <p:cNvSpPr txBox="1"/>
          <p:nvPr/>
        </p:nvSpPr>
        <p:spPr>
          <a:xfrm>
            <a:off x="1626868" y="676957"/>
            <a:ext cx="5189151" cy="1446550"/>
          </a:xfrm>
          <a:prstGeom prst="rect">
            <a:avLst/>
          </a:prstGeom>
          <a:noFill/>
        </p:spPr>
        <p:txBody>
          <a:bodyPr wrap="square" rtlCol="0">
            <a:spAutoFit/>
          </a:bodyPr>
          <a:lstStyle/>
          <a:p>
            <a:pPr algn="ctr"/>
            <a:r>
              <a:rPr lang="en-US" altLang="zh-CN" sz="8800" spc="300" dirty="0" err="1">
                <a:solidFill>
                  <a:srgbClr val="FF0000"/>
                </a:solidFill>
                <a:effectLst>
                  <a:outerShdw blurRad="38100" dist="38100" dir="2700000" algn="tl">
                    <a:srgbClr val="000000">
                      <a:alpha val="43137"/>
                    </a:srgbClr>
                  </a:outerShdw>
                </a:effectLst>
                <a:latin typeface="UTM Cookies" panose="02040603050506020204" pitchFamily="18" charset="0"/>
                <a:ea typeface="微软雅黑 Light" panose="020B0502040204020203" pitchFamily="34" charset="-122"/>
              </a:rPr>
              <a:t>Ghi</a:t>
            </a:r>
            <a:r>
              <a:rPr lang="en-US" altLang="zh-CN" sz="8800" spc="300" dirty="0">
                <a:solidFill>
                  <a:srgbClr val="FF0000"/>
                </a:solidFill>
                <a:effectLst>
                  <a:outerShdw blurRad="38100" dist="38100" dir="2700000" algn="tl">
                    <a:srgbClr val="000000">
                      <a:alpha val="43137"/>
                    </a:srgbClr>
                  </a:outerShdw>
                </a:effectLst>
                <a:latin typeface="UTM Cookies" panose="02040603050506020204" pitchFamily="18" charset="0"/>
                <a:ea typeface="微软雅黑 Light" panose="020B0502040204020203" pitchFamily="34" charset="-122"/>
              </a:rPr>
              <a:t> </a:t>
            </a:r>
            <a:r>
              <a:rPr lang="en-US" altLang="zh-CN" sz="8800" spc="300" dirty="0" err="1">
                <a:solidFill>
                  <a:srgbClr val="FF0000"/>
                </a:solidFill>
                <a:effectLst>
                  <a:outerShdw blurRad="38100" dist="38100" dir="2700000" algn="tl">
                    <a:srgbClr val="000000">
                      <a:alpha val="43137"/>
                    </a:srgbClr>
                  </a:outerShdw>
                </a:effectLst>
                <a:latin typeface="UTM Cookies" panose="02040603050506020204" pitchFamily="18" charset="0"/>
                <a:ea typeface="微软雅黑 Light" panose="020B0502040204020203" pitchFamily="34" charset="-122"/>
              </a:rPr>
              <a:t>nhớ</a:t>
            </a:r>
            <a:endParaRPr lang="zh-CN" altLang="en-US" sz="8800" spc="300" dirty="0">
              <a:solidFill>
                <a:srgbClr val="FF0000"/>
              </a:solidFill>
              <a:effectLst>
                <a:outerShdw blurRad="38100" dist="38100" dir="2700000" algn="tl">
                  <a:srgbClr val="000000">
                    <a:alpha val="43137"/>
                  </a:srgbClr>
                </a:outerShdw>
              </a:effectLst>
              <a:latin typeface="UTM Cookies" panose="02040603050506020204" pitchFamily="18" charset="0"/>
              <a:ea typeface="微软雅黑 Light" panose="020B0502040204020203" pitchFamily="34" charset="-122"/>
            </a:endParaRPr>
          </a:p>
        </p:txBody>
      </p:sp>
      <p:pic>
        <p:nvPicPr>
          <p:cNvPr id="40" name="图片 2"/>
          <p:cNvPicPr>
            <a:picLocks noChangeAspect="1"/>
          </p:cNvPicPr>
          <p:nvPr/>
        </p:nvPicPr>
        <p:blipFill>
          <a:blip r:embed="rId8"/>
          <a:stretch>
            <a:fillRect/>
          </a:stretch>
        </p:blipFill>
        <p:spPr>
          <a:xfrm>
            <a:off x="738868" y="803678"/>
            <a:ext cx="1117362" cy="487816"/>
          </a:xfrm>
          <a:prstGeom prst="rect">
            <a:avLst/>
          </a:prstGeom>
        </p:spPr>
      </p:pic>
      <p:pic>
        <p:nvPicPr>
          <p:cNvPr id="41" name="图片 3"/>
          <p:cNvPicPr>
            <a:picLocks noChangeAspect="1"/>
          </p:cNvPicPr>
          <p:nvPr/>
        </p:nvPicPr>
        <p:blipFill>
          <a:blip r:embed="rId9"/>
          <a:stretch>
            <a:fillRect/>
          </a:stretch>
        </p:blipFill>
        <p:spPr>
          <a:xfrm>
            <a:off x="2857192" y="377675"/>
            <a:ext cx="844235" cy="535224"/>
          </a:xfrm>
          <a:prstGeom prst="rect">
            <a:avLst/>
          </a:prstGeom>
        </p:spPr>
      </p:pic>
      <p:pic>
        <p:nvPicPr>
          <p:cNvPr id="42" name="图片 4"/>
          <p:cNvPicPr>
            <a:picLocks noChangeAspect="1"/>
          </p:cNvPicPr>
          <p:nvPr/>
        </p:nvPicPr>
        <p:blipFill>
          <a:blip r:embed="rId10"/>
          <a:stretch>
            <a:fillRect/>
          </a:stretch>
        </p:blipFill>
        <p:spPr>
          <a:xfrm>
            <a:off x="6465694" y="480916"/>
            <a:ext cx="1129744" cy="558800"/>
          </a:xfrm>
          <a:prstGeom prst="rect">
            <a:avLst/>
          </a:prstGeom>
        </p:spPr>
      </p:pic>
      <p:pic>
        <p:nvPicPr>
          <p:cNvPr id="43" name="图片 5"/>
          <p:cNvPicPr>
            <a:picLocks noChangeAspect="1"/>
          </p:cNvPicPr>
          <p:nvPr/>
        </p:nvPicPr>
        <p:blipFill>
          <a:blip r:embed="rId11"/>
          <a:stretch>
            <a:fillRect/>
          </a:stretch>
        </p:blipFill>
        <p:spPr>
          <a:xfrm>
            <a:off x="10613580" y="1494606"/>
            <a:ext cx="1131464" cy="1512990"/>
          </a:xfrm>
          <a:prstGeom prst="rect">
            <a:avLst/>
          </a:prstGeom>
        </p:spPr>
      </p:pic>
      <p:pic>
        <p:nvPicPr>
          <p:cNvPr id="44" name="图片 6"/>
          <p:cNvPicPr>
            <a:picLocks noChangeAspect="1"/>
          </p:cNvPicPr>
          <p:nvPr/>
        </p:nvPicPr>
        <p:blipFill>
          <a:blip r:embed="rId12"/>
          <a:stretch>
            <a:fillRect/>
          </a:stretch>
        </p:blipFill>
        <p:spPr>
          <a:xfrm>
            <a:off x="9990519" y="1295400"/>
            <a:ext cx="1048563" cy="406400"/>
          </a:xfrm>
          <a:prstGeom prst="rect">
            <a:avLst/>
          </a:prstGeom>
        </p:spPr>
      </p:pic>
      <p:pic>
        <p:nvPicPr>
          <p:cNvPr id="45" name="图片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10997611" y="5740960"/>
            <a:ext cx="1938346" cy="1710881"/>
          </a:xfrm>
          <a:prstGeom prst="rect">
            <a:avLst/>
          </a:prstGeom>
        </p:spPr>
      </p:pic>
      <p:pic>
        <p:nvPicPr>
          <p:cNvPr id="46"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375658" y="3014619"/>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439022" y="3447031"/>
            <a:ext cx="3876416" cy="3553381"/>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3641124" y="2979238"/>
            <a:ext cx="7087806" cy="2862322"/>
          </a:xfrm>
          <a:prstGeom prst="rect">
            <a:avLst/>
          </a:prstGeom>
          <a:noFill/>
        </p:spPr>
        <p:txBody>
          <a:bodyPr wrap="square" rtlCol="0">
            <a:spAutoFit/>
          </a:bodyPr>
          <a:lstStyle/>
          <a:p>
            <a:pPr algn="ctr"/>
            <a:r>
              <a:rPr lang="en-US" sz="3600" b="1" dirty="0" err="1">
                <a:solidFill>
                  <a:srgbClr val="002060"/>
                </a:solidFill>
                <a:effectLst/>
                <a:latin typeface="Arial" panose="020B0604020202020204" pitchFamily="34" charset="0"/>
                <a:cs typeface="Arial" panose="020B0604020202020204" pitchFamily="34" charset="0"/>
              </a:rPr>
              <a:t>Muốn</a:t>
            </a:r>
            <a:r>
              <a:rPr lang="en-US" sz="3600" b="1" dirty="0">
                <a:solidFill>
                  <a:srgbClr val="002060"/>
                </a:solidFill>
                <a:effectLst/>
                <a:latin typeface="Arial" panose="020B0604020202020204" pitchFamily="34" charset="0"/>
                <a:cs typeface="Arial" panose="020B0604020202020204" pitchFamily="34" charset="0"/>
              </a:rPr>
              <a:t> so </a:t>
            </a:r>
            <a:r>
              <a:rPr lang="en-US" sz="3600" b="1" dirty="0" err="1">
                <a:solidFill>
                  <a:srgbClr val="002060"/>
                </a:solidFill>
                <a:effectLst/>
                <a:latin typeface="Arial" panose="020B0604020202020204" pitchFamily="34" charset="0"/>
                <a:cs typeface="Arial" panose="020B0604020202020204" pitchFamily="34" charset="0"/>
              </a:rPr>
              <a:t>sánh</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hai</a:t>
            </a:r>
            <a:endParaRPr lang="en-US" sz="3600" b="1" dirty="0">
              <a:solidFill>
                <a:srgbClr val="002060"/>
              </a:solidFill>
              <a:effectLst/>
              <a:latin typeface="Arial" panose="020B0604020202020204" pitchFamily="34" charset="0"/>
              <a:cs typeface="Arial" panose="020B0604020202020204" pitchFamily="34" charset="0"/>
            </a:endParaRPr>
          </a:p>
          <a:p>
            <a:pPr algn="ct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phân</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số</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FF0000"/>
                </a:solidFill>
                <a:effectLst/>
                <a:latin typeface="Arial" panose="020B0604020202020204" pitchFamily="34" charset="0"/>
                <a:cs typeface="Arial" panose="020B0604020202020204" pitchFamily="34" charset="0"/>
              </a:rPr>
              <a:t>khác</a:t>
            </a:r>
            <a:r>
              <a:rPr lang="en-US" sz="3600" b="1" dirty="0">
                <a:solidFill>
                  <a:srgbClr val="FF0000"/>
                </a:solidFill>
                <a:effectLst/>
                <a:latin typeface="Arial" panose="020B0604020202020204" pitchFamily="34" charset="0"/>
                <a:cs typeface="Arial" panose="020B0604020202020204" pitchFamily="34" charset="0"/>
              </a:rPr>
              <a:t> </a:t>
            </a:r>
            <a:r>
              <a:rPr lang="en-US" sz="3600" b="1" dirty="0" err="1">
                <a:solidFill>
                  <a:srgbClr val="FF0000"/>
                </a:solidFill>
                <a:effectLst/>
                <a:latin typeface="Arial" panose="020B0604020202020204" pitchFamily="34" charset="0"/>
                <a:cs typeface="Arial" panose="020B0604020202020204" pitchFamily="34" charset="0"/>
              </a:rPr>
              <a:t>mẫu</a:t>
            </a:r>
            <a:r>
              <a:rPr lang="en-US" sz="3600" b="1" dirty="0">
                <a:solidFill>
                  <a:srgbClr val="FF000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số</a:t>
            </a:r>
            <a:r>
              <a:rPr lang="en-US" sz="3600" b="1" dirty="0">
                <a:solidFill>
                  <a:srgbClr val="002060"/>
                </a:solidFill>
                <a:effectLst/>
                <a:latin typeface="Arial" panose="020B0604020202020204" pitchFamily="34" charset="0"/>
                <a:cs typeface="Arial" panose="020B0604020202020204" pitchFamily="34" charset="0"/>
              </a:rPr>
              <a:t>, ta </a:t>
            </a:r>
            <a:r>
              <a:rPr lang="en-US" sz="3600" b="1" dirty="0" err="1">
                <a:solidFill>
                  <a:srgbClr val="002060"/>
                </a:solidFill>
                <a:effectLst/>
                <a:latin typeface="Arial" panose="020B0604020202020204" pitchFamily="34" charset="0"/>
                <a:cs typeface="Arial" panose="020B0604020202020204" pitchFamily="34" charset="0"/>
              </a:rPr>
              <a:t>có</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thể</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FF0000"/>
                </a:solidFill>
                <a:effectLst/>
                <a:latin typeface="Arial" panose="020B0604020202020204" pitchFamily="34" charset="0"/>
                <a:cs typeface="Arial" panose="020B0604020202020204" pitchFamily="34" charset="0"/>
              </a:rPr>
              <a:t>quy</a:t>
            </a:r>
            <a:r>
              <a:rPr lang="en-US" sz="3600" b="1" dirty="0">
                <a:solidFill>
                  <a:srgbClr val="FF0000"/>
                </a:solidFill>
                <a:effectLst/>
                <a:latin typeface="Arial" panose="020B0604020202020204" pitchFamily="34" charset="0"/>
                <a:cs typeface="Arial" panose="020B0604020202020204" pitchFamily="34" charset="0"/>
              </a:rPr>
              <a:t> </a:t>
            </a:r>
            <a:r>
              <a:rPr lang="en-US" sz="3600" b="1" dirty="0" err="1">
                <a:solidFill>
                  <a:srgbClr val="FF0000"/>
                </a:solidFill>
                <a:effectLst/>
                <a:latin typeface="Arial" panose="020B0604020202020204" pitchFamily="34" charset="0"/>
                <a:cs typeface="Arial" panose="020B0604020202020204" pitchFamily="34" charset="0"/>
              </a:rPr>
              <a:t>đồng</a:t>
            </a:r>
            <a:r>
              <a:rPr lang="en-US" sz="3600" b="1" dirty="0">
                <a:solidFill>
                  <a:srgbClr val="FF000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hai</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phân</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số</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đó</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rồi</a:t>
            </a:r>
            <a:r>
              <a:rPr lang="en-US" sz="3600" b="1" dirty="0">
                <a:solidFill>
                  <a:srgbClr val="002060"/>
                </a:solidFill>
                <a:effectLst/>
                <a:latin typeface="Arial" panose="020B0604020202020204" pitchFamily="34" charset="0"/>
                <a:cs typeface="Arial" panose="020B0604020202020204" pitchFamily="34" charset="0"/>
              </a:rPr>
              <a:t> </a:t>
            </a:r>
            <a:r>
              <a:rPr lang="en-US" sz="3600" b="1" dirty="0">
                <a:solidFill>
                  <a:srgbClr val="FF0000"/>
                </a:solidFill>
                <a:effectLst/>
                <a:latin typeface="Arial" panose="020B0604020202020204" pitchFamily="34" charset="0"/>
                <a:cs typeface="Arial" panose="020B0604020202020204" pitchFamily="34" charset="0"/>
              </a:rPr>
              <a:t>so </a:t>
            </a:r>
            <a:r>
              <a:rPr lang="en-US" sz="3600" b="1" dirty="0" err="1">
                <a:solidFill>
                  <a:srgbClr val="FF0000"/>
                </a:solidFill>
                <a:effectLst/>
                <a:latin typeface="Arial" panose="020B0604020202020204" pitchFamily="34" charset="0"/>
                <a:cs typeface="Arial" panose="020B0604020202020204" pitchFamily="34" charset="0"/>
              </a:rPr>
              <a:t>sánh</a:t>
            </a:r>
            <a:r>
              <a:rPr lang="en-US" sz="3600" b="1" dirty="0">
                <a:solidFill>
                  <a:srgbClr val="FF0000"/>
                </a:solidFill>
                <a:effectLst/>
                <a:latin typeface="Arial" panose="020B0604020202020204" pitchFamily="34" charset="0"/>
                <a:cs typeface="Arial" panose="020B0604020202020204" pitchFamily="34" charset="0"/>
              </a:rPr>
              <a:t> </a:t>
            </a:r>
            <a:r>
              <a:rPr lang="en-US" sz="3600" b="1" dirty="0" err="1">
                <a:solidFill>
                  <a:srgbClr val="FF0000"/>
                </a:solidFill>
                <a:effectLst/>
                <a:latin typeface="Arial" panose="020B0604020202020204" pitchFamily="34" charset="0"/>
                <a:cs typeface="Arial" panose="020B0604020202020204" pitchFamily="34" charset="0"/>
              </a:rPr>
              <a:t>các</a:t>
            </a:r>
            <a:r>
              <a:rPr lang="en-US" sz="3600" b="1" dirty="0">
                <a:solidFill>
                  <a:srgbClr val="FF0000"/>
                </a:solidFill>
                <a:effectLst/>
                <a:latin typeface="Arial" panose="020B0604020202020204" pitchFamily="34" charset="0"/>
                <a:cs typeface="Arial" panose="020B0604020202020204" pitchFamily="34" charset="0"/>
              </a:rPr>
              <a:t> </a:t>
            </a:r>
            <a:r>
              <a:rPr lang="en-US" sz="3600" b="1" dirty="0" err="1">
                <a:solidFill>
                  <a:srgbClr val="FF0000"/>
                </a:solidFill>
                <a:effectLst/>
                <a:latin typeface="Arial" panose="020B0604020202020204" pitchFamily="34" charset="0"/>
                <a:cs typeface="Arial" panose="020B0604020202020204" pitchFamily="34" charset="0"/>
              </a:rPr>
              <a:t>tử</a:t>
            </a:r>
            <a:r>
              <a:rPr lang="en-US" sz="3600" b="1" dirty="0">
                <a:solidFill>
                  <a:srgbClr val="FF0000"/>
                </a:solidFill>
                <a:effectLst/>
                <a:latin typeface="Arial" panose="020B0604020202020204" pitchFamily="34" charset="0"/>
                <a:cs typeface="Arial" panose="020B0604020202020204" pitchFamily="34" charset="0"/>
              </a:rPr>
              <a:t> </a:t>
            </a:r>
            <a:r>
              <a:rPr lang="en-US" sz="3600" b="1" dirty="0" err="1">
                <a:solidFill>
                  <a:srgbClr val="FF0000"/>
                </a:solidFill>
                <a:effectLst/>
                <a:latin typeface="Arial" panose="020B0604020202020204" pitchFamily="34" charset="0"/>
                <a:cs typeface="Arial" panose="020B0604020202020204" pitchFamily="34" charset="0"/>
              </a:rPr>
              <a:t>số</a:t>
            </a:r>
            <a:r>
              <a:rPr lang="en-US" sz="3600" b="1" dirty="0">
                <a:solidFill>
                  <a:srgbClr val="FF000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của</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hai</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phân</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số</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mới</a:t>
            </a:r>
            <a:r>
              <a:rPr lang="en-US" sz="3600" b="1" dirty="0">
                <a:solidFill>
                  <a:srgbClr val="002060"/>
                </a:solidFill>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9973066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par>
                                    <p:cTn id="13" presetID="22" presetClass="entr" presetSubtype="4"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down)">
                                          <p:cBhvr>
                                            <p:cTn id="15" dur="750"/>
                                            <p:tgtEl>
                                              <p:spTgt spid="39"/>
                                            </p:tgtEl>
                                          </p:cBhvr>
                                        </p:animEffect>
                                      </p:childTnLst>
                                    </p:cTn>
                                  </p:par>
                                  <p:par>
                                    <p:cTn id="16" presetID="26" presetClass="entr" presetSubtype="0" fill="hold" grpId="0"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wipe(down)">
                                          <p:cBhvr>
                                            <p:cTn id="18" dur="145">
                                              <p:stCondLst>
                                                <p:cond delay="0"/>
                                              </p:stCondLst>
                                            </p:cTn>
                                            <p:tgtEl>
                                              <p:spTgt spid="38"/>
                                            </p:tgtEl>
                                          </p:cBhvr>
                                        </p:animEffect>
                                        <p:anim calcmode="lin" valueType="num">
                                          <p:cBhvr>
                                            <p:cTn id="19"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0"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1"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2"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3"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4" dur="7">
                                              <p:stCondLst>
                                                <p:cond delay="162"/>
                                              </p:stCondLst>
                                            </p:cTn>
                                            <p:tgtEl>
                                              <p:spTgt spid="38"/>
                                            </p:tgtEl>
                                          </p:cBhvr>
                                          <p:to x="100000" y="60000"/>
                                        </p:animScale>
                                        <p:animScale>
                                          <p:cBhvr>
                                            <p:cTn id="25" dur="41" decel="50000">
                                              <p:stCondLst>
                                                <p:cond delay="169"/>
                                              </p:stCondLst>
                                            </p:cTn>
                                            <p:tgtEl>
                                              <p:spTgt spid="38"/>
                                            </p:tgtEl>
                                          </p:cBhvr>
                                          <p:to x="100000" y="100000"/>
                                        </p:animScale>
                                        <p:animScale>
                                          <p:cBhvr>
                                            <p:cTn id="26" dur="7">
                                              <p:stCondLst>
                                                <p:cond delay="328"/>
                                              </p:stCondLst>
                                            </p:cTn>
                                            <p:tgtEl>
                                              <p:spTgt spid="38"/>
                                            </p:tgtEl>
                                          </p:cBhvr>
                                          <p:to x="100000" y="80000"/>
                                        </p:animScale>
                                        <p:animScale>
                                          <p:cBhvr>
                                            <p:cTn id="27" dur="41" decel="50000">
                                              <p:stCondLst>
                                                <p:cond delay="335"/>
                                              </p:stCondLst>
                                            </p:cTn>
                                            <p:tgtEl>
                                              <p:spTgt spid="38"/>
                                            </p:tgtEl>
                                          </p:cBhvr>
                                          <p:to x="100000" y="100000"/>
                                        </p:animScale>
                                        <p:animScale>
                                          <p:cBhvr>
                                            <p:cTn id="28" dur="7">
                                              <p:stCondLst>
                                                <p:cond delay="410"/>
                                              </p:stCondLst>
                                            </p:cTn>
                                            <p:tgtEl>
                                              <p:spTgt spid="38"/>
                                            </p:tgtEl>
                                          </p:cBhvr>
                                          <p:to x="100000" y="90000"/>
                                        </p:animScale>
                                        <p:animScale>
                                          <p:cBhvr>
                                            <p:cTn id="29" dur="41" decel="50000">
                                              <p:stCondLst>
                                                <p:cond delay="417"/>
                                              </p:stCondLst>
                                            </p:cTn>
                                            <p:tgtEl>
                                              <p:spTgt spid="38"/>
                                            </p:tgtEl>
                                          </p:cBhvr>
                                          <p:to x="100000" y="100000"/>
                                        </p:animScale>
                                        <p:animScale>
                                          <p:cBhvr>
                                            <p:cTn id="30" dur="7">
                                              <p:stCondLst>
                                                <p:cond delay="452"/>
                                              </p:stCondLst>
                                            </p:cTn>
                                            <p:tgtEl>
                                              <p:spTgt spid="38"/>
                                            </p:tgtEl>
                                          </p:cBhvr>
                                          <p:to x="100000" y="95000"/>
                                        </p:animScale>
                                        <p:animScale>
                                          <p:cBhvr>
                                            <p:cTn id="31" dur="41" decel="50000">
                                              <p:stCondLst>
                                                <p:cond delay="459"/>
                                              </p:stCondLst>
                                            </p:cTn>
                                            <p:tgtEl>
                                              <p:spTgt spid="38"/>
                                            </p:tgtEl>
                                          </p:cBhvr>
                                          <p:to x="100000" y="100000"/>
                                        </p:animScale>
                                      </p:childTnLst>
                                    </p:cTn>
                                  </p:par>
                                  <p:par>
                                    <p:cTn id="32" presetID="2" presetClass="entr" presetSubtype="1" fill="hold" nodeType="withEffect" p14:presetBounceEnd="49000">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14:bounceEnd="49000">
                                          <p:cBhvr additive="base">
                                            <p:cTn id="34"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35"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randombar(horizontal)">
                                          <p:cBhvr>
                                            <p:cTn id="4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par>
                                    <p:cTn id="13" presetID="22" presetClass="entr" presetSubtype="4"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down)">
                                          <p:cBhvr>
                                            <p:cTn id="15" dur="750"/>
                                            <p:tgtEl>
                                              <p:spTgt spid="39"/>
                                            </p:tgtEl>
                                          </p:cBhvr>
                                        </p:animEffect>
                                      </p:childTnLst>
                                    </p:cTn>
                                  </p:par>
                                  <p:par>
                                    <p:cTn id="16" presetID="26" presetClass="entr" presetSubtype="0" fill="hold" grpId="0"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wipe(down)">
                                          <p:cBhvr>
                                            <p:cTn id="18" dur="145">
                                              <p:stCondLst>
                                                <p:cond delay="0"/>
                                              </p:stCondLst>
                                            </p:cTn>
                                            <p:tgtEl>
                                              <p:spTgt spid="38"/>
                                            </p:tgtEl>
                                          </p:cBhvr>
                                        </p:animEffect>
                                        <p:anim calcmode="lin" valueType="num">
                                          <p:cBhvr>
                                            <p:cTn id="19"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0"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1"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2"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3"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4" dur="7">
                                              <p:stCondLst>
                                                <p:cond delay="162"/>
                                              </p:stCondLst>
                                            </p:cTn>
                                            <p:tgtEl>
                                              <p:spTgt spid="38"/>
                                            </p:tgtEl>
                                          </p:cBhvr>
                                          <p:to x="100000" y="60000"/>
                                        </p:animScale>
                                        <p:animScale>
                                          <p:cBhvr>
                                            <p:cTn id="25" dur="41" decel="50000">
                                              <p:stCondLst>
                                                <p:cond delay="169"/>
                                              </p:stCondLst>
                                            </p:cTn>
                                            <p:tgtEl>
                                              <p:spTgt spid="38"/>
                                            </p:tgtEl>
                                          </p:cBhvr>
                                          <p:to x="100000" y="100000"/>
                                        </p:animScale>
                                        <p:animScale>
                                          <p:cBhvr>
                                            <p:cTn id="26" dur="7">
                                              <p:stCondLst>
                                                <p:cond delay="328"/>
                                              </p:stCondLst>
                                            </p:cTn>
                                            <p:tgtEl>
                                              <p:spTgt spid="38"/>
                                            </p:tgtEl>
                                          </p:cBhvr>
                                          <p:to x="100000" y="80000"/>
                                        </p:animScale>
                                        <p:animScale>
                                          <p:cBhvr>
                                            <p:cTn id="27" dur="41" decel="50000">
                                              <p:stCondLst>
                                                <p:cond delay="335"/>
                                              </p:stCondLst>
                                            </p:cTn>
                                            <p:tgtEl>
                                              <p:spTgt spid="38"/>
                                            </p:tgtEl>
                                          </p:cBhvr>
                                          <p:to x="100000" y="100000"/>
                                        </p:animScale>
                                        <p:animScale>
                                          <p:cBhvr>
                                            <p:cTn id="28" dur="7">
                                              <p:stCondLst>
                                                <p:cond delay="410"/>
                                              </p:stCondLst>
                                            </p:cTn>
                                            <p:tgtEl>
                                              <p:spTgt spid="38"/>
                                            </p:tgtEl>
                                          </p:cBhvr>
                                          <p:to x="100000" y="90000"/>
                                        </p:animScale>
                                        <p:animScale>
                                          <p:cBhvr>
                                            <p:cTn id="29" dur="41" decel="50000">
                                              <p:stCondLst>
                                                <p:cond delay="417"/>
                                              </p:stCondLst>
                                            </p:cTn>
                                            <p:tgtEl>
                                              <p:spTgt spid="38"/>
                                            </p:tgtEl>
                                          </p:cBhvr>
                                          <p:to x="100000" y="100000"/>
                                        </p:animScale>
                                        <p:animScale>
                                          <p:cBhvr>
                                            <p:cTn id="30" dur="7">
                                              <p:stCondLst>
                                                <p:cond delay="452"/>
                                              </p:stCondLst>
                                            </p:cTn>
                                            <p:tgtEl>
                                              <p:spTgt spid="38"/>
                                            </p:tgtEl>
                                          </p:cBhvr>
                                          <p:to x="100000" y="95000"/>
                                        </p:animScale>
                                        <p:animScale>
                                          <p:cBhvr>
                                            <p:cTn id="31" dur="41" decel="50000">
                                              <p:stCondLst>
                                                <p:cond delay="459"/>
                                              </p:stCondLst>
                                            </p:cTn>
                                            <p:tgtEl>
                                              <p:spTgt spid="38"/>
                                            </p:tgtEl>
                                          </p:cBhvr>
                                          <p:to x="100000" y="100000"/>
                                        </p:animScale>
                                      </p:childTnLst>
                                    </p:cTn>
                                  </p:par>
                                  <p:par>
                                    <p:cTn id="32" presetID="2" presetClass="entr" presetSubtype="1" fill="hold"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1000" fill="hold"/>
                                            <p:tgtEl>
                                              <p:spTgt spid="37"/>
                                            </p:tgtEl>
                                            <p:attrNameLst>
                                              <p:attrName>ppt_x</p:attrName>
                                            </p:attrNameLst>
                                          </p:cBhvr>
                                          <p:tavLst>
                                            <p:tav tm="0">
                                              <p:val>
                                                <p:strVal val="#ppt_x"/>
                                              </p:val>
                                            </p:tav>
                                            <p:tav tm="100000">
                                              <p:val>
                                                <p:strVal val="#ppt_x"/>
                                              </p:val>
                                            </p:tav>
                                          </p:tavLst>
                                        </p:anim>
                                        <p:anim calcmode="lin" valueType="num">
                                          <p:cBhvr additive="base">
                                            <p:cTn id="35"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randombar(horizontal)">
                                          <p:cBhvr>
                                            <p:cTn id="4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p:bldP spid="18"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6238" y="3658201"/>
            <a:ext cx="10058400" cy="4772270"/>
          </a:xfrm>
          <a:prstGeom prst="rect">
            <a:avLst/>
          </a:prstGeom>
        </p:spPr>
      </p:pic>
      <p:pic>
        <p:nvPicPr>
          <p:cNvPr id="8" name="图片 7"/>
          <p:cNvPicPr>
            <a:picLocks noChangeAspect="1"/>
          </p:cNvPicPr>
          <p:nvPr/>
        </p:nvPicPr>
        <p:blipFill>
          <a:blip r:embed="rId5"/>
          <a:stretch>
            <a:fillRect/>
          </a:stretch>
        </p:blipFill>
        <p:spPr>
          <a:xfrm>
            <a:off x="-605265" y="-365668"/>
            <a:ext cx="4724843" cy="3159257"/>
          </a:xfrm>
          <a:prstGeom prst="rect">
            <a:avLst/>
          </a:prstGeom>
        </p:spPr>
      </p:pic>
      <p:pic>
        <p:nvPicPr>
          <p:cNvPr id="10" name="图片 9"/>
          <p:cNvPicPr>
            <a:picLocks noChangeAspect="1"/>
          </p:cNvPicPr>
          <p:nvPr/>
        </p:nvPicPr>
        <p:blipFill>
          <a:blip r:embed="rId6"/>
          <a:stretch>
            <a:fillRect/>
          </a:stretch>
        </p:blipFill>
        <p:spPr>
          <a:xfrm>
            <a:off x="2653065" y="218960"/>
            <a:ext cx="2427723" cy="1619723"/>
          </a:xfrm>
          <a:prstGeom prst="rect">
            <a:avLst/>
          </a:prstGeom>
        </p:spPr>
      </p:pic>
      <p:pic>
        <p:nvPicPr>
          <p:cNvPr id="12" name="图片 11"/>
          <p:cNvPicPr>
            <a:picLocks noChangeAspect="1"/>
          </p:cNvPicPr>
          <p:nvPr/>
        </p:nvPicPr>
        <p:blipFill>
          <a:blip r:embed="rId7"/>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8"/>
          <a:stretch>
            <a:fillRect/>
          </a:stretch>
        </p:blipFill>
        <p:spPr>
          <a:xfrm>
            <a:off x="4772598" y="-38827"/>
            <a:ext cx="7077423" cy="5275308"/>
          </a:xfrm>
          <a:prstGeom prst="rect">
            <a:avLst/>
          </a:prstGeom>
        </p:spPr>
      </p:pic>
      <p:sp>
        <p:nvSpPr>
          <p:cNvPr id="38" name="TextBox 37"/>
          <p:cNvSpPr txBox="1"/>
          <p:nvPr/>
        </p:nvSpPr>
        <p:spPr>
          <a:xfrm>
            <a:off x="5544902" y="2935420"/>
            <a:ext cx="5189151" cy="1200329"/>
          </a:xfrm>
          <a:prstGeom prst="rect">
            <a:avLst/>
          </a:prstGeom>
          <a:noFill/>
        </p:spPr>
        <p:txBody>
          <a:bodyPr wrap="square" rtlCol="0">
            <a:spAutoFit/>
          </a:bodyPr>
          <a:lstStyle/>
          <a:p>
            <a:pPr algn="ctr"/>
            <a:r>
              <a:rPr lang="en-US" altLang="zh-CN" sz="7200" spc="300" dirty="0" err="1">
                <a:solidFill>
                  <a:srgbClr val="FFC000"/>
                </a:solidFill>
                <a:effectLst>
                  <a:outerShdw blurRad="38100" dist="38100" dir="2700000" algn="tl">
                    <a:srgbClr val="000000">
                      <a:alpha val="43137"/>
                    </a:srgbClr>
                  </a:outerShdw>
                </a:effectLst>
                <a:latin typeface="UTM American Sans" panose="02040603050506020204" pitchFamily="18" charset="0"/>
                <a:ea typeface="微软雅黑 Light" panose="020B0502040204020203" pitchFamily="34" charset="-122"/>
              </a:rPr>
              <a:t>Thực</a:t>
            </a:r>
            <a:r>
              <a:rPr lang="en-US" altLang="zh-CN" sz="7200" spc="300" dirty="0">
                <a:solidFill>
                  <a:srgbClr val="FFC000"/>
                </a:solidFill>
                <a:effectLst>
                  <a:outerShdw blurRad="38100" dist="38100" dir="2700000" algn="tl">
                    <a:srgbClr val="000000">
                      <a:alpha val="43137"/>
                    </a:srgbClr>
                  </a:outerShdw>
                </a:effectLst>
                <a:latin typeface="UTM American Sans" panose="02040603050506020204" pitchFamily="18" charset="0"/>
                <a:ea typeface="微软雅黑 Light" panose="020B0502040204020203" pitchFamily="34" charset="-122"/>
              </a:rPr>
              <a:t> </a:t>
            </a:r>
            <a:r>
              <a:rPr lang="en-US" altLang="zh-CN" sz="7200" spc="300" dirty="0" err="1">
                <a:solidFill>
                  <a:srgbClr val="FFC000"/>
                </a:solidFill>
                <a:effectLst>
                  <a:outerShdw blurRad="38100" dist="38100" dir="2700000" algn="tl">
                    <a:srgbClr val="000000">
                      <a:alpha val="43137"/>
                    </a:srgbClr>
                  </a:outerShdw>
                </a:effectLst>
                <a:latin typeface="UTM American Sans" panose="02040603050506020204" pitchFamily="18" charset="0"/>
                <a:ea typeface="微软雅黑 Light" panose="020B0502040204020203" pitchFamily="34" charset="-122"/>
              </a:rPr>
              <a:t>hành</a:t>
            </a:r>
            <a:endParaRPr lang="zh-CN" altLang="en-US" sz="7200" spc="300" dirty="0">
              <a:solidFill>
                <a:srgbClr val="FFC000"/>
              </a:solidFill>
              <a:effectLst>
                <a:outerShdw blurRad="38100" dist="38100" dir="2700000" algn="tl">
                  <a:srgbClr val="000000">
                    <a:alpha val="43137"/>
                  </a:srgbClr>
                </a:outerShdw>
              </a:effectLst>
              <a:latin typeface="UTM American Sans" panose="02040603050506020204" pitchFamily="18" charset="0"/>
              <a:ea typeface="微软雅黑 Light" panose="020B0502040204020203" pitchFamily="34" charset="-122"/>
            </a:endParaRPr>
          </a:p>
        </p:txBody>
      </p:sp>
      <p:pic>
        <p:nvPicPr>
          <p:cNvPr id="40" name="图片 2"/>
          <p:cNvPicPr>
            <a:picLocks noChangeAspect="1"/>
          </p:cNvPicPr>
          <p:nvPr/>
        </p:nvPicPr>
        <p:blipFill>
          <a:blip r:embed="rId9"/>
          <a:stretch>
            <a:fillRect/>
          </a:stretch>
        </p:blipFill>
        <p:spPr>
          <a:xfrm>
            <a:off x="738868" y="803678"/>
            <a:ext cx="1117362" cy="487816"/>
          </a:xfrm>
          <a:prstGeom prst="rect">
            <a:avLst/>
          </a:prstGeom>
        </p:spPr>
      </p:pic>
      <p:pic>
        <p:nvPicPr>
          <p:cNvPr id="41" name="图片 3"/>
          <p:cNvPicPr>
            <a:picLocks noChangeAspect="1"/>
          </p:cNvPicPr>
          <p:nvPr/>
        </p:nvPicPr>
        <p:blipFill>
          <a:blip r:embed="rId10"/>
          <a:stretch>
            <a:fillRect/>
          </a:stretch>
        </p:blipFill>
        <p:spPr>
          <a:xfrm>
            <a:off x="2857192" y="377675"/>
            <a:ext cx="844235" cy="535224"/>
          </a:xfrm>
          <a:prstGeom prst="rect">
            <a:avLst/>
          </a:prstGeom>
        </p:spPr>
      </p:pic>
      <p:pic>
        <p:nvPicPr>
          <p:cNvPr id="42" name="图片 4"/>
          <p:cNvPicPr>
            <a:picLocks noChangeAspect="1"/>
          </p:cNvPicPr>
          <p:nvPr/>
        </p:nvPicPr>
        <p:blipFill>
          <a:blip r:embed="rId11"/>
          <a:stretch>
            <a:fillRect/>
          </a:stretch>
        </p:blipFill>
        <p:spPr>
          <a:xfrm>
            <a:off x="6465694" y="480916"/>
            <a:ext cx="1129744" cy="558800"/>
          </a:xfrm>
          <a:prstGeom prst="rect">
            <a:avLst/>
          </a:prstGeom>
        </p:spPr>
      </p:pic>
      <p:pic>
        <p:nvPicPr>
          <p:cNvPr id="43" name="图片 5"/>
          <p:cNvPicPr>
            <a:picLocks noChangeAspect="1"/>
          </p:cNvPicPr>
          <p:nvPr/>
        </p:nvPicPr>
        <p:blipFill>
          <a:blip r:embed="rId12"/>
          <a:stretch>
            <a:fillRect/>
          </a:stretch>
        </p:blipFill>
        <p:spPr>
          <a:xfrm>
            <a:off x="10613580" y="1494606"/>
            <a:ext cx="1131464" cy="1512990"/>
          </a:xfrm>
          <a:prstGeom prst="rect">
            <a:avLst/>
          </a:prstGeom>
        </p:spPr>
      </p:pic>
      <p:pic>
        <p:nvPicPr>
          <p:cNvPr id="44" name="图片 6"/>
          <p:cNvPicPr>
            <a:picLocks noChangeAspect="1"/>
          </p:cNvPicPr>
          <p:nvPr/>
        </p:nvPicPr>
        <p:blipFill>
          <a:blip r:embed="rId13"/>
          <a:stretch>
            <a:fillRect/>
          </a:stretch>
        </p:blipFill>
        <p:spPr>
          <a:xfrm>
            <a:off x="9990519" y="1295400"/>
            <a:ext cx="1048563" cy="406400"/>
          </a:xfrm>
          <a:prstGeom prst="rect">
            <a:avLst/>
          </a:prstGeom>
        </p:spPr>
      </p:pic>
      <p:pic>
        <p:nvPicPr>
          <p:cNvPr id="46" name="图片 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68158" y="1563504"/>
            <a:ext cx="6045977" cy="5542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06966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1" fill="hold" nodeType="withEffect" p14:presetBounceEnd="49000">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14:bounceEnd="49000">
                                          <p:cBhvr additive="base">
                                            <p:cTn id="15"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16" dur="1000" fill="hold"/>
                                            <p:tgtEl>
                                              <p:spTgt spid="37"/>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26"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145">
                                              <p:stCondLst>
                                                <p:cond delay="0"/>
                                              </p:stCondLst>
                                            </p:cTn>
                                            <p:tgtEl>
                                              <p:spTgt spid="38"/>
                                            </p:tgtEl>
                                          </p:cBhvr>
                                        </p:animEffect>
                                        <p:anim calcmode="lin" valueType="num">
                                          <p:cBhvr>
                                            <p:cTn id="21"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6" dur="7">
                                              <p:stCondLst>
                                                <p:cond delay="162"/>
                                              </p:stCondLst>
                                            </p:cTn>
                                            <p:tgtEl>
                                              <p:spTgt spid="38"/>
                                            </p:tgtEl>
                                          </p:cBhvr>
                                          <p:to x="100000" y="60000"/>
                                        </p:animScale>
                                        <p:animScale>
                                          <p:cBhvr>
                                            <p:cTn id="27" dur="41" decel="50000">
                                              <p:stCondLst>
                                                <p:cond delay="169"/>
                                              </p:stCondLst>
                                            </p:cTn>
                                            <p:tgtEl>
                                              <p:spTgt spid="38"/>
                                            </p:tgtEl>
                                          </p:cBhvr>
                                          <p:to x="100000" y="100000"/>
                                        </p:animScale>
                                        <p:animScale>
                                          <p:cBhvr>
                                            <p:cTn id="28" dur="7">
                                              <p:stCondLst>
                                                <p:cond delay="328"/>
                                              </p:stCondLst>
                                            </p:cTn>
                                            <p:tgtEl>
                                              <p:spTgt spid="38"/>
                                            </p:tgtEl>
                                          </p:cBhvr>
                                          <p:to x="100000" y="80000"/>
                                        </p:animScale>
                                        <p:animScale>
                                          <p:cBhvr>
                                            <p:cTn id="29" dur="41" decel="50000">
                                              <p:stCondLst>
                                                <p:cond delay="335"/>
                                              </p:stCondLst>
                                            </p:cTn>
                                            <p:tgtEl>
                                              <p:spTgt spid="38"/>
                                            </p:tgtEl>
                                          </p:cBhvr>
                                          <p:to x="100000" y="100000"/>
                                        </p:animScale>
                                        <p:animScale>
                                          <p:cBhvr>
                                            <p:cTn id="30" dur="7">
                                              <p:stCondLst>
                                                <p:cond delay="410"/>
                                              </p:stCondLst>
                                            </p:cTn>
                                            <p:tgtEl>
                                              <p:spTgt spid="38"/>
                                            </p:tgtEl>
                                          </p:cBhvr>
                                          <p:to x="100000" y="90000"/>
                                        </p:animScale>
                                        <p:animScale>
                                          <p:cBhvr>
                                            <p:cTn id="31" dur="41" decel="50000">
                                              <p:stCondLst>
                                                <p:cond delay="417"/>
                                              </p:stCondLst>
                                            </p:cTn>
                                            <p:tgtEl>
                                              <p:spTgt spid="38"/>
                                            </p:tgtEl>
                                          </p:cBhvr>
                                          <p:to x="100000" y="100000"/>
                                        </p:animScale>
                                        <p:animScale>
                                          <p:cBhvr>
                                            <p:cTn id="32" dur="7">
                                              <p:stCondLst>
                                                <p:cond delay="452"/>
                                              </p:stCondLst>
                                            </p:cTn>
                                            <p:tgtEl>
                                              <p:spTgt spid="38"/>
                                            </p:tgtEl>
                                          </p:cBhvr>
                                          <p:to x="100000" y="95000"/>
                                        </p:animScale>
                                        <p:animScale>
                                          <p:cBhvr>
                                            <p:cTn id="33" dur="41" decel="50000">
                                              <p:stCondLst>
                                                <p:cond delay="459"/>
                                              </p:stCondLst>
                                            </p:cTn>
                                            <p:tgtEl>
                                              <p:spTgt spid="3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1000" fill="hold"/>
                                            <p:tgtEl>
                                              <p:spTgt spid="37"/>
                                            </p:tgtEl>
                                            <p:attrNameLst>
                                              <p:attrName>ppt_x</p:attrName>
                                            </p:attrNameLst>
                                          </p:cBhvr>
                                          <p:tavLst>
                                            <p:tav tm="0">
                                              <p:val>
                                                <p:strVal val="#ppt_x"/>
                                              </p:val>
                                            </p:tav>
                                            <p:tav tm="100000">
                                              <p:val>
                                                <p:strVal val="#ppt_x"/>
                                              </p:val>
                                            </p:tav>
                                          </p:tavLst>
                                        </p:anim>
                                        <p:anim calcmode="lin" valueType="num">
                                          <p:cBhvr additive="base">
                                            <p:cTn id="16" dur="1000" fill="hold"/>
                                            <p:tgtEl>
                                              <p:spTgt spid="37"/>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26"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145">
                                              <p:stCondLst>
                                                <p:cond delay="0"/>
                                              </p:stCondLst>
                                            </p:cTn>
                                            <p:tgtEl>
                                              <p:spTgt spid="38"/>
                                            </p:tgtEl>
                                          </p:cBhvr>
                                        </p:animEffect>
                                        <p:anim calcmode="lin" valueType="num">
                                          <p:cBhvr>
                                            <p:cTn id="21"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6" dur="7">
                                              <p:stCondLst>
                                                <p:cond delay="162"/>
                                              </p:stCondLst>
                                            </p:cTn>
                                            <p:tgtEl>
                                              <p:spTgt spid="38"/>
                                            </p:tgtEl>
                                          </p:cBhvr>
                                          <p:to x="100000" y="60000"/>
                                        </p:animScale>
                                        <p:animScale>
                                          <p:cBhvr>
                                            <p:cTn id="27" dur="41" decel="50000">
                                              <p:stCondLst>
                                                <p:cond delay="169"/>
                                              </p:stCondLst>
                                            </p:cTn>
                                            <p:tgtEl>
                                              <p:spTgt spid="38"/>
                                            </p:tgtEl>
                                          </p:cBhvr>
                                          <p:to x="100000" y="100000"/>
                                        </p:animScale>
                                        <p:animScale>
                                          <p:cBhvr>
                                            <p:cTn id="28" dur="7">
                                              <p:stCondLst>
                                                <p:cond delay="328"/>
                                              </p:stCondLst>
                                            </p:cTn>
                                            <p:tgtEl>
                                              <p:spTgt spid="38"/>
                                            </p:tgtEl>
                                          </p:cBhvr>
                                          <p:to x="100000" y="80000"/>
                                        </p:animScale>
                                        <p:animScale>
                                          <p:cBhvr>
                                            <p:cTn id="29" dur="41" decel="50000">
                                              <p:stCondLst>
                                                <p:cond delay="335"/>
                                              </p:stCondLst>
                                            </p:cTn>
                                            <p:tgtEl>
                                              <p:spTgt spid="38"/>
                                            </p:tgtEl>
                                          </p:cBhvr>
                                          <p:to x="100000" y="100000"/>
                                        </p:animScale>
                                        <p:animScale>
                                          <p:cBhvr>
                                            <p:cTn id="30" dur="7">
                                              <p:stCondLst>
                                                <p:cond delay="410"/>
                                              </p:stCondLst>
                                            </p:cTn>
                                            <p:tgtEl>
                                              <p:spTgt spid="38"/>
                                            </p:tgtEl>
                                          </p:cBhvr>
                                          <p:to x="100000" y="90000"/>
                                        </p:animScale>
                                        <p:animScale>
                                          <p:cBhvr>
                                            <p:cTn id="31" dur="41" decel="50000">
                                              <p:stCondLst>
                                                <p:cond delay="417"/>
                                              </p:stCondLst>
                                            </p:cTn>
                                            <p:tgtEl>
                                              <p:spTgt spid="38"/>
                                            </p:tgtEl>
                                          </p:cBhvr>
                                          <p:to x="100000" y="100000"/>
                                        </p:animScale>
                                        <p:animScale>
                                          <p:cBhvr>
                                            <p:cTn id="32" dur="7">
                                              <p:stCondLst>
                                                <p:cond delay="452"/>
                                              </p:stCondLst>
                                            </p:cTn>
                                            <p:tgtEl>
                                              <p:spTgt spid="38"/>
                                            </p:tgtEl>
                                          </p:cBhvr>
                                          <p:to x="100000" y="95000"/>
                                        </p:animScale>
                                        <p:animScale>
                                          <p:cBhvr>
                                            <p:cTn id="33" dur="41" decel="50000">
                                              <p:stCondLst>
                                                <p:cond delay="459"/>
                                              </p:stCondLst>
                                            </p:cTn>
                                            <p:tgtEl>
                                              <p:spTgt spid="3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83442" y="489048"/>
            <a:ext cx="2963067" cy="2963067"/>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8267" y="3896635"/>
            <a:ext cx="4085847" cy="2262865"/>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48563" y="2872849"/>
            <a:ext cx="3697110" cy="2047571"/>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7153" y="1745318"/>
            <a:ext cx="4085847" cy="2262865"/>
          </a:xfrm>
          <a:prstGeom prst="rect">
            <a:avLst/>
          </a:prstGeom>
        </p:spPr>
      </p:pic>
      <p:sp>
        <p:nvSpPr>
          <p:cNvPr id="5" name="TextBox 4"/>
          <p:cNvSpPr txBox="1"/>
          <p:nvPr/>
        </p:nvSpPr>
        <p:spPr>
          <a:xfrm>
            <a:off x="845221" y="413671"/>
            <a:ext cx="9043717" cy="707886"/>
          </a:xfrm>
          <a:prstGeom prst="rect">
            <a:avLst/>
          </a:prstGeom>
          <a:solidFill>
            <a:schemeClr val="bg1"/>
          </a:solidFill>
          <a:ln w="63500" cmpd="thickThin">
            <a:solidFill>
              <a:srgbClr val="002060"/>
            </a:solidFill>
          </a:ln>
        </p:spPr>
        <p:txBody>
          <a:bodyPr wrap="square" rtlCol="0">
            <a:spAutoFit/>
          </a:bodyPr>
          <a:lstStyle/>
          <a:p>
            <a:pPr algn="ct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Bài</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1: So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sánh</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hai</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phân</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số</a:t>
            </a:r>
            <a:endPar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 name="TextBox 5"/>
              <p:cNvSpPr txBox="1"/>
              <p:nvPr/>
            </p:nvSpPr>
            <p:spPr>
              <a:xfrm>
                <a:off x="1461986" y="2125546"/>
                <a:ext cx="2391744" cy="12761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rgbClr val="002060"/>
                          </a:solidFill>
                          <a:latin typeface="Cambria Math" panose="02040503050406030204" pitchFamily="18" charset="0"/>
                        </a:rPr>
                        <m:t>𝒂</m:t>
                      </m:r>
                      <m:r>
                        <a:rPr lang="en-US" sz="4400" b="1" i="1" smtClean="0">
                          <a:solidFill>
                            <a:srgbClr val="002060"/>
                          </a:solidFill>
                          <a:latin typeface="Cambria Math" panose="02040503050406030204" pitchFamily="18" charset="0"/>
                        </a:rPr>
                        <m:t>.  </m:t>
                      </m:r>
                      <m:f>
                        <m:fPr>
                          <m:ctrlPr>
                            <a:rPr lang="en-US" sz="4400" b="1" i="1" smtClean="0">
                              <a:solidFill>
                                <a:srgbClr val="002060"/>
                              </a:solidFill>
                              <a:latin typeface="Cambria Math" panose="02040503050406030204" pitchFamily="18" charset="0"/>
                            </a:rPr>
                          </m:ctrlPr>
                        </m:fPr>
                        <m:num>
                          <m:r>
                            <m:rPr>
                              <m:nor/>
                            </m:rPr>
                            <a:rPr lang="en-US" sz="4400" b="1" i="0" smtClean="0">
                              <a:solidFill>
                                <a:srgbClr val="002060"/>
                              </a:solidFill>
                              <a:latin typeface="Times New Roman" panose="02020603050405020304" pitchFamily="18" charset="0"/>
                              <a:cs typeface="Times New Roman" panose="02020603050405020304" pitchFamily="18" charset="0"/>
                            </a:rPr>
                            <m:t>3</m:t>
                          </m:r>
                        </m:num>
                        <m:den>
                          <m:r>
                            <m:rPr>
                              <m:nor/>
                            </m:rPr>
                            <a:rPr lang="en-US" sz="4400" b="1" i="0" smtClean="0">
                              <a:solidFill>
                                <a:srgbClr val="002060"/>
                              </a:solidFill>
                              <a:latin typeface="Times New Roman" panose="02020603050405020304" pitchFamily="18" charset="0"/>
                              <a:cs typeface="Times New Roman" panose="02020603050405020304" pitchFamily="18" charset="0"/>
                            </a:rPr>
                            <m:t>4</m:t>
                          </m:r>
                        </m:den>
                      </m:f>
                      <m:r>
                        <m:rPr>
                          <m:nor/>
                        </m:rPr>
                        <a:rPr lang="en-US" sz="4400" b="1" i="0" smtClean="0">
                          <a:solidFill>
                            <a:srgbClr val="002060"/>
                          </a:solidFill>
                          <a:latin typeface="Cambria Math" panose="02040503050406030204" pitchFamily="18" charset="0"/>
                        </a:rPr>
                        <m:t> </m:t>
                      </m:r>
                      <m:r>
                        <m:rPr>
                          <m:nor/>
                        </m:rPr>
                        <a:rPr lang="en-US" sz="4400" b="1" i="0" smtClean="0">
                          <a:solidFill>
                            <a:srgbClr val="002060"/>
                          </a:solidFill>
                          <a:latin typeface="Cambria Math" panose="02040503050406030204" pitchFamily="18" charset="0"/>
                        </a:rPr>
                        <m:t>v</m:t>
                      </m:r>
                      <m:r>
                        <m:rPr>
                          <m:nor/>
                        </m:rPr>
                        <a:rPr lang="en-US" sz="4400" b="1" i="0" smtClean="0">
                          <a:solidFill>
                            <a:srgbClr val="002060"/>
                          </a:solidFill>
                          <a:latin typeface="Cambria Math" panose="02040503050406030204" pitchFamily="18" charset="0"/>
                        </a:rPr>
                        <m:t>à</m:t>
                      </m:r>
                      <m:r>
                        <m:rPr>
                          <m:nor/>
                        </m:rPr>
                        <a:rPr lang="en-US" sz="4400" b="1" i="0" smtClean="0">
                          <a:solidFill>
                            <a:srgbClr val="002060"/>
                          </a:solidFill>
                          <a:latin typeface="Times New Roman" panose="02020603050405020304" pitchFamily="18" charset="0"/>
                          <a:cs typeface="Times New Roman" panose="02020603050405020304" pitchFamily="18" charset="0"/>
                        </a:rPr>
                        <m:t> </m:t>
                      </m:r>
                      <m:f>
                        <m:fPr>
                          <m:ctrlPr>
                            <a:rPr lang="en-US" sz="4400" b="1" i="1" smtClean="0">
                              <a:solidFill>
                                <a:srgbClr val="002060"/>
                              </a:solidFill>
                              <a:latin typeface="Cambria Math" panose="02040503050406030204" pitchFamily="18" charset="0"/>
                            </a:rPr>
                          </m:ctrlPr>
                        </m:fPr>
                        <m:num>
                          <m:r>
                            <m:rPr>
                              <m:nor/>
                            </m:rPr>
                            <a:rPr lang="en-US" sz="4400" b="1" i="0" smtClean="0">
                              <a:solidFill>
                                <a:srgbClr val="002060"/>
                              </a:solidFill>
                              <a:latin typeface="Times New Roman" panose="02020603050405020304" pitchFamily="18" charset="0"/>
                              <a:cs typeface="Times New Roman" panose="02020603050405020304" pitchFamily="18" charset="0"/>
                            </a:rPr>
                            <m:t>4</m:t>
                          </m:r>
                        </m:num>
                        <m:den>
                          <m:r>
                            <m:rPr>
                              <m:nor/>
                            </m:rPr>
                            <a:rPr lang="en-US" sz="4400" b="1" i="0" smtClean="0">
                              <a:solidFill>
                                <a:srgbClr val="002060"/>
                              </a:solidFill>
                              <a:latin typeface="Times New Roman" panose="02020603050405020304" pitchFamily="18" charset="0"/>
                              <a:cs typeface="Times New Roman" panose="02020603050405020304" pitchFamily="18" charset="0"/>
                            </a:rPr>
                            <m:t>5</m:t>
                          </m:r>
                        </m:den>
                      </m:f>
                    </m:oMath>
                  </m:oMathPara>
                </a14:m>
                <a:endParaRPr lang="en-US" sz="44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461986" y="2125546"/>
                <a:ext cx="2391744" cy="127618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922190" y="3260708"/>
                <a:ext cx="2508764" cy="12685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rgbClr val="002060"/>
                          </a:solidFill>
                          <a:latin typeface="Cambria Math" panose="02040503050406030204" pitchFamily="18" charset="0"/>
                        </a:rPr>
                        <m:t> </m:t>
                      </m:r>
                      <m:r>
                        <a:rPr lang="en-US" sz="4400" b="1" i="1" smtClean="0">
                          <a:solidFill>
                            <a:srgbClr val="002060"/>
                          </a:solidFill>
                          <a:latin typeface="Cambria Math" panose="02040503050406030204" pitchFamily="18" charset="0"/>
                        </a:rPr>
                        <m:t>𝒃</m:t>
                      </m:r>
                      <m:r>
                        <a:rPr lang="en-US" sz="4400" b="1" i="1" smtClean="0">
                          <a:solidFill>
                            <a:srgbClr val="002060"/>
                          </a:solidFill>
                          <a:latin typeface="Cambria Math" panose="02040503050406030204" pitchFamily="18" charset="0"/>
                        </a:rPr>
                        <m:t>.  </m:t>
                      </m:r>
                      <m:f>
                        <m:fPr>
                          <m:ctrlPr>
                            <a:rPr lang="en-US" sz="4400" b="1" i="1" smtClean="0">
                              <a:solidFill>
                                <a:srgbClr val="002060"/>
                              </a:solidFill>
                              <a:latin typeface="Cambria Math" panose="02040503050406030204" pitchFamily="18" charset="0"/>
                            </a:rPr>
                          </m:ctrlPr>
                        </m:fPr>
                        <m:num>
                          <m:r>
                            <m:rPr>
                              <m:nor/>
                            </m:rPr>
                            <a:rPr lang="en-US" sz="4400" b="1" i="0" smtClean="0">
                              <a:solidFill>
                                <a:srgbClr val="002060"/>
                              </a:solidFill>
                              <a:latin typeface="Times New Roman" panose="02020603050405020304" pitchFamily="18" charset="0"/>
                              <a:cs typeface="Times New Roman" panose="02020603050405020304" pitchFamily="18" charset="0"/>
                            </a:rPr>
                            <m:t>5</m:t>
                          </m:r>
                        </m:num>
                        <m:den>
                          <m:r>
                            <m:rPr>
                              <m:nor/>
                            </m:rPr>
                            <a:rPr lang="en-US" sz="4400" b="1" i="0" smtClean="0">
                              <a:solidFill>
                                <a:srgbClr val="002060"/>
                              </a:solidFill>
                              <a:latin typeface="Times New Roman" panose="02020603050405020304" pitchFamily="18" charset="0"/>
                              <a:cs typeface="Times New Roman" panose="02020603050405020304" pitchFamily="18" charset="0"/>
                            </a:rPr>
                            <m:t>6</m:t>
                          </m:r>
                        </m:den>
                      </m:f>
                      <m:r>
                        <m:rPr>
                          <m:nor/>
                        </m:rPr>
                        <a:rPr lang="en-US" sz="4400" b="1" i="0" smtClean="0">
                          <a:solidFill>
                            <a:srgbClr val="002060"/>
                          </a:solidFill>
                          <a:latin typeface="Cambria Math" panose="02040503050406030204" pitchFamily="18" charset="0"/>
                        </a:rPr>
                        <m:t> </m:t>
                      </m:r>
                      <m:r>
                        <m:rPr>
                          <m:nor/>
                        </m:rPr>
                        <a:rPr lang="en-US" sz="4400" b="1" i="0" smtClean="0">
                          <a:solidFill>
                            <a:srgbClr val="002060"/>
                          </a:solidFill>
                          <a:latin typeface="Cambria Math" panose="02040503050406030204" pitchFamily="18" charset="0"/>
                        </a:rPr>
                        <m:t>v</m:t>
                      </m:r>
                      <m:r>
                        <m:rPr>
                          <m:nor/>
                        </m:rPr>
                        <a:rPr lang="en-US" sz="4400" b="1" i="0" smtClean="0">
                          <a:solidFill>
                            <a:srgbClr val="002060"/>
                          </a:solidFill>
                          <a:latin typeface="Cambria Math" panose="02040503050406030204" pitchFamily="18" charset="0"/>
                        </a:rPr>
                        <m:t>à</m:t>
                      </m:r>
                      <m:r>
                        <m:rPr>
                          <m:nor/>
                        </m:rPr>
                        <a:rPr lang="en-US" sz="4400" b="1" i="0" smtClean="0">
                          <a:solidFill>
                            <a:srgbClr val="002060"/>
                          </a:solidFill>
                          <a:latin typeface="Times New Roman" panose="02020603050405020304" pitchFamily="18" charset="0"/>
                          <a:cs typeface="Times New Roman" panose="02020603050405020304" pitchFamily="18" charset="0"/>
                        </a:rPr>
                        <m:t> </m:t>
                      </m:r>
                      <m:f>
                        <m:fPr>
                          <m:ctrlPr>
                            <a:rPr lang="en-US" sz="4400" b="1" i="1" smtClean="0">
                              <a:solidFill>
                                <a:srgbClr val="002060"/>
                              </a:solidFill>
                              <a:latin typeface="Cambria Math" panose="02040503050406030204" pitchFamily="18" charset="0"/>
                            </a:rPr>
                          </m:ctrlPr>
                        </m:fPr>
                        <m:num>
                          <m:r>
                            <m:rPr>
                              <m:nor/>
                            </m:rPr>
                            <a:rPr lang="en-US" sz="4400" b="1" i="0" smtClean="0">
                              <a:solidFill>
                                <a:srgbClr val="002060"/>
                              </a:solidFill>
                              <a:latin typeface="Times New Roman" panose="02020603050405020304" pitchFamily="18" charset="0"/>
                              <a:cs typeface="Times New Roman" panose="02020603050405020304" pitchFamily="18" charset="0"/>
                            </a:rPr>
                            <m:t>7</m:t>
                          </m:r>
                        </m:num>
                        <m:den>
                          <m:r>
                            <m:rPr>
                              <m:nor/>
                            </m:rPr>
                            <a:rPr lang="en-US" sz="4400" b="1" i="0" smtClean="0">
                              <a:solidFill>
                                <a:srgbClr val="002060"/>
                              </a:solidFill>
                              <a:latin typeface="Times New Roman" panose="02020603050405020304" pitchFamily="18" charset="0"/>
                              <a:cs typeface="Times New Roman" panose="02020603050405020304" pitchFamily="18" charset="0"/>
                            </a:rPr>
                            <m:t>8</m:t>
                          </m:r>
                        </m:den>
                      </m:f>
                    </m:oMath>
                  </m:oMathPara>
                </a14:m>
                <a:endParaRPr lang="en-US" sz="44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922190" y="3260708"/>
                <a:ext cx="2508764" cy="1268552"/>
              </a:xfrm>
              <a:prstGeom prst="rect">
                <a:avLst/>
              </a:prstGeom>
              <a:blipFill>
                <a:blip r:embed="rId6"/>
                <a:stretch>
                  <a:fillRect/>
                </a:stretch>
              </a:blipFill>
            </p:spPr>
            <p:txBody>
              <a:bodyPr/>
              <a:lstStyle/>
              <a:p>
                <a:r>
                  <a:rPr lang="en-US">
                    <a:noFill/>
                  </a:rPr>
                  <a:t> </a:t>
                </a:r>
              </a:p>
            </p:txBody>
          </p:sp>
        </mc:Fallback>
      </mc:AlternateContent>
      <p:pic>
        <p:nvPicPr>
          <p:cNvPr id="27" name="图片 17"/>
          <p:cNvPicPr>
            <a:picLocks noChangeAspect="1"/>
          </p:cNvPicPr>
          <p:nvPr/>
        </p:nvPicPr>
        <p:blipFill>
          <a:blip r:embed="rId7"/>
          <a:stretch>
            <a:fillRect/>
          </a:stretch>
        </p:blipFill>
        <p:spPr>
          <a:xfrm rot="20812872">
            <a:off x="9732498" y="1208971"/>
            <a:ext cx="1152303" cy="3090824"/>
          </a:xfrm>
          <a:prstGeom prst="rect">
            <a:avLst/>
          </a:prstGeom>
        </p:spPr>
      </p:pic>
      <p:pic>
        <p:nvPicPr>
          <p:cNvPr id="28" name="图片 20"/>
          <p:cNvPicPr>
            <a:picLocks noChangeAspect="1"/>
          </p:cNvPicPr>
          <p:nvPr/>
        </p:nvPicPr>
        <p:blipFill>
          <a:blip r:embed="rId8"/>
          <a:stretch>
            <a:fillRect/>
          </a:stretch>
        </p:blipFill>
        <p:spPr>
          <a:xfrm rot="1423112">
            <a:off x="10305873" y="1428368"/>
            <a:ext cx="956583" cy="2580819"/>
          </a:xfrm>
          <a:prstGeom prst="rect">
            <a:avLst/>
          </a:prstGeom>
        </p:spPr>
      </p:pic>
      <p:pic>
        <p:nvPicPr>
          <p:cNvPr id="29" name="图片 21"/>
          <p:cNvPicPr>
            <a:picLocks noChangeAspect="1"/>
          </p:cNvPicPr>
          <p:nvPr/>
        </p:nvPicPr>
        <p:blipFill>
          <a:blip r:embed="rId9"/>
          <a:stretch>
            <a:fillRect/>
          </a:stretch>
        </p:blipFill>
        <p:spPr>
          <a:xfrm>
            <a:off x="10381106" y="878603"/>
            <a:ext cx="576822" cy="3441844"/>
          </a:xfrm>
          <a:prstGeom prst="rect">
            <a:avLst/>
          </a:prstGeom>
        </p:spPr>
      </p:pic>
      <p:pic>
        <p:nvPicPr>
          <p:cNvPr id="10242" name="Picture 2" descr="question-icon - THIẾT KẾ NỘI THẤT - THIẾT KẾ KIẾN TRÚC - THI CÔNG NỘI THẤT  - Công ty Cổ Phần Kiến Trúc &amp;amp; Nội Thất Sắc Màu Việt"/>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89780" y="4148900"/>
            <a:ext cx="1863731" cy="1769089"/>
          </a:xfrm>
          <a:prstGeom prst="rect">
            <a:avLst/>
          </a:prstGeom>
          <a:noFill/>
          <a:extLst>
            <a:ext uri="{909E8E84-426E-40DD-AFC4-6F175D3DCCD1}">
              <a14:hiddenFill xmlns:a14="http://schemas.microsoft.com/office/drawing/2010/main">
                <a:solidFill>
                  <a:srgbClr val="FFFFFF"/>
                </a:solidFill>
              </a14:hiddenFill>
            </a:ext>
          </a:extLst>
        </p:spPr>
      </p:pic>
      <p:pic>
        <p:nvPicPr>
          <p:cNvPr id="32" name="图片 5"/>
          <p:cNvPicPr>
            <a:picLocks noChangeAspect="1"/>
          </p:cNvPicPr>
          <p:nvPr/>
        </p:nvPicPr>
        <p:blipFill>
          <a:blip r:embed="rId11"/>
          <a:stretch>
            <a:fillRect/>
          </a:stretch>
        </p:blipFill>
        <p:spPr>
          <a:xfrm>
            <a:off x="10613580" y="1494606"/>
            <a:ext cx="1131464" cy="1512990"/>
          </a:xfrm>
          <a:prstGeom prst="rect">
            <a:avLst/>
          </a:prstGeom>
        </p:spPr>
      </p:pic>
      <p:pic>
        <p:nvPicPr>
          <p:cNvPr id="34" name="图片 12"/>
          <p:cNvPicPr>
            <a:picLocks noChangeAspect="1"/>
          </p:cNvPicPr>
          <p:nvPr/>
        </p:nvPicPr>
        <p:blipFill>
          <a:blip r:embed="rId12"/>
          <a:stretch>
            <a:fillRect/>
          </a:stretch>
        </p:blipFill>
        <p:spPr>
          <a:xfrm>
            <a:off x="-1057" y="6085571"/>
            <a:ext cx="12193057" cy="1091279"/>
          </a:xfrm>
          <a:prstGeom prst="rect">
            <a:avLst/>
          </a:prstGeom>
        </p:spPr>
      </p:pic>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C7B0CC25-A727-43C8-B7A2-4C7A7A348A5E}"/>
                  </a:ext>
                </a:extLst>
              </p:cNvPr>
              <p:cNvSpPr txBox="1"/>
              <p:nvPr/>
            </p:nvSpPr>
            <p:spPr>
              <a:xfrm>
                <a:off x="7912132" y="4436366"/>
                <a:ext cx="2789290" cy="12761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rgbClr val="002060"/>
                          </a:solidFill>
                          <a:latin typeface="Cambria Math" panose="02040503050406030204" pitchFamily="18" charset="0"/>
                        </a:rPr>
                        <m:t> </m:t>
                      </m:r>
                      <m:r>
                        <a:rPr lang="en-US" sz="4400" b="1" i="1" smtClean="0">
                          <a:solidFill>
                            <a:srgbClr val="002060"/>
                          </a:solidFill>
                          <a:latin typeface="Cambria Math" panose="02040503050406030204" pitchFamily="18" charset="0"/>
                        </a:rPr>
                        <m:t>𝒄</m:t>
                      </m:r>
                      <m:r>
                        <a:rPr lang="en-US" sz="4400" b="1" i="1" smtClean="0">
                          <a:solidFill>
                            <a:srgbClr val="002060"/>
                          </a:solidFill>
                          <a:latin typeface="Cambria Math" panose="02040503050406030204" pitchFamily="18" charset="0"/>
                        </a:rPr>
                        <m:t>.  </m:t>
                      </m:r>
                      <m:f>
                        <m:fPr>
                          <m:ctrlPr>
                            <a:rPr lang="en-US" sz="4400" b="1" i="1" smtClean="0">
                              <a:solidFill>
                                <a:srgbClr val="002060"/>
                              </a:solidFill>
                              <a:latin typeface="Cambria Math" panose="02040503050406030204" pitchFamily="18" charset="0"/>
                            </a:rPr>
                          </m:ctrlPr>
                        </m:fPr>
                        <m:num>
                          <m:r>
                            <a:rPr lang="en-US" sz="4400" b="1" i="1" smtClean="0">
                              <a:solidFill>
                                <a:srgbClr val="002060"/>
                              </a:solidFill>
                              <a:latin typeface="Cambria Math" panose="02040503050406030204" pitchFamily="18" charset="0"/>
                              <a:cs typeface="Times New Roman" panose="02020603050405020304" pitchFamily="18" charset="0"/>
                            </a:rPr>
                            <m:t>𝟐</m:t>
                          </m:r>
                        </m:num>
                        <m:den>
                          <m:r>
                            <m:rPr>
                              <m:nor/>
                            </m:rPr>
                            <a:rPr lang="en-US" sz="4400" b="1" i="0" smtClean="0">
                              <a:solidFill>
                                <a:srgbClr val="002060"/>
                              </a:solidFill>
                              <a:latin typeface="Times New Roman" panose="02020603050405020304" pitchFamily="18" charset="0"/>
                              <a:cs typeface="Times New Roman" panose="02020603050405020304" pitchFamily="18" charset="0"/>
                            </a:rPr>
                            <m:t>5</m:t>
                          </m:r>
                        </m:den>
                      </m:f>
                      <m:r>
                        <m:rPr>
                          <m:nor/>
                        </m:rPr>
                        <a:rPr lang="en-US" sz="4400" b="1" i="0" smtClean="0">
                          <a:solidFill>
                            <a:srgbClr val="002060"/>
                          </a:solidFill>
                          <a:latin typeface="Cambria Math" panose="02040503050406030204" pitchFamily="18" charset="0"/>
                        </a:rPr>
                        <m:t> </m:t>
                      </m:r>
                      <m:r>
                        <m:rPr>
                          <m:nor/>
                        </m:rPr>
                        <a:rPr lang="en-US" sz="4400" b="1" i="0" smtClean="0">
                          <a:solidFill>
                            <a:srgbClr val="002060"/>
                          </a:solidFill>
                          <a:latin typeface="Cambria Math" panose="02040503050406030204" pitchFamily="18" charset="0"/>
                        </a:rPr>
                        <m:t>v</m:t>
                      </m:r>
                      <m:r>
                        <m:rPr>
                          <m:nor/>
                        </m:rPr>
                        <a:rPr lang="en-US" sz="4400" b="1" i="0" smtClean="0">
                          <a:solidFill>
                            <a:srgbClr val="002060"/>
                          </a:solidFill>
                          <a:latin typeface="Cambria Math" panose="02040503050406030204" pitchFamily="18" charset="0"/>
                        </a:rPr>
                        <m:t>à</m:t>
                      </m:r>
                      <m:r>
                        <m:rPr>
                          <m:nor/>
                        </m:rPr>
                        <a:rPr lang="en-US" sz="4400" b="1" i="0" smtClean="0">
                          <a:solidFill>
                            <a:srgbClr val="002060"/>
                          </a:solidFill>
                          <a:latin typeface="Times New Roman" panose="02020603050405020304" pitchFamily="18" charset="0"/>
                          <a:cs typeface="Times New Roman" panose="02020603050405020304" pitchFamily="18" charset="0"/>
                        </a:rPr>
                        <m:t> </m:t>
                      </m:r>
                      <m:f>
                        <m:fPr>
                          <m:ctrlPr>
                            <a:rPr lang="en-US" sz="4400" b="1" i="1" smtClean="0">
                              <a:solidFill>
                                <a:srgbClr val="002060"/>
                              </a:solidFill>
                              <a:latin typeface="Cambria Math" panose="02040503050406030204" pitchFamily="18" charset="0"/>
                            </a:rPr>
                          </m:ctrlPr>
                        </m:fPr>
                        <m:num>
                          <m:r>
                            <m:rPr>
                              <m:nor/>
                            </m:rPr>
                            <a:rPr lang="en-US" sz="4400" b="1" i="0" smtClean="0">
                              <a:solidFill>
                                <a:srgbClr val="002060"/>
                              </a:solidFill>
                              <a:latin typeface="Times New Roman" panose="02020603050405020304" pitchFamily="18" charset="0"/>
                              <a:cs typeface="Times New Roman" panose="02020603050405020304" pitchFamily="18" charset="0"/>
                            </a:rPr>
                            <m:t>3</m:t>
                          </m:r>
                        </m:num>
                        <m:den>
                          <m:r>
                            <m:rPr>
                              <m:nor/>
                            </m:rPr>
                            <a:rPr lang="en-US" sz="4400" b="1" i="0" smtClean="0">
                              <a:solidFill>
                                <a:srgbClr val="002060"/>
                              </a:solidFill>
                              <a:latin typeface="Times New Roman" panose="02020603050405020304" pitchFamily="18" charset="0"/>
                              <a:cs typeface="Times New Roman" panose="02020603050405020304" pitchFamily="18" charset="0"/>
                            </a:rPr>
                            <m:t>10</m:t>
                          </m:r>
                        </m:den>
                      </m:f>
                    </m:oMath>
                  </m:oMathPara>
                </a14:m>
                <a:endParaRPr lang="en-US" sz="44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8" name="TextBox 17">
                <a:extLst>
                  <a:ext uri="{FF2B5EF4-FFF2-40B4-BE49-F238E27FC236}">
                    <a16:creationId xmlns:a16="http://schemas.microsoft.com/office/drawing/2014/main" id="{C7B0CC25-A727-43C8-B7A2-4C7A7A348A5E}"/>
                  </a:ext>
                </a:extLst>
              </p:cNvPr>
              <p:cNvSpPr txBox="1">
                <a:spLocks noRot="1" noChangeAspect="1" noMove="1" noResize="1" noEditPoints="1" noAdjustHandles="1" noChangeArrowheads="1" noChangeShapeType="1" noTextEdit="1"/>
              </p:cNvSpPr>
              <p:nvPr/>
            </p:nvSpPr>
            <p:spPr>
              <a:xfrm>
                <a:off x="7912132" y="4436366"/>
                <a:ext cx="2789290" cy="1276183"/>
              </a:xfrm>
              <a:prstGeom prst="rect">
                <a:avLst/>
              </a:prstGeom>
              <a:blipFill>
                <a:blip r:embed="rId1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51347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22" presetClass="entr" presetSubtype="8"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1500"/>
                            </p:stCondLst>
                            <p:childTnLst>
                              <p:par>
                                <p:cTn id="23" presetID="16" presetClass="entr" presetSubtype="21"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par>
                                <p:cTn id="26" presetID="22" presetClass="entr" presetSubtype="8"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500"/>
                                        <p:tgtEl>
                                          <p:spTgt spid="16"/>
                                        </p:tgtEl>
                                      </p:cBhvr>
                                    </p:animEffect>
                                  </p:childTnLst>
                                </p:cTn>
                              </p:par>
                            </p:childTnLst>
                          </p:cTn>
                        </p:par>
                        <p:par>
                          <p:cTn id="29" fill="hold">
                            <p:stCondLst>
                              <p:cond delay="2000"/>
                            </p:stCondLst>
                            <p:childTnLst>
                              <p:par>
                                <p:cTn id="30" presetID="16" presetClass="entr" presetSubtype="21"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par>
                                <p:cTn id="33" presetID="22" presetClass="entr" presetSubtype="8"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2"/>
          <p:cNvPicPr>
            <a:picLocks noChangeAspect="1"/>
          </p:cNvPicPr>
          <p:nvPr/>
        </p:nvPicPr>
        <p:blipFill>
          <a:blip r:embed="rId2"/>
          <a:stretch>
            <a:fillRect/>
          </a:stretch>
        </p:blipFill>
        <p:spPr>
          <a:xfrm>
            <a:off x="0" y="5817521"/>
            <a:ext cx="12193057" cy="1091279"/>
          </a:xfrm>
          <a:prstGeom prst="rect">
            <a:avLst/>
          </a:prstGeom>
        </p:spPr>
      </p:pic>
      <p:sp>
        <p:nvSpPr>
          <p:cNvPr id="4" name="TextBox 3"/>
          <p:cNvSpPr txBox="1"/>
          <p:nvPr/>
        </p:nvSpPr>
        <p:spPr>
          <a:xfrm>
            <a:off x="107573" y="165179"/>
            <a:ext cx="6612338" cy="707886"/>
          </a:xfrm>
          <a:prstGeom prst="rect">
            <a:avLst/>
          </a:prstGeom>
          <a:solidFill>
            <a:schemeClr val="bg1"/>
          </a:solidFill>
          <a:ln w="63500" cmpd="thickThin">
            <a:solidFill>
              <a:srgbClr val="002060"/>
            </a:solidFill>
          </a:ln>
        </p:spPr>
        <p:txBody>
          <a:bodyPr wrap="square" rtlCol="0">
            <a:spAutoFit/>
          </a:bodyPr>
          <a:lstStyle/>
          <a:p>
            <a:pPr algn="ct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Bài</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1: So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sánh</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hai</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phân</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số</a:t>
            </a:r>
            <a:endPar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453" y="1186518"/>
            <a:ext cx="9699247" cy="5371735"/>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4403618" y="1508519"/>
                <a:ext cx="1954061" cy="10441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FF0000"/>
                          </a:solidFill>
                          <a:latin typeface="Cambria Math" panose="02040503050406030204" pitchFamily="18" charset="0"/>
                        </a:rPr>
                        <m:t>𝒂</m:t>
                      </m:r>
                      <m:r>
                        <a:rPr lang="en-US" sz="3600" b="1" i="1" smtClean="0">
                          <a:solidFill>
                            <a:srgbClr val="FF0000"/>
                          </a:solidFill>
                          <a:latin typeface="Cambria Math" panose="02040503050406030204" pitchFamily="18" charset="0"/>
                        </a:rPr>
                        <m:t>.  </m:t>
                      </m:r>
                      <m:f>
                        <m:fPr>
                          <m:ctrlPr>
                            <a:rPr lang="en-US" sz="3600" b="1" i="1" smtClean="0">
                              <a:solidFill>
                                <a:srgbClr val="FF0000"/>
                              </a:solidFill>
                              <a:latin typeface="Cambria Math" panose="02040503050406030204" pitchFamily="18" charset="0"/>
                            </a:rPr>
                          </m:ctrlPr>
                        </m:fPr>
                        <m:num>
                          <m:r>
                            <m:rPr>
                              <m:nor/>
                            </m:rPr>
                            <a:rPr lang="en-US" sz="3600" b="1" i="0" smtClean="0">
                              <a:solidFill>
                                <a:srgbClr val="FF0000"/>
                              </a:solidFill>
                              <a:latin typeface="Times New Roman" panose="02020603050405020304" pitchFamily="18" charset="0"/>
                              <a:cs typeface="Times New Roman" panose="02020603050405020304" pitchFamily="18" charset="0"/>
                            </a:rPr>
                            <m:t>3</m:t>
                          </m:r>
                        </m:num>
                        <m:den>
                          <m:r>
                            <m:rPr>
                              <m:nor/>
                            </m:rPr>
                            <a:rPr lang="en-US" sz="3600" b="1" i="0" smtClean="0">
                              <a:solidFill>
                                <a:srgbClr val="FF0000"/>
                              </a:solidFill>
                              <a:latin typeface="Times New Roman" panose="02020603050405020304" pitchFamily="18" charset="0"/>
                              <a:cs typeface="Times New Roman" panose="02020603050405020304" pitchFamily="18" charset="0"/>
                            </a:rPr>
                            <m:t>4</m:t>
                          </m:r>
                        </m:den>
                      </m:f>
                      <m:r>
                        <m:rPr>
                          <m:nor/>
                        </m:rPr>
                        <a:rPr lang="en-US" sz="3600" b="1" i="0" smtClean="0">
                          <a:solidFill>
                            <a:srgbClr val="FF0000"/>
                          </a:solidFill>
                          <a:latin typeface="Cambria Math" panose="02040503050406030204" pitchFamily="18" charset="0"/>
                        </a:rPr>
                        <m:t> </m:t>
                      </m:r>
                      <m:r>
                        <m:rPr>
                          <m:nor/>
                        </m:rPr>
                        <a:rPr lang="en-US" sz="3600" b="1" i="0" smtClean="0">
                          <a:solidFill>
                            <a:srgbClr val="FF0000"/>
                          </a:solidFill>
                          <a:latin typeface="Cambria Math" panose="02040503050406030204" pitchFamily="18" charset="0"/>
                        </a:rPr>
                        <m:t>v</m:t>
                      </m:r>
                      <m:r>
                        <m:rPr>
                          <m:nor/>
                        </m:rPr>
                        <a:rPr lang="en-US" sz="3600" b="1" i="0" smtClean="0">
                          <a:solidFill>
                            <a:srgbClr val="FF0000"/>
                          </a:solidFill>
                          <a:latin typeface="Cambria Math" panose="02040503050406030204" pitchFamily="18" charset="0"/>
                        </a:rPr>
                        <m:t>à</m:t>
                      </m:r>
                      <m:r>
                        <m:rPr>
                          <m:nor/>
                        </m:rPr>
                        <a:rPr lang="en-US" sz="3600" b="1" i="0" smtClean="0">
                          <a:solidFill>
                            <a:srgbClr val="FF0000"/>
                          </a:solidFill>
                          <a:latin typeface="Times New Roman" panose="02020603050405020304" pitchFamily="18" charset="0"/>
                          <a:cs typeface="Times New Roman" panose="02020603050405020304" pitchFamily="18" charset="0"/>
                        </a:rPr>
                        <m:t> </m:t>
                      </m:r>
                      <m:f>
                        <m:fPr>
                          <m:ctrlPr>
                            <a:rPr lang="en-US" sz="3600" b="1" i="1" smtClean="0">
                              <a:solidFill>
                                <a:srgbClr val="FF0000"/>
                              </a:solidFill>
                              <a:latin typeface="Cambria Math" panose="02040503050406030204" pitchFamily="18" charset="0"/>
                            </a:rPr>
                          </m:ctrlPr>
                        </m:fPr>
                        <m:num>
                          <m:r>
                            <m:rPr>
                              <m:nor/>
                            </m:rPr>
                            <a:rPr lang="en-US" sz="3600" b="1" i="0" smtClean="0">
                              <a:solidFill>
                                <a:srgbClr val="FF0000"/>
                              </a:solidFill>
                              <a:latin typeface="Times New Roman" panose="02020603050405020304" pitchFamily="18" charset="0"/>
                              <a:cs typeface="Times New Roman" panose="02020603050405020304" pitchFamily="18" charset="0"/>
                            </a:rPr>
                            <m:t>4</m:t>
                          </m:r>
                        </m:num>
                        <m:den>
                          <m:r>
                            <m:rPr>
                              <m:nor/>
                            </m:rPr>
                            <a:rPr lang="en-US" sz="3600" b="1" i="0" smtClean="0">
                              <a:solidFill>
                                <a:srgbClr val="FF0000"/>
                              </a:solidFill>
                              <a:latin typeface="Times New Roman" panose="02020603050405020304" pitchFamily="18" charset="0"/>
                              <a:cs typeface="Times New Roman" panose="02020603050405020304" pitchFamily="18" charset="0"/>
                            </a:rPr>
                            <m:t>5</m:t>
                          </m:r>
                        </m:den>
                      </m:f>
                    </m:oMath>
                  </m:oMathPara>
                </a14:m>
                <a:endParaRPr lang="en-US" sz="36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4403618" y="1508519"/>
                <a:ext cx="1954061" cy="104419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463800" y="2793772"/>
                <a:ext cx="2689398" cy="94019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3</m:t>
                          </m:r>
                        </m:num>
                        <m:den>
                          <m:r>
                            <m:rPr>
                              <m:nor/>
                            </m:rPr>
                            <a:rPr lang="en-US" sz="3200" b="1" i="0" smtClean="0">
                              <a:solidFill>
                                <a:srgbClr val="002060"/>
                              </a:solidFill>
                              <a:latin typeface="Times New Roman" panose="02020603050405020304" pitchFamily="18" charset="0"/>
                              <a:cs typeface="Times New Roman" panose="02020603050405020304" pitchFamily="18" charset="0"/>
                            </a:rPr>
                            <m:t>4</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3 </m:t>
                          </m:r>
                          <m:r>
                            <m:rPr>
                              <m:nor/>
                            </m:rPr>
                            <a:rPr lang="en-US" sz="3200" b="1" i="0" smtClean="0">
                              <a:solidFill>
                                <a:srgbClr val="002060"/>
                              </a:solidFill>
                              <a:latin typeface="Times New Roman" panose="02020603050405020304" pitchFamily="18" charset="0"/>
                              <a:cs typeface="Times New Roman" panose="02020603050405020304" pitchFamily="18" charset="0"/>
                            </a:rPr>
                            <m:t>x</m:t>
                          </m:r>
                          <m:r>
                            <m:rPr>
                              <m:nor/>
                            </m:rPr>
                            <a:rPr lang="en-US" sz="3200" b="1" i="0" smtClean="0">
                              <a:solidFill>
                                <a:srgbClr val="002060"/>
                              </a:solidFill>
                              <a:latin typeface="Times New Roman" panose="02020603050405020304" pitchFamily="18" charset="0"/>
                              <a:cs typeface="Times New Roman" panose="02020603050405020304" pitchFamily="18" charset="0"/>
                            </a:rPr>
                            <m:t> 5</m:t>
                          </m:r>
                        </m:num>
                        <m:den>
                          <m:r>
                            <m:rPr>
                              <m:nor/>
                            </m:rPr>
                            <a:rPr lang="en-US" sz="3200" b="1" i="0" smtClean="0">
                              <a:solidFill>
                                <a:srgbClr val="002060"/>
                              </a:solidFill>
                              <a:latin typeface="Times New Roman" panose="02020603050405020304" pitchFamily="18" charset="0"/>
                              <a:cs typeface="Times New Roman" panose="02020603050405020304" pitchFamily="18" charset="0"/>
                            </a:rPr>
                            <m:t>4 </m:t>
                          </m:r>
                          <m:r>
                            <m:rPr>
                              <m:nor/>
                            </m:rPr>
                            <a:rPr lang="en-US" sz="3200" b="1" i="0" smtClean="0">
                              <a:solidFill>
                                <a:srgbClr val="002060"/>
                              </a:solidFill>
                              <a:latin typeface="Times New Roman" panose="02020603050405020304" pitchFamily="18" charset="0"/>
                              <a:cs typeface="Times New Roman" panose="02020603050405020304" pitchFamily="18" charset="0"/>
                            </a:rPr>
                            <m:t>x</m:t>
                          </m:r>
                          <m:r>
                            <m:rPr>
                              <m:nor/>
                            </m:rPr>
                            <a:rPr lang="en-US" sz="3200" b="1" i="0" smtClean="0">
                              <a:solidFill>
                                <a:srgbClr val="002060"/>
                              </a:solidFill>
                              <a:latin typeface="Times New Roman" panose="02020603050405020304" pitchFamily="18" charset="0"/>
                              <a:cs typeface="Times New Roman" panose="02020603050405020304" pitchFamily="18" charset="0"/>
                            </a:rPr>
                            <m:t> 5</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15</m:t>
                          </m:r>
                        </m:num>
                        <m:den>
                          <m:r>
                            <m:rPr>
                              <m:nor/>
                            </m:rPr>
                            <a:rPr lang="en-US" sz="3200" b="1" i="0" smtClean="0">
                              <a:solidFill>
                                <a:srgbClr val="002060"/>
                              </a:solidFill>
                              <a:latin typeface="Times New Roman" panose="02020603050405020304" pitchFamily="18" charset="0"/>
                              <a:cs typeface="Times New Roman" panose="02020603050405020304" pitchFamily="18" charset="0"/>
                            </a:rPr>
                            <m:t>20</m:t>
                          </m:r>
                        </m:den>
                      </m:f>
                    </m:oMath>
                  </m:oMathPara>
                </a14:m>
                <a:endParaRPr lang="en-US" sz="32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463800" y="2793772"/>
                <a:ext cx="2689398" cy="94019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007100" y="2793772"/>
                <a:ext cx="2689398" cy="92839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4</m:t>
                          </m:r>
                        </m:num>
                        <m:den>
                          <m:r>
                            <m:rPr>
                              <m:nor/>
                            </m:rPr>
                            <a:rPr lang="en-US" sz="3200" b="1" i="0" smtClean="0">
                              <a:solidFill>
                                <a:srgbClr val="002060"/>
                              </a:solidFill>
                              <a:latin typeface="Times New Roman" panose="02020603050405020304" pitchFamily="18" charset="0"/>
                              <a:cs typeface="Times New Roman" panose="02020603050405020304" pitchFamily="18" charset="0"/>
                            </a:rPr>
                            <m:t>5</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4 </m:t>
                          </m:r>
                          <m:r>
                            <m:rPr>
                              <m:nor/>
                            </m:rPr>
                            <a:rPr lang="en-US" sz="3200" b="1" i="0" smtClean="0">
                              <a:solidFill>
                                <a:srgbClr val="002060"/>
                              </a:solidFill>
                              <a:latin typeface="Times New Roman" panose="02020603050405020304" pitchFamily="18" charset="0"/>
                              <a:cs typeface="Times New Roman" panose="02020603050405020304" pitchFamily="18" charset="0"/>
                            </a:rPr>
                            <m:t>x</m:t>
                          </m:r>
                          <m:r>
                            <m:rPr>
                              <m:nor/>
                            </m:rPr>
                            <a:rPr lang="en-US" sz="3200" b="1" i="0" smtClean="0">
                              <a:solidFill>
                                <a:srgbClr val="002060"/>
                              </a:solidFill>
                              <a:latin typeface="Times New Roman" panose="02020603050405020304" pitchFamily="18" charset="0"/>
                              <a:cs typeface="Times New Roman" panose="02020603050405020304" pitchFamily="18" charset="0"/>
                            </a:rPr>
                            <m:t> 4</m:t>
                          </m:r>
                        </m:num>
                        <m:den>
                          <m:r>
                            <m:rPr>
                              <m:nor/>
                            </m:rPr>
                            <a:rPr lang="en-US" sz="3200" b="1" i="0" smtClean="0">
                              <a:solidFill>
                                <a:srgbClr val="002060"/>
                              </a:solidFill>
                              <a:latin typeface="Times New Roman" panose="02020603050405020304" pitchFamily="18" charset="0"/>
                              <a:cs typeface="Times New Roman" panose="02020603050405020304" pitchFamily="18" charset="0"/>
                            </a:rPr>
                            <m:t>5 </m:t>
                          </m:r>
                          <m:r>
                            <m:rPr>
                              <m:nor/>
                            </m:rPr>
                            <a:rPr lang="en-US" sz="3200" b="1" i="0" smtClean="0">
                              <a:solidFill>
                                <a:srgbClr val="002060"/>
                              </a:solidFill>
                              <a:latin typeface="Times New Roman" panose="02020603050405020304" pitchFamily="18" charset="0"/>
                              <a:cs typeface="Times New Roman" panose="02020603050405020304" pitchFamily="18" charset="0"/>
                            </a:rPr>
                            <m:t>x</m:t>
                          </m:r>
                          <m:r>
                            <m:rPr>
                              <m:nor/>
                            </m:rPr>
                            <a:rPr lang="en-US" sz="3200" b="1" i="0" smtClean="0">
                              <a:solidFill>
                                <a:srgbClr val="002060"/>
                              </a:solidFill>
                              <a:latin typeface="Times New Roman" panose="02020603050405020304" pitchFamily="18" charset="0"/>
                              <a:cs typeface="Times New Roman" panose="02020603050405020304" pitchFamily="18" charset="0"/>
                            </a:rPr>
                            <m:t> 4</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16</m:t>
                          </m:r>
                        </m:num>
                        <m:den>
                          <m:r>
                            <m:rPr>
                              <m:nor/>
                            </m:rPr>
                            <a:rPr lang="en-US" sz="3200" b="1" i="0" smtClean="0">
                              <a:solidFill>
                                <a:srgbClr val="002060"/>
                              </a:solidFill>
                              <a:latin typeface="Times New Roman" panose="02020603050405020304" pitchFamily="18" charset="0"/>
                              <a:cs typeface="Times New Roman" panose="02020603050405020304" pitchFamily="18" charset="0"/>
                            </a:rPr>
                            <m:t>20</m:t>
                          </m:r>
                        </m:den>
                      </m:f>
                    </m:oMath>
                  </m:oMathPara>
                </a14:m>
                <a:endParaRPr lang="en-US" sz="32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6007100" y="2793772"/>
                <a:ext cx="2689398" cy="92839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655786" y="4291285"/>
                <a:ext cx="2385268" cy="10441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002060"/>
                          </a:solidFill>
                          <a:latin typeface="Cambria Math" panose="02040503050406030204" pitchFamily="18" charset="0"/>
                        </a:rPr>
                        <m:t>𝑽</m:t>
                      </m:r>
                      <m:r>
                        <a:rPr lang="en-US" sz="3600" b="1" i="1" smtClean="0">
                          <a:solidFill>
                            <a:srgbClr val="002060"/>
                          </a:solidFill>
                          <a:latin typeface="Cambria Math" panose="02040503050406030204" pitchFamily="18" charset="0"/>
                        </a:rPr>
                        <m:t>ì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15</m:t>
                          </m:r>
                        </m:num>
                        <m:den>
                          <m:r>
                            <m:rPr>
                              <m:nor/>
                            </m:rPr>
                            <a:rPr lang="en-US" sz="3600" b="1" i="0" smtClean="0">
                              <a:solidFill>
                                <a:srgbClr val="002060"/>
                              </a:solidFill>
                              <a:latin typeface="Times New Roman" panose="02020603050405020304" pitchFamily="18" charset="0"/>
                              <a:cs typeface="Times New Roman" panose="02020603050405020304" pitchFamily="18" charset="0"/>
                            </a:rPr>
                            <m:t>20</m:t>
                          </m:r>
                        </m:den>
                      </m:f>
                      <m:r>
                        <m:rPr>
                          <m:nor/>
                        </m:rPr>
                        <a:rPr lang="en-US" sz="3600" b="1" i="0" smtClean="0">
                          <a:solidFill>
                            <a:srgbClr val="002060"/>
                          </a:solidFill>
                          <a:latin typeface="Cambria Math" panose="02040503050406030204" pitchFamily="18" charset="0"/>
                          <a:cs typeface="Times New Roman" panose="02020603050405020304" pitchFamily="18" charset="0"/>
                        </a:rPr>
                        <m:t>    </m:t>
                      </m:r>
                      <m:r>
                        <m:rPr>
                          <m:nor/>
                        </m:rPr>
                        <a:rPr lang="en-US" sz="3600" b="1" i="0" smtClean="0">
                          <a:solidFill>
                            <a:srgbClr val="002060"/>
                          </a:solidFill>
                          <a:latin typeface="Cambria Math" panose="02040503050406030204" pitchFamily="18" charset="0"/>
                        </a:rPr>
                        <m:t>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16</m:t>
                          </m:r>
                        </m:num>
                        <m:den>
                          <m:r>
                            <a:rPr lang="en-US" sz="3600" b="1" i="1" smtClean="0">
                              <a:solidFill>
                                <a:srgbClr val="002060"/>
                              </a:solidFill>
                              <a:latin typeface="Cambria Math" panose="02040503050406030204" pitchFamily="18" charset="0"/>
                              <a:cs typeface="Times New Roman" panose="02020603050405020304" pitchFamily="18" charset="0"/>
                            </a:rPr>
                            <m:t>𝟐𝟎</m:t>
                          </m:r>
                        </m:den>
                      </m:f>
                    </m:oMath>
                  </m:oMathPara>
                </a14:m>
                <a:endParaRPr lang="en-US" sz="36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655786" y="4291285"/>
                <a:ext cx="2385268" cy="1044132"/>
              </a:xfrm>
              <a:prstGeom prst="rect">
                <a:avLst/>
              </a:prstGeom>
              <a:blipFill>
                <a:blip r:embed="rId7"/>
                <a:stretch>
                  <a:fillRect/>
                </a:stretch>
              </a:blipFill>
            </p:spPr>
            <p:txBody>
              <a:bodyPr/>
              <a:lstStyle/>
              <a:p>
                <a:r>
                  <a:rPr lang="en-US">
                    <a:noFill/>
                  </a:rPr>
                  <a:t> </a:t>
                </a:r>
              </a:p>
            </p:txBody>
          </p:sp>
        </mc:Fallback>
      </mc:AlternateContent>
      <p:pic>
        <p:nvPicPr>
          <p:cNvPr id="16386" name="Picture 2" descr="LESS-THAN SIGN | Symbols, Signs"/>
          <p:cNvPicPr>
            <a:picLocks noChangeAspect="1" noChangeArrowheads="1"/>
          </p:cNvPicPr>
          <p:nvPr/>
        </p:nvPicPr>
        <p:blipFill>
          <a:blip r:embed="rId8">
            <a:duotone>
              <a:prstClr val="black"/>
              <a:srgbClr val="002060">
                <a:tint val="45000"/>
                <a:satMod val="400000"/>
              </a:srgbClr>
            </a:duotone>
            <a:extLst>
              <a:ext uri="{28A0092B-C50C-407E-A947-70E740481C1C}">
                <a14:useLocalDpi xmlns:a14="http://schemas.microsoft.com/office/drawing/2010/main" val="0"/>
              </a:ext>
            </a:extLst>
          </a:blip>
          <a:srcRect/>
          <a:stretch>
            <a:fillRect/>
          </a:stretch>
        </p:blipFill>
        <p:spPr bwMode="auto">
          <a:xfrm>
            <a:off x="3728457" y="4183591"/>
            <a:ext cx="879525" cy="119318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2" name="TextBox 11"/>
              <p:cNvSpPr txBox="1"/>
              <p:nvPr/>
            </p:nvSpPr>
            <p:spPr>
              <a:xfrm>
                <a:off x="5603419" y="4285191"/>
                <a:ext cx="2232984" cy="10441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002060"/>
                          </a:solidFill>
                          <a:latin typeface="Cambria Math" panose="02040503050406030204" pitchFamily="18" charset="0"/>
                        </a:rPr>
                        <m:t>𝒏</m:t>
                      </m:r>
                      <m:r>
                        <a:rPr lang="en-US" sz="3600" b="1" i="1" smtClean="0">
                          <a:solidFill>
                            <a:srgbClr val="002060"/>
                          </a:solidFill>
                          <a:latin typeface="Cambria Math" panose="02040503050406030204" pitchFamily="18" charset="0"/>
                        </a:rPr>
                        <m:t>ê</m:t>
                      </m:r>
                      <m:r>
                        <a:rPr lang="en-US" sz="3600" b="1" i="1" smtClean="0">
                          <a:solidFill>
                            <a:srgbClr val="002060"/>
                          </a:solidFill>
                          <a:latin typeface="Cambria Math" panose="02040503050406030204" pitchFamily="18" charset="0"/>
                        </a:rPr>
                        <m:t>𝒏</m:t>
                      </m:r>
                      <m:r>
                        <a:rPr lang="en-US" sz="3600" b="1" i="1" smtClean="0">
                          <a:solidFill>
                            <a:srgbClr val="002060"/>
                          </a:solidFill>
                          <a:latin typeface="Cambria Math" panose="02040503050406030204" pitchFamily="18" charset="0"/>
                        </a:rPr>
                        <m:t>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3</m:t>
                          </m:r>
                        </m:num>
                        <m:den>
                          <m:r>
                            <m:rPr>
                              <m:nor/>
                            </m:rPr>
                            <a:rPr lang="en-US" sz="3600" b="1" i="0" smtClean="0">
                              <a:solidFill>
                                <a:srgbClr val="002060"/>
                              </a:solidFill>
                              <a:latin typeface="Times New Roman" panose="02020603050405020304" pitchFamily="18" charset="0"/>
                              <a:cs typeface="Times New Roman" panose="02020603050405020304" pitchFamily="18" charset="0"/>
                            </a:rPr>
                            <m:t>4</m:t>
                          </m:r>
                        </m:den>
                      </m:f>
                      <m:r>
                        <m:rPr>
                          <m:nor/>
                        </m:rPr>
                        <a:rPr lang="en-US" sz="3600" b="1" i="0" smtClean="0">
                          <a:solidFill>
                            <a:srgbClr val="002060"/>
                          </a:solidFill>
                          <a:latin typeface="Cambria Math" panose="02040503050406030204" pitchFamily="18" charset="0"/>
                        </a:rPr>
                        <m:t> </m:t>
                      </m:r>
                      <m:r>
                        <a:rPr lang="en-US" sz="3600" b="1" i="1" smtClean="0">
                          <a:solidFill>
                            <a:srgbClr val="002060"/>
                          </a:solidFill>
                          <a:latin typeface="Cambria Math" panose="02040503050406030204" pitchFamily="18" charset="0"/>
                        </a:rPr>
                        <m:t>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4</m:t>
                          </m:r>
                        </m:num>
                        <m:den>
                          <m:r>
                            <m:rPr>
                              <m:nor/>
                            </m:rPr>
                            <a:rPr lang="en-US" sz="3600" b="1" i="0" smtClean="0">
                              <a:solidFill>
                                <a:srgbClr val="002060"/>
                              </a:solidFill>
                              <a:latin typeface="Times New Roman" panose="02020603050405020304" pitchFamily="18" charset="0"/>
                              <a:cs typeface="Times New Roman" panose="02020603050405020304" pitchFamily="18" charset="0"/>
                            </a:rPr>
                            <m:t>5</m:t>
                          </m:r>
                        </m:den>
                      </m:f>
                    </m:oMath>
                  </m:oMathPara>
                </a14:m>
                <a:endParaRPr lang="en-US" sz="36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5603419" y="4285191"/>
                <a:ext cx="2232984" cy="1044197"/>
              </a:xfrm>
              <a:prstGeom prst="rect">
                <a:avLst/>
              </a:prstGeom>
              <a:blipFill>
                <a:blip r:embed="rId9"/>
                <a:stretch>
                  <a:fillRect/>
                </a:stretch>
              </a:blipFill>
            </p:spPr>
            <p:txBody>
              <a:bodyPr/>
              <a:lstStyle/>
              <a:p>
                <a:r>
                  <a:rPr lang="en-US">
                    <a:noFill/>
                  </a:rPr>
                  <a:t> </a:t>
                </a:r>
              </a:p>
            </p:txBody>
          </p:sp>
        </mc:Fallback>
      </mc:AlternateContent>
      <p:pic>
        <p:nvPicPr>
          <p:cNvPr id="13" name="Picture 2" descr="LESS-THAN SIGN | Symbols, Signs"/>
          <p:cNvPicPr>
            <a:picLocks noChangeAspect="1" noChangeArrowheads="1"/>
          </p:cNvPicPr>
          <p:nvPr/>
        </p:nvPicPr>
        <p:blipFill>
          <a:blip r:embed="rId8">
            <a:duotone>
              <a:prstClr val="black"/>
              <a:srgbClr val="002060">
                <a:tint val="45000"/>
                <a:satMod val="400000"/>
              </a:srgbClr>
            </a:duotone>
            <a:extLst>
              <a:ext uri="{28A0092B-C50C-407E-A947-70E740481C1C}">
                <a14:useLocalDpi xmlns:a14="http://schemas.microsoft.com/office/drawing/2010/main" val="0"/>
              </a:ext>
            </a:extLst>
          </a:blip>
          <a:srcRect/>
          <a:stretch>
            <a:fillRect/>
          </a:stretch>
        </p:blipFill>
        <p:spPr bwMode="auto">
          <a:xfrm>
            <a:off x="6838293" y="4247091"/>
            <a:ext cx="794430" cy="1077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03953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22" presetClass="entr" presetSubtype="8"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randombar(horizontal)">
                                      <p:cBhvr>
                                        <p:cTn id="26" dur="500"/>
                                        <p:tgtEl>
                                          <p:spTgt spid="7"/>
                                        </p:tgtEl>
                                      </p:cBhvr>
                                    </p:animEffect>
                                  </p:childTnLst>
                                </p:cTn>
                              </p:par>
                            </p:childTnLst>
                          </p:cTn>
                        </p:par>
                        <p:par>
                          <p:cTn id="27" fill="hold">
                            <p:stCondLst>
                              <p:cond delay="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16386"/>
                                        </p:tgtEl>
                                        <p:attrNameLst>
                                          <p:attrName>style.visibility</p:attrName>
                                        </p:attrNameLst>
                                      </p:cBhvr>
                                      <p:to>
                                        <p:strVal val="visible"/>
                                      </p:to>
                                    </p:set>
                                    <p:animEffect transition="in" filter="randombar(horizontal)">
                                      <p:cBhvr>
                                        <p:cTn id="40" dur="500"/>
                                        <p:tgtEl>
                                          <p:spTgt spid="1638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left)">
                                      <p:cBhvr>
                                        <p:cTn id="45" dur="500"/>
                                        <p:tgtEl>
                                          <p:spTgt spid="12"/>
                                        </p:tgtEl>
                                      </p:cBhvr>
                                    </p:animEffect>
                                  </p:childTnLst>
                                </p:cTn>
                              </p:par>
                              <p:par>
                                <p:cTn id="46" presetID="22" presetClass="entr" presetSubtype="8"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left)">
                                      <p:cBhvr>
                                        <p:cTn id="4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8" grpId="0"/>
      <p:bldP spid="9"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2"/>
          <p:cNvPicPr>
            <a:picLocks noChangeAspect="1"/>
          </p:cNvPicPr>
          <p:nvPr/>
        </p:nvPicPr>
        <p:blipFill>
          <a:blip r:embed="rId2"/>
          <a:stretch>
            <a:fillRect/>
          </a:stretch>
        </p:blipFill>
        <p:spPr>
          <a:xfrm>
            <a:off x="0" y="5817521"/>
            <a:ext cx="12193057" cy="1091279"/>
          </a:xfrm>
          <a:prstGeom prst="rect">
            <a:avLst/>
          </a:prstGeom>
        </p:spPr>
      </p:pic>
      <p:sp>
        <p:nvSpPr>
          <p:cNvPr id="4" name="TextBox 3"/>
          <p:cNvSpPr txBox="1"/>
          <p:nvPr/>
        </p:nvSpPr>
        <p:spPr>
          <a:xfrm>
            <a:off x="107573" y="165179"/>
            <a:ext cx="6612338" cy="707886"/>
          </a:xfrm>
          <a:prstGeom prst="rect">
            <a:avLst/>
          </a:prstGeom>
          <a:solidFill>
            <a:schemeClr val="bg1"/>
          </a:solidFill>
          <a:ln w="63500" cmpd="thickThin">
            <a:solidFill>
              <a:srgbClr val="002060"/>
            </a:solidFill>
          </a:ln>
        </p:spPr>
        <p:txBody>
          <a:bodyPr wrap="square" rtlCol="0">
            <a:spAutoFit/>
          </a:bodyPr>
          <a:lstStyle/>
          <a:p>
            <a:pPr algn="ct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Bài</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1: So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sánh</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hai</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phân</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số</a:t>
            </a:r>
            <a:endPar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453" y="1186518"/>
            <a:ext cx="9699247" cy="5371735"/>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4403618" y="1508519"/>
                <a:ext cx="1992533" cy="10377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FF0000"/>
                          </a:solidFill>
                          <a:latin typeface="Cambria Math" panose="02040503050406030204" pitchFamily="18" charset="0"/>
                        </a:rPr>
                        <m:t>𝒃</m:t>
                      </m:r>
                      <m:r>
                        <a:rPr lang="en-US" sz="3600" b="1" i="1" smtClean="0">
                          <a:solidFill>
                            <a:srgbClr val="FF0000"/>
                          </a:solidFill>
                          <a:latin typeface="Cambria Math" panose="02040503050406030204" pitchFamily="18" charset="0"/>
                        </a:rPr>
                        <m:t>.  </m:t>
                      </m:r>
                      <m:f>
                        <m:fPr>
                          <m:ctrlPr>
                            <a:rPr lang="en-US" sz="3600" b="1" i="1" smtClean="0">
                              <a:solidFill>
                                <a:srgbClr val="FF0000"/>
                              </a:solidFill>
                              <a:latin typeface="Cambria Math" panose="02040503050406030204" pitchFamily="18" charset="0"/>
                            </a:rPr>
                          </m:ctrlPr>
                        </m:fPr>
                        <m:num>
                          <m:r>
                            <m:rPr>
                              <m:nor/>
                            </m:rPr>
                            <a:rPr lang="en-US" sz="3600" b="1" i="0" smtClean="0">
                              <a:solidFill>
                                <a:srgbClr val="FF0000"/>
                              </a:solidFill>
                              <a:latin typeface="Times New Roman" panose="02020603050405020304" pitchFamily="18" charset="0"/>
                              <a:cs typeface="Times New Roman" panose="02020603050405020304" pitchFamily="18" charset="0"/>
                            </a:rPr>
                            <m:t>5</m:t>
                          </m:r>
                        </m:num>
                        <m:den>
                          <m:r>
                            <m:rPr>
                              <m:nor/>
                            </m:rPr>
                            <a:rPr lang="en-US" sz="3600" b="1" i="0" smtClean="0">
                              <a:solidFill>
                                <a:srgbClr val="FF0000"/>
                              </a:solidFill>
                              <a:latin typeface="Times New Roman" panose="02020603050405020304" pitchFamily="18" charset="0"/>
                              <a:cs typeface="Times New Roman" panose="02020603050405020304" pitchFamily="18" charset="0"/>
                            </a:rPr>
                            <m:t>6</m:t>
                          </m:r>
                        </m:den>
                      </m:f>
                      <m:r>
                        <m:rPr>
                          <m:nor/>
                        </m:rPr>
                        <a:rPr lang="en-US" sz="3600" b="1" i="0" smtClean="0">
                          <a:solidFill>
                            <a:srgbClr val="FF0000"/>
                          </a:solidFill>
                          <a:latin typeface="Cambria Math" panose="02040503050406030204" pitchFamily="18" charset="0"/>
                        </a:rPr>
                        <m:t> </m:t>
                      </m:r>
                      <m:r>
                        <m:rPr>
                          <m:nor/>
                        </m:rPr>
                        <a:rPr lang="en-US" sz="3600" b="1" i="0" smtClean="0">
                          <a:solidFill>
                            <a:srgbClr val="FF0000"/>
                          </a:solidFill>
                          <a:latin typeface="Cambria Math" panose="02040503050406030204" pitchFamily="18" charset="0"/>
                        </a:rPr>
                        <m:t>v</m:t>
                      </m:r>
                      <m:r>
                        <m:rPr>
                          <m:nor/>
                        </m:rPr>
                        <a:rPr lang="en-US" sz="3600" b="1" i="0" smtClean="0">
                          <a:solidFill>
                            <a:srgbClr val="FF0000"/>
                          </a:solidFill>
                          <a:latin typeface="Cambria Math" panose="02040503050406030204" pitchFamily="18" charset="0"/>
                        </a:rPr>
                        <m:t>à</m:t>
                      </m:r>
                      <m:r>
                        <m:rPr>
                          <m:nor/>
                        </m:rPr>
                        <a:rPr lang="en-US" sz="3600" b="1" i="0" smtClean="0">
                          <a:solidFill>
                            <a:srgbClr val="FF0000"/>
                          </a:solidFill>
                          <a:latin typeface="Times New Roman" panose="02020603050405020304" pitchFamily="18" charset="0"/>
                          <a:cs typeface="Times New Roman" panose="02020603050405020304" pitchFamily="18" charset="0"/>
                        </a:rPr>
                        <m:t> </m:t>
                      </m:r>
                      <m:f>
                        <m:fPr>
                          <m:ctrlPr>
                            <a:rPr lang="en-US" sz="3600" b="1" i="1" smtClean="0">
                              <a:solidFill>
                                <a:srgbClr val="FF0000"/>
                              </a:solidFill>
                              <a:latin typeface="Cambria Math" panose="02040503050406030204" pitchFamily="18" charset="0"/>
                            </a:rPr>
                          </m:ctrlPr>
                        </m:fPr>
                        <m:num>
                          <m:r>
                            <m:rPr>
                              <m:nor/>
                            </m:rPr>
                            <a:rPr lang="en-US" sz="3600" b="1" i="0" smtClean="0">
                              <a:solidFill>
                                <a:srgbClr val="FF0000"/>
                              </a:solidFill>
                              <a:latin typeface="Times New Roman" panose="02020603050405020304" pitchFamily="18" charset="0"/>
                              <a:cs typeface="Times New Roman" panose="02020603050405020304" pitchFamily="18" charset="0"/>
                            </a:rPr>
                            <m:t>7</m:t>
                          </m:r>
                        </m:num>
                        <m:den>
                          <m:r>
                            <a:rPr lang="en-US" sz="3600" b="1" i="1" smtClean="0">
                              <a:solidFill>
                                <a:srgbClr val="FF0000"/>
                              </a:solidFill>
                              <a:latin typeface="Cambria Math" panose="02040503050406030204" pitchFamily="18" charset="0"/>
                              <a:cs typeface="Times New Roman" panose="02020603050405020304" pitchFamily="18" charset="0"/>
                            </a:rPr>
                            <m:t>𝟖</m:t>
                          </m:r>
                        </m:den>
                      </m:f>
                    </m:oMath>
                  </m:oMathPara>
                </a14:m>
                <a:endParaRPr lang="en-US" sz="36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4403618" y="1508519"/>
                <a:ext cx="1992533" cy="103778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463800" y="2793772"/>
                <a:ext cx="2689398" cy="94019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200" b="1" i="1" smtClean="0">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5</m:t>
                          </m:r>
                        </m:num>
                        <m:den>
                          <m:r>
                            <a:rPr lang="en-US" sz="3200" b="1" i="1" smtClean="0">
                              <a:solidFill>
                                <a:srgbClr val="002060"/>
                              </a:solidFill>
                              <a:latin typeface="Cambria Math" panose="02040503050406030204" pitchFamily="18" charset="0"/>
                              <a:cs typeface="Times New Roman" panose="02020603050405020304" pitchFamily="18" charset="0"/>
                            </a:rPr>
                            <m:t>𝟔</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5 </m:t>
                          </m:r>
                          <m:r>
                            <m:rPr>
                              <m:nor/>
                            </m:rPr>
                            <a:rPr lang="en-US" sz="3200" b="1" i="0" smtClean="0">
                              <a:solidFill>
                                <a:srgbClr val="002060"/>
                              </a:solidFill>
                              <a:latin typeface="Times New Roman" panose="02020603050405020304" pitchFamily="18" charset="0"/>
                              <a:cs typeface="Times New Roman" panose="02020603050405020304" pitchFamily="18" charset="0"/>
                            </a:rPr>
                            <m:t>x</m:t>
                          </m:r>
                          <m:r>
                            <m:rPr>
                              <m:nor/>
                            </m:rPr>
                            <a:rPr lang="en-US" sz="3200" b="1" i="0" smtClean="0">
                              <a:solidFill>
                                <a:srgbClr val="002060"/>
                              </a:solidFill>
                              <a:latin typeface="Times New Roman" panose="02020603050405020304" pitchFamily="18" charset="0"/>
                              <a:cs typeface="Times New Roman" panose="02020603050405020304" pitchFamily="18" charset="0"/>
                            </a:rPr>
                            <m:t> 8</m:t>
                          </m:r>
                        </m:num>
                        <m:den>
                          <m:r>
                            <m:rPr>
                              <m:nor/>
                            </m:rPr>
                            <a:rPr lang="en-US" sz="3200" b="1" i="0" smtClean="0">
                              <a:solidFill>
                                <a:srgbClr val="002060"/>
                              </a:solidFill>
                              <a:latin typeface="Times New Roman" panose="02020603050405020304" pitchFamily="18" charset="0"/>
                              <a:cs typeface="Times New Roman" panose="02020603050405020304" pitchFamily="18" charset="0"/>
                            </a:rPr>
                            <m:t>6 </m:t>
                          </m:r>
                          <m:r>
                            <m:rPr>
                              <m:nor/>
                            </m:rPr>
                            <a:rPr lang="en-US" sz="3200" b="1" i="0" smtClean="0">
                              <a:solidFill>
                                <a:srgbClr val="002060"/>
                              </a:solidFill>
                              <a:latin typeface="Times New Roman" panose="02020603050405020304" pitchFamily="18" charset="0"/>
                              <a:cs typeface="Times New Roman" panose="02020603050405020304" pitchFamily="18" charset="0"/>
                            </a:rPr>
                            <m:t>x</m:t>
                          </m:r>
                          <m:r>
                            <m:rPr>
                              <m:nor/>
                            </m:rPr>
                            <a:rPr lang="en-US" sz="3200" b="1" i="0" smtClean="0">
                              <a:solidFill>
                                <a:srgbClr val="002060"/>
                              </a:solidFill>
                              <a:latin typeface="Times New Roman" panose="02020603050405020304" pitchFamily="18" charset="0"/>
                              <a:cs typeface="Times New Roman" panose="02020603050405020304" pitchFamily="18" charset="0"/>
                            </a:rPr>
                            <m:t> 8</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40</m:t>
                          </m:r>
                        </m:num>
                        <m:den>
                          <m:r>
                            <m:rPr>
                              <m:nor/>
                            </m:rPr>
                            <a:rPr lang="en-US" sz="3200" b="1" i="0" smtClean="0">
                              <a:solidFill>
                                <a:srgbClr val="002060"/>
                              </a:solidFill>
                              <a:latin typeface="Times New Roman" panose="02020603050405020304" pitchFamily="18" charset="0"/>
                              <a:cs typeface="Times New Roman" panose="02020603050405020304" pitchFamily="18" charset="0"/>
                            </a:rPr>
                            <m:t>48</m:t>
                          </m:r>
                        </m:den>
                      </m:f>
                    </m:oMath>
                  </m:oMathPara>
                </a14:m>
                <a:endParaRPr lang="en-US" sz="32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463800" y="2793772"/>
                <a:ext cx="2689398" cy="94019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007100" y="2793772"/>
                <a:ext cx="2689398" cy="92839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200" b="1" i="1" smtClean="0">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7</m:t>
                          </m:r>
                        </m:num>
                        <m:den>
                          <m:r>
                            <m:rPr>
                              <m:nor/>
                            </m:rPr>
                            <a:rPr lang="en-US" sz="3200" b="1" i="0" smtClean="0">
                              <a:solidFill>
                                <a:srgbClr val="002060"/>
                              </a:solidFill>
                              <a:latin typeface="Times New Roman" panose="02020603050405020304" pitchFamily="18" charset="0"/>
                              <a:cs typeface="Times New Roman" panose="02020603050405020304" pitchFamily="18" charset="0"/>
                            </a:rPr>
                            <m:t>8</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7 </m:t>
                          </m:r>
                          <m:r>
                            <m:rPr>
                              <m:nor/>
                            </m:rPr>
                            <a:rPr lang="en-US" sz="3200" b="1" i="0" smtClean="0">
                              <a:solidFill>
                                <a:srgbClr val="002060"/>
                              </a:solidFill>
                              <a:latin typeface="Times New Roman" panose="02020603050405020304" pitchFamily="18" charset="0"/>
                              <a:cs typeface="Times New Roman" panose="02020603050405020304" pitchFamily="18" charset="0"/>
                            </a:rPr>
                            <m:t>x</m:t>
                          </m:r>
                          <m:r>
                            <m:rPr>
                              <m:nor/>
                            </m:rPr>
                            <a:rPr lang="en-US" sz="3200" b="1" i="0" smtClean="0">
                              <a:solidFill>
                                <a:srgbClr val="002060"/>
                              </a:solidFill>
                              <a:latin typeface="Times New Roman" panose="02020603050405020304" pitchFamily="18" charset="0"/>
                              <a:cs typeface="Times New Roman" panose="02020603050405020304" pitchFamily="18" charset="0"/>
                            </a:rPr>
                            <m:t> 6</m:t>
                          </m:r>
                        </m:num>
                        <m:den>
                          <m:r>
                            <m:rPr>
                              <m:nor/>
                            </m:rPr>
                            <a:rPr lang="en-US" sz="3200" b="1" i="0" smtClean="0">
                              <a:solidFill>
                                <a:srgbClr val="002060"/>
                              </a:solidFill>
                              <a:latin typeface="Times New Roman" panose="02020603050405020304" pitchFamily="18" charset="0"/>
                              <a:cs typeface="Times New Roman" panose="02020603050405020304" pitchFamily="18" charset="0"/>
                            </a:rPr>
                            <m:t>8 </m:t>
                          </m:r>
                          <m:r>
                            <m:rPr>
                              <m:nor/>
                            </m:rPr>
                            <a:rPr lang="en-US" sz="3200" b="1" i="0" smtClean="0">
                              <a:solidFill>
                                <a:srgbClr val="002060"/>
                              </a:solidFill>
                              <a:latin typeface="Times New Roman" panose="02020603050405020304" pitchFamily="18" charset="0"/>
                              <a:cs typeface="Times New Roman" panose="02020603050405020304" pitchFamily="18" charset="0"/>
                            </a:rPr>
                            <m:t>x</m:t>
                          </m:r>
                          <m:r>
                            <m:rPr>
                              <m:nor/>
                            </m:rPr>
                            <a:rPr lang="en-US" sz="3200" b="1" i="0" smtClean="0">
                              <a:solidFill>
                                <a:srgbClr val="002060"/>
                              </a:solidFill>
                              <a:latin typeface="Times New Roman" panose="02020603050405020304" pitchFamily="18" charset="0"/>
                              <a:cs typeface="Times New Roman" panose="02020603050405020304" pitchFamily="18" charset="0"/>
                            </a:rPr>
                            <m:t> </m:t>
                          </m:r>
                          <m:r>
                            <a:rPr lang="en-US" sz="3200" b="1" i="1" smtClean="0">
                              <a:solidFill>
                                <a:srgbClr val="002060"/>
                              </a:solidFill>
                              <a:latin typeface="Cambria Math" panose="02040503050406030204" pitchFamily="18" charset="0"/>
                              <a:cs typeface="Times New Roman" panose="02020603050405020304" pitchFamily="18" charset="0"/>
                            </a:rPr>
                            <m:t>𝟔</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42</m:t>
                          </m:r>
                        </m:num>
                        <m:den>
                          <m:r>
                            <m:rPr>
                              <m:nor/>
                            </m:rPr>
                            <a:rPr lang="en-US" sz="3200" b="1" i="0" smtClean="0">
                              <a:solidFill>
                                <a:srgbClr val="002060"/>
                              </a:solidFill>
                              <a:latin typeface="Times New Roman" panose="02020603050405020304" pitchFamily="18" charset="0"/>
                              <a:cs typeface="Times New Roman" panose="02020603050405020304" pitchFamily="18" charset="0"/>
                            </a:rPr>
                            <m:t>48</m:t>
                          </m:r>
                        </m:den>
                      </m:f>
                    </m:oMath>
                  </m:oMathPara>
                </a14:m>
                <a:endParaRPr lang="en-US" sz="32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6007100" y="2793772"/>
                <a:ext cx="2689398" cy="92839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655786" y="4291285"/>
                <a:ext cx="2385268" cy="10441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002060"/>
                          </a:solidFill>
                          <a:latin typeface="Cambria Math" panose="02040503050406030204" pitchFamily="18" charset="0"/>
                        </a:rPr>
                        <m:t>𝑽</m:t>
                      </m:r>
                      <m:r>
                        <a:rPr lang="en-US" sz="3600" b="1" i="1" smtClean="0">
                          <a:solidFill>
                            <a:srgbClr val="002060"/>
                          </a:solidFill>
                          <a:latin typeface="Cambria Math" panose="02040503050406030204" pitchFamily="18" charset="0"/>
                        </a:rPr>
                        <m:t>ì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40</m:t>
                          </m:r>
                        </m:num>
                        <m:den>
                          <m:r>
                            <m:rPr>
                              <m:nor/>
                            </m:rPr>
                            <a:rPr lang="en-US" sz="3600" b="1" i="0" smtClean="0">
                              <a:solidFill>
                                <a:srgbClr val="002060"/>
                              </a:solidFill>
                              <a:latin typeface="Times New Roman" panose="02020603050405020304" pitchFamily="18" charset="0"/>
                              <a:cs typeface="Times New Roman" panose="02020603050405020304" pitchFamily="18" charset="0"/>
                            </a:rPr>
                            <m:t>48</m:t>
                          </m:r>
                        </m:den>
                      </m:f>
                      <m:r>
                        <m:rPr>
                          <m:nor/>
                        </m:rPr>
                        <a:rPr lang="en-US" sz="3600" b="1" i="0" smtClean="0">
                          <a:solidFill>
                            <a:srgbClr val="002060"/>
                          </a:solidFill>
                          <a:latin typeface="Cambria Math" panose="02040503050406030204" pitchFamily="18" charset="0"/>
                          <a:cs typeface="Times New Roman" panose="02020603050405020304" pitchFamily="18" charset="0"/>
                        </a:rPr>
                        <m:t>    </m:t>
                      </m:r>
                      <m:r>
                        <m:rPr>
                          <m:nor/>
                        </m:rPr>
                        <a:rPr lang="en-US" sz="3600" b="1" i="0" smtClean="0">
                          <a:solidFill>
                            <a:srgbClr val="002060"/>
                          </a:solidFill>
                          <a:latin typeface="Cambria Math" panose="02040503050406030204" pitchFamily="18" charset="0"/>
                        </a:rPr>
                        <m:t>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42</m:t>
                          </m:r>
                        </m:num>
                        <m:den>
                          <m:r>
                            <a:rPr lang="en-US" sz="3600" b="1" i="1" smtClean="0">
                              <a:solidFill>
                                <a:srgbClr val="002060"/>
                              </a:solidFill>
                              <a:latin typeface="Cambria Math" panose="02040503050406030204" pitchFamily="18" charset="0"/>
                              <a:cs typeface="Times New Roman" panose="02020603050405020304" pitchFamily="18" charset="0"/>
                            </a:rPr>
                            <m:t>𝟒𝟖</m:t>
                          </m:r>
                        </m:den>
                      </m:f>
                    </m:oMath>
                  </m:oMathPara>
                </a14:m>
                <a:endParaRPr lang="en-US" sz="36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655786" y="4291285"/>
                <a:ext cx="2385268" cy="1044132"/>
              </a:xfrm>
              <a:prstGeom prst="rect">
                <a:avLst/>
              </a:prstGeom>
              <a:blipFill>
                <a:blip r:embed="rId7"/>
                <a:stretch>
                  <a:fillRect/>
                </a:stretch>
              </a:blipFill>
            </p:spPr>
            <p:txBody>
              <a:bodyPr/>
              <a:lstStyle/>
              <a:p>
                <a:r>
                  <a:rPr lang="en-US">
                    <a:noFill/>
                  </a:rPr>
                  <a:t> </a:t>
                </a:r>
              </a:p>
            </p:txBody>
          </p:sp>
        </mc:Fallback>
      </mc:AlternateContent>
      <p:pic>
        <p:nvPicPr>
          <p:cNvPr id="16386" name="Picture 2" descr="LESS-THAN SIGN | Symbols, Signs"/>
          <p:cNvPicPr>
            <a:picLocks noChangeAspect="1" noChangeArrowheads="1"/>
          </p:cNvPicPr>
          <p:nvPr/>
        </p:nvPicPr>
        <p:blipFill>
          <a:blip r:embed="rId8">
            <a:duotone>
              <a:prstClr val="black"/>
              <a:srgbClr val="002060">
                <a:tint val="45000"/>
                <a:satMod val="400000"/>
              </a:srgbClr>
            </a:duotone>
            <a:extLst>
              <a:ext uri="{28A0092B-C50C-407E-A947-70E740481C1C}">
                <a14:useLocalDpi xmlns:a14="http://schemas.microsoft.com/office/drawing/2010/main" val="0"/>
              </a:ext>
            </a:extLst>
          </a:blip>
          <a:srcRect/>
          <a:stretch>
            <a:fillRect/>
          </a:stretch>
        </p:blipFill>
        <p:spPr bwMode="auto">
          <a:xfrm>
            <a:off x="3805621" y="4305299"/>
            <a:ext cx="738861" cy="100235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2" name="TextBox 11"/>
              <p:cNvSpPr txBox="1"/>
              <p:nvPr/>
            </p:nvSpPr>
            <p:spPr>
              <a:xfrm>
                <a:off x="5603419" y="4285191"/>
                <a:ext cx="2232983" cy="10377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002060"/>
                          </a:solidFill>
                          <a:latin typeface="Cambria Math" panose="02040503050406030204" pitchFamily="18" charset="0"/>
                        </a:rPr>
                        <m:t>𝒏</m:t>
                      </m:r>
                      <m:r>
                        <a:rPr lang="en-US" sz="3600" b="1" i="1" smtClean="0">
                          <a:solidFill>
                            <a:srgbClr val="002060"/>
                          </a:solidFill>
                          <a:latin typeface="Cambria Math" panose="02040503050406030204" pitchFamily="18" charset="0"/>
                        </a:rPr>
                        <m:t>ê</m:t>
                      </m:r>
                      <m:r>
                        <a:rPr lang="en-US" sz="3600" b="1" i="1" smtClean="0">
                          <a:solidFill>
                            <a:srgbClr val="002060"/>
                          </a:solidFill>
                          <a:latin typeface="Cambria Math" panose="02040503050406030204" pitchFamily="18" charset="0"/>
                        </a:rPr>
                        <m:t>𝒏</m:t>
                      </m:r>
                      <m:r>
                        <a:rPr lang="en-US" sz="3600" b="1" i="1" smtClean="0">
                          <a:solidFill>
                            <a:srgbClr val="002060"/>
                          </a:solidFill>
                          <a:latin typeface="Cambria Math" panose="02040503050406030204" pitchFamily="18" charset="0"/>
                        </a:rPr>
                        <m:t>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5</m:t>
                          </m:r>
                        </m:num>
                        <m:den>
                          <m:r>
                            <m:rPr>
                              <m:nor/>
                            </m:rPr>
                            <a:rPr lang="en-US" sz="3600" b="1" i="0" smtClean="0">
                              <a:solidFill>
                                <a:srgbClr val="002060"/>
                              </a:solidFill>
                              <a:latin typeface="Times New Roman" panose="02020603050405020304" pitchFamily="18" charset="0"/>
                              <a:cs typeface="Times New Roman" panose="02020603050405020304" pitchFamily="18" charset="0"/>
                            </a:rPr>
                            <m:t>6</m:t>
                          </m:r>
                        </m:den>
                      </m:f>
                      <m:r>
                        <m:rPr>
                          <m:nor/>
                        </m:rPr>
                        <a:rPr lang="en-US" sz="3600" b="1" i="0" smtClean="0">
                          <a:solidFill>
                            <a:srgbClr val="002060"/>
                          </a:solidFill>
                          <a:latin typeface="Cambria Math" panose="02040503050406030204" pitchFamily="18" charset="0"/>
                        </a:rPr>
                        <m:t> </m:t>
                      </m:r>
                      <m:r>
                        <a:rPr lang="en-US" sz="3600" b="1" i="1" smtClean="0">
                          <a:solidFill>
                            <a:srgbClr val="002060"/>
                          </a:solidFill>
                          <a:latin typeface="Cambria Math" panose="02040503050406030204" pitchFamily="18" charset="0"/>
                        </a:rPr>
                        <m:t>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7</m:t>
                          </m:r>
                        </m:num>
                        <m:den>
                          <m:r>
                            <m:rPr>
                              <m:nor/>
                            </m:rPr>
                            <a:rPr lang="en-US" sz="3600" b="1" i="0" smtClean="0">
                              <a:solidFill>
                                <a:srgbClr val="002060"/>
                              </a:solidFill>
                              <a:latin typeface="Times New Roman" panose="02020603050405020304" pitchFamily="18" charset="0"/>
                              <a:cs typeface="Times New Roman" panose="02020603050405020304" pitchFamily="18" charset="0"/>
                            </a:rPr>
                            <m:t>8</m:t>
                          </m:r>
                        </m:den>
                      </m:f>
                    </m:oMath>
                  </m:oMathPara>
                </a14:m>
                <a:endParaRPr lang="en-US" sz="36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5603419" y="4285191"/>
                <a:ext cx="2232983" cy="1037785"/>
              </a:xfrm>
              <a:prstGeom prst="rect">
                <a:avLst/>
              </a:prstGeom>
              <a:blipFill>
                <a:blip r:embed="rId9"/>
                <a:stretch>
                  <a:fillRect/>
                </a:stretch>
              </a:blipFill>
            </p:spPr>
            <p:txBody>
              <a:bodyPr/>
              <a:lstStyle/>
              <a:p>
                <a:r>
                  <a:rPr lang="en-US">
                    <a:noFill/>
                  </a:rPr>
                  <a:t> </a:t>
                </a:r>
              </a:p>
            </p:txBody>
          </p:sp>
        </mc:Fallback>
      </mc:AlternateContent>
      <p:pic>
        <p:nvPicPr>
          <p:cNvPr id="13" name="Picture 2" descr="LESS-THAN SIGN | Symbols, Signs"/>
          <p:cNvPicPr>
            <a:picLocks noChangeAspect="1" noChangeArrowheads="1"/>
          </p:cNvPicPr>
          <p:nvPr/>
        </p:nvPicPr>
        <p:blipFill>
          <a:blip r:embed="rId8">
            <a:duotone>
              <a:prstClr val="black"/>
              <a:srgbClr val="002060">
                <a:tint val="45000"/>
                <a:satMod val="400000"/>
              </a:srgbClr>
            </a:duotone>
            <a:extLst>
              <a:ext uri="{28A0092B-C50C-407E-A947-70E740481C1C}">
                <a14:useLocalDpi xmlns:a14="http://schemas.microsoft.com/office/drawing/2010/main" val="0"/>
              </a:ext>
            </a:extLst>
          </a:blip>
          <a:srcRect/>
          <a:stretch>
            <a:fillRect/>
          </a:stretch>
        </p:blipFill>
        <p:spPr bwMode="auto">
          <a:xfrm>
            <a:off x="6838293" y="4247091"/>
            <a:ext cx="794430" cy="1077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2847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22" presetClass="entr" presetSubtype="8"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randombar(horizontal)">
                                      <p:cBhvr>
                                        <p:cTn id="26" dur="500"/>
                                        <p:tgtEl>
                                          <p:spTgt spid="7"/>
                                        </p:tgtEl>
                                      </p:cBhvr>
                                    </p:animEffect>
                                  </p:childTnLst>
                                </p:cTn>
                              </p:par>
                            </p:childTnLst>
                          </p:cTn>
                        </p:par>
                        <p:par>
                          <p:cTn id="27" fill="hold">
                            <p:stCondLst>
                              <p:cond delay="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16386"/>
                                        </p:tgtEl>
                                        <p:attrNameLst>
                                          <p:attrName>style.visibility</p:attrName>
                                        </p:attrNameLst>
                                      </p:cBhvr>
                                      <p:to>
                                        <p:strVal val="visible"/>
                                      </p:to>
                                    </p:set>
                                    <p:animEffect transition="in" filter="randombar(horizontal)">
                                      <p:cBhvr>
                                        <p:cTn id="40" dur="500"/>
                                        <p:tgtEl>
                                          <p:spTgt spid="1638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left)">
                                      <p:cBhvr>
                                        <p:cTn id="45" dur="500"/>
                                        <p:tgtEl>
                                          <p:spTgt spid="12"/>
                                        </p:tgtEl>
                                      </p:cBhvr>
                                    </p:animEffect>
                                  </p:childTnLst>
                                </p:cTn>
                              </p:par>
                              <p:par>
                                <p:cTn id="46" presetID="22" presetClass="entr" presetSubtype="8"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left)">
                                      <p:cBhvr>
                                        <p:cTn id="4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8" grpId="0"/>
      <p:bldP spid="9"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2"/>
          <p:cNvPicPr>
            <a:picLocks noChangeAspect="1"/>
          </p:cNvPicPr>
          <p:nvPr/>
        </p:nvPicPr>
        <p:blipFill>
          <a:blip r:embed="rId2"/>
          <a:stretch>
            <a:fillRect/>
          </a:stretch>
        </p:blipFill>
        <p:spPr>
          <a:xfrm>
            <a:off x="0" y="5766721"/>
            <a:ext cx="12193057" cy="1091279"/>
          </a:xfrm>
          <a:prstGeom prst="rect">
            <a:avLst/>
          </a:prstGeom>
        </p:spPr>
      </p:pic>
      <p:sp>
        <p:nvSpPr>
          <p:cNvPr id="4" name="TextBox 3"/>
          <p:cNvSpPr txBox="1"/>
          <p:nvPr/>
        </p:nvSpPr>
        <p:spPr>
          <a:xfrm>
            <a:off x="107573" y="165179"/>
            <a:ext cx="6612338" cy="707886"/>
          </a:xfrm>
          <a:prstGeom prst="rect">
            <a:avLst/>
          </a:prstGeom>
          <a:solidFill>
            <a:schemeClr val="bg1"/>
          </a:solidFill>
          <a:ln w="63500" cmpd="thickThin">
            <a:solidFill>
              <a:srgbClr val="002060"/>
            </a:solidFill>
          </a:ln>
        </p:spPr>
        <p:txBody>
          <a:bodyPr wrap="square" rtlCol="0">
            <a:spAutoFit/>
          </a:bodyPr>
          <a:lstStyle/>
          <a:p>
            <a:pPr algn="ct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Bài</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1: So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sánh</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hai</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phân</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số</a:t>
            </a:r>
            <a:endPar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453" y="1186518"/>
            <a:ext cx="9699247" cy="5371735"/>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4403618" y="1508519"/>
                <a:ext cx="2220159" cy="10441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FF0000"/>
                          </a:solidFill>
                          <a:latin typeface="Cambria Math" panose="02040503050406030204" pitchFamily="18" charset="0"/>
                        </a:rPr>
                        <m:t>𝒄</m:t>
                      </m:r>
                      <m:r>
                        <a:rPr lang="en-US" sz="3600" b="1" i="1" smtClean="0">
                          <a:solidFill>
                            <a:srgbClr val="FF0000"/>
                          </a:solidFill>
                          <a:latin typeface="Cambria Math" panose="02040503050406030204" pitchFamily="18" charset="0"/>
                        </a:rPr>
                        <m:t>.  </m:t>
                      </m:r>
                      <m:f>
                        <m:fPr>
                          <m:ctrlPr>
                            <a:rPr lang="en-US" sz="3600" b="1" i="1" smtClean="0">
                              <a:solidFill>
                                <a:srgbClr val="FF0000"/>
                              </a:solidFill>
                              <a:latin typeface="Cambria Math" panose="02040503050406030204" pitchFamily="18" charset="0"/>
                            </a:rPr>
                          </m:ctrlPr>
                        </m:fPr>
                        <m:num>
                          <m:r>
                            <m:rPr>
                              <m:nor/>
                            </m:rPr>
                            <a:rPr lang="en-US" sz="3600" b="1" i="0" smtClean="0">
                              <a:solidFill>
                                <a:srgbClr val="FF0000"/>
                              </a:solidFill>
                              <a:latin typeface="Times New Roman" panose="02020603050405020304" pitchFamily="18" charset="0"/>
                              <a:cs typeface="Times New Roman" panose="02020603050405020304" pitchFamily="18" charset="0"/>
                            </a:rPr>
                            <m:t>2</m:t>
                          </m:r>
                        </m:num>
                        <m:den>
                          <m:r>
                            <m:rPr>
                              <m:nor/>
                            </m:rPr>
                            <a:rPr lang="en-US" sz="3600" b="1" i="0" smtClean="0">
                              <a:solidFill>
                                <a:srgbClr val="FF0000"/>
                              </a:solidFill>
                              <a:latin typeface="Times New Roman" panose="02020603050405020304" pitchFamily="18" charset="0"/>
                              <a:cs typeface="Times New Roman" panose="02020603050405020304" pitchFamily="18" charset="0"/>
                            </a:rPr>
                            <m:t>5</m:t>
                          </m:r>
                        </m:den>
                      </m:f>
                      <m:r>
                        <m:rPr>
                          <m:nor/>
                        </m:rPr>
                        <a:rPr lang="en-US" sz="3600" b="1" i="0" smtClean="0">
                          <a:solidFill>
                            <a:srgbClr val="FF0000"/>
                          </a:solidFill>
                          <a:latin typeface="Cambria Math" panose="02040503050406030204" pitchFamily="18" charset="0"/>
                        </a:rPr>
                        <m:t> </m:t>
                      </m:r>
                      <m:r>
                        <m:rPr>
                          <m:nor/>
                        </m:rPr>
                        <a:rPr lang="en-US" sz="3600" b="1" i="0" smtClean="0">
                          <a:solidFill>
                            <a:srgbClr val="FF0000"/>
                          </a:solidFill>
                          <a:latin typeface="Cambria Math" panose="02040503050406030204" pitchFamily="18" charset="0"/>
                        </a:rPr>
                        <m:t>v</m:t>
                      </m:r>
                      <m:r>
                        <m:rPr>
                          <m:nor/>
                        </m:rPr>
                        <a:rPr lang="en-US" sz="3600" b="1" i="0" smtClean="0">
                          <a:solidFill>
                            <a:srgbClr val="FF0000"/>
                          </a:solidFill>
                          <a:latin typeface="Cambria Math" panose="02040503050406030204" pitchFamily="18" charset="0"/>
                        </a:rPr>
                        <m:t>à</m:t>
                      </m:r>
                      <m:r>
                        <m:rPr>
                          <m:nor/>
                        </m:rPr>
                        <a:rPr lang="en-US" sz="3600" b="1" i="0" smtClean="0">
                          <a:solidFill>
                            <a:srgbClr val="FF0000"/>
                          </a:solidFill>
                          <a:latin typeface="Times New Roman" panose="02020603050405020304" pitchFamily="18" charset="0"/>
                          <a:cs typeface="Times New Roman" panose="02020603050405020304" pitchFamily="18" charset="0"/>
                        </a:rPr>
                        <m:t> </m:t>
                      </m:r>
                      <m:f>
                        <m:fPr>
                          <m:ctrlPr>
                            <a:rPr lang="en-US" sz="3600" b="1" i="1" smtClean="0">
                              <a:solidFill>
                                <a:srgbClr val="FF0000"/>
                              </a:solidFill>
                              <a:latin typeface="Cambria Math" panose="02040503050406030204" pitchFamily="18" charset="0"/>
                            </a:rPr>
                          </m:ctrlPr>
                        </m:fPr>
                        <m:num>
                          <m:r>
                            <m:rPr>
                              <m:nor/>
                            </m:rPr>
                            <a:rPr lang="en-US" sz="3600" b="1" i="0" smtClean="0">
                              <a:solidFill>
                                <a:srgbClr val="FF0000"/>
                              </a:solidFill>
                              <a:latin typeface="Times New Roman" panose="02020603050405020304" pitchFamily="18" charset="0"/>
                              <a:cs typeface="Times New Roman" panose="02020603050405020304" pitchFamily="18" charset="0"/>
                            </a:rPr>
                            <m:t>3</m:t>
                          </m:r>
                        </m:num>
                        <m:den>
                          <m:r>
                            <a:rPr lang="en-US" sz="3600" b="1" i="1" smtClean="0">
                              <a:solidFill>
                                <a:srgbClr val="FF0000"/>
                              </a:solidFill>
                              <a:latin typeface="Cambria Math" panose="02040503050406030204" pitchFamily="18" charset="0"/>
                              <a:cs typeface="Times New Roman" panose="02020603050405020304" pitchFamily="18" charset="0"/>
                            </a:rPr>
                            <m:t>𝟏𝟎</m:t>
                          </m:r>
                        </m:den>
                      </m:f>
                    </m:oMath>
                  </m:oMathPara>
                </a14:m>
                <a:endParaRPr lang="en-US" sz="36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4403618" y="1508519"/>
                <a:ext cx="2220159" cy="104419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463800" y="2793772"/>
                <a:ext cx="2689398" cy="94019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200" b="1" i="1" smtClean="0">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2</m:t>
                          </m:r>
                        </m:num>
                        <m:den>
                          <m:r>
                            <a:rPr lang="en-US" sz="3200" b="1" i="1" smtClean="0">
                              <a:solidFill>
                                <a:srgbClr val="002060"/>
                              </a:solidFill>
                              <a:latin typeface="Cambria Math" panose="02040503050406030204" pitchFamily="18" charset="0"/>
                              <a:cs typeface="Times New Roman" panose="02020603050405020304" pitchFamily="18" charset="0"/>
                            </a:rPr>
                            <m:t>𝟓</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2 </m:t>
                          </m:r>
                          <m:r>
                            <m:rPr>
                              <m:nor/>
                            </m:rPr>
                            <a:rPr lang="en-US" sz="3200" b="1" i="0" smtClean="0">
                              <a:solidFill>
                                <a:srgbClr val="002060"/>
                              </a:solidFill>
                              <a:latin typeface="Times New Roman" panose="02020603050405020304" pitchFamily="18" charset="0"/>
                              <a:cs typeface="Times New Roman" panose="02020603050405020304" pitchFamily="18" charset="0"/>
                            </a:rPr>
                            <m:t>x</m:t>
                          </m:r>
                          <m:r>
                            <m:rPr>
                              <m:nor/>
                            </m:rPr>
                            <a:rPr lang="en-US" sz="3200" b="1" i="0" smtClean="0">
                              <a:solidFill>
                                <a:srgbClr val="002060"/>
                              </a:solidFill>
                              <a:latin typeface="Times New Roman" panose="02020603050405020304" pitchFamily="18" charset="0"/>
                              <a:cs typeface="Times New Roman" panose="02020603050405020304" pitchFamily="18" charset="0"/>
                            </a:rPr>
                            <m:t> </m:t>
                          </m:r>
                          <m:r>
                            <a:rPr lang="en-US" sz="3200" b="1" i="1" smtClean="0">
                              <a:solidFill>
                                <a:srgbClr val="002060"/>
                              </a:solidFill>
                              <a:latin typeface="Cambria Math" panose="02040503050406030204" pitchFamily="18" charset="0"/>
                              <a:cs typeface="Times New Roman" panose="02020603050405020304" pitchFamily="18" charset="0"/>
                            </a:rPr>
                            <m:t>𝟏𝟎</m:t>
                          </m:r>
                        </m:num>
                        <m:den>
                          <m:r>
                            <m:rPr>
                              <m:nor/>
                            </m:rPr>
                            <a:rPr lang="en-US" sz="3200" b="1" i="0" smtClean="0">
                              <a:solidFill>
                                <a:srgbClr val="002060"/>
                              </a:solidFill>
                              <a:latin typeface="Times New Roman" panose="02020603050405020304" pitchFamily="18" charset="0"/>
                              <a:cs typeface="Times New Roman" panose="02020603050405020304" pitchFamily="18" charset="0"/>
                            </a:rPr>
                            <m:t>5 </m:t>
                          </m:r>
                          <m:r>
                            <m:rPr>
                              <m:nor/>
                            </m:rPr>
                            <a:rPr lang="en-US" sz="3200" b="1" i="0" smtClean="0">
                              <a:solidFill>
                                <a:srgbClr val="002060"/>
                              </a:solidFill>
                              <a:latin typeface="Times New Roman" panose="02020603050405020304" pitchFamily="18" charset="0"/>
                              <a:cs typeface="Times New Roman" panose="02020603050405020304" pitchFamily="18" charset="0"/>
                            </a:rPr>
                            <m:t>x</m:t>
                          </m:r>
                          <m:r>
                            <m:rPr>
                              <m:nor/>
                            </m:rPr>
                            <a:rPr lang="en-US" sz="3200" b="1" i="0" smtClean="0">
                              <a:solidFill>
                                <a:srgbClr val="002060"/>
                              </a:solidFill>
                              <a:latin typeface="Times New Roman" panose="02020603050405020304" pitchFamily="18" charset="0"/>
                              <a:cs typeface="Times New Roman" panose="02020603050405020304" pitchFamily="18" charset="0"/>
                            </a:rPr>
                            <m:t> 10</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20</m:t>
                          </m:r>
                        </m:num>
                        <m:den>
                          <m:r>
                            <m:rPr>
                              <m:nor/>
                            </m:rPr>
                            <a:rPr lang="en-US" sz="3200" b="1" i="0" smtClean="0">
                              <a:solidFill>
                                <a:srgbClr val="002060"/>
                              </a:solidFill>
                              <a:latin typeface="Times New Roman" panose="02020603050405020304" pitchFamily="18" charset="0"/>
                              <a:cs typeface="Times New Roman" panose="02020603050405020304" pitchFamily="18" charset="0"/>
                            </a:rPr>
                            <m:t>50</m:t>
                          </m:r>
                        </m:den>
                      </m:f>
                    </m:oMath>
                  </m:oMathPara>
                </a14:m>
                <a:endParaRPr lang="en-US" sz="32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463800" y="2793772"/>
                <a:ext cx="2689398" cy="94019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007100" y="2793772"/>
                <a:ext cx="2689398" cy="92839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200" b="1" i="1" smtClean="0">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3</m:t>
                          </m:r>
                        </m:num>
                        <m:den>
                          <m:r>
                            <a:rPr lang="en-US" sz="3200" b="1" i="1" smtClean="0">
                              <a:solidFill>
                                <a:srgbClr val="002060"/>
                              </a:solidFill>
                              <a:latin typeface="Cambria Math" panose="02040503050406030204" pitchFamily="18" charset="0"/>
                              <a:cs typeface="Times New Roman" panose="02020603050405020304" pitchFamily="18" charset="0"/>
                            </a:rPr>
                            <m:t>𝟏𝟎</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3 </m:t>
                          </m:r>
                          <m:r>
                            <m:rPr>
                              <m:nor/>
                            </m:rPr>
                            <a:rPr lang="en-US" sz="3200" b="1" i="0" smtClean="0">
                              <a:solidFill>
                                <a:srgbClr val="002060"/>
                              </a:solidFill>
                              <a:latin typeface="Times New Roman" panose="02020603050405020304" pitchFamily="18" charset="0"/>
                              <a:cs typeface="Times New Roman" panose="02020603050405020304" pitchFamily="18" charset="0"/>
                            </a:rPr>
                            <m:t>x</m:t>
                          </m:r>
                          <m:r>
                            <m:rPr>
                              <m:nor/>
                            </m:rPr>
                            <a:rPr lang="en-US" sz="3200" b="1" i="0" smtClean="0">
                              <a:solidFill>
                                <a:srgbClr val="002060"/>
                              </a:solidFill>
                              <a:latin typeface="Times New Roman" panose="02020603050405020304" pitchFamily="18" charset="0"/>
                              <a:cs typeface="Times New Roman" panose="02020603050405020304" pitchFamily="18" charset="0"/>
                            </a:rPr>
                            <m:t> 5</m:t>
                          </m:r>
                        </m:num>
                        <m:den>
                          <m:r>
                            <m:rPr>
                              <m:nor/>
                            </m:rPr>
                            <a:rPr lang="en-US" sz="3200" b="1" i="0" smtClean="0">
                              <a:solidFill>
                                <a:srgbClr val="002060"/>
                              </a:solidFill>
                              <a:latin typeface="Times New Roman" panose="02020603050405020304" pitchFamily="18" charset="0"/>
                              <a:cs typeface="Times New Roman" panose="02020603050405020304" pitchFamily="18" charset="0"/>
                            </a:rPr>
                            <m:t>10 </m:t>
                          </m:r>
                          <m:r>
                            <m:rPr>
                              <m:nor/>
                            </m:rPr>
                            <a:rPr lang="en-US" sz="3200" b="1" i="0" smtClean="0">
                              <a:solidFill>
                                <a:srgbClr val="002060"/>
                              </a:solidFill>
                              <a:latin typeface="Times New Roman" panose="02020603050405020304" pitchFamily="18" charset="0"/>
                              <a:cs typeface="Times New Roman" panose="02020603050405020304" pitchFamily="18" charset="0"/>
                            </a:rPr>
                            <m:t>x</m:t>
                          </m:r>
                          <m:r>
                            <m:rPr>
                              <m:nor/>
                            </m:rPr>
                            <a:rPr lang="en-US" sz="3200" b="1" i="0" smtClean="0">
                              <a:solidFill>
                                <a:srgbClr val="002060"/>
                              </a:solidFill>
                              <a:latin typeface="Times New Roman" panose="02020603050405020304" pitchFamily="18" charset="0"/>
                              <a:cs typeface="Times New Roman" panose="02020603050405020304" pitchFamily="18" charset="0"/>
                            </a:rPr>
                            <m:t> </m:t>
                          </m:r>
                          <m:r>
                            <a:rPr lang="en-US" sz="3200" b="1" i="1" smtClean="0">
                              <a:solidFill>
                                <a:srgbClr val="002060"/>
                              </a:solidFill>
                              <a:latin typeface="Cambria Math" panose="02040503050406030204" pitchFamily="18" charset="0"/>
                              <a:cs typeface="Times New Roman" panose="02020603050405020304" pitchFamily="18" charset="0"/>
                            </a:rPr>
                            <m:t>𝟓</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15</m:t>
                          </m:r>
                        </m:num>
                        <m:den>
                          <m:r>
                            <m:rPr>
                              <m:nor/>
                            </m:rPr>
                            <a:rPr lang="en-US" sz="3200" b="1" i="0" smtClean="0">
                              <a:solidFill>
                                <a:srgbClr val="002060"/>
                              </a:solidFill>
                              <a:latin typeface="Times New Roman" panose="02020603050405020304" pitchFamily="18" charset="0"/>
                              <a:cs typeface="Times New Roman" panose="02020603050405020304" pitchFamily="18" charset="0"/>
                            </a:rPr>
                            <m:t>50</m:t>
                          </m:r>
                        </m:den>
                      </m:f>
                    </m:oMath>
                  </m:oMathPara>
                </a14:m>
                <a:endParaRPr lang="en-US" sz="32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6007100" y="2793772"/>
                <a:ext cx="2689398" cy="92839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655786" y="4291285"/>
                <a:ext cx="2385268" cy="10441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002060"/>
                          </a:solidFill>
                          <a:latin typeface="Cambria Math" panose="02040503050406030204" pitchFamily="18" charset="0"/>
                        </a:rPr>
                        <m:t>𝑽</m:t>
                      </m:r>
                      <m:r>
                        <a:rPr lang="en-US" sz="3600" b="1" i="1" smtClean="0">
                          <a:solidFill>
                            <a:srgbClr val="002060"/>
                          </a:solidFill>
                          <a:latin typeface="Cambria Math" panose="02040503050406030204" pitchFamily="18" charset="0"/>
                        </a:rPr>
                        <m:t>ì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20</m:t>
                          </m:r>
                        </m:num>
                        <m:den>
                          <m:r>
                            <m:rPr>
                              <m:nor/>
                            </m:rPr>
                            <a:rPr lang="en-US" sz="3600" b="1" i="0" smtClean="0">
                              <a:solidFill>
                                <a:srgbClr val="002060"/>
                              </a:solidFill>
                              <a:latin typeface="Times New Roman" panose="02020603050405020304" pitchFamily="18" charset="0"/>
                              <a:cs typeface="Times New Roman" panose="02020603050405020304" pitchFamily="18" charset="0"/>
                            </a:rPr>
                            <m:t>50</m:t>
                          </m:r>
                        </m:den>
                      </m:f>
                      <m:r>
                        <m:rPr>
                          <m:nor/>
                        </m:rPr>
                        <a:rPr lang="en-US" sz="3600" b="1" i="0" smtClean="0">
                          <a:solidFill>
                            <a:srgbClr val="002060"/>
                          </a:solidFill>
                          <a:latin typeface="Cambria Math" panose="02040503050406030204" pitchFamily="18" charset="0"/>
                          <a:cs typeface="Times New Roman" panose="02020603050405020304" pitchFamily="18" charset="0"/>
                        </a:rPr>
                        <m:t>    </m:t>
                      </m:r>
                      <m:r>
                        <m:rPr>
                          <m:nor/>
                        </m:rPr>
                        <a:rPr lang="en-US" sz="3600" b="1" i="0" smtClean="0">
                          <a:solidFill>
                            <a:srgbClr val="002060"/>
                          </a:solidFill>
                          <a:latin typeface="Cambria Math" panose="02040503050406030204" pitchFamily="18" charset="0"/>
                        </a:rPr>
                        <m:t>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15</m:t>
                          </m:r>
                        </m:num>
                        <m:den>
                          <m:r>
                            <a:rPr lang="en-US" sz="3600" b="1" i="1" smtClean="0">
                              <a:solidFill>
                                <a:srgbClr val="002060"/>
                              </a:solidFill>
                              <a:latin typeface="Cambria Math" panose="02040503050406030204" pitchFamily="18" charset="0"/>
                              <a:cs typeface="Times New Roman" panose="02020603050405020304" pitchFamily="18" charset="0"/>
                            </a:rPr>
                            <m:t>𝟓𝟎</m:t>
                          </m:r>
                        </m:den>
                      </m:f>
                    </m:oMath>
                  </m:oMathPara>
                </a14:m>
                <a:endParaRPr lang="en-US" sz="36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655786" y="4291285"/>
                <a:ext cx="2385268" cy="1044197"/>
              </a:xfrm>
              <a:prstGeom prst="rect">
                <a:avLst/>
              </a:prstGeom>
              <a:blipFill>
                <a:blip r:embed="rId7"/>
                <a:stretch>
                  <a:fillRect/>
                </a:stretch>
              </a:blipFill>
            </p:spPr>
            <p:txBody>
              <a:bodyPr/>
              <a:lstStyle/>
              <a:p>
                <a:r>
                  <a:rPr lang="en-US">
                    <a:noFill/>
                  </a:rPr>
                  <a:t> </a:t>
                </a:r>
              </a:p>
            </p:txBody>
          </p:sp>
        </mc:Fallback>
      </mc:AlternateContent>
      <p:pic>
        <p:nvPicPr>
          <p:cNvPr id="16386" name="Picture 2" descr="LESS-THAN SIGN | Symbols, Signs"/>
          <p:cNvPicPr>
            <a:picLocks noChangeAspect="1" noChangeArrowheads="1"/>
          </p:cNvPicPr>
          <p:nvPr/>
        </p:nvPicPr>
        <p:blipFill>
          <a:blip r:embed="rId8">
            <a:duotone>
              <a:prstClr val="black"/>
              <a:srgbClr val="002060">
                <a:tint val="45000"/>
                <a:satMod val="400000"/>
              </a:srgbClr>
            </a:duotone>
            <a:extLst>
              <a:ext uri="{28A0092B-C50C-407E-A947-70E740481C1C}">
                <a14:useLocalDpi xmlns:a14="http://schemas.microsoft.com/office/drawing/2010/main" val="0"/>
              </a:ext>
            </a:extLst>
          </a:blip>
          <a:srcRect/>
          <a:stretch>
            <a:fillRect/>
          </a:stretch>
        </p:blipFill>
        <p:spPr bwMode="auto">
          <a:xfrm flipH="1">
            <a:off x="3716349" y="4312203"/>
            <a:ext cx="846422" cy="100235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LESS-THAN SIGN | Symbols, Signs"/>
          <p:cNvPicPr>
            <a:picLocks noChangeAspect="1" noChangeArrowheads="1"/>
          </p:cNvPicPr>
          <p:nvPr/>
        </p:nvPicPr>
        <p:blipFill>
          <a:blip r:embed="rId8">
            <a:duotone>
              <a:prstClr val="black"/>
              <a:srgbClr val="002060">
                <a:tint val="45000"/>
                <a:satMod val="400000"/>
              </a:srgbClr>
            </a:duotone>
            <a:extLst>
              <a:ext uri="{28A0092B-C50C-407E-A947-70E740481C1C}">
                <a14:useLocalDpi xmlns:a14="http://schemas.microsoft.com/office/drawing/2010/main" val="0"/>
              </a:ext>
            </a:extLst>
          </a:blip>
          <a:srcRect/>
          <a:stretch>
            <a:fillRect/>
          </a:stretch>
        </p:blipFill>
        <p:spPr bwMode="auto">
          <a:xfrm flipH="1">
            <a:off x="6550524" y="4257736"/>
            <a:ext cx="1058132" cy="107774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5" name="TextBox 14"/>
              <p:cNvSpPr txBox="1"/>
              <p:nvPr/>
            </p:nvSpPr>
            <p:spPr>
              <a:xfrm>
                <a:off x="5412564" y="4280179"/>
                <a:ext cx="2712281" cy="10441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002060"/>
                          </a:solidFill>
                          <a:latin typeface="Cambria Math" panose="02040503050406030204" pitchFamily="18" charset="0"/>
                        </a:rPr>
                        <m:t>𝒏</m:t>
                      </m:r>
                      <m:r>
                        <a:rPr lang="en-US" sz="3600" b="1" i="1" smtClean="0">
                          <a:solidFill>
                            <a:srgbClr val="002060"/>
                          </a:solidFill>
                          <a:latin typeface="Cambria Math" panose="02040503050406030204" pitchFamily="18" charset="0"/>
                        </a:rPr>
                        <m:t>ê</m:t>
                      </m:r>
                      <m:r>
                        <a:rPr lang="en-US" sz="3600" b="1" i="1" smtClean="0">
                          <a:solidFill>
                            <a:srgbClr val="002060"/>
                          </a:solidFill>
                          <a:latin typeface="Cambria Math" panose="02040503050406030204" pitchFamily="18" charset="0"/>
                        </a:rPr>
                        <m:t>𝒏</m:t>
                      </m:r>
                      <m:r>
                        <a:rPr lang="en-US" sz="3600" b="1" i="1" smtClean="0">
                          <a:solidFill>
                            <a:srgbClr val="002060"/>
                          </a:solidFill>
                          <a:latin typeface="Cambria Math" panose="02040503050406030204" pitchFamily="18" charset="0"/>
                        </a:rPr>
                        <m:t>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2</m:t>
                          </m:r>
                        </m:num>
                        <m:den>
                          <m:r>
                            <m:rPr>
                              <m:nor/>
                            </m:rPr>
                            <a:rPr lang="en-US" sz="3600" b="1" i="0" smtClean="0">
                              <a:solidFill>
                                <a:srgbClr val="002060"/>
                              </a:solidFill>
                              <a:latin typeface="Times New Roman" panose="02020603050405020304" pitchFamily="18" charset="0"/>
                              <a:cs typeface="Times New Roman" panose="02020603050405020304" pitchFamily="18" charset="0"/>
                            </a:rPr>
                            <m:t>5</m:t>
                          </m:r>
                        </m:den>
                      </m:f>
                      <m:r>
                        <m:rPr>
                          <m:nor/>
                        </m:rPr>
                        <a:rPr lang="en-US" sz="3600" b="1" i="0" smtClean="0">
                          <a:solidFill>
                            <a:srgbClr val="002060"/>
                          </a:solidFill>
                          <a:latin typeface="Cambria Math" panose="02040503050406030204" pitchFamily="18" charset="0"/>
                        </a:rPr>
                        <m:t> </m:t>
                      </m:r>
                      <m:r>
                        <m:rPr>
                          <m:nor/>
                        </m:rPr>
                        <a:rPr lang="en-US" sz="3600" b="1" i="0" smtClean="0">
                          <a:solidFill>
                            <a:srgbClr val="002060"/>
                          </a:solidFill>
                          <a:latin typeface="Times New Roman" panose="02020603050405020304" pitchFamily="18" charset="0"/>
                          <a:cs typeface="Times New Roman" panose="02020603050405020304" pitchFamily="18" charset="0"/>
                        </a:rPr>
                        <m:t>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3</m:t>
                          </m:r>
                        </m:num>
                        <m:den>
                          <m:r>
                            <a:rPr lang="en-US" sz="3600" b="1" i="1" smtClean="0">
                              <a:solidFill>
                                <a:srgbClr val="002060"/>
                              </a:solidFill>
                              <a:latin typeface="Cambria Math" panose="02040503050406030204" pitchFamily="18" charset="0"/>
                              <a:cs typeface="Times New Roman" panose="02020603050405020304" pitchFamily="18" charset="0"/>
                            </a:rPr>
                            <m:t>𝟏𝟎</m:t>
                          </m:r>
                        </m:den>
                      </m:f>
                    </m:oMath>
                  </m:oMathPara>
                </a14:m>
                <a:endParaRPr lang="en-US" sz="36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5412564" y="4280179"/>
                <a:ext cx="2712281" cy="1044197"/>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645600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22" presetClass="entr" presetSubtype="8"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randombar(horizontal)">
                                      <p:cBhvr>
                                        <p:cTn id="26" dur="500"/>
                                        <p:tgtEl>
                                          <p:spTgt spid="7"/>
                                        </p:tgtEl>
                                      </p:cBhvr>
                                    </p:animEffect>
                                  </p:childTnLst>
                                </p:cTn>
                              </p:par>
                            </p:childTnLst>
                          </p:cTn>
                        </p:par>
                        <p:par>
                          <p:cTn id="27" fill="hold">
                            <p:stCondLst>
                              <p:cond delay="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16386"/>
                                        </p:tgtEl>
                                        <p:attrNameLst>
                                          <p:attrName>style.visibility</p:attrName>
                                        </p:attrNameLst>
                                      </p:cBhvr>
                                      <p:to>
                                        <p:strVal val="visible"/>
                                      </p:to>
                                    </p:set>
                                    <p:animEffect transition="in" filter="randombar(horizontal)">
                                      <p:cBhvr>
                                        <p:cTn id="40" dur="500"/>
                                        <p:tgtEl>
                                          <p:spTgt spid="16386"/>
                                        </p:tgtEl>
                                      </p:cBhvr>
                                    </p:animEffect>
                                  </p:childTnLst>
                                </p:cTn>
                              </p:par>
                              <p:par>
                                <p:cTn id="41" presetID="22" presetClass="entr" presetSubtype="8"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left)">
                                      <p:cBhvr>
                                        <p:cTn id="43" dur="500"/>
                                        <p:tgtEl>
                                          <p:spTgt spid="13"/>
                                        </p:tgtEl>
                                      </p:cBhvr>
                                    </p:animEffect>
                                  </p:childTnLst>
                                </p:cTn>
                              </p:par>
                            </p:childTnLst>
                          </p:cTn>
                        </p:par>
                        <p:par>
                          <p:cTn id="44" fill="hold">
                            <p:stCondLst>
                              <p:cond delay="500"/>
                            </p:stCondLst>
                            <p:childTnLst>
                              <p:par>
                                <p:cTn id="45" presetID="16" presetClass="entr" presetSubtype="21"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arn(inVertical)">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8" grpId="0"/>
      <p:bldP spid="9"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445" y="-82483"/>
            <a:ext cx="12579409" cy="7988598"/>
          </a:xfrm>
          <a:prstGeom prst="rect">
            <a:avLst/>
          </a:prstGeom>
        </p:spPr>
      </p:pic>
      <p:pic>
        <p:nvPicPr>
          <p:cNvPr id="3" name="图片 2"/>
          <p:cNvPicPr>
            <a:picLocks noChangeAspect="1"/>
          </p:cNvPicPr>
          <p:nvPr/>
        </p:nvPicPr>
        <p:blipFill>
          <a:blip r:embed="rId7"/>
          <a:stretch>
            <a:fillRect/>
          </a:stretch>
        </p:blipFill>
        <p:spPr>
          <a:xfrm>
            <a:off x="-588935" y="-395677"/>
            <a:ext cx="3974937" cy="2651990"/>
          </a:xfrm>
          <a:prstGeom prst="rect">
            <a:avLst/>
          </a:prstGeom>
        </p:spPr>
      </p:pic>
      <p:pic>
        <p:nvPicPr>
          <p:cNvPr id="22" name="图片 21"/>
          <p:cNvPicPr>
            <a:picLocks noChangeAspect="1"/>
          </p:cNvPicPr>
          <p:nvPr/>
        </p:nvPicPr>
        <p:blipFill>
          <a:blip r:embed="rId8"/>
          <a:stretch>
            <a:fillRect/>
          </a:stretch>
        </p:blipFill>
        <p:spPr>
          <a:xfrm>
            <a:off x="9214970" y="-446169"/>
            <a:ext cx="2438611" cy="2438611"/>
          </a:xfrm>
          <a:prstGeom prst="rect">
            <a:avLst/>
          </a:prstGeom>
        </p:spPr>
      </p:pic>
      <p:pic>
        <p:nvPicPr>
          <p:cNvPr id="2" name="图片 1"/>
          <p:cNvPicPr>
            <a:picLocks noChangeAspect="1"/>
          </p:cNvPicPr>
          <p:nvPr/>
        </p:nvPicPr>
        <p:blipFill>
          <a:blip r:embed="rId9"/>
          <a:stretch>
            <a:fillRect/>
          </a:stretch>
        </p:blipFill>
        <p:spPr>
          <a:xfrm>
            <a:off x="9182845" y="-83682"/>
            <a:ext cx="4102964" cy="2743438"/>
          </a:xfrm>
          <a:prstGeom prst="rect">
            <a:avLst/>
          </a:prstGeom>
        </p:spPr>
      </p:pic>
      <p:pic>
        <p:nvPicPr>
          <p:cNvPr id="36" name="Picture 35">
            <a:extLst>
              <a:ext uri="{FF2B5EF4-FFF2-40B4-BE49-F238E27FC236}">
                <a16:creationId xmlns:a16="http://schemas.microsoft.com/office/drawing/2014/main" id="{DAFD0E75-F0E2-455F-A1E7-65DE8BEC517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23705" y="1027865"/>
            <a:ext cx="8287676" cy="5770296"/>
          </a:xfrm>
          <a:prstGeom prst="rect">
            <a:avLst/>
          </a:prstGeom>
        </p:spPr>
      </p:pic>
      <p:pic>
        <p:nvPicPr>
          <p:cNvPr id="4" name="图片 3"/>
          <p:cNvPicPr>
            <a:picLocks noChangeAspect="1"/>
          </p:cNvPicPr>
          <p:nvPr/>
        </p:nvPicPr>
        <p:blipFill>
          <a:blip r:embed="rId11"/>
          <a:stretch>
            <a:fillRect/>
          </a:stretch>
        </p:blipFill>
        <p:spPr>
          <a:xfrm>
            <a:off x="122057" y="690474"/>
            <a:ext cx="1322947" cy="1420491"/>
          </a:xfrm>
          <a:prstGeom prst="rect">
            <a:avLst/>
          </a:prstGeom>
        </p:spPr>
      </p:pic>
      <p:pic>
        <p:nvPicPr>
          <p:cNvPr id="21" name="PA_图片 5">
            <a:extLst>
              <a:ext uri="{FF2B5EF4-FFF2-40B4-BE49-F238E27FC236}">
                <a16:creationId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10643395" y="4968196"/>
            <a:ext cx="1816569" cy="1549627"/>
          </a:xfrm>
          <a:prstGeom prst="rect">
            <a:avLst/>
          </a:prstGeom>
        </p:spPr>
      </p:pic>
      <p:pic>
        <p:nvPicPr>
          <p:cNvPr id="26" name="PA_图片 8">
            <a:extLst>
              <a:ext uri="{FF2B5EF4-FFF2-40B4-BE49-F238E27FC236}">
                <a16:creationId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11618115" y="6991161"/>
            <a:ext cx="711685" cy="1908955"/>
          </a:xfrm>
          <a:prstGeom prst="rect">
            <a:avLst/>
          </a:prstGeom>
        </p:spPr>
      </p:pic>
      <p:pic>
        <p:nvPicPr>
          <p:cNvPr id="28" name="图片 18"/>
          <p:cNvPicPr>
            <a:picLocks noChangeAspect="1"/>
          </p:cNvPicPr>
          <p:nvPr/>
        </p:nvPicPr>
        <p:blipFill>
          <a:blip r:embed="rId15"/>
          <a:stretch>
            <a:fillRect/>
          </a:stretch>
        </p:blipFill>
        <p:spPr>
          <a:xfrm>
            <a:off x="11218431" y="8539785"/>
            <a:ext cx="439257" cy="701740"/>
          </a:xfrm>
          <a:prstGeom prst="rect">
            <a:avLst/>
          </a:prstGeom>
        </p:spPr>
      </p:pic>
      <p:pic>
        <p:nvPicPr>
          <p:cNvPr id="30" name="图片 19"/>
          <p:cNvPicPr>
            <a:picLocks noChangeAspect="1"/>
          </p:cNvPicPr>
          <p:nvPr/>
        </p:nvPicPr>
        <p:blipFill>
          <a:blip r:embed="rId16"/>
          <a:stretch>
            <a:fillRect/>
          </a:stretch>
        </p:blipFill>
        <p:spPr>
          <a:xfrm>
            <a:off x="12224306" y="8956590"/>
            <a:ext cx="471316" cy="484832"/>
          </a:xfrm>
          <a:prstGeom prst="rect">
            <a:avLst/>
          </a:prstGeom>
        </p:spPr>
      </p:pic>
      <p:pic>
        <p:nvPicPr>
          <p:cNvPr id="31" name="图片 20"/>
          <p:cNvPicPr>
            <a:picLocks noChangeAspect="1"/>
          </p:cNvPicPr>
          <p:nvPr/>
        </p:nvPicPr>
        <p:blipFill>
          <a:blip r:embed="rId17"/>
          <a:stretch>
            <a:fillRect/>
          </a:stretch>
        </p:blipFill>
        <p:spPr>
          <a:xfrm rot="1423112">
            <a:off x="11656018" y="7168505"/>
            <a:ext cx="590804" cy="1593966"/>
          </a:xfrm>
          <a:prstGeom prst="rect">
            <a:avLst/>
          </a:prstGeom>
        </p:spPr>
      </p:pic>
      <p:pic>
        <p:nvPicPr>
          <p:cNvPr id="32" name="图片 21"/>
          <p:cNvPicPr>
            <a:picLocks noChangeAspect="1"/>
          </p:cNvPicPr>
          <p:nvPr/>
        </p:nvPicPr>
        <p:blipFill>
          <a:blip r:embed="rId18"/>
          <a:stretch>
            <a:fillRect/>
          </a:stretch>
        </p:blipFill>
        <p:spPr>
          <a:xfrm>
            <a:off x="11858491" y="6971063"/>
            <a:ext cx="356257" cy="2125755"/>
          </a:xfrm>
          <a:prstGeom prst="rect">
            <a:avLst/>
          </a:prstGeom>
        </p:spPr>
      </p:pic>
      <p:pic>
        <p:nvPicPr>
          <p:cNvPr id="33" name="PA_图片 7">
            <a:extLst>
              <a:ext uri="{FF2B5EF4-FFF2-40B4-BE49-F238E27FC236}">
                <a16:creationId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1104530" y="3241225"/>
            <a:ext cx="825094" cy="876300"/>
          </a:xfrm>
          <a:prstGeom prst="rect">
            <a:avLst/>
          </a:prstGeom>
        </p:spPr>
      </p:pic>
      <p:pic>
        <p:nvPicPr>
          <p:cNvPr id="37" name="Picture 36"/>
          <p:cNvPicPr>
            <a:picLocks noChangeAspect="1"/>
          </p:cNvPicPr>
          <p:nvPr/>
        </p:nvPicPr>
        <p:blipFill>
          <a:blip r:embed="rId20" cstate="print">
            <a:extLst>
              <a:ext uri="{BEBA8EAE-BF5A-486C-A8C5-ECC9F3942E4B}">
                <a14:imgProps xmlns:a14="http://schemas.microsoft.com/office/drawing/2010/main">
                  <a14:imgLayer r:embed="rId21">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200962" y="3003572"/>
            <a:ext cx="3736038" cy="3888664"/>
          </a:xfrm>
          <a:prstGeom prst="rect">
            <a:avLst/>
          </a:prstGeom>
        </p:spPr>
      </p:pic>
      <p:sp>
        <p:nvSpPr>
          <p:cNvPr id="24" name="TextBox 23"/>
          <p:cNvSpPr txBox="1"/>
          <p:nvPr/>
        </p:nvSpPr>
        <p:spPr>
          <a:xfrm>
            <a:off x="3308166" y="1708518"/>
            <a:ext cx="7629686" cy="646331"/>
          </a:xfrm>
          <a:prstGeom prst="rect">
            <a:avLst/>
          </a:prstGeom>
          <a:noFill/>
        </p:spPr>
        <p:txBody>
          <a:bodyPr wrap="square" rtlCol="0">
            <a:spAutoFit/>
          </a:bodyPr>
          <a:lstStyle/>
          <a:p>
            <a:pPr algn="ctr"/>
            <a:r>
              <a:rPr lang="en-US" sz="3600" b="1" dirty="0">
                <a:solidFill>
                  <a:srgbClr val="FFC000"/>
                </a:solidFill>
                <a:effectLst/>
                <a:latin typeface="Arial" panose="020B0604020202020204" pitchFamily="34" charset="0"/>
                <a:cs typeface="Arial" panose="020B0604020202020204" pitchFamily="34" charset="0"/>
              </a:rPr>
              <a:t>So </a:t>
            </a:r>
            <a:r>
              <a:rPr lang="en-US" sz="3600" b="1" dirty="0" err="1">
                <a:solidFill>
                  <a:srgbClr val="FFC000"/>
                </a:solidFill>
                <a:effectLst/>
                <a:latin typeface="Arial" panose="020B0604020202020204" pitchFamily="34" charset="0"/>
                <a:cs typeface="Arial" panose="020B0604020202020204" pitchFamily="34" charset="0"/>
              </a:rPr>
              <a:t>sánh</a:t>
            </a:r>
            <a:r>
              <a:rPr lang="en-US" sz="3600" b="1" dirty="0">
                <a:solidFill>
                  <a:srgbClr val="FFC000"/>
                </a:solidFill>
                <a:effectLst/>
                <a:latin typeface="Arial" panose="020B0604020202020204" pitchFamily="34" charset="0"/>
                <a:cs typeface="Arial" panose="020B0604020202020204" pitchFamily="34" charset="0"/>
              </a:rPr>
              <a:t> </a:t>
            </a:r>
            <a:r>
              <a:rPr lang="en-US" sz="3600" b="1" dirty="0" err="1">
                <a:solidFill>
                  <a:srgbClr val="FFC000"/>
                </a:solidFill>
                <a:effectLst/>
                <a:latin typeface="Arial" panose="020B0604020202020204" pitchFamily="34" charset="0"/>
                <a:cs typeface="Arial" panose="020B0604020202020204" pitchFamily="34" charset="0"/>
              </a:rPr>
              <a:t>hai</a:t>
            </a:r>
            <a:r>
              <a:rPr lang="en-US" sz="3600" b="1" dirty="0">
                <a:solidFill>
                  <a:srgbClr val="FFC000"/>
                </a:solidFill>
                <a:effectLst/>
                <a:latin typeface="Arial" panose="020B0604020202020204" pitchFamily="34" charset="0"/>
                <a:cs typeface="Arial" panose="020B0604020202020204" pitchFamily="34" charset="0"/>
              </a:rPr>
              <a:t> </a:t>
            </a:r>
            <a:r>
              <a:rPr lang="en-US" sz="3600" b="1" dirty="0" err="1">
                <a:solidFill>
                  <a:srgbClr val="FFC000"/>
                </a:solidFill>
                <a:effectLst/>
                <a:latin typeface="Arial" panose="020B0604020202020204" pitchFamily="34" charset="0"/>
                <a:cs typeface="Arial" panose="020B0604020202020204" pitchFamily="34" charset="0"/>
              </a:rPr>
              <a:t>phân</a:t>
            </a:r>
            <a:r>
              <a:rPr lang="en-US" sz="3600" b="1" dirty="0">
                <a:solidFill>
                  <a:srgbClr val="FFC000"/>
                </a:solidFill>
                <a:effectLst/>
                <a:latin typeface="Arial" panose="020B0604020202020204" pitchFamily="34" charset="0"/>
                <a:cs typeface="Arial" panose="020B0604020202020204" pitchFamily="34" charset="0"/>
              </a:rPr>
              <a:t> </a:t>
            </a:r>
            <a:r>
              <a:rPr lang="en-US" sz="3600" b="1" dirty="0" err="1">
                <a:solidFill>
                  <a:srgbClr val="FFC000"/>
                </a:solidFill>
                <a:effectLst/>
                <a:latin typeface="Arial" panose="020B0604020202020204" pitchFamily="34" charset="0"/>
                <a:cs typeface="Arial" panose="020B0604020202020204" pitchFamily="34" charset="0"/>
              </a:rPr>
              <a:t>số</a:t>
            </a:r>
            <a:r>
              <a:rPr lang="en-US" sz="3600" b="1" dirty="0">
                <a:solidFill>
                  <a:srgbClr val="FFC000"/>
                </a:solidFill>
                <a:effectLst/>
                <a:latin typeface="Arial" panose="020B0604020202020204" pitchFamily="34" charset="0"/>
                <a:cs typeface="Arial" panose="020B0604020202020204" pitchFamily="34" charset="0"/>
              </a:rPr>
              <a:t> </a:t>
            </a:r>
            <a:r>
              <a:rPr lang="en-US" sz="3600" b="1" dirty="0" err="1">
                <a:solidFill>
                  <a:srgbClr val="FFC000"/>
                </a:solidFill>
                <a:effectLst/>
                <a:latin typeface="Arial" panose="020B0604020202020204" pitchFamily="34" charset="0"/>
                <a:cs typeface="Arial" panose="020B0604020202020204" pitchFamily="34" charset="0"/>
              </a:rPr>
              <a:t>khác</a:t>
            </a:r>
            <a:r>
              <a:rPr lang="en-US" sz="3600" b="1" dirty="0">
                <a:solidFill>
                  <a:srgbClr val="FFC000"/>
                </a:solidFill>
                <a:effectLst/>
                <a:latin typeface="Arial" panose="020B0604020202020204" pitchFamily="34" charset="0"/>
                <a:cs typeface="Arial" panose="020B0604020202020204" pitchFamily="34" charset="0"/>
              </a:rPr>
              <a:t> </a:t>
            </a:r>
            <a:r>
              <a:rPr lang="en-US" sz="3600" b="1" dirty="0" err="1">
                <a:solidFill>
                  <a:srgbClr val="FFC000"/>
                </a:solidFill>
                <a:effectLst/>
                <a:latin typeface="Arial" panose="020B0604020202020204" pitchFamily="34" charset="0"/>
                <a:cs typeface="Arial" panose="020B0604020202020204" pitchFamily="34" charset="0"/>
              </a:rPr>
              <a:t>mẫu</a:t>
            </a:r>
            <a:endParaRPr lang="en-US" sz="3600" b="1" dirty="0">
              <a:solidFill>
                <a:srgbClr val="FFC000"/>
              </a:solidFill>
              <a:effectLst/>
              <a:latin typeface="Arial" panose="020B0604020202020204" pitchFamily="34" charset="0"/>
              <a:cs typeface="Arial" panose="020B0604020202020204" pitchFamily="34" charset="0"/>
            </a:endParaRPr>
          </a:p>
        </p:txBody>
      </p:sp>
      <p:sp>
        <p:nvSpPr>
          <p:cNvPr id="25" name="TextBox 24"/>
          <p:cNvSpPr txBox="1"/>
          <p:nvPr/>
        </p:nvSpPr>
        <p:spPr>
          <a:xfrm>
            <a:off x="3412109" y="2565808"/>
            <a:ext cx="7629686" cy="646331"/>
          </a:xfrm>
          <a:prstGeom prst="rect">
            <a:avLst/>
          </a:prstGeom>
          <a:noFill/>
        </p:spPr>
        <p:txBody>
          <a:bodyPr wrap="square" rtlCol="0">
            <a:spAutoFit/>
          </a:bodyPr>
          <a:lstStyle/>
          <a:p>
            <a:pPr algn="ctr"/>
            <a:r>
              <a:rPr lang="en-US" sz="3600" b="1" dirty="0" err="1">
                <a:solidFill>
                  <a:schemeClr val="bg1"/>
                </a:solidFill>
                <a:effectLst/>
                <a:latin typeface="Arial" panose="020B0604020202020204" pitchFamily="34" charset="0"/>
                <a:cs typeface="Arial" panose="020B0604020202020204" pitchFamily="34" charset="0"/>
              </a:rPr>
              <a:t>Bước</a:t>
            </a:r>
            <a:r>
              <a:rPr lang="en-US" sz="3600" b="1" dirty="0">
                <a:solidFill>
                  <a:schemeClr val="bg1"/>
                </a:solidFill>
                <a:effectLst/>
                <a:latin typeface="Arial" panose="020B0604020202020204" pitchFamily="34" charset="0"/>
                <a:cs typeface="Arial" panose="020B0604020202020204" pitchFamily="34" charset="0"/>
              </a:rPr>
              <a:t> 1: </a:t>
            </a:r>
            <a:r>
              <a:rPr lang="en-US" sz="3600" b="1" dirty="0" err="1">
                <a:solidFill>
                  <a:schemeClr val="bg1"/>
                </a:solidFill>
                <a:effectLst/>
                <a:latin typeface="Arial" panose="020B0604020202020204" pitchFamily="34" charset="0"/>
                <a:cs typeface="Arial" panose="020B0604020202020204" pitchFamily="34" charset="0"/>
              </a:rPr>
              <a:t>Quy</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đồng</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hai</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phân</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số</a:t>
            </a:r>
            <a:endParaRPr lang="en-US" sz="3600" b="1" dirty="0">
              <a:solidFill>
                <a:schemeClr val="bg1"/>
              </a:solidFill>
              <a:effectLst/>
              <a:latin typeface="Arial" panose="020B0604020202020204" pitchFamily="34" charset="0"/>
              <a:cs typeface="Arial" panose="020B0604020202020204" pitchFamily="34" charset="0"/>
            </a:endParaRPr>
          </a:p>
        </p:txBody>
      </p:sp>
      <p:sp>
        <p:nvSpPr>
          <p:cNvPr id="29" name="TextBox 28"/>
          <p:cNvSpPr txBox="1"/>
          <p:nvPr/>
        </p:nvSpPr>
        <p:spPr>
          <a:xfrm>
            <a:off x="3252700" y="3592899"/>
            <a:ext cx="7629686" cy="1200329"/>
          </a:xfrm>
          <a:prstGeom prst="rect">
            <a:avLst/>
          </a:prstGeom>
          <a:noFill/>
        </p:spPr>
        <p:txBody>
          <a:bodyPr wrap="square" rtlCol="0">
            <a:spAutoFit/>
          </a:bodyPr>
          <a:lstStyle/>
          <a:p>
            <a:pPr algn="ctr"/>
            <a:r>
              <a:rPr lang="en-US" sz="3600" b="1" dirty="0" err="1">
                <a:solidFill>
                  <a:schemeClr val="bg1"/>
                </a:solidFill>
                <a:effectLst/>
                <a:latin typeface="Arial" panose="020B0604020202020204" pitchFamily="34" charset="0"/>
                <a:cs typeface="Arial" panose="020B0604020202020204" pitchFamily="34" charset="0"/>
              </a:rPr>
              <a:t>Bước</a:t>
            </a:r>
            <a:r>
              <a:rPr lang="en-US" sz="3600" b="1" dirty="0">
                <a:solidFill>
                  <a:schemeClr val="bg1"/>
                </a:solidFill>
                <a:effectLst/>
                <a:latin typeface="Arial" panose="020B0604020202020204" pitchFamily="34" charset="0"/>
                <a:cs typeface="Arial" panose="020B0604020202020204" pitchFamily="34" charset="0"/>
              </a:rPr>
              <a:t> 2: So </a:t>
            </a:r>
            <a:r>
              <a:rPr lang="en-US" sz="3600" b="1" dirty="0" err="1">
                <a:solidFill>
                  <a:schemeClr val="bg1"/>
                </a:solidFill>
                <a:effectLst/>
                <a:latin typeface="Arial" panose="020B0604020202020204" pitchFamily="34" charset="0"/>
                <a:cs typeface="Arial" panose="020B0604020202020204" pitchFamily="34" charset="0"/>
              </a:rPr>
              <a:t>sánh</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các</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tử</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số</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của</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hai</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phân</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số</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mới</a:t>
            </a:r>
            <a:endParaRPr lang="en-US" sz="36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13808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90">
                                          <p:stCondLst>
                                            <p:cond delay="0"/>
                                          </p:stCondLst>
                                        </p:cTn>
                                        <p:tgtEl>
                                          <p:spTgt spid="4"/>
                                        </p:tgtEl>
                                      </p:cBhvr>
                                    </p:animEffect>
                                    <p:anim calcmode="lin" valueType="num">
                                      <p:cBhvr>
                                        <p:cTn id="2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5" dur="13">
                                          <p:stCondLst>
                                            <p:cond delay="325"/>
                                          </p:stCondLst>
                                        </p:cTn>
                                        <p:tgtEl>
                                          <p:spTgt spid="4"/>
                                        </p:tgtEl>
                                      </p:cBhvr>
                                      <p:to x="100000" y="60000"/>
                                    </p:animScale>
                                    <p:animScale>
                                      <p:cBhvr>
                                        <p:cTn id="26" dur="83" decel="50000">
                                          <p:stCondLst>
                                            <p:cond delay="338"/>
                                          </p:stCondLst>
                                        </p:cTn>
                                        <p:tgtEl>
                                          <p:spTgt spid="4"/>
                                        </p:tgtEl>
                                      </p:cBhvr>
                                      <p:to x="100000" y="100000"/>
                                    </p:animScale>
                                    <p:animScale>
                                      <p:cBhvr>
                                        <p:cTn id="27" dur="13">
                                          <p:stCondLst>
                                            <p:cond delay="656"/>
                                          </p:stCondLst>
                                        </p:cTn>
                                        <p:tgtEl>
                                          <p:spTgt spid="4"/>
                                        </p:tgtEl>
                                      </p:cBhvr>
                                      <p:to x="100000" y="80000"/>
                                    </p:animScale>
                                    <p:animScale>
                                      <p:cBhvr>
                                        <p:cTn id="28" dur="83" decel="50000">
                                          <p:stCondLst>
                                            <p:cond delay="669"/>
                                          </p:stCondLst>
                                        </p:cTn>
                                        <p:tgtEl>
                                          <p:spTgt spid="4"/>
                                        </p:tgtEl>
                                      </p:cBhvr>
                                      <p:to x="100000" y="100000"/>
                                    </p:animScale>
                                    <p:animScale>
                                      <p:cBhvr>
                                        <p:cTn id="29" dur="13">
                                          <p:stCondLst>
                                            <p:cond delay="821"/>
                                          </p:stCondLst>
                                        </p:cTn>
                                        <p:tgtEl>
                                          <p:spTgt spid="4"/>
                                        </p:tgtEl>
                                      </p:cBhvr>
                                      <p:to x="100000" y="90000"/>
                                    </p:animScale>
                                    <p:animScale>
                                      <p:cBhvr>
                                        <p:cTn id="30" dur="83" decel="50000">
                                          <p:stCondLst>
                                            <p:cond delay="834"/>
                                          </p:stCondLst>
                                        </p:cTn>
                                        <p:tgtEl>
                                          <p:spTgt spid="4"/>
                                        </p:tgtEl>
                                      </p:cBhvr>
                                      <p:to x="100000" y="100000"/>
                                    </p:animScale>
                                    <p:animScale>
                                      <p:cBhvr>
                                        <p:cTn id="31" dur="13">
                                          <p:stCondLst>
                                            <p:cond delay="904"/>
                                          </p:stCondLst>
                                        </p:cTn>
                                        <p:tgtEl>
                                          <p:spTgt spid="4"/>
                                        </p:tgtEl>
                                      </p:cBhvr>
                                      <p:to x="100000" y="95000"/>
                                    </p:animScale>
                                    <p:animScale>
                                      <p:cBhvr>
                                        <p:cTn id="32" dur="83" decel="50000">
                                          <p:stCondLst>
                                            <p:cond delay="917"/>
                                          </p:stCondLst>
                                        </p:cTn>
                                        <p:tgtEl>
                                          <p:spTgt spid="4"/>
                                        </p:tgtEl>
                                      </p:cBhvr>
                                      <p:to x="100000" y="100000"/>
                                    </p:animScale>
                                  </p:childTnLst>
                                </p:cTn>
                              </p:par>
                              <p:par>
                                <p:cTn id="33" presetID="53" presetClass="entr" presetSubtype="528" fill="hold" nodeType="withEffect">
                                  <p:stCondLst>
                                    <p:cond delay="10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50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100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16"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p:cTn id="57" dur="500" fill="hold"/>
                                        <p:tgtEl>
                                          <p:spTgt spid="29"/>
                                        </p:tgtEl>
                                        <p:attrNameLst>
                                          <p:attrName>ppt_w</p:attrName>
                                        </p:attrNameLst>
                                      </p:cBhvr>
                                      <p:tavLst>
                                        <p:tav tm="0">
                                          <p:val>
                                            <p:fltVal val="0"/>
                                          </p:val>
                                        </p:tav>
                                        <p:tav tm="100000">
                                          <p:val>
                                            <p:strVal val="#ppt_w"/>
                                          </p:val>
                                        </p:tav>
                                      </p:tavLst>
                                    </p:anim>
                                    <p:anim calcmode="lin" valueType="num">
                                      <p:cBhvr>
                                        <p:cTn id="58" dur="500" fill="hold"/>
                                        <p:tgtEl>
                                          <p:spTgt spid="29"/>
                                        </p:tgtEl>
                                        <p:attrNameLst>
                                          <p:attrName>ppt_h</p:attrName>
                                        </p:attrNameLst>
                                      </p:cBhvr>
                                      <p:tavLst>
                                        <p:tav tm="0">
                                          <p:val>
                                            <p:fltVal val="0"/>
                                          </p:val>
                                        </p:tav>
                                        <p:tav tm="100000">
                                          <p:val>
                                            <p:strVal val="#ppt_h"/>
                                          </p:val>
                                        </p:tav>
                                      </p:tavLst>
                                    </p:anim>
                                    <p:animEffect transition="in" filter="fade">
                                      <p:cBhvr>
                                        <p:cTn id="59" dur="500"/>
                                        <p:tgtEl>
                                          <p:spTgt spid="29"/>
                                        </p:tgtEl>
                                      </p:cBhvr>
                                    </p:animEffect>
                                  </p:childTnLst>
                                </p:cTn>
                              </p:par>
                            </p:childTnLst>
                          </p:cTn>
                        </p:par>
                        <p:par>
                          <p:cTn id="60" fill="hold">
                            <p:stCondLst>
                              <p:cond delay="3000"/>
                            </p:stCondLst>
                            <p:childTnLst>
                              <p:par>
                                <p:cTn id="61" presetID="53" presetClass="entr" presetSubtype="1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p:cTn id="63" dur="500" fill="hold"/>
                                        <p:tgtEl>
                                          <p:spTgt spid="25"/>
                                        </p:tgtEl>
                                        <p:attrNameLst>
                                          <p:attrName>ppt_w</p:attrName>
                                        </p:attrNameLst>
                                      </p:cBhvr>
                                      <p:tavLst>
                                        <p:tav tm="0">
                                          <p:val>
                                            <p:fltVal val="0"/>
                                          </p:val>
                                        </p:tav>
                                        <p:tav tm="100000">
                                          <p:val>
                                            <p:strVal val="#ppt_w"/>
                                          </p:val>
                                        </p:tav>
                                      </p:tavLst>
                                    </p:anim>
                                    <p:anim calcmode="lin" valueType="num">
                                      <p:cBhvr>
                                        <p:cTn id="64" dur="500" fill="hold"/>
                                        <p:tgtEl>
                                          <p:spTgt spid="25"/>
                                        </p:tgtEl>
                                        <p:attrNameLst>
                                          <p:attrName>ppt_h</p:attrName>
                                        </p:attrNameLst>
                                      </p:cBhvr>
                                      <p:tavLst>
                                        <p:tav tm="0">
                                          <p:val>
                                            <p:fltVal val="0"/>
                                          </p:val>
                                        </p:tav>
                                        <p:tav tm="100000">
                                          <p:val>
                                            <p:strVal val="#ppt_h"/>
                                          </p:val>
                                        </p:tav>
                                      </p:tavLst>
                                    </p:anim>
                                    <p:animEffect transition="in" filter="fade">
                                      <p:cBhvr>
                                        <p:cTn id="6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2"/>
          <p:cNvPicPr>
            <a:picLocks noChangeAspect="1"/>
          </p:cNvPicPr>
          <p:nvPr/>
        </p:nvPicPr>
        <p:blipFill>
          <a:blip r:embed="rId2"/>
          <a:stretch>
            <a:fillRect/>
          </a:stretch>
        </p:blipFill>
        <p:spPr>
          <a:xfrm>
            <a:off x="0" y="5817521"/>
            <a:ext cx="12193057" cy="1091279"/>
          </a:xfrm>
          <a:prstGeom prst="rect">
            <a:avLst/>
          </a:prstGeom>
        </p:spPr>
      </p:pic>
      <p:sp>
        <p:nvSpPr>
          <p:cNvPr id="4" name="TextBox 3"/>
          <p:cNvSpPr txBox="1"/>
          <p:nvPr/>
        </p:nvSpPr>
        <p:spPr>
          <a:xfrm>
            <a:off x="309562" y="192788"/>
            <a:ext cx="10789027" cy="892552"/>
          </a:xfrm>
          <a:prstGeom prst="rect">
            <a:avLst/>
          </a:prstGeom>
          <a:solidFill>
            <a:schemeClr val="bg1"/>
          </a:solidFill>
          <a:ln w="63500" cmpd="thickThin">
            <a:solidFill>
              <a:srgbClr val="002060"/>
            </a:solidFill>
          </a:ln>
        </p:spPr>
        <p:txBody>
          <a:bodyPr wrap="square" rtlCol="0">
            <a:spAutoFit/>
          </a:bodyPr>
          <a:lstStyle/>
          <a:p>
            <a:pPr algn="ct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Bài</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2: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Rút</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gọn</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rồi</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so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sánh</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hai</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phân</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số</a:t>
            </a:r>
            <a:endPar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endParaRPr lang="en-US" sz="11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453" y="1186518"/>
            <a:ext cx="9699247" cy="5371735"/>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4403618" y="1508519"/>
                <a:ext cx="2184892" cy="10441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FF0000"/>
                          </a:solidFill>
                          <a:latin typeface="Cambria Math" panose="02040503050406030204" pitchFamily="18" charset="0"/>
                        </a:rPr>
                        <m:t>𝒂</m:t>
                      </m:r>
                      <m:r>
                        <a:rPr lang="en-US" sz="3600" b="1" i="1" smtClean="0">
                          <a:solidFill>
                            <a:srgbClr val="FF0000"/>
                          </a:solidFill>
                          <a:latin typeface="Cambria Math" panose="02040503050406030204" pitchFamily="18" charset="0"/>
                        </a:rPr>
                        <m:t>.  </m:t>
                      </m:r>
                      <m:f>
                        <m:fPr>
                          <m:ctrlPr>
                            <a:rPr lang="en-US" sz="3600" b="1" i="1" smtClean="0">
                              <a:solidFill>
                                <a:srgbClr val="FF0000"/>
                              </a:solidFill>
                              <a:latin typeface="Cambria Math" panose="02040503050406030204" pitchFamily="18" charset="0"/>
                            </a:rPr>
                          </m:ctrlPr>
                        </m:fPr>
                        <m:num>
                          <m:r>
                            <m:rPr>
                              <m:nor/>
                            </m:rPr>
                            <a:rPr lang="en-US" sz="3600" b="1" i="0" smtClean="0">
                              <a:solidFill>
                                <a:srgbClr val="FF0000"/>
                              </a:solidFill>
                              <a:latin typeface="Times New Roman" panose="02020603050405020304" pitchFamily="18" charset="0"/>
                              <a:cs typeface="Times New Roman" panose="02020603050405020304" pitchFamily="18" charset="0"/>
                            </a:rPr>
                            <m:t>6</m:t>
                          </m:r>
                        </m:num>
                        <m:den>
                          <m:r>
                            <m:rPr>
                              <m:nor/>
                            </m:rPr>
                            <a:rPr lang="en-US" sz="3600" b="1" i="0" smtClean="0">
                              <a:solidFill>
                                <a:srgbClr val="FF0000"/>
                              </a:solidFill>
                              <a:latin typeface="Times New Roman" panose="02020603050405020304" pitchFamily="18" charset="0"/>
                              <a:cs typeface="Times New Roman" panose="02020603050405020304" pitchFamily="18" charset="0"/>
                            </a:rPr>
                            <m:t>10</m:t>
                          </m:r>
                        </m:den>
                      </m:f>
                      <m:r>
                        <m:rPr>
                          <m:nor/>
                        </m:rPr>
                        <a:rPr lang="en-US" sz="3600" b="1" i="0" smtClean="0">
                          <a:solidFill>
                            <a:srgbClr val="FF0000"/>
                          </a:solidFill>
                          <a:latin typeface="Cambria Math" panose="02040503050406030204" pitchFamily="18" charset="0"/>
                        </a:rPr>
                        <m:t> </m:t>
                      </m:r>
                      <m:r>
                        <m:rPr>
                          <m:nor/>
                        </m:rPr>
                        <a:rPr lang="en-US" sz="3600" b="1" i="0" smtClean="0">
                          <a:solidFill>
                            <a:srgbClr val="FF0000"/>
                          </a:solidFill>
                          <a:latin typeface="Cambria Math" panose="02040503050406030204" pitchFamily="18" charset="0"/>
                        </a:rPr>
                        <m:t>v</m:t>
                      </m:r>
                      <m:r>
                        <m:rPr>
                          <m:nor/>
                        </m:rPr>
                        <a:rPr lang="en-US" sz="3600" b="1" i="0" smtClean="0">
                          <a:solidFill>
                            <a:srgbClr val="FF0000"/>
                          </a:solidFill>
                          <a:latin typeface="Cambria Math" panose="02040503050406030204" pitchFamily="18" charset="0"/>
                        </a:rPr>
                        <m:t>à</m:t>
                      </m:r>
                      <m:r>
                        <m:rPr>
                          <m:nor/>
                        </m:rPr>
                        <a:rPr lang="en-US" sz="3600" b="1" i="0" smtClean="0">
                          <a:solidFill>
                            <a:srgbClr val="FF0000"/>
                          </a:solidFill>
                          <a:latin typeface="Times New Roman" panose="02020603050405020304" pitchFamily="18" charset="0"/>
                          <a:cs typeface="Times New Roman" panose="02020603050405020304" pitchFamily="18" charset="0"/>
                        </a:rPr>
                        <m:t> </m:t>
                      </m:r>
                      <m:f>
                        <m:fPr>
                          <m:ctrlPr>
                            <a:rPr lang="en-US" sz="3600" b="1" i="1" smtClean="0">
                              <a:solidFill>
                                <a:srgbClr val="FF0000"/>
                              </a:solidFill>
                              <a:latin typeface="Cambria Math" panose="02040503050406030204" pitchFamily="18" charset="0"/>
                            </a:rPr>
                          </m:ctrlPr>
                        </m:fPr>
                        <m:num>
                          <m:r>
                            <m:rPr>
                              <m:nor/>
                            </m:rPr>
                            <a:rPr lang="en-US" sz="3600" b="1" i="0" smtClean="0">
                              <a:solidFill>
                                <a:srgbClr val="FF0000"/>
                              </a:solidFill>
                              <a:latin typeface="Times New Roman" panose="02020603050405020304" pitchFamily="18" charset="0"/>
                              <a:cs typeface="Times New Roman" panose="02020603050405020304" pitchFamily="18" charset="0"/>
                            </a:rPr>
                            <m:t>4</m:t>
                          </m:r>
                        </m:num>
                        <m:den>
                          <m:r>
                            <m:rPr>
                              <m:nor/>
                            </m:rPr>
                            <a:rPr lang="en-US" sz="3600" b="1" i="0" smtClean="0">
                              <a:solidFill>
                                <a:srgbClr val="FF0000"/>
                              </a:solidFill>
                              <a:latin typeface="Times New Roman" panose="02020603050405020304" pitchFamily="18" charset="0"/>
                              <a:cs typeface="Times New Roman" panose="02020603050405020304" pitchFamily="18" charset="0"/>
                            </a:rPr>
                            <m:t>5</m:t>
                          </m:r>
                        </m:den>
                      </m:f>
                    </m:oMath>
                  </m:oMathPara>
                </a14:m>
                <a:endParaRPr lang="en-US" sz="36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4403618" y="1508519"/>
                <a:ext cx="2184892" cy="104419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030513" y="3023027"/>
                <a:ext cx="2689398" cy="94019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200" b="1" i="1" smtClean="0">
                              <a:solidFill>
                                <a:srgbClr val="002060"/>
                              </a:solidFill>
                              <a:latin typeface="Cambria Math" panose="02040503050406030204" pitchFamily="18" charset="0"/>
                            </a:rPr>
                          </m:ctrlPr>
                        </m:fPr>
                        <m:num>
                          <m:r>
                            <a:rPr lang="en-US" sz="3200" b="1" i="1" smtClean="0">
                              <a:solidFill>
                                <a:srgbClr val="002060"/>
                              </a:solidFill>
                              <a:latin typeface="Cambria Math" panose="02040503050406030204" pitchFamily="18" charset="0"/>
                              <a:cs typeface="Times New Roman" panose="02020603050405020304" pitchFamily="18" charset="0"/>
                            </a:rPr>
                            <m:t>𝟔</m:t>
                          </m:r>
                        </m:num>
                        <m:den>
                          <m:r>
                            <m:rPr>
                              <m:nor/>
                            </m:rPr>
                            <a:rPr lang="en-US" sz="3200" b="1" i="0" smtClean="0">
                              <a:solidFill>
                                <a:srgbClr val="002060"/>
                              </a:solidFill>
                              <a:latin typeface="Times New Roman" panose="02020603050405020304" pitchFamily="18" charset="0"/>
                              <a:cs typeface="Times New Roman" panose="02020603050405020304" pitchFamily="18" charset="0"/>
                            </a:rPr>
                            <m:t>10</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6 : 2 </m:t>
                          </m:r>
                        </m:num>
                        <m:den>
                          <m:r>
                            <m:rPr>
                              <m:nor/>
                            </m:rPr>
                            <a:rPr lang="en-US" sz="3200" b="1" i="0" smtClean="0">
                              <a:solidFill>
                                <a:srgbClr val="002060"/>
                              </a:solidFill>
                              <a:latin typeface="Times New Roman" panose="02020603050405020304" pitchFamily="18" charset="0"/>
                              <a:cs typeface="Times New Roman" panose="02020603050405020304" pitchFamily="18" charset="0"/>
                            </a:rPr>
                            <m:t>10 : 2</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3</m:t>
                          </m:r>
                        </m:num>
                        <m:den>
                          <m:r>
                            <m:rPr>
                              <m:nor/>
                            </m:rPr>
                            <a:rPr lang="en-US" sz="3200" b="1" i="0" smtClean="0">
                              <a:solidFill>
                                <a:srgbClr val="002060"/>
                              </a:solidFill>
                              <a:latin typeface="Times New Roman" panose="02020603050405020304" pitchFamily="18" charset="0"/>
                              <a:cs typeface="Times New Roman" panose="02020603050405020304" pitchFamily="18" charset="0"/>
                            </a:rPr>
                            <m:t>5</m:t>
                          </m:r>
                        </m:den>
                      </m:f>
                    </m:oMath>
                  </m:oMathPara>
                </a14:m>
                <a:endParaRPr lang="en-US" sz="32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030513" y="3023027"/>
                <a:ext cx="2689398" cy="94019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655786" y="4291285"/>
                <a:ext cx="1878719" cy="10441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002060"/>
                          </a:solidFill>
                          <a:latin typeface="Cambria Math" panose="02040503050406030204" pitchFamily="18" charset="0"/>
                        </a:rPr>
                        <m:t>𝑽</m:t>
                      </m:r>
                      <m:r>
                        <a:rPr lang="en-US" sz="3600" b="1" i="1" smtClean="0">
                          <a:solidFill>
                            <a:srgbClr val="002060"/>
                          </a:solidFill>
                          <a:latin typeface="Cambria Math" panose="02040503050406030204" pitchFamily="18" charset="0"/>
                        </a:rPr>
                        <m:t>ì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3</m:t>
                          </m:r>
                        </m:num>
                        <m:den>
                          <m:r>
                            <m:rPr>
                              <m:nor/>
                            </m:rPr>
                            <a:rPr lang="en-US" sz="3600" b="1" i="0" smtClean="0">
                              <a:solidFill>
                                <a:srgbClr val="002060"/>
                              </a:solidFill>
                              <a:latin typeface="Times New Roman" panose="02020603050405020304" pitchFamily="18" charset="0"/>
                              <a:cs typeface="Times New Roman" panose="02020603050405020304" pitchFamily="18" charset="0"/>
                            </a:rPr>
                            <m:t>5</m:t>
                          </m:r>
                        </m:den>
                      </m:f>
                      <m:r>
                        <m:rPr>
                          <m:nor/>
                        </m:rPr>
                        <a:rPr lang="en-US" sz="3600" b="1" i="0" smtClean="0">
                          <a:solidFill>
                            <a:srgbClr val="002060"/>
                          </a:solidFill>
                          <a:latin typeface="Cambria Math" panose="02040503050406030204" pitchFamily="18" charset="0"/>
                          <a:cs typeface="Times New Roman" panose="02020603050405020304" pitchFamily="18" charset="0"/>
                        </a:rPr>
                        <m:t>    </m:t>
                      </m:r>
                      <m:r>
                        <m:rPr>
                          <m:nor/>
                        </m:rPr>
                        <a:rPr lang="en-US" sz="3600" b="1" i="0" smtClean="0">
                          <a:solidFill>
                            <a:srgbClr val="002060"/>
                          </a:solidFill>
                          <a:latin typeface="Cambria Math" panose="02040503050406030204" pitchFamily="18" charset="0"/>
                        </a:rPr>
                        <m:t>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4</m:t>
                          </m:r>
                        </m:num>
                        <m:den>
                          <m:r>
                            <a:rPr lang="en-US" sz="3600" b="1" i="1" smtClean="0">
                              <a:solidFill>
                                <a:srgbClr val="002060"/>
                              </a:solidFill>
                              <a:latin typeface="Cambria Math" panose="02040503050406030204" pitchFamily="18" charset="0"/>
                              <a:cs typeface="Times New Roman" panose="02020603050405020304" pitchFamily="18" charset="0"/>
                            </a:rPr>
                            <m:t>𝟓</m:t>
                          </m:r>
                        </m:den>
                      </m:f>
                    </m:oMath>
                  </m:oMathPara>
                </a14:m>
                <a:endParaRPr lang="en-US" sz="36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655786" y="4291285"/>
                <a:ext cx="1878719" cy="1044197"/>
              </a:xfrm>
              <a:prstGeom prst="rect">
                <a:avLst/>
              </a:prstGeom>
              <a:blipFill>
                <a:blip r:embed="rId6"/>
                <a:stretch>
                  <a:fillRect/>
                </a:stretch>
              </a:blipFill>
            </p:spPr>
            <p:txBody>
              <a:bodyPr/>
              <a:lstStyle/>
              <a:p>
                <a:r>
                  <a:rPr lang="en-US">
                    <a:noFill/>
                  </a:rPr>
                  <a:t> </a:t>
                </a:r>
              </a:p>
            </p:txBody>
          </p:sp>
        </mc:Fallback>
      </mc:AlternateContent>
      <p:pic>
        <p:nvPicPr>
          <p:cNvPr id="16386" name="Picture 2" descr="LESS-THAN SIGN | Symbols, Signs"/>
          <p:cNvPicPr>
            <a:picLocks noChangeAspect="1" noChangeArrowheads="1"/>
          </p:cNvPicPr>
          <p:nvPr/>
        </p:nvPicPr>
        <p:blipFill>
          <a:blip r:embed="rId7">
            <a:duotone>
              <a:prstClr val="black"/>
              <a:srgbClr val="002060">
                <a:tint val="45000"/>
                <a:satMod val="400000"/>
              </a:srgbClr>
            </a:duotone>
            <a:extLst>
              <a:ext uri="{28A0092B-C50C-407E-A947-70E740481C1C}">
                <a14:useLocalDpi xmlns:a14="http://schemas.microsoft.com/office/drawing/2010/main" val="0"/>
              </a:ext>
            </a:extLst>
          </a:blip>
          <a:srcRect/>
          <a:stretch>
            <a:fillRect/>
          </a:stretch>
        </p:blipFill>
        <p:spPr bwMode="auto">
          <a:xfrm>
            <a:off x="3524093" y="4199464"/>
            <a:ext cx="879525" cy="119318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2" name="TextBox 11"/>
              <p:cNvSpPr txBox="1"/>
              <p:nvPr/>
            </p:nvSpPr>
            <p:spPr>
              <a:xfrm>
                <a:off x="5616119" y="4285191"/>
                <a:ext cx="2463816" cy="10441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002060"/>
                          </a:solidFill>
                          <a:latin typeface="Cambria Math" panose="02040503050406030204" pitchFamily="18" charset="0"/>
                        </a:rPr>
                        <m:t>𝒏</m:t>
                      </m:r>
                      <m:r>
                        <a:rPr lang="en-US" sz="3600" b="1" i="1" smtClean="0">
                          <a:solidFill>
                            <a:srgbClr val="002060"/>
                          </a:solidFill>
                          <a:latin typeface="Cambria Math" panose="02040503050406030204" pitchFamily="18" charset="0"/>
                        </a:rPr>
                        <m:t>ê</m:t>
                      </m:r>
                      <m:r>
                        <a:rPr lang="en-US" sz="3600" b="1" i="1" smtClean="0">
                          <a:solidFill>
                            <a:srgbClr val="002060"/>
                          </a:solidFill>
                          <a:latin typeface="Cambria Math" panose="02040503050406030204" pitchFamily="18" charset="0"/>
                        </a:rPr>
                        <m:t>𝒏</m:t>
                      </m:r>
                      <m:r>
                        <a:rPr lang="en-US" sz="3600" b="1" i="1" smtClean="0">
                          <a:solidFill>
                            <a:srgbClr val="002060"/>
                          </a:solidFill>
                          <a:latin typeface="Cambria Math" panose="02040503050406030204" pitchFamily="18" charset="0"/>
                        </a:rPr>
                        <m:t>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6</m:t>
                          </m:r>
                        </m:num>
                        <m:den>
                          <m:r>
                            <m:rPr>
                              <m:nor/>
                            </m:rPr>
                            <a:rPr lang="en-US" sz="3600" b="1" i="0" smtClean="0">
                              <a:solidFill>
                                <a:srgbClr val="002060"/>
                              </a:solidFill>
                              <a:latin typeface="Times New Roman" panose="02020603050405020304" pitchFamily="18" charset="0"/>
                              <a:cs typeface="Times New Roman" panose="02020603050405020304" pitchFamily="18" charset="0"/>
                            </a:rPr>
                            <m:t>10</m:t>
                          </m:r>
                        </m:den>
                      </m:f>
                      <m:r>
                        <m:rPr>
                          <m:nor/>
                        </m:rPr>
                        <a:rPr lang="en-US" sz="3600" b="1" i="0" smtClean="0">
                          <a:solidFill>
                            <a:srgbClr val="002060"/>
                          </a:solidFill>
                          <a:latin typeface="Cambria Math" panose="02040503050406030204" pitchFamily="18" charset="0"/>
                        </a:rPr>
                        <m:t> </m:t>
                      </m:r>
                      <m:r>
                        <a:rPr lang="en-US" sz="3600" b="1" i="1" smtClean="0">
                          <a:solidFill>
                            <a:srgbClr val="002060"/>
                          </a:solidFill>
                          <a:latin typeface="Cambria Math" panose="02040503050406030204" pitchFamily="18" charset="0"/>
                        </a:rPr>
                        <m:t>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4</m:t>
                          </m:r>
                        </m:num>
                        <m:den>
                          <m:r>
                            <m:rPr>
                              <m:nor/>
                            </m:rPr>
                            <a:rPr lang="en-US" sz="3600" b="1" i="0" smtClean="0">
                              <a:solidFill>
                                <a:srgbClr val="002060"/>
                              </a:solidFill>
                              <a:latin typeface="Times New Roman" panose="02020603050405020304" pitchFamily="18" charset="0"/>
                              <a:cs typeface="Times New Roman" panose="02020603050405020304" pitchFamily="18" charset="0"/>
                            </a:rPr>
                            <m:t>5</m:t>
                          </m:r>
                        </m:den>
                      </m:f>
                    </m:oMath>
                  </m:oMathPara>
                </a14:m>
                <a:endParaRPr lang="en-US" sz="36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5616119" y="4285191"/>
                <a:ext cx="2463816" cy="1044197"/>
              </a:xfrm>
              <a:prstGeom prst="rect">
                <a:avLst/>
              </a:prstGeom>
              <a:blipFill>
                <a:blip r:embed="rId8"/>
                <a:stretch>
                  <a:fillRect/>
                </a:stretch>
              </a:blipFill>
            </p:spPr>
            <p:txBody>
              <a:bodyPr/>
              <a:lstStyle/>
              <a:p>
                <a:r>
                  <a:rPr lang="en-US">
                    <a:noFill/>
                  </a:rPr>
                  <a:t> </a:t>
                </a:r>
              </a:p>
            </p:txBody>
          </p:sp>
        </mc:Fallback>
      </mc:AlternateContent>
      <p:pic>
        <p:nvPicPr>
          <p:cNvPr id="13" name="Picture 2" descr="LESS-THAN SIGN | Symbols, Signs"/>
          <p:cNvPicPr>
            <a:picLocks noChangeAspect="1" noChangeArrowheads="1"/>
          </p:cNvPicPr>
          <p:nvPr/>
        </p:nvPicPr>
        <p:blipFill>
          <a:blip r:embed="rId7">
            <a:duotone>
              <a:prstClr val="black"/>
              <a:srgbClr val="002060">
                <a:tint val="45000"/>
                <a:satMod val="400000"/>
              </a:srgbClr>
            </a:duotone>
            <a:extLst>
              <a:ext uri="{28A0092B-C50C-407E-A947-70E740481C1C}">
                <a14:useLocalDpi xmlns:a14="http://schemas.microsoft.com/office/drawing/2010/main" val="0"/>
              </a:ext>
            </a:extLst>
          </a:blip>
          <a:srcRect/>
          <a:stretch>
            <a:fillRect/>
          </a:stretch>
        </p:blipFill>
        <p:spPr bwMode="auto">
          <a:xfrm>
            <a:off x="6983436" y="4218063"/>
            <a:ext cx="794430" cy="1077746"/>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2743728" y="848266"/>
            <a:ext cx="4569971" cy="0"/>
          </a:xfrm>
          <a:prstGeom prst="line">
            <a:avLst/>
          </a:prstGeom>
          <a:ln w="47625"/>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842928" y="3128265"/>
            <a:ext cx="2325291" cy="646331"/>
          </a:xfrm>
          <a:prstGeom prst="rect">
            <a:avLst/>
          </a:prstGeom>
          <a:noFill/>
        </p:spPr>
        <p:txBody>
          <a:bodyPr wrap="square" rtlCol="0">
            <a:spAutoFit/>
          </a:bodyPr>
          <a:lstStyle/>
          <a:p>
            <a:pPr algn="ctr"/>
            <a:r>
              <a:rPr lang="en-US" sz="3600" b="1" dirty="0" err="1">
                <a:solidFill>
                  <a:srgbClr val="002060"/>
                </a:solidFill>
                <a:effectLst/>
                <a:latin typeface="Arial" panose="020B0604020202020204" pitchFamily="34" charset="0"/>
                <a:cs typeface="Arial" panose="020B0604020202020204" pitchFamily="34" charset="0"/>
              </a:rPr>
              <a:t>Rút</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gọn</a:t>
            </a:r>
            <a:endParaRPr lang="en-US" sz="3600" b="1" dirty="0">
              <a:solidFill>
                <a:srgbClr val="00206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37432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22" presetClass="entr" presetSubtype="8"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randombar(horizontal)">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randombar(horizontal)">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barn(inVertical)">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16386"/>
                                        </p:tgtEl>
                                        <p:attrNameLst>
                                          <p:attrName>style.visibility</p:attrName>
                                        </p:attrNameLst>
                                      </p:cBhvr>
                                      <p:to>
                                        <p:strVal val="visible"/>
                                      </p:to>
                                    </p:set>
                                    <p:animEffect transition="in" filter="randombar(horizontal)">
                                      <p:cBhvr>
                                        <p:cTn id="46" dur="500"/>
                                        <p:tgtEl>
                                          <p:spTgt spid="1638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left)">
                                      <p:cBhvr>
                                        <p:cTn id="51" dur="500"/>
                                        <p:tgtEl>
                                          <p:spTgt spid="12"/>
                                        </p:tgtEl>
                                      </p:cBhvr>
                                    </p:animEffect>
                                  </p:childTnLst>
                                </p:cTn>
                              </p:par>
                              <p:par>
                                <p:cTn id="52" presetID="22" presetClass="entr" presetSubtype="8" fill="hold" nodeType="with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left)">
                                      <p:cBhvr>
                                        <p:cTn id="5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P spid="12"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4" name="图片 3"/>
          <p:cNvPicPr>
            <a:picLocks noChangeAspect="1"/>
          </p:cNvPicPr>
          <p:nvPr/>
        </p:nvPicPr>
        <p:blipFill rotWithShape="1">
          <a:blip r:embed="rId4"/>
          <a:srcRect r="28894"/>
          <a:stretch>
            <a:fillRect/>
          </a:stretch>
        </p:blipFill>
        <p:spPr>
          <a:xfrm>
            <a:off x="0" y="-5509"/>
            <a:ext cx="12194267" cy="6858001"/>
          </a:xfrm>
          <a:prstGeom prst="rect">
            <a:avLst/>
          </a:prstGeom>
        </p:spPr>
      </p:pic>
      <p:pic>
        <p:nvPicPr>
          <p:cNvPr id="8" name="图片 7"/>
          <p:cNvPicPr>
            <a:picLocks noChangeAspect="1"/>
          </p:cNvPicPr>
          <p:nvPr/>
        </p:nvPicPr>
        <p:blipFill>
          <a:blip r:embed="rId5"/>
          <a:stretch>
            <a:fillRect/>
          </a:stretch>
        </p:blipFill>
        <p:spPr>
          <a:xfrm>
            <a:off x="-605265" y="-365668"/>
            <a:ext cx="4724843" cy="3159257"/>
          </a:xfrm>
          <a:prstGeom prst="rect">
            <a:avLst/>
          </a:prstGeom>
        </p:spPr>
      </p:pic>
      <p:pic>
        <p:nvPicPr>
          <p:cNvPr id="10" name="图片 9"/>
          <p:cNvPicPr>
            <a:picLocks noChangeAspect="1"/>
          </p:cNvPicPr>
          <p:nvPr/>
        </p:nvPicPr>
        <p:blipFill>
          <a:blip r:embed="rId6"/>
          <a:stretch>
            <a:fillRect/>
          </a:stretch>
        </p:blipFill>
        <p:spPr>
          <a:xfrm>
            <a:off x="2653065" y="218960"/>
            <a:ext cx="2427723" cy="1619723"/>
          </a:xfrm>
          <a:prstGeom prst="rect">
            <a:avLst/>
          </a:prstGeom>
        </p:spPr>
      </p:pic>
      <p:pic>
        <p:nvPicPr>
          <p:cNvPr id="12" name="图片 11"/>
          <p:cNvPicPr>
            <a:picLocks noChangeAspect="1"/>
          </p:cNvPicPr>
          <p:nvPr/>
        </p:nvPicPr>
        <p:blipFill>
          <a:blip r:embed="rId7"/>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8"/>
          <a:stretch>
            <a:fillRect/>
          </a:stretch>
        </p:blipFill>
        <p:spPr>
          <a:xfrm>
            <a:off x="4772598" y="-38827"/>
            <a:ext cx="7077423" cy="5275308"/>
          </a:xfrm>
          <a:prstGeom prst="rect">
            <a:avLst/>
          </a:prstGeom>
        </p:spPr>
      </p:pic>
      <p:sp>
        <p:nvSpPr>
          <p:cNvPr id="38" name="TextBox 37"/>
          <p:cNvSpPr txBox="1"/>
          <p:nvPr/>
        </p:nvSpPr>
        <p:spPr>
          <a:xfrm>
            <a:off x="5544902" y="2935420"/>
            <a:ext cx="5189151" cy="1200329"/>
          </a:xfrm>
          <a:prstGeom prst="rect">
            <a:avLst/>
          </a:prstGeom>
          <a:noFill/>
        </p:spPr>
        <p:txBody>
          <a:bodyPr wrap="square" rtlCol="0">
            <a:spAutoFit/>
          </a:bodyPr>
          <a:lstStyle/>
          <a:p>
            <a:pPr algn="ctr"/>
            <a:r>
              <a:rPr lang="en-US" altLang="zh-CN" sz="7200" spc="300" dirty="0">
                <a:solidFill>
                  <a:srgbClr val="FFC000"/>
                </a:solidFill>
                <a:effectLst>
                  <a:outerShdw blurRad="38100" dist="38100" dir="2700000" algn="tl">
                    <a:srgbClr val="000000">
                      <a:alpha val="43137"/>
                    </a:srgbClr>
                  </a:outerShdw>
                </a:effectLst>
                <a:latin typeface="UTM American Sans" panose="02040603050506020204" pitchFamily="18" charset="0"/>
                <a:ea typeface="微软雅黑 Light" panose="020B0502040204020203" pitchFamily="34" charset="-122"/>
              </a:rPr>
              <a:t>KHỞI ĐỘNG</a:t>
            </a:r>
            <a:endParaRPr lang="zh-CN" altLang="en-US" sz="7200" spc="300" dirty="0">
              <a:solidFill>
                <a:srgbClr val="FFC000"/>
              </a:solidFill>
              <a:effectLst>
                <a:outerShdw blurRad="38100" dist="38100" dir="2700000" algn="tl">
                  <a:srgbClr val="000000">
                    <a:alpha val="43137"/>
                  </a:srgbClr>
                </a:outerShdw>
              </a:effectLst>
              <a:latin typeface="UTM American Sans" panose="02040603050506020204" pitchFamily="18" charset="0"/>
              <a:ea typeface="微软雅黑 Light" panose="020B0502040204020203" pitchFamily="34" charset="-122"/>
            </a:endParaRPr>
          </a:p>
        </p:txBody>
      </p:sp>
      <p:pic>
        <p:nvPicPr>
          <p:cNvPr id="40" name="图片 2"/>
          <p:cNvPicPr>
            <a:picLocks noChangeAspect="1"/>
          </p:cNvPicPr>
          <p:nvPr/>
        </p:nvPicPr>
        <p:blipFill>
          <a:blip r:embed="rId9"/>
          <a:stretch>
            <a:fillRect/>
          </a:stretch>
        </p:blipFill>
        <p:spPr>
          <a:xfrm>
            <a:off x="738868" y="803678"/>
            <a:ext cx="1117362" cy="487816"/>
          </a:xfrm>
          <a:prstGeom prst="rect">
            <a:avLst/>
          </a:prstGeom>
        </p:spPr>
      </p:pic>
      <p:pic>
        <p:nvPicPr>
          <p:cNvPr id="41" name="图片 3"/>
          <p:cNvPicPr>
            <a:picLocks noChangeAspect="1"/>
          </p:cNvPicPr>
          <p:nvPr/>
        </p:nvPicPr>
        <p:blipFill>
          <a:blip r:embed="rId10"/>
          <a:stretch>
            <a:fillRect/>
          </a:stretch>
        </p:blipFill>
        <p:spPr>
          <a:xfrm>
            <a:off x="2857192" y="377675"/>
            <a:ext cx="844235" cy="535224"/>
          </a:xfrm>
          <a:prstGeom prst="rect">
            <a:avLst/>
          </a:prstGeom>
        </p:spPr>
      </p:pic>
      <p:pic>
        <p:nvPicPr>
          <p:cNvPr id="42" name="图片 4"/>
          <p:cNvPicPr>
            <a:picLocks noChangeAspect="1"/>
          </p:cNvPicPr>
          <p:nvPr/>
        </p:nvPicPr>
        <p:blipFill>
          <a:blip r:embed="rId11"/>
          <a:stretch>
            <a:fillRect/>
          </a:stretch>
        </p:blipFill>
        <p:spPr>
          <a:xfrm>
            <a:off x="6465694" y="480916"/>
            <a:ext cx="1129744" cy="558800"/>
          </a:xfrm>
          <a:prstGeom prst="rect">
            <a:avLst/>
          </a:prstGeom>
        </p:spPr>
      </p:pic>
      <p:pic>
        <p:nvPicPr>
          <p:cNvPr id="43" name="图片 5"/>
          <p:cNvPicPr>
            <a:picLocks noChangeAspect="1"/>
          </p:cNvPicPr>
          <p:nvPr/>
        </p:nvPicPr>
        <p:blipFill>
          <a:blip r:embed="rId12"/>
          <a:stretch>
            <a:fillRect/>
          </a:stretch>
        </p:blipFill>
        <p:spPr>
          <a:xfrm>
            <a:off x="10613580" y="1494606"/>
            <a:ext cx="1131464" cy="1512990"/>
          </a:xfrm>
          <a:prstGeom prst="rect">
            <a:avLst/>
          </a:prstGeom>
        </p:spPr>
      </p:pic>
      <p:pic>
        <p:nvPicPr>
          <p:cNvPr id="44" name="图片 6"/>
          <p:cNvPicPr>
            <a:picLocks noChangeAspect="1"/>
          </p:cNvPicPr>
          <p:nvPr/>
        </p:nvPicPr>
        <p:blipFill>
          <a:blip r:embed="rId13"/>
          <a:stretch>
            <a:fillRect/>
          </a:stretch>
        </p:blipFill>
        <p:spPr>
          <a:xfrm>
            <a:off x="9990519" y="1295400"/>
            <a:ext cx="1048563" cy="406400"/>
          </a:xfrm>
          <a:prstGeom prst="rect">
            <a:avLst/>
          </a:prstGeom>
        </p:spPr>
      </p:pic>
      <p:pic>
        <p:nvPicPr>
          <p:cNvPr id="45" name="图片 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5400000">
            <a:off x="10914896" y="5650197"/>
            <a:ext cx="1938346" cy="1710881"/>
          </a:xfrm>
          <a:prstGeom prst="rect">
            <a:avLst/>
          </a:prstGeom>
        </p:spPr>
      </p:pic>
      <p:pic>
        <p:nvPicPr>
          <p:cNvPr id="46" name="图片 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261468" y="1569556"/>
            <a:ext cx="6045977" cy="554214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6"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145">
                                              <p:stCondLst>
                                                <p:cond delay="0"/>
                                              </p:stCondLst>
                                            </p:cTn>
                                            <p:tgtEl>
                                              <p:spTgt spid="38"/>
                                            </p:tgtEl>
                                          </p:cBhvr>
                                        </p:animEffect>
                                        <p:anim calcmode="lin" valueType="num">
                                          <p:cBhvr>
                                            <p:cTn id="21"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6" dur="7">
                                              <p:stCondLst>
                                                <p:cond delay="162"/>
                                              </p:stCondLst>
                                            </p:cTn>
                                            <p:tgtEl>
                                              <p:spTgt spid="38"/>
                                            </p:tgtEl>
                                          </p:cBhvr>
                                          <p:to x="100000" y="60000"/>
                                        </p:animScale>
                                        <p:animScale>
                                          <p:cBhvr>
                                            <p:cTn id="27" dur="41" decel="50000">
                                              <p:stCondLst>
                                                <p:cond delay="169"/>
                                              </p:stCondLst>
                                            </p:cTn>
                                            <p:tgtEl>
                                              <p:spTgt spid="38"/>
                                            </p:tgtEl>
                                          </p:cBhvr>
                                          <p:to x="100000" y="100000"/>
                                        </p:animScale>
                                        <p:animScale>
                                          <p:cBhvr>
                                            <p:cTn id="28" dur="7">
                                              <p:stCondLst>
                                                <p:cond delay="328"/>
                                              </p:stCondLst>
                                            </p:cTn>
                                            <p:tgtEl>
                                              <p:spTgt spid="38"/>
                                            </p:tgtEl>
                                          </p:cBhvr>
                                          <p:to x="100000" y="80000"/>
                                        </p:animScale>
                                        <p:animScale>
                                          <p:cBhvr>
                                            <p:cTn id="29" dur="41" decel="50000">
                                              <p:stCondLst>
                                                <p:cond delay="335"/>
                                              </p:stCondLst>
                                            </p:cTn>
                                            <p:tgtEl>
                                              <p:spTgt spid="38"/>
                                            </p:tgtEl>
                                          </p:cBhvr>
                                          <p:to x="100000" y="100000"/>
                                        </p:animScale>
                                        <p:animScale>
                                          <p:cBhvr>
                                            <p:cTn id="30" dur="7">
                                              <p:stCondLst>
                                                <p:cond delay="410"/>
                                              </p:stCondLst>
                                            </p:cTn>
                                            <p:tgtEl>
                                              <p:spTgt spid="38"/>
                                            </p:tgtEl>
                                          </p:cBhvr>
                                          <p:to x="100000" y="90000"/>
                                        </p:animScale>
                                        <p:animScale>
                                          <p:cBhvr>
                                            <p:cTn id="31" dur="41" decel="50000">
                                              <p:stCondLst>
                                                <p:cond delay="417"/>
                                              </p:stCondLst>
                                            </p:cTn>
                                            <p:tgtEl>
                                              <p:spTgt spid="38"/>
                                            </p:tgtEl>
                                          </p:cBhvr>
                                          <p:to x="100000" y="100000"/>
                                        </p:animScale>
                                        <p:animScale>
                                          <p:cBhvr>
                                            <p:cTn id="32" dur="7">
                                              <p:stCondLst>
                                                <p:cond delay="452"/>
                                              </p:stCondLst>
                                            </p:cTn>
                                            <p:tgtEl>
                                              <p:spTgt spid="38"/>
                                            </p:tgtEl>
                                          </p:cBhvr>
                                          <p:to x="100000" y="95000"/>
                                        </p:animScale>
                                        <p:animScale>
                                          <p:cBhvr>
                                            <p:cTn id="33" dur="41" decel="50000">
                                              <p:stCondLst>
                                                <p:cond delay="459"/>
                                              </p:stCondLst>
                                            </p:cTn>
                                            <p:tgtEl>
                                              <p:spTgt spid="38"/>
                                            </p:tgtEl>
                                          </p:cBhvr>
                                          <p:to x="100000" y="100000"/>
                                        </p:animScale>
                                      </p:childTnLst>
                                    </p:cTn>
                                  </p:par>
                                </p:childTnLst>
                              </p:cTn>
                            </p:par>
                            <p:par>
                              <p:cTn id="34" fill="hold">
                                <p:stCondLst>
                                  <p:cond delay="3250"/>
                                </p:stCondLst>
                                <p:childTnLst>
                                  <p:par>
                                    <p:cTn id="35" presetID="2" presetClass="entr" presetSubtype="1" fill="hold" nodeType="afterEffect" p14:presetBounceEnd="49000">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14:bounceEnd="49000">
                                          <p:cBhvr additive="base">
                                            <p:cTn id="37"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38"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6"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145">
                                              <p:stCondLst>
                                                <p:cond delay="0"/>
                                              </p:stCondLst>
                                            </p:cTn>
                                            <p:tgtEl>
                                              <p:spTgt spid="38"/>
                                            </p:tgtEl>
                                          </p:cBhvr>
                                        </p:animEffect>
                                        <p:anim calcmode="lin" valueType="num">
                                          <p:cBhvr>
                                            <p:cTn id="21"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6" dur="7">
                                              <p:stCondLst>
                                                <p:cond delay="162"/>
                                              </p:stCondLst>
                                            </p:cTn>
                                            <p:tgtEl>
                                              <p:spTgt spid="38"/>
                                            </p:tgtEl>
                                          </p:cBhvr>
                                          <p:to x="100000" y="60000"/>
                                        </p:animScale>
                                        <p:animScale>
                                          <p:cBhvr>
                                            <p:cTn id="27" dur="41" decel="50000">
                                              <p:stCondLst>
                                                <p:cond delay="169"/>
                                              </p:stCondLst>
                                            </p:cTn>
                                            <p:tgtEl>
                                              <p:spTgt spid="38"/>
                                            </p:tgtEl>
                                          </p:cBhvr>
                                          <p:to x="100000" y="100000"/>
                                        </p:animScale>
                                        <p:animScale>
                                          <p:cBhvr>
                                            <p:cTn id="28" dur="7">
                                              <p:stCondLst>
                                                <p:cond delay="328"/>
                                              </p:stCondLst>
                                            </p:cTn>
                                            <p:tgtEl>
                                              <p:spTgt spid="38"/>
                                            </p:tgtEl>
                                          </p:cBhvr>
                                          <p:to x="100000" y="80000"/>
                                        </p:animScale>
                                        <p:animScale>
                                          <p:cBhvr>
                                            <p:cTn id="29" dur="41" decel="50000">
                                              <p:stCondLst>
                                                <p:cond delay="335"/>
                                              </p:stCondLst>
                                            </p:cTn>
                                            <p:tgtEl>
                                              <p:spTgt spid="38"/>
                                            </p:tgtEl>
                                          </p:cBhvr>
                                          <p:to x="100000" y="100000"/>
                                        </p:animScale>
                                        <p:animScale>
                                          <p:cBhvr>
                                            <p:cTn id="30" dur="7">
                                              <p:stCondLst>
                                                <p:cond delay="410"/>
                                              </p:stCondLst>
                                            </p:cTn>
                                            <p:tgtEl>
                                              <p:spTgt spid="38"/>
                                            </p:tgtEl>
                                          </p:cBhvr>
                                          <p:to x="100000" y="90000"/>
                                        </p:animScale>
                                        <p:animScale>
                                          <p:cBhvr>
                                            <p:cTn id="31" dur="41" decel="50000">
                                              <p:stCondLst>
                                                <p:cond delay="417"/>
                                              </p:stCondLst>
                                            </p:cTn>
                                            <p:tgtEl>
                                              <p:spTgt spid="38"/>
                                            </p:tgtEl>
                                          </p:cBhvr>
                                          <p:to x="100000" y="100000"/>
                                        </p:animScale>
                                        <p:animScale>
                                          <p:cBhvr>
                                            <p:cTn id="32" dur="7">
                                              <p:stCondLst>
                                                <p:cond delay="452"/>
                                              </p:stCondLst>
                                            </p:cTn>
                                            <p:tgtEl>
                                              <p:spTgt spid="38"/>
                                            </p:tgtEl>
                                          </p:cBhvr>
                                          <p:to x="100000" y="95000"/>
                                        </p:animScale>
                                        <p:animScale>
                                          <p:cBhvr>
                                            <p:cTn id="33" dur="41" decel="50000">
                                              <p:stCondLst>
                                                <p:cond delay="459"/>
                                              </p:stCondLst>
                                            </p:cTn>
                                            <p:tgtEl>
                                              <p:spTgt spid="38"/>
                                            </p:tgtEl>
                                          </p:cBhvr>
                                          <p:to x="100000" y="100000"/>
                                        </p:animScale>
                                      </p:childTnLst>
                                    </p:cTn>
                                  </p:par>
                                </p:childTnLst>
                              </p:cTn>
                            </p:par>
                            <p:par>
                              <p:cTn id="34" fill="hold">
                                <p:stCondLst>
                                  <p:cond delay="3250"/>
                                </p:stCondLst>
                                <p:childTnLst>
                                  <p:par>
                                    <p:cTn id="35" presetID="2" presetClass="entr" presetSubtype="1" fill="hold" nodeType="after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1000" fill="hold"/>
                                            <p:tgtEl>
                                              <p:spTgt spid="37"/>
                                            </p:tgtEl>
                                            <p:attrNameLst>
                                              <p:attrName>ppt_x</p:attrName>
                                            </p:attrNameLst>
                                          </p:cBhvr>
                                          <p:tavLst>
                                            <p:tav tm="0">
                                              <p:val>
                                                <p:strVal val="#ppt_x"/>
                                              </p:val>
                                            </p:tav>
                                            <p:tav tm="100000">
                                              <p:val>
                                                <p:strVal val="#ppt_x"/>
                                              </p:val>
                                            </p:tav>
                                          </p:tavLst>
                                        </p:anim>
                                        <p:anim calcmode="lin" valueType="num">
                                          <p:cBhvr additive="base">
                                            <p:cTn id="38"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8" name="图片 7"/>
          <p:cNvPicPr>
            <a:picLocks noChangeAspect="1"/>
          </p:cNvPicPr>
          <p:nvPr/>
        </p:nvPicPr>
        <p:blipFill>
          <a:blip r:embed="rId4"/>
          <a:stretch>
            <a:fillRect/>
          </a:stretch>
        </p:blipFill>
        <p:spPr>
          <a:xfrm>
            <a:off x="-605265" y="-365668"/>
            <a:ext cx="4724843" cy="3159257"/>
          </a:xfrm>
          <a:prstGeom prst="rect">
            <a:avLst/>
          </a:prstGeom>
        </p:spPr>
      </p:pic>
      <p:pic>
        <p:nvPicPr>
          <p:cNvPr id="10" name="图片 9"/>
          <p:cNvPicPr>
            <a:picLocks noChangeAspect="1"/>
          </p:cNvPicPr>
          <p:nvPr/>
        </p:nvPicPr>
        <p:blipFill>
          <a:blip r:embed="rId5"/>
          <a:stretch>
            <a:fillRect/>
          </a:stretch>
        </p:blipFill>
        <p:spPr>
          <a:xfrm>
            <a:off x="2653065" y="218960"/>
            <a:ext cx="2427723" cy="1619723"/>
          </a:xfrm>
          <a:prstGeom prst="rect">
            <a:avLst/>
          </a:prstGeom>
        </p:spPr>
      </p:pic>
      <p:pic>
        <p:nvPicPr>
          <p:cNvPr id="12" name="图片 11"/>
          <p:cNvPicPr>
            <a:picLocks noChangeAspect="1"/>
          </p:cNvPicPr>
          <p:nvPr/>
        </p:nvPicPr>
        <p:blipFill>
          <a:blip r:embed="rId6"/>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7"/>
          <a:stretch>
            <a:fillRect/>
          </a:stretch>
        </p:blipFill>
        <p:spPr>
          <a:xfrm>
            <a:off x="4772598" y="-38827"/>
            <a:ext cx="7077423" cy="5275308"/>
          </a:xfrm>
          <a:prstGeom prst="rect">
            <a:avLst/>
          </a:prstGeom>
        </p:spPr>
      </p:pic>
      <p:sp>
        <p:nvSpPr>
          <p:cNvPr id="38" name="TextBox 37"/>
          <p:cNvSpPr txBox="1"/>
          <p:nvPr/>
        </p:nvSpPr>
        <p:spPr>
          <a:xfrm>
            <a:off x="5544902" y="2935420"/>
            <a:ext cx="5189151" cy="1200329"/>
          </a:xfrm>
          <a:prstGeom prst="rect">
            <a:avLst/>
          </a:prstGeom>
          <a:noFill/>
        </p:spPr>
        <p:txBody>
          <a:bodyPr wrap="square" rtlCol="0">
            <a:spAutoFit/>
          </a:bodyPr>
          <a:lstStyle/>
          <a:p>
            <a:pPr algn="ctr"/>
            <a:r>
              <a:rPr lang="en-US" altLang="zh-CN" sz="7200" spc="300" dirty="0" err="1">
                <a:solidFill>
                  <a:srgbClr val="FFC000"/>
                </a:solidFill>
                <a:effectLst>
                  <a:outerShdw blurRad="38100" dist="38100" dir="2700000" algn="tl">
                    <a:srgbClr val="000000">
                      <a:alpha val="43137"/>
                    </a:srgbClr>
                  </a:outerShdw>
                </a:effectLst>
                <a:latin typeface="UTM American Sans" panose="02040603050506020204" pitchFamily="18" charset="0"/>
                <a:ea typeface="微软雅黑 Light" panose="020B0502040204020203" pitchFamily="34" charset="-122"/>
              </a:rPr>
              <a:t>Củng</a:t>
            </a:r>
            <a:r>
              <a:rPr lang="en-US" altLang="zh-CN" sz="7200" spc="300" dirty="0">
                <a:solidFill>
                  <a:srgbClr val="FFC000"/>
                </a:solidFill>
                <a:effectLst>
                  <a:outerShdw blurRad="38100" dist="38100" dir="2700000" algn="tl">
                    <a:srgbClr val="000000">
                      <a:alpha val="43137"/>
                    </a:srgbClr>
                  </a:outerShdw>
                </a:effectLst>
                <a:latin typeface="UTM American Sans" panose="02040603050506020204" pitchFamily="18" charset="0"/>
                <a:ea typeface="微软雅黑 Light" panose="020B0502040204020203" pitchFamily="34" charset="-122"/>
              </a:rPr>
              <a:t> </a:t>
            </a:r>
            <a:r>
              <a:rPr lang="en-US" altLang="zh-CN" sz="7200" spc="300" dirty="0" err="1">
                <a:solidFill>
                  <a:srgbClr val="FFC000"/>
                </a:solidFill>
                <a:effectLst>
                  <a:outerShdw blurRad="38100" dist="38100" dir="2700000" algn="tl">
                    <a:srgbClr val="000000">
                      <a:alpha val="43137"/>
                    </a:srgbClr>
                  </a:outerShdw>
                </a:effectLst>
                <a:latin typeface="UTM American Sans" panose="02040603050506020204" pitchFamily="18" charset="0"/>
                <a:ea typeface="微软雅黑 Light" panose="020B0502040204020203" pitchFamily="34" charset="-122"/>
              </a:rPr>
              <a:t>cố</a:t>
            </a:r>
            <a:endParaRPr lang="zh-CN" altLang="en-US" sz="7200" spc="300" dirty="0">
              <a:solidFill>
                <a:srgbClr val="FFC000"/>
              </a:solidFill>
              <a:effectLst>
                <a:outerShdw blurRad="38100" dist="38100" dir="2700000" algn="tl">
                  <a:srgbClr val="000000">
                    <a:alpha val="43137"/>
                  </a:srgbClr>
                </a:outerShdw>
              </a:effectLst>
              <a:latin typeface="UTM American Sans" panose="02040603050506020204" pitchFamily="18" charset="0"/>
              <a:ea typeface="微软雅黑 Light" panose="020B0502040204020203" pitchFamily="34" charset="-122"/>
            </a:endParaRPr>
          </a:p>
        </p:txBody>
      </p:sp>
      <p:pic>
        <p:nvPicPr>
          <p:cNvPr id="40" name="图片 2"/>
          <p:cNvPicPr>
            <a:picLocks noChangeAspect="1"/>
          </p:cNvPicPr>
          <p:nvPr/>
        </p:nvPicPr>
        <p:blipFill>
          <a:blip r:embed="rId8"/>
          <a:stretch>
            <a:fillRect/>
          </a:stretch>
        </p:blipFill>
        <p:spPr>
          <a:xfrm>
            <a:off x="738868" y="803678"/>
            <a:ext cx="1117362" cy="487816"/>
          </a:xfrm>
          <a:prstGeom prst="rect">
            <a:avLst/>
          </a:prstGeom>
        </p:spPr>
      </p:pic>
      <p:pic>
        <p:nvPicPr>
          <p:cNvPr id="41" name="图片 3"/>
          <p:cNvPicPr>
            <a:picLocks noChangeAspect="1"/>
          </p:cNvPicPr>
          <p:nvPr/>
        </p:nvPicPr>
        <p:blipFill>
          <a:blip r:embed="rId9"/>
          <a:stretch>
            <a:fillRect/>
          </a:stretch>
        </p:blipFill>
        <p:spPr>
          <a:xfrm>
            <a:off x="2857192" y="377675"/>
            <a:ext cx="844235" cy="535224"/>
          </a:xfrm>
          <a:prstGeom prst="rect">
            <a:avLst/>
          </a:prstGeom>
        </p:spPr>
      </p:pic>
      <p:pic>
        <p:nvPicPr>
          <p:cNvPr id="42" name="图片 4"/>
          <p:cNvPicPr>
            <a:picLocks noChangeAspect="1"/>
          </p:cNvPicPr>
          <p:nvPr/>
        </p:nvPicPr>
        <p:blipFill>
          <a:blip r:embed="rId10"/>
          <a:stretch>
            <a:fillRect/>
          </a:stretch>
        </p:blipFill>
        <p:spPr>
          <a:xfrm>
            <a:off x="6465694" y="480916"/>
            <a:ext cx="1129744" cy="558800"/>
          </a:xfrm>
          <a:prstGeom prst="rect">
            <a:avLst/>
          </a:prstGeom>
        </p:spPr>
      </p:pic>
      <p:pic>
        <p:nvPicPr>
          <p:cNvPr id="43" name="图片 5"/>
          <p:cNvPicPr>
            <a:picLocks noChangeAspect="1"/>
          </p:cNvPicPr>
          <p:nvPr/>
        </p:nvPicPr>
        <p:blipFill>
          <a:blip r:embed="rId11"/>
          <a:stretch>
            <a:fillRect/>
          </a:stretch>
        </p:blipFill>
        <p:spPr>
          <a:xfrm>
            <a:off x="10613580" y="1494606"/>
            <a:ext cx="1131464" cy="1512990"/>
          </a:xfrm>
          <a:prstGeom prst="rect">
            <a:avLst/>
          </a:prstGeom>
        </p:spPr>
      </p:pic>
      <p:pic>
        <p:nvPicPr>
          <p:cNvPr id="44" name="图片 6"/>
          <p:cNvPicPr>
            <a:picLocks noChangeAspect="1"/>
          </p:cNvPicPr>
          <p:nvPr/>
        </p:nvPicPr>
        <p:blipFill>
          <a:blip r:embed="rId12"/>
          <a:stretch>
            <a:fillRect/>
          </a:stretch>
        </p:blipFill>
        <p:spPr>
          <a:xfrm>
            <a:off x="9990519" y="1295400"/>
            <a:ext cx="1048563" cy="406400"/>
          </a:xfrm>
          <a:prstGeom prst="rect">
            <a:avLst/>
          </a:prstGeom>
        </p:spPr>
      </p:pic>
      <p:pic>
        <p:nvPicPr>
          <p:cNvPr id="45" name="图片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10925349" y="5710809"/>
            <a:ext cx="1938346" cy="1710881"/>
          </a:xfrm>
          <a:prstGeom prst="rect">
            <a:avLst/>
          </a:prstGeom>
        </p:spPr>
      </p:pic>
      <p:pic>
        <p:nvPicPr>
          <p:cNvPr id="46"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261468" y="1494606"/>
            <a:ext cx="6045977" cy="5542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93629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6"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145">
                                              <p:stCondLst>
                                                <p:cond delay="0"/>
                                              </p:stCondLst>
                                            </p:cTn>
                                            <p:tgtEl>
                                              <p:spTgt spid="38"/>
                                            </p:tgtEl>
                                          </p:cBhvr>
                                        </p:animEffect>
                                        <p:anim calcmode="lin" valueType="num">
                                          <p:cBhvr>
                                            <p:cTn id="21"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6" dur="7">
                                              <p:stCondLst>
                                                <p:cond delay="162"/>
                                              </p:stCondLst>
                                            </p:cTn>
                                            <p:tgtEl>
                                              <p:spTgt spid="38"/>
                                            </p:tgtEl>
                                          </p:cBhvr>
                                          <p:to x="100000" y="60000"/>
                                        </p:animScale>
                                        <p:animScale>
                                          <p:cBhvr>
                                            <p:cTn id="27" dur="41" decel="50000">
                                              <p:stCondLst>
                                                <p:cond delay="169"/>
                                              </p:stCondLst>
                                            </p:cTn>
                                            <p:tgtEl>
                                              <p:spTgt spid="38"/>
                                            </p:tgtEl>
                                          </p:cBhvr>
                                          <p:to x="100000" y="100000"/>
                                        </p:animScale>
                                        <p:animScale>
                                          <p:cBhvr>
                                            <p:cTn id="28" dur="7">
                                              <p:stCondLst>
                                                <p:cond delay="328"/>
                                              </p:stCondLst>
                                            </p:cTn>
                                            <p:tgtEl>
                                              <p:spTgt spid="38"/>
                                            </p:tgtEl>
                                          </p:cBhvr>
                                          <p:to x="100000" y="80000"/>
                                        </p:animScale>
                                        <p:animScale>
                                          <p:cBhvr>
                                            <p:cTn id="29" dur="41" decel="50000">
                                              <p:stCondLst>
                                                <p:cond delay="335"/>
                                              </p:stCondLst>
                                            </p:cTn>
                                            <p:tgtEl>
                                              <p:spTgt spid="38"/>
                                            </p:tgtEl>
                                          </p:cBhvr>
                                          <p:to x="100000" y="100000"/>
                                        </p:animScale>
                                        <p:animScale>
                                          <p:cBhvr>
                                            <p:cTn id="30" dur="7">
                                              <p:stCondLst>
                                                <p:cond delay="410"/>
                                              </p:stCondLst>
                                            </p:cTn>
                                            <p:tgtEl>
                                              <p:spTgt spid="38"/>
                                            </p:tgtEl>
                                          </p:cBhvr>
                                          <p:to x="100000" y="90000"/>
                                        </p:animScale>
                                        <p:animScale>
                                          <p:cBhvr>
                                            <p:cTn id="31" dur="41" decel="50000">
                                              <p:stCondLst>
                                                <p:cond delay="417"/>
                                              </p:stCondLst>
                                            </p:cTn>
                                            <p:tgtEl>
                                              <p:spTgt spid="38"/>
                                            </p:tgtEl>
                                          </p:cBhvr>
                                          <p:to x="100000" y="100000"/>
                                        </p:animScale>
                                        <p:animScale>
                                          <p:cBhvr>
                                            <p:cTn id="32" dur="7">
                                              <p:stCondLst>
                                                <p:cond delay="452"/>
                                              </p:stCondLst>
                                            </p:cTn>
                                            <p:tgtEl>
                                              <p:spTgt spid="38"/>
                                            </p:tgtEl>
                                          </p:cBhvr>
                                          <p:to x="100000" y="95000"/>
                                        </p:animScale>
                                        <p:animScale>
                                          <p:cBhvr>
                                            <p:cTn id="33" dur="41" decel="50000">
                                              <p:stCondLst>
                                                <p:cond delay="459"/>
                                              </p:stCondLst>
                                            </p:cTn>
                                            <p:tgtEl>
                                              <p:spTgt spid="38"/>
                                            </p:tgtEl>
                                          </p:cBhvr>
                                          <p:to x="100000" y="100000"/>
                                        </p:animScale>
                                      </p:childTnLst>
                                    </p:cTn>
                                  </p:par>
                                </p:childTnLst>
                              </p:cTn>
                            </p:par>
                            <p:par>
                              <p:cTn id="34" fill="hold">
                                <p:stCondLst>
                                  <p:cond delay="3250"/>
                                </p:stCondLst>
                                <p:childTnLst>
                                  <p:par>
                                    <p:cTn id="35" presetID="2" presetClass="entr" presetSubtype="1" fill="hold" nodeType="afterEffect" p14:presetBounceEnd="49000">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14:bounceEnd="49000">
                                          <p:cBhvr additive="base">
                                            <p:cTn id="37"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38"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6"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145">
                                              <p:stCondLst>
                                                <p:cond delay="0"/>
                                              </p:stCondLst>
                                            </p:cTn>
                                            <p:tgtEl>
                                              <p:spTgt spid="38"/>
                                            </p:tgtEl>
                                          </p:cBhvr>
                                        </p:animEffect>
                                        <p:anim calcmode="lin" valueType="num">
                                          <p:cBhvr>
                                            <p:cTn id="21"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6" dur="7">
                                              <p:stCondLst>
                                                <p:cond delay="162"/>
                                              </p:stCondLst>
                                            </p:cTn>
                                            <p:tgtEl>
                                              <p:spTgt spid="38"/>
                                            </p:tgtEl>
                                          </p:cBhvr>
                                          <p:to x="100000" y="60000"/>
                                        </p:animScale>
                                        <p:animScale>
                                          <p:cBhvr>
                                            <p:cTn id="27" dur="41" decel="50000">
                                              <p:stCondLst>
                                                <p:cond delay="169"/>
                                              </p:stCondLst>
                                            </p:cTn>
                                            <p:tgtEl>
                                              <p:spTgt spid="38"/>
                                            </p:tgtEl>
                                          </p:cBhvr>
                                          <p:to x="100000" y="100000"/>
                                        </p:animScale>
                                        <p:animScale>
                                          <p:cBhvr>
                                            <p:cTn id="28" dur="7">
                                              <p:stCondLst>
                                                <p:cond delay="328"/>
                                              </p:stCondLst>
                                            </p:cTn>
                                            <p:tgtEl>
                                              <p:spTgt spid="38"/>
                                            </p:tgtEl>
                                          </p:cBhvr>
                                          <p:to x="100000" y="80000"/>
                                        </p:animScale>
                                        <p:animScale>
                                          <p:cBhvr>
                                            <p:cTn id="29" dur="41" decel="50000">
                                              <p:stCondLst>
                                                <p:cond delay="335"/>
                                              </p:stCondLst>
                                            </p:cTn>
                                            <p:tgtEl>
                                              <p:spTgt spid="38"/>
                                            </p:tgtEl>
                                          </p:cBhvr>
                                          <p:to x="100000" y="100000"/>
                                        </p:animScale>
                                        <p:animScale>
                                          <p:cBhvr>
                                            <p:cTn id="30" dur="7">
                                              <p:stCondLst>
                                                <p:cond delay="410"/>
                                              </p:stCondLst>
                                            </p:cTn>
                                            <p:tgtEl>
                                              <p:spTgt spid="38"/>
                                            </p:tgtEl>
                                          </p:cBhvr>
                                          <p:to x="100000" y="90000"/>
                                        </p:animScale>
                                        <p:animScale>
                                          <p:cBhvr>
                                            <p:cTn id="31" dur="41" decel="50000">
                                              <p:stCondLst>
                                                <p:cond delay="417"/>
                                              </p:stCondLst>
                                            </p:cTn>
                                            <p:tgtEl>
                                              <p:spTgt spid="38"/>
                                            </p:tgtEl>
                                          </p:cBhvr>
                                          <p:to x="100000" y="100000"/>
                                        </p:animScale>
                                        <p:animScale>
                                          <p:cBhvr>
                                            <p:cTn id="32" dur="7">
                                              <p:stCondLst>
                                                <p:cond delay="452"/>
                                              </p:stCondLst>
                                            </p:cTn>
                                            <p:tgtEl>
                                              <p:spTgt spid="38"/>
                                            </p:tgtEl>
                                          </p:cBhvr>
                                          <p:to x="100000" y="95000"/>
                                        </p:animScale>
                                        <p:animScale>
                                          <p:cBhvr>
                                            <p:cTn id="33" dur="41" decel="50000">
                                              <p:stCondLst>
                                                <p:cond delay="459"/>
                                              </p:stCondLst>
                                            </p:cTn>
                                            <p:tgtEl>
                                              <p:spTgt spid="38"/>
                                            </p:tgtEl>
                                          </p:cBhvr>
                                          <p:to x="100000" y="100000"/>
                                        </p:animScale>
                                      </p:childTnLst>
                                    </p:cTn>
                                  </p:par>
                                </p:childTnLst>
                              </p:cTn>
                            </p:par>
                            <p:par>
                              <p:cTn id="34" fill="hold">
                                <p:stCondLst>
                                  <p:cond delay="3250"/>
                                </p:stCondLst>
                                <p:childTnLst>
                                  <p:par>
                                    <p:cTn id="35" presetID="2" presetClass="entr" presetSubtype="1" fill="hold" nodeType="after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1000" fill="hold"/>
                                            <p:tgtEl>
                                              <p:spTgt spid="37"/>
                                            </p:tgtEl>
                                            <p:attrNameLst>
                                              <p:attrName>ppt_x</p:attrName>
                                            </p:attrNameLst>
                                          </p:cBhvr>
                                          <p:tavLst>
                                            <p:tav tm="0">
                                              <p:val>
                                                <p:strVal val="#ppt_x"/>
                                              </p:val>
                                            </p:tav>
                                            <p:tav tm="100000">
                                              <p:val>
                                                <p:strVal val="#ppt_x"/>
                                              </p:val>
                                            </p:tav>
                                          </p:tavLst>
                                        </p:anim>
                                        <p:anim calcmode="lin" valueType="num">
                                          <p:cBhvr additive="base">
                                            <p:cTn id="38"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445" y="-82483"/>
            <a:ext cx="12579409" cy="7988598"/>
          </a:xfrm>
          <a:prstGeom prst="rect">
            <a:avLst/>
          </a:prstGeom>
        </p:spPr>
      </p:pic>
      <p:pic>
        <p:nvPicPr>
          <p:cNvPr id="3" name="图片 2"/>
          <p:cNvPicPr>
            <a:picLocks noChangeAspect="1"/>
          </p:cNvPicPr>
          <p:nvPr/>
        </p:nvPicPr>
        <p:blipFill>
          <a:blip r:embed="rId7"/>
          <a:stretch>
            <a:fillRect/>
          </a:stretch>
        </p:blipFill>
        <p:spPr>
          <a:xfrm>
            <a:off x="-588935" y="-395677"/>
            <a:ext cx="3974937" cy="2651990"/>
          </a:xfrm>
          <a:prstGeom prst="rect">
            <a:avLst/>
          </a:prstGeom>
        </p:spPr>
      </p:pic>
      <p:pic>
        <p:nvPicPr>
          <p:cNvPr id="22" name="图片 21"/>
          <p:cNvPicPr>
            <a:picLocks noChangeAspect="1"/>
          </p:cNvPicPr>
          <p:nvPr/>
        </p:nvPicPr>
        <p:blipFill>
          <a:blip r:embed="rId8"/>
          <a:stretch>
            <a:fillRect/>
          </a:stretch>
        </p:blipFill>
        <p:spPr>
          <a:xfrm>
            <a:off x="9214970" y="-446169"/>
            <a:ext cx="2438611" cy="2438611"/>
          </a:xfrm>
          <a:prstGeom prst="rect">
            <a:avLst/>
          </a:prstGeom>
        </p:spPr>
      </p:pic>
      <p:pic>
        <p:nvPicPr>
          <p:cNvPr id="2" name="图片 1"/>
          <p:cNvPicPr>
            <a:picLocks noChangeAspect="1"/>
          </p:cNvPicPr>
          <p:nvPr/>
        </p:nvPicPr>
        <p:blipFill>
          <a:blip r:embed="rId9"/>
          <a:stretch>
            <a:fillRect/>
          </a:stretch>
        </p:blipFill>
        <p:spPr>
          <a:xfrm>
            <a:off x="9182845" y="-83682"/>
            <a:ext cx="4102964" cy="2743438"/>
          </a:xfrm>
          <a:prstGeom prst="rect">
            <a:avLst/>
          </a:prstGeom>
        </p:spPr>
      </p:pic>
      <p:pic>
        <p:nvPicPr>
          <p:cNvPr id="36" name="Picture 35">
            <a:extLst>
              <a:ext uri="{FF2B5EF4-FFF2-40B4-BE49-F238E27FC236}">
                <a16:creationId xmlns:a16="http://schemas.microsoft.com/office/drawing/2014/main" id="{DAFD0E75-F0E2-455F-A1E7-65DE8BEC517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23705" y="1027865"/>
            <a:ext cx="8287676" cy="5770296"/>
          </a:xfrm>
          <a:prstGeom prst="rect">
            <a:avLst/>
          </a:prstGeom>
        </p:spPr>
      </p:pic>
      <p:pic>
        <p:nvPicPr>
          <p:cNvPr id="4" name="图片 3"/>
          <p:cNvPicPr>
            <a:picLocks noChangeAspect="1"/>
          </p:cNvPicPr>
          <p:nvPr/>
        </p:nvPicPr>
        <p:blipFill>
          <a:blip r:embed="rId11"/>
          <a:stretch>
            <a:fillRect/>
          </a:stretch>
        </p:blipFill>
        <p:spPr>
          <a:xfrm>
            <a:off x="122057" y="690474"/>
            <a:ext cx="1322947" cy="1420491"/>
          </a:xfrm>
          <a:prstGeom prst="rect">
            <a:avLst/>
          </a:prstGeom>
        </p:spPr>
      </p:pic>
      <p:pic>
        <p:nvPicPr>
          <p:cNvPr id="21" name="PA_图片 5">
            <a:extLst>
              <a:ext uri="{FF2B5EF4-FFF2-40B4-BE49-F238E27FC236}">
                <a16:creationId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10643395" y="4968196"/>
            <a:ext cx="1816569" cy="1549627"/>
          </a:xfrm>
          <a:prstGeom prst="rect">
            <a:avLst/>
          </a:prstGeom>
        </p:spPr>
      </p:pic>
      <p:pic>
        <p:nvPicPr>
          <p:cNvPr id="26" name="PA_图片 8">
            <a:extLst>
              <a:ext uri="{FF2B5EF4-FFF2-40B4-BE49-F238E27FC236}">
                <a16:creationId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11618115" y="6991161"/>
            <a:ext cx="711685" cy="1908955"/>
          </a:xfrm>
          <a:prstGeom prst="rect">
            <a:avLst/>
          </a:prstGeom>
        </p:spPr>
      </p:pic>
      <p:pic>
        <p:nvPicPr>
          <p:cNvPr id="28" name="图片 18"/>
          <p:cNvPicPr>
            <a:picLocks noChangeAspect="1"/>
          </p:cNvPicPr>
          <p:nvPr/>
        </p:nvPicPr>
        <p:blipFill>
          <a:blip r:embed="rId15"/>
          <a:stretch>
            <a:fillRect/>
          </a:stretch>
        </p:blipFill>
        <p:spPr>
          <a:xfrm>
            <a:off x="11218431" y="8539785"/>
            <a:ext cx="439257" cy="701740"/>
          </a:xfrm>
          <a:prstGeom prst="rect">
            <a:avLst/>
          </a:prstGeom>
        </p:spPr>
      </p:pic>
      <p:pic>
        <p:nvPicPr>
          <p:cNvPr id="30" name="图片 19"/>
          <p:cNvPicPr>
            <a:picLocks noChangeAspect="1"/>
          </p:cNvPicPr>
          <p:nvPr/>
        </p:nvPicPr>
        <p:blipFill>
          <a:blip r:embed="rId16"/>
          <a:stretch>
            <a:fillRect/>
          </a:stretch>
        </p:blipFill>
        <p:spPr>
          <a:xfrm>
            <a:off x="12224306" y="8956590"/>
            <a:ext cx="471316" cy="484832"/>
          </a:xfrm>
          <a:prstGeom prst="rect">
            <a:avLst/>
          </a:prstGeom>
        </p:spPr>
      </p:pic>
      <p:pic>
        <p:nvPicPr>
          <p:cNvPr id="31" name="图片 20"/>
          <p:cNvPicPr>
            <a:picLocks noChangeAspect="1"/>
          </p:cNvPicPr>
          <p:nvPr/>
        </p:nvPicPr>
        <p:blipFill>
          <a:blip r:embed="rId17"/>
          <a:stretch>
            <a:fillRect/>
          </a:stretch>
        </p:blipFill>
        <p:spPr>
          <a:xfrm rot="1423112">
            <a:off x="11656018" y="7168505"/>
            <a:ext cx="590804" cy="1593966"/>
          </a:xfrm>
          <a:prstGeom prst="rect">
            <a:avLst/>
          </a:prstGeom>
        </p:spPr>
      </p:pic>
      <p:pic>
        <p:nvPicPr>
          <p:cNvPr id="32" name="图片 21"/>
          <p:cNvPicPr>
            <a:picLocks noChangeAspect="1"/>
          </p:cNvPicPr>
          <p:nvPr/>
        </p:nvPicPr>
        <p:blipFill>
          <a:blip r:embed="rId18"/>
          <a:stretch>
            <a:fillRect/>
          </a:stretch>
        </p:blipFill>
        <p:spPr>
          <a:xfrm>
            <a:off x="11858491" y="6971063"/>
            <a:ext cx="356257" cy="2125755"/>
          </a:xfrm>
          <a:prstGeom prst="rect">
            <a:avLst/>
          </a:prstGeom>
        </p:spPr>
      </p:pic>
      <p:pic>
        <p:nvPicPr>
          <p:cNvPr id="33" name="PA_图片 7">
            <a:extLst>
              <a:ext uri="{FF2B5EF4-FFF2-40B4-BE49-F238E27FC236}">
                <a16:creationId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1104530" y="3241225"/>
            <a:ext cx="825094" cy="876300"/>
          </a:xfrm>
          <a:prstGeom prst="rect">
            <a:avLst/>
          </a:prstGeom>
        </p:spPr>
      </p:pic>
      <p:pic>
        <p:nvPicPr>
          <p:cNvPr id="37" name="Picture 36"/>
          <p:cNvPicPr>
            <a:picLocks noChangeAspect="1"/>
          </p:cNvPicPr>
          <p:nvPr/>
        </p:nvPicPr>
        <p:blipFill>
          <a:blip r:embed="rId20" cstate="print">
            <a:extLst>
              <a:ext uri="{BEBA8EAE-BF5A-486C-A8C5-ECC9F3942E4B}">
                <a14:imgProps xmlns:a14="http://schemas.microsoft.com/office/drawing/2010/main">
                  <a14:imgLayer r:embed="rId21">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200962" y="3003572"/>
            <a:ext cx="3736038" cy="3888664"/>
          </a:xfrm>
          <a:prstGeom prst="rect">
            <a:avLst/>
          </a:prstGeom>
        </p:spPr>
      </p:pic>
      <p:sp>
        <p:nvSpPr>
          <p:cNvPr id="24" name="TextBox 23"/>
          <p:cNvSpPr txBox="1"/>
          <p:nvPr/>
        </p:nvSpPr>
        <p:spPr>
          <a:xfrm>
            <a:off x="3308166" y="1708518"/>
            <a:ext cx="7629686" cy="646331"/>
          </a:xfrm>
          <a:prstGeom prst="rect">
            <a:avLst/>
          </a:prstGeom>
          <a:noFill/>
        </p:spPr>
        <p:txBody>
          <a:bodyPr wrap="square" rtlCol="0">
            <a:spAutoFit/>
          </a:bodyPr>
          <a:lstStyle/>
          <a:p>
            <a:pPr algn="ctr"/>
            <a:r>
              <a:rPr lang="en-US" sz="3600" b="1" dirty="0">
                <a:solidFill>
                  <a:srgbClr val="FFC000"/>
                </a:solidFill>
                <a:effectLst/>
                <a:latin typeface="Arial" panose="020B0604020202020204" pitchFamily="34" charset="0"/>
                <a:cs typeface="Arial" panose="020B0604020202020204" pitchFamily="34" charset="0"/>
              </a:rPr>
              <a:t>So </a:t>
            </a:r>
            <a:r>
              <a:rPr lang="en-US" sz="3600" b="1" dirty="0" err="1">
                <a:solidFill>
                  <a:srgbClr val="FFC000"/>
                </a:solidFill>
                <a:effectLst/>
                <a:latin typeface="Arial" panose="020B0604020202020204" pitchFamily="34" charset="0"/>
                <a:cs typeface="Arial" panose="020B0604020202020204" pitchFamily="34" charset="0"/>
              </a:rPr>
              <a:t>sánh</a:t>
            </a:r>
            <a:r>
              <a:rPr lang="en-US" sz="3600" b="1" dirty="0">
                <a:solidFill>
                  <a:srgbClr val="FFC000"/>
                </a:solidFill>
                <a:effectLst/>
                <a:latin typeface="Arial" panose="020B0604020202020204" pitchFamily="34" charset="0"/>
                <a:cs typeface="Arial" panose="020B0604020202020204" pitchFamily="34" charset="0"/>
              </a:rPr>
              <a:t> </a:t>
            </a:r>
            <a:r>
              <a:rPr lang="en-US" sz="3600" b="1" dirty="0" err="1">
                <a:solidFill>
                  <a:srgbClr val="FFC000"/>
                </a:solidFill>
                <a:effectLst/>
                <a:latin typeface="Arial" panose="020B0604020202020204" pitchFamily="34" charset="0"/>
                <a:cs typeface="Arial" panose="020B0604020202020204" pitchFamily="34" charset="0"/>
              </a:rPr>
              <a:t>hai</a:t>
            </a:r>
            <a:r>
              <a:rPr lang="en-US" sz="3600" b="1" dirty="0">
                <a:solidFill>
                  <a:srgbClr val="FFC000"/>
                </a:solidFill>
                <a:effectLst/>
                <a:latin typeface="Arial" panose="020B0604020202020204" pitchFamily="34" charset="0"/>
                <a:cs typeface="Arial" panose="020B0604020202020204" pitchFamily="34" charset="0"/>
              </a:rPr>
              <a:t> </a:t>
            </a:r>
            <a:r>
              <a:rPr lang="en-US" sz="3600" b="1" dirty="0" err="1">
                <a:solidFill>
                  <a:srgbClr val="FFC000"/>
                </a:solidFill>
                <a:effectLst/>
                <a:latin typeface="Arial" panose="020B0604020202020204" pitchFamily="34" charset="0"/>
                <a:cs typeface="Arial" panose="020B0604020202020204" pitchFamily="34" charset="0"/>
              </a:rPr>
              <a:t>phân</a:t>
            </a:r>
            <a:r>
              <a:rPr lang="en-US" sz="3600" b="1" dirty="0">
                <a:solidFill>
                  <a:srgbClr val="FFC000"/>
                </a:solidFill>
                <a:effectLst/>
                <a:latin typeface="Arial" panose="020B0604020202020204" pitchFamily="34" charset="0"/>
                <a:cs typeface="Arial" panose="020B0604020202020204" pitchFamily="34" charset="0"/>
              </a:rPr>
              <a:t> </a:t>
            </a:r>
            <a:r>
              <a:rPr lang="en-US" sz="3600" b="1" dirty="0" err="1">
                <a:solidFill>
                  <a:srgbClr val="FFC000"/>
                </a:solidFill>
                <a:effectLst/>
                <a:latin typeface="Arial" panose="020B0604020202020204" pitchFamily="34" charset="0"/>
                <a:cs typeface="Arial" panose="020B0604020202020204" pitchFamily="34" charset="0"/>
              </a:rPr>
              <a:t>số</a:t>
            </a:r>
            <a:r>
              <a:rPr lang="en-US" sz="3600" b="1" dirty="0">
                <a:solidFill>
                  <a:srgbClr val="FFC000"/>
                </a:solidFill>
                <a:effectLst/>
                <a:latin typeface="Arial" panose="020B0604020202020204" pitchFamily="34" charset="0"/>
                <a:cs typeface="Arial" panose="020B0604020202020204" pitchFamily="34" charset="0"/>
              </a:rPr>
              <a:t> </a:t>
            </a:r>
            <a:r>
              <a:rPr lang="en-US" sz="3600" b="1" dirty="0" err="1">
                <a:solidFill>
                  <a:srgbClr val="FFC000"/>
                </a:solidFill>
                <a:effectLst/>
                <a:latin typeface="Arial" panose="020B0604020202020204" pitchFamily="34" charset="0"/>
                <a:cs typeface="Arial" panose="020B0604020202020204" pitchFamily="34" charset="0"/>
              </a:rPr>
              <a:t>khác</a:t>
            </a:r>
            <a:r>
              <a:rPr lang="en-US" sz="3600" b="1" dirty="0">
                <a:solidFill>
                  <a:srgbClr val="FFC000"/>
                </a:solidFill>
                <a:effectLst/>
                <a:latin typeface="Arial" panose="020B0604020202020204" pitchFamily="34" charset="0"/>
                <a:cs typeface="Arial" panose="020B0604020202020204" pitchFamily="34" charset="0"/>
              </a:rPr>
              <a:t> </a:t>
            </a:r>
            <a:r>
              <a:rPr lang="en-US" sz="3600" b="1" dirty="0" err="1">
                <a:solidFill>
                  <a:srgbClr val="FFC000"/>
                </a:solidFill>
                <a:effectLst/>
                <a:latin typeface="Arial" panose="020B0604020202020204" pitchFamily="34" charset="0"/>
                <a:cs typeface="Arial" panose="020B0604020202020204" pitchFamily="34" charset="0"/>
              </a:rPr>
              <a:t>mẫu</a:t>
            </a:r>
            <a:endParaRPr lang="en-US" sz="3600" b="1" dirty="0">
              <a:solidFill>
                <a:srgbClr val="FFC000"/>
              </a:solidFill>
              <a:effectLst/>
              <a:latin typeface="Arial" panose="020B0604020202020204" pitchFamily="34" charset="0"/>
              <a:cs typeface="Arial" panose="020B0604020202020204" pitchFamily="34" charset="0"/>
            </a:endParaRPr>
          </a:p>
        </p:txBody>
      </p:sp>
      <p:sp>
        <p:nvSpPr>
          <p:cNvPr id="25" name="TextBox 24"/>
          <p:cNvSpPr txBox="1"/>
          <p:nvPr/>
        </p:nvSpPr>
        <p:spPr>
          <a:xfrm>
            <a:off x="3412109" y="2565808"/>
            <a:ext cx="7629686" cy="646331"/>
          </a:xfrm>
          <a:prstGeom prst="rect">
            <a:avLst/>
          </a:prstGeom>
          <a:noFill/>
        </p:spPr>
        <p:txBody>
          <a:bodyPr wrap="square" rtlCol="0">
            <a:spAutoFit/>
          </a:bodyPr>
          <a:lstStyle/>
          <a:p>
            <a:pPr algn="ctr"/>
            <a:r>
              <a:rPr lang="en-US" sz="3600" b="1" dirty="0" err="1">
                <a:solidFill>
                  <a:schemeClr val="bg1"/>
                </a:solidFill>
                <a:effectLst/>
                <a:latin typeface="Arial" panose="020B0604020202020204" pitchFamily="34" charset="0"/>
                <a:cs typeface="Arial" panose="020B0604020202020204" pitchFamily="34" charset="0"/>
              </a:rPr>
              <a:t>Bước</a:t>
            </a:r>
            <a:r>
              <a:rPr lang="en-US" sz="3600" b="1" dirty="0">
                <a:solidFill>
                  <a:schemeClr val="bg1"/>
                </a:solidFill>
                <a:effectLst/>
                <a:latin typeface="Arial" panose="020B0604020202020204" pitchFamily="34" charset="0"/>
                <a:cs typeface="Arial" panose="020B0604020202020204" pitchFamily="34" charset="0"/>
              </a:rPr>
              <a:t> 1: </a:t>
            </a:r>
            <a:r>
              <a:rPr lang="en-US" sz="3600" b="1" dirty="0" err="1">
                <a:solidFill>
                  <a:schemeClr val="bg1"/>
                </a:solidFill>
                <a:effectLst/>
                <a:latin typeface="Arial" panose="020B0604020202020204" pitchFamily="34" charset="0"/>
                <a:cs typeface="Arial" panose="020B0604020202020204" pitchFamily="34" charset="0"/>
              </a:rPr>
              <a:t>Quy</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đồng</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hai</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phân</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số</a:t>
            </a:r>
            <a:endParaRPr lang="en-US" sz="3600" b="1" dirty="0">
              <a:solidFill>
                <a:schemeClr val="bg1"/>
              </a:solidFill>
              <a:effectLst/>
              <a:latin typeface="Arial" panose="020B0604020202020204" pitchFamily="34" charset="0"/>
              <a:cs typeface="Arial" panose="020B0604020202020204" pitchFamily="34" charset="0"/>
            </a:endParaRPr>
          </a:p>
        </p:txBody>
      </p:sp>
      <p:sp>
        <p:nvSpPr>
          <p:cNvPr id="29" name="TextBox 28"/>
          <p:cNvSpPr txBox="1"/>
          <p:nvPr/>
        </p:nvSpPr>
        <p:spPr>
          <a:xfrm>
            <a:off x="3252700" y="3592899"/>
            <a:ext cx="7629686" cy="1200329"/>
          </a:xfrm>
          <a:prstGeom prst="rect">
            <a:avLst/>
          </a:prstGeom>
          <a:noFill/>
        </p:spPr>
        <p:txBody>
          <a:bodyPr wrap="square" rtlCol="0">
            <a:spAutoFit/>
          </a:bodyPr>
          <a:lstStyle/>
          <a:p>
            <a:pPr algn="ctr"/>
            <a:r>
              <a:rPr lang="en-US" sz="3600" b="1" dirty="0" err="1">
                <a:solidFill>
                  <a:schemeClr val="bg1"/>
                </a:solidFill>
                <a:effectLst/>
                <a:latin typeface="Arial" panose="020B0604020202020204" pitchFamily="34" charset="0"/>
                <a:cs typeface="Arial" panose="020B0604020202020204" pitchFamily="34" charset="0"/>
              </a:rPr>
              <a:t>Bước</a:t>
            </a:r>
            <a:r>
              <a:rPr lang="en-US" sz="3600" b="1" dirty="0">
                <a:solidFill>
                  <a:schemeClr val="bg1"/>
                </a:solidFill>
                <a:effectLst/>
                <a:latin typeface="Arial" panose="020B0604020202020204" pitchFamily="34" charset="0"/>
                <a:cs typeface="Arial" panose="020B0604020202020204" pitchFamily="34" charset="0"/>
              </a:rPr>
              <a:t> 2: So </a:t>
            </a:r>
            <a:r>
              <a:rPr lang="en-US" sz="3600" b="1" dirty="0" err="1">
                <a:solidFill>
                  <a:schemeClr val="bg1"/>
                </a:solidFill>
                <a:effectLst/>
                <a:latin typeface="Arial" panose="020B0604020202020204" pitchFamily="34" charset="0"/>
                <a:cs typeface="Arial" panose="020B0604020202020204" pitchFamily="34" charset="0"/>
              </a:rPr>
              <a:t>sánh</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các</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tử</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số</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của</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hai</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phân</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số</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mới</a:t>
            </a:r>
            <a:endParaRPr lang="en-US" sz="36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15245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90">
                                          <p:stCondLst>
                                            <p:cond delay="0"/>
                                          </p:stCondLst>
                                        </p:cTn>
                                        <p:tgtEl>
                                          <p:spTgt spid="4"/>
                                        </p:tgtEl>
                                      </p:cBhvr>
                                    </p:animEffect>
                                    <p:anim calcmode="lin" valueType="num">
                                      <p:cBhvr>
                                        <p:cTn id="2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5" dur="13">
                                          <p:stCondLst>
                                            <p:cond delay="325"/>
                                          </p:stCondLst>
                                        </p:cTn>
                                        <p:tgtEl>
                                          <p:spTgt spid="4"/>
                                        </p:tgtEl>
                                      </p:cBhvr>
                                      <p:to x="100000" y="60000"/>
                                    </p:animScale>
                                    <p:animScale>
                                      <p:cBhvr>
                                        <p:cTn id="26" dur="83" decel="50000">
                                          <p:stCondLst>
                                            <p:cond delay="338"/>
                                          </p:stCondLst>
                                        </p:cTn>
                                        <p:tgtEl>
                                          <p:spTgt spid="4"/>
                                        </p:tgtEl>
                                      </p:cBhvr>
                                      <p:to x="100000" y="100000"/>
                                    </p:animScale>
                                    <p:animScale>
                                      <p:cBhvr>
                                        <p:cTn id="27" dur="13">
                                          <p:stCondLst>
                                            <p:cond delay="656"/>
                                          </p:stCondLst>
                                        </p:cTn>
                                        <p:tgtEl>
                                          <p:spTgt spid="4"/>
                                        </p:tgtEl>
                                      </p:cBhvr>
                                      <p:to x="100000" y="80000"/>
                                    </p:animScale>
                                    <p:animScale>
                                      <p:cBhvr>
                                        <p:cTn id="28" dur="83" decel="50000">
                                          <p:stCondLst>
                                            <p:cond delay="669"/>
                                          </p:stCondLst>
                                        </p:cTn>
                                        <p:tgtEl>
                                          <p:spTgt spid="4"/>
                                        </p:tgtEl>
                                      </p:cBhvr>
                                      <p:to x="100000" y="100000"/>
                                    </p:animScale>
                                    <p:animScale>
                                      <p:cBhvr>
                                        <p:cTn id="29" dur="13">
                                          <p:stCondLst>
                                            <p:cond delay="821"/>
                                          </p:stCondLst>
                                        </p:cTn>
                                        <p:tgtEl>
                                          <p:spTgt spid="4"/>
                                        </p:tgtEl>
                                      </p:cBhvr>
                                      <p:to x="100000" y="90000"/>
                                    </p:animScale>
                                    <p:animScale>
                                      <p:cBhvr>
                                        <p:cTn id="30" dur="83" decel="50000">
                                          <p:stCondLst>
                                            <p:cond delay="834"/>
                                          </p:stCondLst>
                                        </p:cTn>
                                        <p:tgtEl>
                                          <p:spTgt spid="4"/>
                                        </p:tgtEl>
                                      </p:cBhvr>
                                      <p:to x="100000" y="100000"/>
                                    </p:animScale>
                                    <p:animScale>
                                      <p:cBhvr>
                                        <p:cTn id="31" dur="13">
                                          <p:stCondLst>
                                            <p:cond delay="904"/>
                                          </p:stCondLst>
                                        </p:cTn>
                                        <p:tgtEl>
                                          <p:spTgt spid="4"/>
                                        </p:tgtEl>
                                      </p:cBhvr>
                                      <p:to x="100000" y="95000"/>
                                    </p:animScale>
                                    <p:animScale>
                                      <p:cBhvr>
                                        <p:cTn id="32" dur="83" decel="50000">
                                          <p:stCondLst>
                                            <p:cond delay="917"/>
                                          </p:stCondLst>
                                        </p:cTn>
                                        <p:tgtEl>
                                          <p:spTgt spid="4"/>
                                        </p:tgtEl>
                                      </p:cBhvr>
                                      <p:to x="100000" y="100000"/>
                                    </p:animScale>
                                  </p:childTnLst>
                                </p:cTn>
                              </p:par>
                              <p:par>
                                <p:cTn id="33" presetID="53" presetClass="entr" presetSubtype="528" fill="hold" nodeType="withEffect">
                                  <p:stCondLst>
                                    <p:cond delay="10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50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100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16"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p:cTn id="57" dur="500" fill="hold"/>
                                        <p:tgtEl>
                                          <p:spTgt spid="29"/>
                                        </p:tgtEl>
                                        <p:attrNameLst>
                                          <p:attrName>ppt_w</p:attrName>
                                        </p:attrNameLst>
                                      </p:cBhvr>
                                      <p:tavLst>
                                        <p:tav tm="0">
                                          <p:val>
                                            <p:fltVal val="0"/>
                                          </p:val>
                                        </p:tav>
                                        <p:tav tm="100000">
                                          <p:val>
                                            <p:strVal val="#ppt_w"/>
                                          </p:val>
                                        </p:tav>
                                      </p:tavLst>
                                    </p:anim>
                                    <p:anim calcmode="lin" valueType="num">
                                      <p:cBhvr>
                                        <p:cTn id="58" dur="500" fill="hold"/>
                                        <p:tgtEl>
                                          <p:spTgt spid="29"/>
                                        </p:tgtEl>
                                        <p:attrNameLst>
                                          <p:attrName>ppt_h</p:attrName>
                                        </p:attrNameLst>
                                      </p:cBhvr>
                                      <p:tavLst>
                                        <p:tav tm="0">
                                          <p:val>
                                            <p:fltVal val="0"/>
                                          </p:val>
                                        </p:tav>
                                        <p:tav tm="100000">
                                          <p:val>
                                            <p:strVal val="#ppt_h"/>
                                          </p:val>
                                        </p:tav>
                                      </p:tavLst>
                                    </p:anim>
                                    <p:animEffect transition="in" filter="fade">
                                      <p:cBhvr>
                                        <p:cTn id="59" dur="500"/>
                                        <p:tgtEl>
                                          <p:spTgt spid="29"/>
                                        </p:tgtEl>
                                      </p:cBhvr>
                                    </p:animEffect>
                                  </p:childTnLst>
                                </p:cTn>
                              </p:par>
                            </p:childTnLst>
                          </p:cTn>
                        </p:par>
                        <p:par>
                          <p:cTn id="60" fill="hold">
                            <p:stCondLst>
                              <p:cond delay="3000"/>
                            </p:stCondLst>
                            <p:childTnLst>
                              <p:par>
                                <p:cTn id="61" presetID="53" presetClass="entr" presetSubtype="1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p:cTn id="63" dur="500" fill="hold"/>
                                        <p:tgtEl>
                                          <p:spTgt spid="25"/>
                                        </p:tgtEl>
                                        <p:attrNameLst>
                                          <p:attrName>ppt_w</p:attrName>
                                        </p:attrNameLst>
                                      </p:cBhvr>
                                      <p:tavLst>
                                        <p:tav tm="0">
                                          <p:val>
                                            <p:fltVal val="0"/>
                                          </p:val>
                                        </p:tav>
                                        <p:tav tm="100000">
                                          <p:val>
                                            <p:strVal val="#ppt_w"/>
                                          </p:val>
                                        </p:tav>
                                      </p:tavLst>
                                    </p:anim>
                                    <p:anim calcmode="lin" valueType="num">
                                      <p:cBhvr>
                                        <p:cTn id="64" dur="500" fill="hold"/>
                                        <p:tgtEl>
                                          <p:spTgt spid="25"/>
                                        </p:tgtEl>
                                        <p:attrNameLst>
                                          <p:attrName>ppt_h</p:attrName>
                                        </p:attrNameLst>
                                      </p:cBhvr>
                                      <p:tavLst>
                                        <p:tav tm="0">
                                          <p:val>
                                            <p:fltVal val="0"/>
                                          </p:val>
                                        </p:tav>
                                        <p:tav tm="100000">
                                          <p:val>
                                            <p:strVal val="#ppt_h"/>
                                          </p:val>
                                        </p:tav>
                                      </p:tavLst>
                                    </p:anim>
                                    <p:animEffect transition="in" filter="fade">
                                      <p:cBhvr>
                                        <p:cTn id="6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445" y="-82483"/>
            <a:ext cx="12579409" cy="7988598"/>
          </a:xfrm>
          <a:prstGeom prst="rect">
            <a:avLst/>
          </a:prstGeom>
        </p:spPr>
      </p:pic>
      <p:pic>
        <p:nvPicPr>
          <p:cNvPr id="3" name="图片 2"/>
          <p:cNvPicPr>
            <a:picLocks noChangeAspect="1"/>
          </p:cNvPicPr>
          <p:nvPr/>
        </p:nvPicPr>
        <p:blipFill>
          <a:blip r:embed="rId7"/>
          <a:stretch>
            <a:fillRect/>
          </a:stretch>
        </p:blipFill>
        <p:spPr>
          <a:xfrm>
            <a:off x="-588935" y="-395677"/>
            <a:ext cx="3974937" cy="2651990"/>
          </a:xfrm>
          <a:prstGeom prst="rect">
            <a:avLst/>
          </a:prstGeom>
        </p:spPr>
      </p:pic>
      <p:pic>
        <p:nvPicPr>
          <p:cNvPr id="22" name="图片 21"/>
          <p:cNvPicPr>
            <a:picLocks noChangeAspect="1"/>
          </p:cNvPicPr>
          <p:nvPr/>
        </p:nvPicPr>
        <p:blipFill>
          <a:blip r:embed="rId8"/>
          <a:stretch>
            <a:fillRect/>
          </a:stretch>
        </p:blipFill>
        <p:spPr>
          <a:xfrm>
            <a:off x="9214970" y="-446169"/>
            <a:ext cx="2438611" cy="2438611"/>
          </a:xfrm>
          <a:prstGeom prst="rect">
            <a:avLst/>
          </a:prstGeom>
        </p:spPr>
      </p:pic>
      <p:pic>
        <p:nvPicPr>
          <p:cNvPr id="2" name="图片 1"/>
          <p:cNvPicPr>
            <a:picLocks noChangeAspect="1"/>
          </p:cNvPicPr>
          <p:nvPr/>
        </p:nvPicPr>
        <p:blipFill>
          <a:blip r:embed="rId9"/>
          <a:stretch>
            <a:fillRect/>
          </a:stretch>
        </p:blipFill>
        <p:spPr>
          <a:xfrm>
            <a:off x="9182845" y="-83682"/>
            <a:ext cx="4102964" cy="2743438"/>
          </a:xfrm>
          <a:prstGeom prst="rect">
            <a:avLst/>
          </a:prstGeom>
        </p:spPr>
      </p:pic>
      <p:pic>
        <p:nvPicPr>
          <p:cNvPr id="36" name="Picture 35">
            <a:extLst>
              <a:ext uri="{FF2B5EF4-FFF2-40B4-BE49-F238E27FC236}">
                <a16:creationId xmlns:a16="http://schemas.microsoft.com/office/drawing/2014/main" id="{DAFD0E75-F0E2-455F-A1E7-65DE8BEC517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23705" y="1027865"/>
            <a:ext cx="8287676" cy="5770296"/>
          </a:xfrm>
          <a:prstGeom prst="rect">
            <a:avLst/>
          </a:prstGeom>
        </p:spPr>
      </p:pic>
      <p:pic>
        <p:nvPicPr>
          <p:cNvPr id="4" name="图片 3"/>
          <p:cNvPicPr>
            <a:picLocks noChangeAspect="1"/>
          </p:cNvPicPr>
          <p:nvPr/>
        </p:nvPicPr>
        <p:blipFill>
          <a:blip r:embed="rId11"/>
          <a:stretch>
            <a:fillRect/>
          </a:stretch>
        </p:blipFill>
        <p:spPr>
          <a:xfrm>
            <a:off x="122057" y="690474"/>
            <a:ext cx="1322947" cy="1420491"/>
          </a:xfrm>
          <a:prstGeom prst="rect">
            <a:avLst/>
          </a:prstGeom>
        </p:spPr>
      </p:pic>
      <p:pic>
        <p:nvPicPr>
          <p:cNvPr id="21" name="PA_图片 5">
            <a:extLst>
              <a:ext uri="{FF2B5EF4-FFF2-40B4-BE49-F238E27FC236}">
                <a16:creationId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10643395" y="4968196"/>
            <a:ext cx="1816569" cy="1549627"/>
          </a:xfrm>
          <a:prstGeom prst="rect">
            <a:avLst/>
          </a:prstGeom>
        </p:spPr>
      </p:pic>
      <p:pic>
        <p:nvPicPr>
          <p:cNvPr id="26" name="PA_图片 8">
            <a:extLst>
              <a:ext uri="{FF2B5EF4-FFF2-40B4-BE49-F238E27FC236}">
                <a16:creationId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11618115" y="6991161"/>
            <a:ext cx="711685" cy="1908955"/>
          </a:xfrm>
          <a:prstGeom prst="rect">
            <a:avLst/>
          </a:prstGeom>
        </p:spPr>
      </p:pic>
      <p:pic>
        <p:nvPicPr>
          <p:cNvPr id="28" name="图片 18"/>
          <p:cNvPicPr>
            <a:picLocks noChangeAspect="1"/>
          </p:cNvPicPr>
          <p:nvPr/>
        </p:nvPicPr>
        <p:blipFill>
          <a:blip r:embed="rId15"/>
          <a:stretch>
            <a:fillRect/>
          </a:stretch>
        </p:blipFill>
        <p:spPr>
          <a:xfrm>
            <a:off x="11218431" y="8539785"/>
            <a:ext cx="439257" cy="701740"/>
          </a:xfrm>
          <a:prstGeom prst="rect">
            <a:avLst/>
          </a:prstGeom>
        </p:spPr>
      </p:pic>
      <p:pic>
        <p:nvPicPr>
          <p:cNvPr id="30" name="图片 19"/>
          <p:cNvPicPr>
            <a:picLocks noChangeAspect="1"/>
          </p:cNvPicPr>
          <p:nvPr/>
        </p:nvPicPr>
        <p:blipFill>
          <a:blip r:embed="rId16"/>
          <a:stretch>
            <a:fillRect/>
          </a:stretch>
        </p:blipFill>
        <p:spPr>
          <a:xfrm>
            <a:off x="12224306" y="8956590"/>
            <a:ext cx="471316" cy="484832"/>
          </a:xfrm>
          <a:prstGeom prst="rect">
            <a:avLst/>
          </a:prstGeom>
        </p:spPr>
      </p:pic>
      <p:pic>
        <p:nvPicPr>
          <p:cNvPr id="31" name="图片 20"/>
          <p:cNvPicPr>
            <a:picLocks noChangeAspect="1"/>
          </p:cNvPicPr>
          <p:nvPr/>
        </p:nvPicPr>
        <p:blipFill>
          <a:blip r:embed="rId17"/>
          <a:stretch>
            <a:fillRect/>
          </a:stretch>
        </p:blipFill>
        <p:spPr>
          <a:xfrm rot="1423112">
            <a:off x="11656018" y="7168505"/>
            <a:ext cx="590804" cy="1593966"/>
          </a:xfrm>
          <a:prstGeom prst="rect">
            <a:avLst/>
          </a:prstGeom>
        </p:spPr>
      </p:pic>
      <p:pic>
        <p:nvPicPr>
          <p:cNvPr id="32" name="图片 21"/>
          <p:cNvPicPr>
            <a:picLocks noChangeAspect="1"/>
          </p:cNvPicPr>
          <p:nvPr/>
        </p:nvPicPr>
        <p:blipFill>
          <a:blip r:embed="rId18"/>
          <a:stretch>
            <a:fillRect/>
          </a:stretch>
        </p:blipFill>
        <p:spPr>
          <a:xfrm>
            <a:off x="11858491" y="6971063"/>
            <a:ext cx="356257" cy="2125755"/>
          </a:xfrm>
          <a:prstGeom prst="rect">
            <a:avLst/>
          </a:prstGeom>
        </p:spPr>
      </p:pic>
      <p:pic>
        <p:nvPicPr>
          <p:cNvPr id="33" name="PA_图片 7">
            <a:extLst>
              <a:ext uri="{FF2B5EF4-FFF2-40B4-BE49-F238E27FC236}">
                <a16:creationId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1104530" y="3241225"/>
            <a:ext cx="825094" cy="876300"/>
          </a:xfrm>
          <a:prstGeom prst="rect">
            <a:avLst/>
          </a:prstGeom>
        </p:spPr>
      </p:pic>
      <p:sp>
        <p:nvSpPr>
          <p:cNvPr id="24" name="TextBox 23"/>
          <p:cNvSpPr txBox="1"/>
          <p:nvPr/>
        </p:nvSpPr>
        <p:spPr>
          <a:xfrm>
            <a:off x="3308166" y="1708518"/>
            <a:ext cx="7629686" cy="1446550"/>
          </a:xfrm>
          <a:prstGeom prst="rect">
            <a:avLst/>
          </a:prstGeom>
          <a:noFill/>
        </p:spPr>
        <p:txBody>
          <a:bodyPr wrap="square" rtlCol="0">
            <a:spAutoFit/>
          </a:bodyPr>
          <a:lstStyle/>
          <a:p>
            <a:pPr algn="ctr"/>
            <a:r>
              <a:rPr lang="en-US" sz="8800" b="1" dirty="0" err="1">
                <a:solidFill>
                  <a:srgbClr val="FFC000"/>
                </a:solidFill>
                <a:effectLst/>
                <a:latin typeface="UTM Bell" panose="02040603050506020204" pitchFamily="18" charset="0"/>
                <a:cs typeface="Arial" panose="020B0604020202020204" pitchFamily="34" charset="0"/>
              </a:rPr>
              <a:t>Dặn</a:t>
            </a:r>
            <a:r>
              <a:rPr lang="en-US" sz="8800" b="1" dirty="0">
                <a:solidFill>
                  <a:srgbClr val="FFC000"/>
                </a:solidFill>
                <a:effectLst/>
                <a:latin typeface="UTM Bell" panose="02040603050506020204" pitchFamily="18" charset="0"/>
                <a:cs typeface="Arial" panose="020B0604020202020204" pitchFamily="34" charset="0"/>
              </a:rPr>
              <a:t> </a:t>
            </a:r>
            <a:r>
              <a:rPr lang="en-US" sz="8800" b="1" dirty="0" err="1">
                <a:solidFill>
                  <a:srgbClr val="FFC000"/>
                </a:solidFill>
                <a:effectLst/>
                <a:latin typeface="UTM Bell" panose="02040603050506020204" pitchFamily="18" charset="0"/>
                <a:cs typeface="Arial" panose="020B0604020202020204" pitchFamily="34" charset="0"/>
              </a:rPr>
              <a:t>dò</a:t>
            </a:r>
            <a:endParaRPr lang="en-US" sz="8800" b="1" dirty="0">
              <a:solidFill>
                <a:srgbClr val="FFC000"/>
              </a:solidFill>
              <a:effectLst/>
              <a:latin typeface="UTM Bell" panose="02040603050506020204" pitchFamily="18" charset="0"/>
              <a:cs typeface="Arial" panose="020B0604020202020204" pitchFamily="34" charset="0"/>
            </a:endParaRPr>
          </a:p>
        </p:txBody>
      </p:sp>
      <p:pic>
        <p:nvPicPr>
          <p:cNvPr id="5" name="Picture 4"/>
          <p:cNvPicPr>
            <a:picLocks noChangeAspect="1"/>
          </p:cNvPicPr>
          <p:nvPr/>
        </p:nvPicPr>
        <p:blipFill>
          <a:blip r:embed="rId20">
            <a:extLst>
              <a:ext uri="{BEBA8EAE-BF5A-486C-A8C5-ECC9F3942E4B}">
                <a14:imgProps xmlns:a14="http://schemas.microsoft.com/office/drawing/2010/main">
                  <a14:imgLayer r:embed="rId21">
                    <a14:imgEffect>
                      <a14:backgroundRemoval t="10000" b="90000" l="10000" r="90000">
                        <a14:foregroundMark x1="40828" y1="38166" x2="40828" y2="38166"/>
                        <a14:foregroundMark x1="38757" y1="36391" x2="38757" y2="42308"/>
                        <a14:foregroundMark x1="54142" y1="39941" x2="61538" y2="39941"/>
                        <a14:foregroundMark x1="46154" y1="46154" x2="51775" y2="47929"/>
                        <a14:foregroundMark x1="27515" y1="85503" x2="70710" y2="84615"/>
                      </a14:backgroundRemoval>
                    </a14:imgEffect>
                  </a14:imgLayer>
                </a14:imgProps>
              </a:ext>
              <a:ext uri="{28A0092B-C50C-407E-A947-70E740481C1C}">
                <a14:useLocalDpi xmlns:a14="http://schemas.microsoft.com/office/drawing/2010/main" val="0"/>
              </a:ext>
            </a:extLst>
          </a:blip>
          <a:stretch>
            <a:fillRect/>
          </a:stretch>
        </p:blipFill>
        <p:spPr>
          <a:xfrm>
            <a:off x="-588935" y="1874590"/>
            <a:ext cx="5830135" cy="5830135"/>
          </a:xfrm>
          <a:prstGeom prst="rect">
            <a:avLst/>
          </a:prstGeom>
        </p:spPr>
      </p:pic>
    </p:spTree>
    <p:extLst>
      <p:ext uri="{BB962C8B-B14F-4D97-AF65-F5344CB8AC3E}">
        <p14:creationId xmlns:p14="http://schemas.microsoft.com/office/powerpoint/2010/main" val="17793188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90">
                                          <p:stCondLst>
                                            <p:cond delay="0"/>
                                          </p:stCondLst>
                                        </p:cTn>
                                        <p:tgtEl>
                                          <p:spTgt spid="4"/>
                                        </p:tgtEl>
                                      </p:cBhvr>
                                    </p:animEffect>
                                    <p:anim calcmode="lin" valueType="num">
                                      <p:cBhvr>
                                        <p:cTn id="2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5" dur="13">
                                          <p:stCondLst>
                                            <p:cond delay="325"/>
                                          </p:stCondLst>
                                        </p:cTn>
                                        <p:tgtEl>
                                          <p:spTgt spid="4"/>
                                        </p:tgtEl>
                                      </p:cBhvr>
                                      <p:to x="100000" y="60000"/>
                                    </p:animScale>
                                    <p:animScale>
                                      <p:cBhvr>
                                        <p:cTn id="26" dur="83" decel="50000">
                                          <p:stCondLst>
                                            <p:cond delay="338"/>
                                          </p:stCondLst>
                                        </p:cTn>
                                        <p:tgtEl>
                                          <p:spTgt spid="4"/>
                                        </p:tgtEl>
                                      </p:cBhvr>
                                      <p:to x="100000" y="100000"/>
                                    </p:animScale>
                                    <p:animScale>
                                      <p:cBhvr>
                                        <p:cTn id="27" dur="13">
                                          <p:stCondLst>
                                            <p:cond delay="656"/>
                                          </p:stCondLst>
                                        </p:cTn>
                                        <p:tgtEl>
                                          <p:spTgt spid="4"/>
                                        </p:tgtEl>
                                      </p:cBhvr>
                                      <p:to x="100000" y="80000"/>
                                    </p:animScale>
                                    <p:animScale>
                                      <p:cBhvr>
                                        <p:cTn id="28" dur="83" decel="50000">
                                          <p:stCondLst>
                                            <p:cond delay="669"/>
                                          </p:stCondLst>
                                        </p:cTn>
                                        <p:tgtEl>
                                          <p:spTgt spid="4"/>
                                        </p:tgtEl>
                                      </p:cBhvr>
                                      <p:to x="100000" y="100000"/>
                                    </p:animScale>
                                    <p:animScale>
                                      <p:cBhvr>
                                        <p:cTn id="29" dur="13">
                                          <p:stCondLst>
                                            <p:cond delay="821"/>
                                          </p:stCondLst>
                                        </p:cTn>
                                        <p:tgtEl>
                                          <p:spTgt spid="4"/>
                                        </p:tgtEl>
                                      </p:cBhvr>
                                      <p:to x="100000" y="90000"/>
                                    </p:animScale>
                                    <p:animScale>
                                      <p:cBhvr>
                                        <p:cTn id="30" dur="83" decel="50000">
                                          <p:stCondLst>
                                            <p:cond delay="834"/>
                                          </p:stCondLst>
                                        </p:cTn>
                                        <p:tgtEl>
                                          <p:spTgt spid="4"/>
                                        </p:tgtEl>
                                      </p:cBhvr>
                                      <p:to x="100000" y="100000"/>
                                    </p:animScale>
                                    <p:animScale>
                                      <p:cBhvr>
                                        <p:cTn id="31" dur="13">
                                          <p:stCondLst>
                                            <p:cond delay="904"/>
                                          </p:stCondLst>
                                        </p:cTn>
                                        <p:tgtEl>
                                          <p:spTgt spid="4"/>
                                        </p:tgtEl>
                                      </p:cBhvr>
                                      <p:to x="100000" y="95000"/>
                                    </p:animScale>
                                    <p:animScale>
                                      <p:cBhvr>
                                        <p:cTn id="32" dur="83" decel="50000">
                                          <p:stCondLst>
                                            <p:cond delay="917"/>
                                          </p:stCondLst>
                                        </p:cTn>
                                        <p:tgtEl>
                                          <p:spTgt spid="4"/>
                                        </p:tgtEl>
                                      </p:cBhvr>
                                      <p:to x="100000" y="100000"/>
                                    </p:animScale>
                                  </p:childTnLst>
                                </p:cTn>
                              </p:par>
                              <p:par>
                                <p:cTn id="33" presetID="53" presetClass="entr" presetSubtype="528" fill="hold" nodeType="withEffect">
                                  <p:stCondLst>
                                    <p:cond delay="10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50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100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8" name="图片 7"/>
          <p:cNvPicPr>
            <a:picLocks noChangeAspect="1"/>
          </p:cNvPicPr>
          <p:nvPr/>
        </p:nvPicPr>
        <p:blipFill>
          <a:blip r:embed="rId4"/>
          <a:stretch>
            <a:fillRect/>
          </a:stretch>
        </p:blipFill>
        <p:spPr>
          <a:xfrm>
            <a:off x="-605265" y="-365668"/>
            <a:ext cx="4724843" cy="3159257"/>
          </a:xfrm>
          <a:prstGeom prst="rect">
            <a:avLst/>
          </a:prstGeom>
        </p:spPr>
      </p:pic>
      <p:pic>
        <p:nvPicPr>
          <p:cNvPr id="10" name="图片 9"/>
          <p:cNvPicPr>
            <a:picLocks noChangeAspect="1"/>
          </p:cNvPicPr>
          <p:nvPr/>
        </p:nvPicPr>
        <p:blipFill>
          <a:blip r:embed="rId5"/>
          <a:stretch>
            <a:fillRect/>
          </a:stretch>
        </p:blipFill>
        <p:spPr>
          <a:xfrm>
            <a:off x="2653065" y="218960"/>
            <a:ext cx="2427723" cy="1619723"/>
          </a:xfrm>
          <a:prstGeom prst="rect">
            <a:avLst/>
          </a:prstGeom>
        </p:spPr>
      </p:pic>
      <p:pic>
        <p:nvPicPr>
          <p:cNvPr id="12" name="图片 11"/>
          <p:cNvPicPr>
            <a:picLocks noChangeAspect="1"/>
          </p:cNvPicPr>
          <p:nvPr/>
        </p:nvPicPr>
        <p:blipFill>
          <a:blip r:embed="rId6"/>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7"/>
          <a:stretch>
            <a:fillRect/>
          </a:stretch>
        </p:blipFill>
        <p:spPr>
          <a:xfrm>
            <a:off x="4772598" y="-38827"/>
            <a:ext cx="7077423" cy="5275308"/>
          </a:xfrm>
          <a:prstGeom prst="rect">
            <a:avLst/>
          </a:prstGeom>
        </p:spPr>
      </p:pic>
      <p:sp>
        <p:nvSpPr>
          <p:cNvPr id="38" name="TextBox 37"/>
          <p:cNvSpPr txBox="1"/>
          <p:nvPr/>
        </p:nvSpPr>
        <p:spPr>
          <a:xfrm>
            <a:off x="4102625" y="2549185"/>
            <a:ext cx="7675152" cy="1862048"/>
          </a:xfrm>
          <a:prstGeom prst="rect">
            <a:avLst/>
          </a:prstGeom>
          <a:noFill/>
        </p:spPr>
        <p:txBody>
          <a:bodyPr wrap="square" rtlCol="0">
            <a:spAutoFit/>
          </a:bodyPr>
          <a:lstStyle/>
          <a:p>
            <a:pPr algn="ctr"/>
            <a:r>
              <a:rPr lang="en-US" altLang="zh-CN" sz="11500" b="1" spc="300" dirty="0" err="1">
                <a:solidFill>
                  <a:srgbClr val="FFFF00"/>
                </a:solidFill>
                <a:effectLst>
                  <a:outerShdw blurRad="38100" dist="38100" dir="2700000" algn="tl">
                    <a:srgbClr val="000000">
                      <a:alpha val="43137"/>
                    </a:srgbClr>
                  </a:outerShdw>
                </a:effectLst>
                <a:latin typeface="UTM ViceroyJF" panose="02040603050506020204" pitchFamily="18" charset="0"/>
                <a:ea typeface="微软雅黑 Light" panose="020B0502040204020203" pitchFamily="34" charset="-122"/>
              </a:rPr>
              <a:t>Tạm</a:t>
            </a:r>
            <a:r>
              <a:rPr lang="en-US" altLang="zh-CN" sz="11500" b="1" spc="300" dirty="0">
                <a:solidFill>
                  <a:srgbClr val="FFFF00"/>
                </a:solidFill>
                <a:effectLst>
                  <a:outerShdw blurRad="38100" dist="38100" dir="2700000" algn="tl">
                    <a:srgbClr val="000000">
                      <a:alpha val="43137"/>
                    </a:srgbClr>
                  </a:outerShdw>
                </a:effectLst>
                <a:latin typeface="UTM ViceroyJF" panose="02040603050506020204" pitchFamily="18" charset="0"/>
                <a:ea typeface="微软雅黑 Light" panose="020B0502040204020203" pitchFamily="34" charset="-122"/>
              </a:rPr>
              <a:t> </a:t>
            </a:r>
            <a:r>
              <a:rPr lang="en-US" altLang="zh-CN" sz="11500" b="1" spc="300" dirty="0" err="1">
                <a:solidFill>
                  <a:srgbClr val="FFFF00"/>
                </a:solidFill>
                <a:effectLst>
                  <a:outerShdw blurRad="38100" dist="38100" dir="2700000" algn="tl">
                    <a:srgbClr val="000000">
                      <a:alpha val="43137"/>
                    </a:srgbClr>
                  </a:outerShdw>
                </a:effectLst>
                <a:latin typeface="UTM ViceroyJF" panose="02040603050506020204" pitchFamily="18" charset="0"/>
                <a:ea typeface="微软雅黑 Light" panose="020B0502040204020203" pitchFamily="34" charset="-122"/>
              </a:rPr>
              <a:t>biệt</a:t>
            </a:r>
            <a:endParaRPr lang="zh-CN" altLang="en-US" sz="11500" b="1" spc="300" dirty="0">
              <a:solidFill>
                <a:srgbClr val="FFFF00"/>
              </a:solidFill>
              <a:effectLst>
                <a:outerShdw blurRad="38100" dist="38100" dir="2700000" algn="tl">
                  <a:srgbClr val="000000">
                    <a:alpha val="43137"/>
                  </a:srgbClr>
                </a:outerShdw>
              </a:effectLst>
              <a:latin typeface="UTM ViceroyJF" panose="02040603050506020204" pitchFamily="18" charset="0"/>
              <a:ea typeface="微软雅黑 Light" panose="020B0502040204020203" pitchFamily="34" charset="-122"/>
            </a:endParaRPr>
          </a:p>
        </p:txBody>
      </p:sp>
      <p:pic>
        <p:nvPicPr>
          <p:cNvPr id="40" name="图片 2"/>
          <p:cNvPicPr>
            <a:picLocks noChangeAspect="1"/>
          </p:cNvPicPr>
          <p:nvPr/>
        </p:nvPicPr>
        <p:blipFill>
          <a:blip r:embed="rId8"/>
          <a:stretch>
            <a:fillRect/>
          </a:stretch>
        </p:blipFill>
        <p:spPr>
          <a:xfrm>
            <a:off x="738868" y="803678"/>
            <a:ext cx="1117362" cy="487816"/>
          </a:xfrm>
          <a:prstGeom prst="rect">
            <a:avLst/>
          </a:prstGeom>
        </p:spPr>
      </p:pic>
      <p:pic>
        <p:nvPicPr>
          <p:cNvPr id="41" name="图片 3"/>
          <p:cNvPicPr>
            <a:picLocks noChangeAspect="1"/>
          </p:cNvPicPr>
          <p:nvPr/>
        </p:nvPicPr>
        <p:blipFill>
          <a:blip r:embed="rId9"/>
          <a:stretch>
            <a:fillRect/>
          </a:stretch>
        </p:blipFill>
        <p:spPr>
          <a:xfrm>
            <a:off x="2857192" y="377675"/>
            <a:ext cx="844235" cy="535224"/>
          </a:xfrm>
          <a:prstGeom prst="rect">
            <a:avLst/>
          </a:prstGeom>
        </p:spPr>
      </p:pic>
      <p:pic>
        <p:nvPicPr>
          <p:cNvPr id="42" name="图片 4"/>
          <p:cNvPicPr>
            <a:picLocks noChangeAspect="1"/>
          </p:cNvPicPr>
          <p:nvPr/>
        </p:nvPicPr>
        <p:blipFill>
          <a:blip r:embed="rId10"/>
          <a:stretch>
            <a:fillRect/>
          </a:stretch>
        </p:blipFill>
        <p:spPr>
          <a:xfrm>
            <a:off x="6465694" y="480916"/>
            <a:ext cx="1129744" cy="558800"/>
          </a:xfrm>
          <a:prstGeom prst="rect">
            <a:avLst/>
          </a:prstGeom>
        </p:spPr>
      </p:pic>
      <p:pic>
        <p:nvPicPr>
          <p:cNvPr id="43" name="图片 5"/>
          <p:cNvPicPr>
            <a:picLocks noChangeAspect="1"/>
          </p:cNvPicPr>
          <p:nvPr/>
        </p:nvPicPr>
        <p:blipFill>
          <a:blip r:embed="rId11"/>
          <a:stretch>
            <a:fillRect/>
          </a:stretch>
        </p:blipFill>
        <p:spPr>
          <a:xfrm>
            <a:off x="10613580" y="1494606"/>
            <a:ext cx="1131464" cy="1512990"/>
          </a:xfrm>
          <a:prstGeom prst="rect">
            <a:avLst/>
          </a:prstGeom>
        </p:spPr>
      </p:pic>
      <p:pic>
        <p:nvPicPr>
          <p:cNvPr id="44" name="图片 6"/>
          <p:cNvPicPr>
            <a:picLocks noChangeAspect="1"/>
          </p:cNvPicPr>
          <p:nvPr/>
        </p:nvPicPr>
        <p:blipFill>
          <a:blip r:embed="rId12"/>
          <a:stretch>
            <a:fillRect/>
          </a:stretch>
        </p:blipFill>
        <p:spPr>
          <a:xfrm>
            <a:off x="9990519" y="1295400"/>
            <a:ext cx="1048563" cy="406400"/>
          </a:xfrm>
          <a:prstGeom prst="rect">
            <a:avLst/>
          </a:prstGeom>
        </p:spPr>
      </p:pic>
      <p:pic>
        <p:nvPicPr>
          <p:cNvPr id="45" name="图片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10925349" y="5710809"/>
            <a:ext cx="1938346" cy="1710881"/>
          </a:xfrm>
          <a:prstGeom prst="rect">
            <a:avLst/>
          </a:prstGeom>
        </p:spPr>
      </p:pic>
      <p:pic>
        <p:nvPicPr>
          <p:cNvPr id="46"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261468" y="1494606"/>
            <a:ext cx="6045977" cy="5542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39363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6"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145">
                                              <p:stCondLst>
                                                <p:cond delay="0"/>
                                              </p:stCondLst>
                                            </p:cTn>
                                            <p:tgtEl>
                                              <p:spTgt spid="38"/>
                                            </p:tgtEl>
                                          </p:cBhvr>
                                        </p:animEffect>
                                        <p:anim calcmode="lin" valueType="num">
                                          <p:cBhvr>
                                            <p:cTn id="21"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6" dur="7">
                                              <p:stCondLst>
                                                <p:cond delay="162"/>
                                              </p:stCondLst>
                                            </p:cTn>
                                            <p:tgtEl>
                                              <p:spTgt spid="38"/>
                                            </p:tgtEl>
                                          </p:cBhvr>
                                          <p:to x="100000" y="60000"/>
                                        </p:animScale>
                                        <p:animScale>
                                          <p:cBhvr>
                                            <p:cTn id="27" dur="41" decel="50000">
                                              <p:stCondLst>
                                                <p:cond delay="169"/>
                                              </p:stCondLst>
                                            </p:cTn>
                                            <p:tgtEl>
                                              <p:spTgt spid="38"/>
                                            </p:tgtEl>
                                          </p:cBhvr>
                                          <p:to x="100000" y="100000"/>
                                        </p:animScale>
                                        <p:animScale>
                                          <p:cBhvr>
                                            <p:cTn id="28" dur="7">
                                              <p:stCondLst>
                                                <p:cond delay="328"/>
                                              </p:stCondLst>
                                            </p:cTn>
                                            <p:tgtEl>
                                              <p:spTgt spid="38"/>
                                            </p:tgtEl>
                                          </p:cBhvr>
                                          <p:to x="100000" y="80000"/>
                                        </p:animScale>
                                        <p:animScale>
                                          <p:cBhvr>
                                            <p:cTn id="29" dur="41" decel="50000">
                                              <p:stCondLst>
                                                <p:cond delay="335"/>
                                              </p:stCondLst>
                                            </p:cTn>
                                            <p:tgtEl>
                                              <p:spTgt spid="38"/>
                                            </p:tgtEl>
                                          </p:cBhvr>
                                          <p:to x="100000" y="100000"/>
                                        </p:animScale>
                                        <p:animScale>
                                          <p:cBhvr>
                                            <p:cTn id="30" dur="7">
                                              <p:stCondLst>
                                                <p:cond delay="410"/>
                                              </p:stCondLst>
                                            </p:cTn>
                                            <p:tgtEl>
                                              <p:spTgt spid="38"/>
                                            </p:tgtEl>
                                          </p:cBhvr>
                                          <p:to x="100000" y="90000"/>
                                        </p:animScale>
                                        <p:animScale>
                                          <p:cBhvr>
                                            <p:cTn id="31" dur="41" decel="50000">
                                              <p:stCondLst>
                                                <p:cond delay="417"/>
                                              </p:stCondLst>
                                            </p:cTn>
                                            <p:tgtEl>
                                              <p:spTgt spid="38"/>
                                            </p:tgtEl>
                                          </p:cBhvr>
                                          <p:to x="100000" y="100000"/>
                                        </p:animScale>
                                        <p:animScale>
                                          <p:cBhvr>
                                            <p:cTn id="32" dur="7">
                                              <p:stCondLst>
                                                <p:cond delay="452"/>
                                              </p:stCondLst>
                                            </p:cTn>
                                            <p:tgtEl>
                                              <p:spTgt spid="38"/>
                                            </p:tgtEl>
                                          </p:cBhvr>
                                          <p:to x="100000" y="95000"/>
                                        </p:animScale>
                                        <p:animScale>
                                          <p:cBhvr>
                                            <p:cTn id="33" dur="41" decel="50000">
                                              <p:stCondLst>
                                                <p:cond delay="459"/>
                                              </p:stCondLst>
                                            </p:cTn>
                                            <p:tgtEl>
                                              <p:spTgt spid="38"/>
                                            </p:tgtEl>
                                          </p:cBhvr>
                                          <p:to x="100000" y="100000"/>
                                        </p:animScale>
                                      </p:childTnLst>
                                    </p:cTn>
                                  </p:par>
                                </p:childTnLst>
                              </p:cTn>
                            </p:par>
                            <p:par>
                              <p:cTn id="34" fill="hold">
                                <p:stCondLst>
                                  <p:cond delay="3250"/>
                                </p:stCondLst>
                                <p:childTnLst>
                                  <p:par>
                                    <p:cTn id="35" presetID="2" presetClass="entr" presetSubtype="1" fill="hold" nodeType="afterEffect" p14:presetBounceEnd="49000">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14:bounceEnd="49000">
                                          <p:cBhvr additive="base">
                                            <p:cTn id="37"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38"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6"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145">
                                              <p:stCondLst>
                                                <p:cond delay="0"/>
                                              </p:stCondLst>
                                            </p:cTn>
                                            <p:tgtEl>
                                              <p:spTgt spid="38"/>
                                            </p:tgtEl>
                                          </p:cBhvr>
                                        </p:animEffect>
                                        <p:anim calcmode="lin" valueType="num">
                                          <p:cBhvr>
                                            <p:cTn id="21"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6" dur="7">
                                              <p:stCondLst>
                                                <p:cond delay="162"/>
                                              </p:stCondLst>
                                            </p:cTn>
                                            <p:tgtEl>
                                              <p:spTgt spid="38"/>
                                            </p:tgtEl>
                                          </p:cBhvr>
                                          <p:to x="100000" y="60000"/>
                                        </p:animScale>
                                        <p:animScale>
                                          <p:cBhvr>
                                            <p:cTn id="27" dur="41" decel="50000">
                                              <p:stCondLst>
                                                <p:cond delay="169"/>
                                              </p:stCondLst>
                                            </p:cTn>
                                            <p:tgtEl>
                                              <p:spTgt spid="38"/>
                                            </p:tgtEl>
                                          </p:cBhvr>
                                          <p:to x="100000" y="100000"/>
                                        </p:animScale>
                                        <p:animScale>
                                          <p:cBhvr>
                                            <p:cTn id="28" dur="7">
                                              <p:stCondLst>
                                                <p:cond delay="328"/>
                                              </p:stCondLst>
                                            </p:cTn>
                                            <p:tgtEl>
                                              <p:spTgt spid="38"/>
                                            </p:tgtEl>
                                          </p:cBhvr>
                                          <p:to x="100000" y="80000"/>
                                        </p:animScale>
                                        <p:animScale>
                                          <p:cBhvr>
                                            <p:cTn id="29" dur="41" decel="50000">
                                              <p:stCondLst>
                                                <p:cond delay="335"/>
                                              </p:stCondLst>
                                            </p:cTn>
                                            <p:tgtEl>
                                              <p:spTgt spid="38"/>
                                            </p:tgtEl>
                                          </p:cBhvr>
                                          <p:to x="100000" y="100000"/>
                                        </p:animScale>
                                        <p:animScale>
                                          <p:cBhvr>
                                            <p:cTn id="30" dur="7">
                                              <p:stCondLst>
                                                <p:cond delay="410"/>
                                              </p:stCondLst>
                                            </p:cTn>
                                            <p:tgtEl>
                                              <p:spTgt spid="38"/>
                                            </p:tgtEl>
                                          </p:cBhvr>
                                          <p:to x="100000" y="90000"/>
                                        </p:animScale>
                                        <p:animScale>
                                          <p:cBhvr>
                                            <p:cTn id="31" dur="41" decel="50000">
                                              <p:stCondLst>
                                                <p:cond delay="417"/>
                                              </p:stCondLst>
                                            </p:cTn>
                                            <p:tgtEl>
                                              <p:spTgt spid="38"/>
                                            </p:tgtEl>
                                          </p:cBhvr>
                                          <p:to x="100000" y="100000"/>
                                        </p:animScale>
                                        <p:animScale>
                                          <p:cBhvr>
                                            <p:cTn id="32" dur="7">
                                              <p:stCondLst>
                                                <p:cond delay="452"/>
                                              </p:stCondLst>
                                            </p:cTn>
                                            <p:tgtEl>
                                              <p:spTgt spid="38"/>
                                            </p:tgtEl>
                                          </p:cBhvr>
                                          <p:to x="100000" y="95000"/>
                                        </p:animScale>
                                        <p:animScale>
                                          <p:cBhvr>
                                            <p:cTn id="33" dur="41" decel="50000">
                                              <p:stCondLst>
                                                <p:cond delay="459"/>
                                              </p:stCondLst>
                                            </p:cTn>
                                            <p:tgtEl>
                                              <p:spTgt spid="38"/>
                                            </p:tgtEl>
                                          </p:cBhvr>
                                          <p:to x="100000" y="100000"/>
                                        </p:animScale>
                                      </p:childTnLst>
                                    </p:cTn>
                                  </p:par>
                                </p:childTnLst>
                              </p:cTn>
                            </p:par>
                            <p:par>
                              <p:cTn id="34" fill="hold">
                                <p:stCondLst>
                                  <p:cond delay="3250"/>
                                </p:stCondLst>
                                <p:childTnLst>
                                  <p:par>
                                    <p:cTn id="35" presetID="2" presetClass="entr" presetSubtype="1" fill="hold" nodeType="after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1000" fill="hold"/>
                                            <p:tgtEl>
                                              <p:spTgt spid="37"/>
                                            </p:tgtEl>
                                            <p:attrNameLst>
                                              <p:attrName>ppt_x</p:attrName>
                                            </p:attrNameLst>
                                          </p:cBhvr>
                                          <p:tavLst>
                                            <p:tav tm="0">
                                              <p:val>
                                                <p:strVal val="#ppt_x"/>
                                              </p:val>
                                            </p:tav>
                                            <p:tav tm="100000">
                                              <p:val>
                                                <p:strVal val="#ppt_x"/>
                                              </p:val>
                                            </p:tav>
                                          </p:tavLst>
                                        </p:anim>
                                        <p:anim calcmode="lin" valueType="num">
                                          <p:cBhvr additive="base">
                                            <p:cTn id="38"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Vector Hoạt Hình Đồng Cỏ Phong Cảnh Với Cỏ Bầu Trời Xanh Với Những Đám Mây  Trắng Cảnh Quan Thung Lũng Bằng Phẳng Cánh Đồng Xanh Trống Với Cây Cối Vào  Ngà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Đồng Cỏ, Đồi Cỏ Xanh 2 - KhoThietKe.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04" y="3610300"/>
            <a:ext cx="12385807" cy="32477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âu Đài Hồng, Tòa Lâu Đài 12 - KhoThietKe.N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7394" y="2133445"/>
            <a:ext cx="4746625" cy="385574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Lâu đài Sáng Tạo Lâu đài Giả Tưởng Các Tòa Nhà Lâu đài Xanh, Lâu  đài Clipart, Lâu đài Sáng Tạo, Tượng đài Vector và PNG với nền trong suốt"/>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8922" l="0" r="100000"/>
                    </a14:imgEffect>
                  </a14:imgLayer>
                </a14:imgProps>
              </a:ext>
              <a:ext uri="{28A0092B-C50C-407E-A947-70E740481C1C}">
                <a14:useLocalDpi xmlns:a14="http://schemas.microsoft.com/office/drawing/2010/main" val="0"/>
              </a:ext>
            </a:extLst>
          </a:blip>
          <a:srcRect/>
          <a:stretch>
            <a:fillRect/>
          </a:stretch>
        </p:blipFill>
        <p:spPr bwMode="auto">
          <a:xfrm>
            <a:off x="-314325" y="2776855"/>
            <a:ext cx="4581525" cy="442880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ách tô màu chủ đề lâu đài cho Android - Tải về APK"/>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600" l="0" r="99700">
                        <a14:foregroundMark x1="37600" y1="31900" x2="36600" y2="32500"/>
                        <a14:foregroundMark x1="32800" y1="41100" x2="31300" y2="41900"/>
                        <a14:foregroundMark x1="67300" y1="31900" x2="68600" y2="32400"/>
                        <a14:foregroundMark x1="71700" y1="40500" x2="72800" y2="41200"/>
                        <a14:foregroundMark x1="53000" y1="4500" x2="53300" y2="12100"/>
                      </a14:backgroundRemoval>
                    </a14:imgEffect>
                  </a14:imgLayer>
                </a14:imgProps>
              </a:ext>
              <a:ext uri="{28A0092B-C50C-407E-A947-70E740481C1C}">
                <a14:useLocalDpi xmlns:a14="http://schemas.microsoft.com/office/drawing/2010/main" val="0"/>
              </a:ext>
            </a:extLst>
          </a:blip>
          <a:srcRect/>
          <a:stretch>
            <a:fillRect/>
          </a:stretch>
        </p:blipFill>
        <p:spPr bwMode="auto">
          <a:xfrm>
            <a:off x="3986477" y="937313"/>
            <a:ext cx="4053946" cy="4053946"/>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3144851" y="490138"/>
            <a:ext cx="8544895" cy="4722797"/>
          </a:xfrm>
          <a:prstGeom prst="roundRect">
            <a:avLst/>
          </a:prstGeom>
          <a:solidFill>
            <a:schemeClr val="bg1">
              <a:alpha val="9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图片 7"/>
          <p:cNvPicPr>
            <a:picLocks noChangeAspect="1"/>
          </p:cNvPicPr>
          <p:nvPr/>
        </p:nvPicPr>
        <p:blipFill>
          <a:blip r:embed="rId10"/>
          <a:stretch>
            <a:fillRect/>
          </a:stretch>
        </p:blipFill>
        <p:spPr>
          <a:xfrm>
            <a:off x="-315332" y="-139018"/>
            <a:ext cx="2738865" cy="1831337"/>
          </a:xfrm>
          <a:prstGeom prst="rect">
            <a:avLst/>
          </a:prstGeom>
        </p:spPr>
      </p:pic>
      <p:pic>
        <p:nvPicPr>
          <p:cNvPr id="9" name="图片 9"/>
          <p:cNvPicPr>
            <a:picLocks noChangeAspect="1"/>
          </p:cNvPicPr>
          <p:nvPr/>
        </p:nvPicPr>
        <p:blipFill>
          <a:blip r:embed="rId11"/>
          <a:stretch>
            <a:fillRect/>
          </a:stretch>
        </p:blipFill>
        <p:spPr>
          <a:xfrm>
            <a:off x="3681361" y="-318762"/>
            <a:ext cx="2427723" cy="1619723"/>
          </a:xfrm>
          <a:prstGeom prst="rect">
            <a:avLst/>
          </a:prstGeom>
        </p:spPr>
      </p:pic>
      <p:pic>
        <p:nvPicPr>
          <p:cNvPr id="10" name="图片 9"/>
          <p:cNvPicPr>
            <a:picLocks noChangeAspect="1"/>
          </p:cNvPicPr>
          <p:nvPr/>
        </p:nvPicPr>
        <p:blipFill>
          <a:blip r:embed="rId11"/>
          <a:stretch>
            <a:fillRect/>
          </a:stretch>
        </p:blipFill>
        <p:spPr>
          <a:xfrm>
            <a:off x="6939538" y="-319723"/>
            <a:ext cx="2427723" cy="1619723"/>
          </a:xfrm>
          <a:prstGeom prst="rect">
            <a:avLst/>
          </a:prstGeom>
        </p:spPr>
      </p:pic>
      <p:pic>
        <p:nvPicPr>
          <p:cNvPr id="11" name="图片 9"/>
          <p:cNvPicPr>
            <a:picLocks noChangeAspect="1"/>
          </p:cNvPicPr>
          <p:nvPr/>
        </p:nvPicPr>
        <p:blipFill>
          <a:blip r:embed="rId11"/>
          <a:stretch>
            <a:fillRect/>
          </a:stretch>
        </p:blipFill>
        <p:spPr>
          <a:xfrm>
            <a:off x="9895676" y="-397344"/>
            <a:ext cx="2427723" cy="1619723"/>
          </a:xfrm>
          <a:prstGeom prst="rect">
            <a:avLst/>
          </a:prstGeom>
        </p:spPr>
      </p:pic>
      <mc:AlternateContent xmlns:mc="http://schemas.openxmlformats.org/markup-compatibility/2006" xmlns:a14="http://schemas.microsoft.com/office/drawing/2010/main">
        <mc:Choice Requires="a14">
          <p:sp>
            <p:nvSpPr>
              <p:cNvPr id="12" name="TextBox 11"/>
              <p:cNvSpPr txBox="1"/>
              <p:nvPr/>
            </p:nvSpPr>
            <p:spPr>
              <a:xfrm>
                <a:off x="5605288" y="1538199"/>
                <a:ext cx="3073983" cy="25369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8800" b="1" i="1" smtClean="0">
                              <a:solidFill>
                                <a:srgbClr val="FF0000"/>
                              </a:solidFill>
                              <a:latin typeface="Cambria Math" panose="02040503050406030204" pitchFamily="18" charset="0"/>
                            </a:rPr>
                          </m:ctrlPr>
                        </m:fPr>
                        <m:num>
                          <m:r>
                            <m:rPr>
                              <m:nor/>
                            </m:rPr>
                            <a:rPr lang="en-US" sz="8800" b="1" i="0" smtClean="0">
                              <a:solidFill>
                                <a:srgbClr val="FF0000"/>
                              </a:solidFill>
                              <a:latin typeface="Times New Roman" panose="02020603050405020304" pitchFamily="18" charset="0"/>
                              <a:cs typeface="Times New Roman" panose="02020603050405020304" pitchFamily="18" charset="0"/>
                            </a:rPr>
                            <m:t>2</m:t>
                          </m:r>
                        </m:num>
                        <m:den>
                          <m:r>
                            <m:rPr>
                              <m:nor/>
                            </m:rPr>
                            <a:rPr lang="en-US" sz="8800" b="1" i="0" smtClean="0">
                              <a:solidFill>
                                <a:srgbClr val="FF0000"/>
                              </a:solidFill>
                              <a:latin typeface="Cambria Math" panose="02040503050406030204" pitchFamily="18" charset="0"/>
                              <a:cs typeface="Times New Roman" panose="02020603050405020304" pitchFamily="18" charset="0"/>
                            </a:rPr>
                            <m:t>4</m:t>
                          </m:r>
                        </m:den>
                      </m:f>
                      <m:r>
                        <m:rPr>
                          <m:nor/>
                        </m:rPr>
                        <a:rPr lang="en-US" sz="8800" b="1" i="0" smtClean="0">
                          <a:solidFill>
                            <a:srgbClr val="FF0000"/>
                          </a:solidFill>
                          <a:latin typeface="Cambria Math" panose="02040503050406030204" pitchFamily="18" charset="0"/>
                        </a:rPr>
                        <m:t> </m:t>
                      </m:r>
                      <m:r>
                        <a:rPr lang="en-US" sz="8800" b="1" i="1" smtClean="0">
                          <a:solidFill>
                            <a:srgbClr val="FF0000"/>
                          </a:solidFill>
                          <a:latin typeface="Cambria Math" panose="02040503050406030204" pitchFamily="18" charset="0"/>
                        </a:rPr>
                        <m:t>    </m:t>
                      </m:r>
                      <m:f>
                        <m:fPr>
                          <m:ctrlPr>
                            <a:rPr lang="en-US" sz="8800" b="1" i="1" smtClean="0">
                              <a:solidFill>
                                <a:srgbClr val="FF0000"/>
                              </a:solidFill>
                              <a:latin typeface="Cambria Math" panose="02040503050406030204" pitchFamily="18" charset="0"/>
                            </a:rPr>
                          </m:ctrlPr>
                        </m:fPr>
                        <m:num>
                          <m:r>
                            <m:rPr>
                              <m:nor/>
                            </m:rPr>
                            <a:rPr lang="en-US" sz="8800" b="1" i="0" smtClean="0">
                              <a:solidFill>
                                <a:srgbClr val="FF0000"/>
                              </a:solidFill>
                              <a:latin typeface="Times New Roman" panose="02020603050405020304" pitchFamily="18" charset="0"/>
                              <a:cs typeface="Times New Roman" panose="02020603050405020304" pitchFamily="18" charset="0"/>
                            </a:rPr>
                            <m:t>3</m:t>
                          </m:r>
                        </m:num>
                        <m:den>
                          <m:r>
                            <m:rPr>
                              <m:nor/>
                            </m:rPr>
                            <a:rPr lang="en-US" sz="8800" b="1" i="0" smtClean="0">
                              <a:solidFill>
                                <a:srgbClr val="FF0000"/>
                              </a:solidFill>
                              <a:latin typeface="Times New Roman" panose="02020603050405020304" pitchFamily="18" charset="0"/>
                              <a:cs typeface="Times New Roman" panose="02020603050405020304" pitchFamily="18" charset="0"/>
                            </a:rPr>
                            <m:t>4</m:t>
                          </m:r>
                        </m:den>
                      </m:f>
                    </m:oMath>
                  </m:oMathPara>
                </a14:m>
                <a:endParaRPr lang="en-US" sz="88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5605288" y="1538199"/>
                <a:ext cx="3073983" cy="2536913"/>
              </a:xfrm>
              <a:prstGeom prst="rect">
                <a:avLst/>
              </a:prstGeom>
              <a:blipFill>
                <a:blip r:embed="rId12"/>
                <a:stretch>
                  <a:fillRect/>
                </a:stretch>
              </a:blipFill>
            </p:spPr>
            <p:txBody>
              <a:bodyPr/>
              <a:lstStyle/>
              <a:p>
                <a:r>
                  <a:rPr lang="en-US">
                    <a:noFill/>
                  </a:rPr>
                  <a:t> </a:t>
                </a:r>
              </a:p>
            </p:txBody>
          </p:sp>
        </mc:Fallback>
      </mc:AlternateContent>
      <p:sp>
        <p:nvSpPr>
          <p:cNvPr id="13" name="Rectangle 12"/>
          <p:cNvSpPr/>
          <p:nvPr/>
        </p:nvSpPr>
        <p:spPr>
          <a:xfrm>
            <a:off x="6588284" y="2305549"/>
            <a:ext cx="1201723" cy="1185652"/>
          </a:xfrm>
          <a:prstGeom prst="rect">
            <a:avLst/>
          </a:prstGeom>
          <a:noFill/>
          <a:ln w="60325"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4" descr="Mũi Tên Hồng PNG &amp;amp; Mũi Tên Hồng Transparent Clipart Miễn phí Tải về - Adobe  Hoạ Mũi Tên - Hồng mũi tên khung trang trí."/>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100000" l="0" r="90000"/>
                    </a14:imgEffect>
                  </a14:imgLayer>
                </a14:imgProps>
              </a:ext>
              <a:ext uri="{28A0092B-C50C-407E-A947-70E740481C1C}">
                <a14:useLocalDpi xmlns:a14="http://schemas.microsoft.com/office/drawing/2010/main" val="0"/>
              </a:ext>
            </a:extLst>
          </a:blip>
          <a:srcRect/>
          <a:stretch>
            <a:fillRect/>
          </a:stretch>
        </p:blipFill>
        <p:spPr bwMode="auto">
          <a:xfrm flipH="1">
            <a:off x="6520556" y="2397683"/>
            <a:ext cx="1280531" cy="98902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artoon handsome prince riding horse isolated Vector Image">
            <a:hlinkClick r:id="rId15" action="ppaction://hlinksldjump"/>
          </p:cNvPr>
          <p:cNvPicPr>
            <a:picLocks noChangeAspect="1" noChangeArrowheads="1"/>
          </p:cNvPicPr>
          <p:nvPr/>
        </p:nvPicPr>
        <p:blipFill>
          <a:blip r:embed="rId16" cstate="print">
            <a:extLst>
              <a:ext uri="{BEBA8EAE-BF5A-486C-A8C5-ECC9F3942E4B}">
                <a14:imgProps xmlns:a14="http://schemas.microsoft.com/office/drawing/2010/main">
                  <a14:imgLayer r:embed="rId17">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a:off x="8982796" y="3875449"/>
            <a:ext cx="3679576" cy="3101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31333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000" fill="hold"/>
                                        <p:tgtEl>
                                          <p:spTgt spid="10"/>
                                        </p:tgtEl>
                                        <p:attrNameLst>
                                          <p:attrName>ppt_x</p:attrName>
                                        </p:attrNameLst>
                                      </p:cBhvr>
                                      <p:tavLst>
                                        <p:tav tm="0">
                                          <p:val>
                                            <p:strVal val="1+#ppt_w/2"/>
                                          </p:val>
                                        </p:tav>
                                        <p:tav tm="100000">
                                          <p:val>
                                            <p:strVal val="#ppt_x"/>
                                          </p:val>
                                        </p:tav>
                                      </p:tavLst>
                                    </p:anim>
                                    <p:anim calcmode="lin" valueType="num">
                                      <p:cBhvr additive="base">
                                        <p:cTn id="12" dur="20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2000" fill="hold"/>
                                        <p:tgtEl>
                                          <p:spTgt spid="11"/>
                                        </p:tgtEl>
                                        <p:attrNameLst>
                                          <p:attrName>ppt_x</p:attrName>
                                        </p:attrNameLst>
                                      </p:cBhvr>
                                      <p:tavLst>
                                        <p:tav tm="0">
                                          <p:val>
                                            <p:strVal val="1+#ppt_w/2"/>
                                          </p:val>
                                        </p:tav>
                                        <p:tav tm="100000">
                                          <p:val>
                                            <p:strVal val="#ppt_x"/>
                                          </p:val>
                                        </p:tav>
                                      </p:tavLst>
                                    </p:anim>
                                    <p:anim calcmode="lin" valueType="num">
                                      <p:cBhvr additive="base">
                                        <p:cTn id="16" dur="2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horizont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32" dur="1000" fill="hold"/>
                                        <p:tgtEl>
                                          <p:spTgt spid="14"/>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Vector Hoạt Hình Đồng Cỏ Phong Cảnh Với Cỏ Bầu Trời Xanh Với Những Đám Mây  Trắng Cảnh Quan Thung Lũng Bằng Phẳng Cánh Đồng Xanh Trống Với Cây Cối Vào  Ngà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Đồng Cỏ, Đồi Cỏ Xanh 2 - KhoThietKe.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04" y="3610300"/>
            <a:ext cx="12385807" cy="32477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âu Đài Hồng, Tòa Lâu Đài 12 - KhoThietKe.N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7394" y="2133445"/>
            <a:ext cx="4746625" cy="385574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Lâu đài Sáng Tạo Lâu đài Giả Tưởng Các Tòa Nhà Lâu đài Xanh, Lâu  đài Clipart, Lâu đài Sáng Tạo, Tượng đài Vector và PNG với nền trong suốt"/>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8922" l="0" r="100000"/>
                    </a14:imgEffect>
                  </a14:imgLayer>
                </a14:imgProps>
              </a:ext>
              <a:ext uri="{28A0092B-C50C-407E-A947-70E740481C1C}">
                <a14:useLocalDpi xmlns:a14="http://schemas.microsoft.com/office/drawing/2010/main" val="0"/>
              </a:ext>
            </a:extLst>
          </a:blip>
          <a:srcRect/>
          <a:stretch>
            <a:fillRect/>
          </a:stretch>
        </p:blipFill>
        <p:spPr bwMode="auto">
          <a:xfrm>
            <a:off x="-314325" y="2776855"/>
            <a:ext cx="4581525" cy="442880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ách tô màu chủ đề lâu đài cho Android - Tải về APK"/>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600" l="0" r="99700">
                        <a14:foregroundMark x1="37600" y1="31900" x2="36600" y2="32500"/>
                        <a14:foregroundMark x1="32800" y1="41100" x2="31300" y2="41900"/>
                        <a14:foregroundMark x1="67300" y1="31900" x2="68600" y2="32400"/>
                        <a14:foregroundMark x1="71700" y1="40500" x2="72800" y2="41200"/>
                        <a14:foregroundMark x1="53000" y1="4500" x2="53300" y2="12100"/>
                      </a14:backgroundRemoval>
                    </a14:imgEffect>
                  </a14:imgLayer>
                </a14:imgProps>
              </a:ext>
              <a:ext uri="{28A0092B-C50C-407E-A947-70E740481C1C}">
                <a14:useLocalDpi xmlns:a14="http://schemas.microsoft.com/office/drawing/2010/main" val="0"/>
              </a:ext>
            </a:extLst>
          </a:blip>
          <a:srcRect/>
          <a:stretch>
            <a:fillRect/>
          </a:stretch>
        </p:blipFill>
        <p:spPr bwMode="auto">
          <a:xfrm>
            <a:off x="3986477" y="937313"/>
            <a:ext cx="4053946" cy="4053946"/>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229728" y="602887"/>
            <a:ext cx="8544895" cy="4722797"/>
          </a:xfrm>
          <a:prstGeom prst="roundRect">
            <a:avLst/>
          </a:prstGeom>
          <a:solidFill>
            <a:schemeClr val="bg1">
              <a:alpha val="9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图片 7"/>
          <p:cNvPicPr>
            <a:picLocks noChangeAspect="1"/>
          </p:cNvPicPr>
          <p:nvPr/>
        </p:nvPicPr>
        <p:blipFill>
          <a:blip r:embed="rId10"/>
          <a:stretch>
            <a:fillRect/>
          </a:stretch>
        </p:blipFill>
        <p:spPr>
          <a:xfrm>
            <a:off x="-315332" y="-139018"/>
            <a:ext cx="2738865" cy="1831337"/>
          </a:xfrm>
          <a:prstGeom prst="rect">
            <a:avLst/>
          </a:prstGeom>
        </p:spPr>
      </p:pic>
      <p:pic>
        <p:nvPicPr>
          <p:cNvPr id="9" name="图片 9"/>
          <p:cNvPicPr>
            <a:picLocks noChangeAspect="1"/>
          </p:cNvPicPr>
          <p:nvPr/>
        </p:nvPicPr>
        <p:blipFill>
          <a:blip r:embed="rId11"/>
          <a:stretch>
            <a:fillRect/>
          </a:stretch>
        </p:blipFill>
        <p:spPr>
          <a:xfrm>
            <a:off x="3681361" y="-318762"/>
            <a:ext cx="2427723" cy="1619723"/>
          </a:xfrm>
          <a:prstGeom prst="rect">
            <a:avLst/>
          </a:prstGeom>
        </p:spPr>
      </p:pic>
      <p:pic>
        <p:nvPicPr>
          <p:cNvPr id="10" name="图片 9"/>
          <p:cNvPicPr>
            <a:picLocks noChangeAspect="1"/>
          </p:cNvPicPr>
          <p:nvPr/>
        </p:nvPicPr>
        <p:blipFill>
          <a:blip r:embed="rId11"/>
          <a:stretch>
            <a:fillRect/>
          </a:stretch>
        </p:blipFill>
        <p:spPr>
          <a:xfrm>
            <a:off x="6939538" y="-319723"/>
            <a:ext cx="2427723" cy="1619723"/>
          </a:xfrm>
          <a:prstGeom prst="rect">
            <a:avLst/>
          </a:prstGeom>
        </p:spPr>
      </p:pic>
      <p:pic>
        <p:nvPicPr>
          <p:cNvPr id="11" name="图片 9"/>
          <p:cNvPicPr>
            <a:picLocks noChangeAspect="1"/>
          </p:cNvPicPr>
          <p:nvPr/>
        </p:nvPicPr>
        <p:blipFill>
          <a:blip r:embed="rId11"/>
          <a:stretch>
            <a:fillRect/>
          </a:stretch>
        </p:blipFill>
        <p:spPr>
          <a:xfrm>
            <a:off x="9895676" y="-397344"/>
            <a:ext cx="2427723" cy="1619723"/>
          </a:xfrm>
          <a:prstGeom prst="rect">
            <a:avLst/>
          </a:prstGeom>
        </p:spPr>
      </p:pic>
      <mc:AlternateContent xmlns:mc="http://schemas.openxmlformats.org/markup-compatibility/2006" xmlns:a14="http://schemas.microsoft.com/office/drawing/2010/main">
        <mc:Choice Requires="a14">
          <p:sp>
            <p:nvSpPr>
              <p:cNvPr id="12" name="TextBox 11"/>
              <p:cNvSpPr txBox="1"/>
              <p:nvPr/>
            </p:nvSpPr>
            <p:spPr>
              <a:xfrm>
                <a:off x="1227616" y="1354966"/>
                <a:ext cx="6488379" cy="25578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8800" b="1" i="1" smtClean="0">
                              <a:solidFill>
                                <a:srgbClr val="FF0000"/>
                              </a:solidFill>
                              <a:latin typeface="Cambria Math" panose="02040503050406030204" pitchFamily="18" charset="0"/>
                            </a:rPr>
                          </m:ctrlPr>
                        </m:fPr>
                        <m:num>
                          <m:r>
                            <m:rPr>
                              <m:nor/>
                            </m:rPr>
                            <a:rPr lang="en-US" sz="8800" b="1" i="0" smtClean="0">
                              <a:solidFill>
                                <a:srgbClr val="FF0000"/>
                              </a:solidFill>
                              <a:latin typeface="Cambria Math" panose="02040503050406030204" pitchFamily="18" charset="0"/>
                            </a:rPr>
                            <m:t>1</m:t>
                          </m:r>
                          <m:r>
                            <m:rPr>
                              <m:nor/>
                            </m:rPr>
                            <a:rPr lang="en-US" sz="8800" b="1" i="0" smtClean="0">
                              <a:solidFill>
                                <a:srgbClr val="FF0000"/>
                              </a:solidFill>
                              <a:latin typeface="Times New Roman" panose="02020603050405020304" pitchFamily="18" charset="0"/>
                              <a:cs typeface="Times New Roman" panose="02020603050405020304" pitchFamily="18" charset="0"/>
                            </a:rPr>
                            <m:t>2</m:t>
                          </m:r>
                        </m:num>
                        <m:den>
                          <m:r>
                            <m:rPr>
                              <m:nor/>
                            </m:rPr>
                            <a:rPr lang="en-US" sz="8800" b="1" i="0" smtClean="0">
                              <a:solidFill>
                                <a:srgbClr val="FF0000"/>
                              </a:solidFill>
                              <a:latin typeface="Cambria Math" panose="02040503050406030204" pitchFamily="18" charset="0"/>
                              <a:cs typeface="Times New Roman" panose="02020603050405020304" pitchFamily="18" charset="0"/>
                            </a:rPr>
                            <m:t>9</m:t>
                          </m:r>
                        </m:den>
                      </m:f>
                      <m:r>
                        <m:rPr>
                          <m:nor/>
                        </m:rPr>
                        <a:rPr lang="en-US" sz="8800" b="1" i="0" smtClean="0">
                          <a:solidFill>
                            <a:srgbClr val="FF0000"/>
                          </a:solidFill>
                          <a:latin typeface="Cambria Math" panose="02040503050406030204" pitchFamily="18" charset="0"/>
                        </a:rPr>
                        <m:t> </m:t>
                      </m:r>
                      <m:r>
                        <a:rPr lang="en-US" sz="8800" b="1" i="1" smtClean="0">
                          <a:solidFill>
                            <a:srgbClr val="FF0000"/>
                          </a:solidFill>
                          <a:latin typeface="Cambria Math" panose="02040503050406030204" pitchFamily="18" charset="0"/>
                        </a:rPr>
                        <m:t>           </m:t>
                      </m:r>
                      <m:f>
                        <m:fPr>
                          <m:ctrlPr>
                            <a:rPr lang="en-US" sz="8800" b="1" i="1" smtClean="0">
                              <a:solidFill>
                                <a:srgbClr val="FF0000"/>
                              </a:solidFill>
                              <a:latin typeface="Cambria Math" panose="02040503050406030204" pitchFamily="18" charset="0"/>
                            </a:rPr>
                          </m:ctrlPr>
                        </m:fPr>
                        <m:num>
                          <m:r>
                            <a:rPr lang="en-US" sz="8800" b="1" i="1" smtClean="0">
                              <a:solidFill>
                                <a:srgbClr val="FF0000"/>
                              </a:solidFill>
                              <a:latin typeface="Cambria Math" panose="02040503050406030204" pitchFamily="18" charset="0"/>
                            </a:rPr>
                            <m:t> </m:t>
                          </m:r>
                          <m:r>
                            <m:rPr>
                              <m:nor/>
                            </m:rPr>
                            <a:rPr lang="en-US" sz="8800" b="1" i="0" smtClean="0">
                              <a:solidFill>
                                <a:srgbClr val="FF0000"/>
                              </a:solidFill>
                              <a:latin typeface="Cambria Math" panose="02040503050406030204" pitchFamily="18" charset="0"/>
                            </a:rPr>
                            <m:t>1</m:t>
                          </m:r>
                          <m:r>
                            <m:rPr>
                              <m:nor/>
                            </m:rPr>
                            <a:rPr lang="en-US" sz="8800" b="1" i="0" smtClean="0">
                              <a:solidFill>
                                <a:srgbClr val="FF0000"/>
                              </a:solidFill>
                              <a:latin typeface="Times New Roman" panose="02020603050405020304" pitchFamily="18" charset="0"/>
                              <a:cs typeface="Times New Roman" panose="02020603050405020304" pitchFamily="18" charset="0"/>
                            </a:rPr>
                            <m:t>1</m:t>
                          </m:r>
                        </m:num>
                        <m:den>
                          <m:r>
                            <m:rPr>
                              <m:nor/>
                            </m:rPr>
                            <a:rPr lang="en-US" sz="8800" b="1" i="0" smtClean="0">
                              <a:solidFill>
                                <a:srgbClr val="FF0000"/>
                              </a:solidFill>
                              <a:latin typeface="Times New Roman" panose="02020603050405020304" pitchFamily="18" charset="0"/>
                              <a:cs typeface="Times New Roman" panose="02020603050405020304" pitchFamily="18" charset="0"/>
                            </a:rPr>
                            <m:t>9</m:t>
                          </m:r>
                        </m:den>
                      </m:f>
                    </m:oMath>
                  </m:oMathPara>
                </a14:m>
                <a:endParaRPr lang="en-US" sz="88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1227616" y="1354966"/>
                <a:ext cx="6488379" cy="2557816"/>
              </a:xfrm>
              <a:prstGeom prst="rect">
                <a:avLst/>
              </a:prstGeom>
              <a:blipFill>
                <a:blip r:embed="rId12"/>
                <a:stretch>
                  <a:fillRect/>
                </a:stretch>
              </a:blipFill>
            </p:spPr>
            <p:txBody>
              <a:bodyPr/>
              <a:lstStyle/>
              <a:p>
                <a:r>
                  <a:rPr lang="en-US">
                    <a:noFill/>
                  </a:rPr>
                  <a:t> </a:t>
                </a:r>
              </a:p>
            </p:txBody>
          </p:sp>
        </mc:Fallback>
      </mc:AlternateContent>
      <p:sp>
        <p:nvSpPr>
          <p:cNvPr id="13" name="Rectangle 12"/>
          <p:cNvSpPr/>
          <p:nvPr/>
        </p:nvSpPr>
        <p:spPr>
          <a:xfrm>
            <a:off x="3986478" y="2077983"/>
            <a:ext cx="1463516" cy="1378833"/>
          </a:xfrm>
          <a:prstGeom prst="rect">
            <a:avLst/>
          </a:prstGeom>
          <a:noFill/>
          <a:ln w="60325"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4" descr="Mũi Tên Hồng PNG &amp;amp; Mũi Tên Hồng Transparent Clipart Miễn phí Tải về - Adobe  Hoạ Mũi Tên - Hồng mũi tên khung trang trí."/>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100000" l="0" r="90000"/>
                    </a14:imgEffect>
                  </a14:imgLayer>
                </a14:imgProps>
              </a:ext>
              <a:ext uri="{28A0092B-C50C-407E-A947-70E740481C1C}">
                <a14:useLocalDpi xmlns:a14="http://schemas.microsoft.com/office/drawing/2010/main" val="0"/>
              </a:ext>
            </a:extLst>
          </a:blip>
          <a:srcRect/>
          <a:stretch>
            <a:fillRect/>
          </a:stretch>
        </p:blipFill>
        <p:spPr bwMode="auto">
          <a:xfrm>
            <a:off x="4150224" y="2245231"/>
            <a:ext cx="1348222" cy="98902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artoon handsome prince riding horse isolated Vector Image">
            <a:hlinkClick r:id="rId15" action="ppaction://hlinksldjump"/>
          </p:cNvPr>
          <p:cNvPicPr>
            <a:picLocks noChangeAspect="1" noChangeArrowheads="1"/>
          </p:cNvPicPr>
          <p:nvPr/>
        </p:nvPicPr>
        <p:blipFill>
          <a:blip r:embed="rId16" cstate="print">
            <a:extLst>
              <a:ext uri="{BEBA8EAE-BF5A-486C-A8C5-ECC9F3942E4B}">
                <a14:imgProps xmlns:a14="http://schemas.microsoft.com/office/drawing/2010/main">
                  <a14:imgLayer r:embed="rId17">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a:off x="7770360" y="2990013"/>
            <a:ext cx="4748271" cy="4002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32376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000" fill="hold"/>
                                        <p:tgtEl>
                                          <p:spTgt spid="10"/>
                                        </p:tgtEl>
                                        <p:attrNameLst>
                                          <p:attrName>ppt_x</p:attrName>
                                        </p:attrNameLst>
                                      </p:cBhvr>
                                      <p:tavLst>
                                        <p:tav tm="0">
                                          <p:val>
                                            <p:strVal val="1+#ppt_w/2"/>
                                          </p:val>
                                        </p:tav>
                                        <p:tav tm="100000">
                                          <p:val>
                                            <p:strVal val="#ppt_x"/>
                                          </p:val>
                                        </p:tav>
                                      </p:tavLst>
                                    </p:anim>
                                    <p:anim calcmode="lin" valueType="num">
                                      <p:cBhvr additive="base">
                                        <p:cTn id="12" dur="20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2000" fill="hold"/>
                                        <p:tgtEl>
                                          <p:spTgt spid="11"/>
                                        </p:tgtEl>
                                        <p:attrNameLst>
                                          <p:attrName>ppt_x</p:attrName>
                                        </p:attrNameLst>
                                      </p:cBhvr>
                                      <p:tavLst>
                                        <p:tav tm="0">
                                          <p:val>
                                            <p:strVal val="1+#ppt_w/2"/>
                                          </p:val>
                                        </p:tav>
                                        <p:tav tm="100000">
                                          <p:val>
                                            <p:strVal val="#ppt_x"/>
                                          </p:val>
                                        </p:tav>
                                      </p:tavLst>
                                    </p:anim>
                                    <p:anim calcmode="lin" valueType="num">
                                      <p:cBhvr additive="base">
                                        <p:cTn id="16" dur="2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horizont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32" dur="1000" fill="hold"/>
                                        <p:tgtEl>
                                          <p:spTgt spid="14"/>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Vector Hoạt Hình Đồng Cỏ Phong Cảnh Với Cỏ Bầu Trời Xanh Với Những Đám Mây  Trắng Cảnh Quan Thung Lũng Bằng Phẳng Cánh Đồng Xanh Trống Với Cây Cối Vào  Ngà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Đồng Cỏ, Đồi Cỏ Xanh 2 - KhoThietKe.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04" y="3610300"/>
            <a:ext cx="12385807" cy="32477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âu Đài Hồng, Tòa Lâu Đài 12 - KhoThietKe.N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7394" y="2133445"/>
            <a:ext cx="4746625" cy="385574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Lâu đài Sáng Tạo Lâu đài Giả Tưởng Các Tòa Nhà Lâu đài Xanh, Lâu  đài Clipart, Lâu đài Sáng Tạo, Tượng đài Vector và PNG với nền trong suốt"/>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8922" l="0" r="100000"/>
                    </a14:imgEffect>
                  </a14:imgLayer>
                </a14:imgProps>
              </a:ext>
              <a:ext uri="{28A0092B-C50C-407E-A947-70E740481C1C}">
                <a14:useLocalDpi xmlns:a14="http://schemas.microsoft.com/office/drawing/2010/main" val="0"/>
              </a:ext>
            </a:extLst>
          </a:blip>
          <a:srcRect/>
          <a:stretch>
            <a:fillRect/>
          </a:stretch>
        </p:blipFill>
        <p:spPr bwMode="auto">
          <a:xfrm>
            <a:off x="-314325" y="2776855"/>
            <a:ext cx="4581525" cy="442880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ách tô màu chủ đề lâu đài cho Android - Tải về APK"/>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600" l="0" r="99700">
                        <a14:foregroundMark x1="37600" y1="31900" x2="36600" y2="32500"/>
                        <a14:foregroundMark x1="32800" y1="41100" x2="31300" y2="41900"/>
                        <a14:foregroundMark x1="67300" y1="31900" x2="68600" y2="32400"/>
                        <a14:foregroundMark x1="71700" y1="40500" x2="72800" y2="41200"/>
                        <a14:foregroundMark x1="53000" y1="4500" x2="53300" y2="12100"/>
                      </a14:backgroundRemoval>
                    </a14:imgEffect>
                  </a14:imgLayer>
                </a14:imgProps>
              </a:ext>
              <a:ext uri="{28A0092B-C50C-407E-A947-70E740481C1C}">
                <a14:useLocalDpi xmlns:a14="http://schemas.microsoft.com/office/drawing/2010/main" val="0"/>
              </a:ext>
            </a:extLst>
          </a:blip>
          <a:srcRect/>
          <a:stretch>
            <a:fillRect/>
          </a:stretch>
        </p:blipFill>
        <p:spPr bwMode="auto">
          <a:xfrm>
            <a:off x="3986477" y="937313"/>
            <a:ext cx="4053946" cy="4053946"/>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229728" y="602887"/>
            <a:ext cx="8544895" cy="4722797"/>
          </a:xfrm>
          <a:prstGeom prst="roundRect">
            <a:avLst/>
          </a:prstGeom>
          <a:solidFill>
            <a:schemeClr val="bg1">
              <a:alpha val="9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图片 7"/>
          <p:cNvPicPr>
            <a:picLocks noChangeAspect="1"/>
          </p:cNvPicPr>
          <p:nvPr/>
        </p:nvPicPr>
        <p:blipFill>
          <a:blip r:embed="rId10"/>
          <a:stretch>
            <a:fillRect/>
          </a:stretch>
        </p:blipFill>
        <p:spPr>
          <a:xfrm>
            <a:off x="-315332" y="-139018"/>
            <a:ext cx="2738865" cy="1831337"/>
          </a:xfrm>
          <a:prstGeom prst="rect">
            <a:avLst/>
          </a:prstGeom>
        </p:spPr>
      </p:pic>
      <p:pic>
        <p:nvPicPr>
          <p:cNvPr id="9" name="图片 9"/>
          <p:cNvPicPr>
            <a:picLocks noChangeAspect="1"/>
          </p:cNvPicPr>
          <p:nvPr/>
        </p:nvPicPr>
        <p:blipFill>
          <a:blip r:embed="rId11"/>
          <a:stretch>
            <a:fillRect/>
          </a:stretch>
        </p:blipFill>
        <p:spPr>
          <a:xfrm>
            <a:off x="3681361" y="-318762"/>
            <a:ext cx="2427723" cy="1619723"/>
          </a:xfrm>
          <a:prstGeom prst="rect">
            <a:avLst/>
          </a:prstGeom>
        </p:spPr>
      </p:pic>
      <p:pic>
        <p:nvPicPr>
          <p:cNvPr id="10" name="图片 9"/>
          <p:cNvPicPr>
            <a:picLocks noChangeAspect="1"/>
          </p:cNvPicPr>
          <p:nvPr/>
        </p:nvPicPr>
        <p:blipFill>
          <a:blip r:embed="rId11"/>
          <a:stretch>
            <a:fillRect/>
          </a:stretch>
        </p:blipFill>
        <p:spPr>
          <a:xfrm>
            <a:off x="6939538" y="-319723"/>
            <a:ext cx="2427723" cy="1619723"/>
          </a:xfrm>
          <a:prstGeom prst="rect">
            <a:avLst/>
          </a:prstGeom>
        </p:spPr>
      </p:pic>
      <p:pic>
        <p:nvPicPr>
          <p:cNvPr id="11" name="图片 9"/>
          <p:cNvPicPr>
            <a:picLocks noChangeAspect="1"/>
          </p:cNvPicPr>
          <p:nvPr/>
        </p:nvPicPr>
        <p:blipFill>
          <a:blip r:embed="rId11"/>
          <a:stretch>
            <a:fillRect/>
          </a:stretch>
        </p:blipFill>
        <p:spPr>
          <a:xfrm>
            <a:off x="9895676" y="-397344"/>
            <a:ext cx="2427723" cy="1619723"/>
          </a:xfrm>
          <a:prstGeom prst="rect">
            <a:avLst/>
          </a:prstGeom>
        </p:spPr>
      </p:pic>
      <mc:AlternateContent xmlns:mc="http://schemas.openxmlformats.org/markup-compatibility/2006" xmlns:a14="http://schemas.microsoft.com/office/drawing/2010/main">
        <mc:Choice Requires="a14">
          <p:sp>
            <p:nvSpPr>
              <p:cNvPr id="12" name="TextBox 11"/>
              <p:cNvSpPr txBox="1"/>
              <p:nvPr/>
            </p:nvSpPr>
            <p:spPr>
              <a:xfrm>
                <a:off x="1602237" y="1415171"/>
                <a:ext cx="5991447" cy="25369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8800" b="1" i="1" smtClean="0">
                              <a:solidFill>
                                <a:srgbClr val="FF0000"/>
                              </a:solidFill>
                              <a:latin typeface="Cambria Math" panose="02040503050406030204" pitchFamily="18" charset="0"/>
                            </a:rPr>
                          </m:ctrlPr>
                        </m:fPr>
                        <m:num>
                          <m:r>
                            <m:rPr>
                              <m:nor/>
                            </m:rPr>
                            <a:rPr lang="en-US" sz="8800" b="1" i="0" smtClean="0">
                              <a:solidFill>
                                <a:srgbClr val="FF0000"/>
                              </a:solidFill>
                              <a:latin typeface="Times New Roman" panose="02020603050405020304" pitchFamily="18" charset="0"/>
                              <a:cs typeface="Times New Roman" panose="02020603050405020304" pitchFamily="18" charset="0"/>
                            </a:rPr>
                            <m:t>27</m:t>
                          </m:r>
                        </m:num>
                        <m:den>
                          <m:r>
                            <m:rPr>
                              <m:nor/>
                            </m:rPr>
                            <a:rPr lang="en-US" sz="8800" b="1" i="0" smtClean="0">
                              <a:solidFill>
                                <a:srgbClr val="FF0000"/>
                              </a:solidFill>
                              <a:latin typeface="Cambria Math" panose="02040503050406030204" pitchFamily="18" charset="0"/>
                              <a:cs typeface="Times New Roman" panose="02020603050405020304" pitchFamily="18" charset="0"/>
                            </a:rPr>
                            <m:t>11</m:t>
                          </m:r>
                        </m:den>
                      </m:f>
                      <m:r>
                        <m:rPr>
                          <m:nor/>
                        </m:rPr>
                        <a:rPr lang="en-US" sz="8800" b="1" i="0" smtClean="0">
                          <a:solidFill>
                            <a:srgbClr val="FF0000"/>
                          </a:solidFill>
                          <a:latin typeface="Cambria Math" panose="02040503050406030204" pitchFamily="18" charset="0"/>
                        </a:rPr>
                        <m:t> </m:t>
                      </m:r>
                      <m:r>
                        <a:rPr lang="en-US" sz="8800" b="1" i="1" smtClean="0">
                          <a:solidFill>
                            <a:srgbClr val="FF0000"/>
                          </a:solidFill>
                          <a:latin typeface="Cambria Math" panose="02040503050406030204" pitchFamily="18" charset="0"/>
                        </a:rPr>
                        <m:t>          </m:t>
                      </m:r>
                      <m:f>
                        <m:fPr>
                          <m:ctrlPr>
                            <a:rPr lang="en-US" sz="8800" b="1" i="1" smtClean="0">
                              <a:solidFill>
                                <a:srgbClr val="FF0000"/>
                              </a:solidFill>
                              <a:latin typeface="Cambria Math" panose="02040503050406030204" pitchFamily="18" charset="0"/>
                            </a:rPr>
                          </m:ctrlPr>
                        </m:fPr>
                        <m:num>
                          <m:r>
                            <a:rPr lang="en-US" sz="8800" b="1" i="1" smtClean="0">
                              <a:solidFill>
                                <a:srgbClr val="FF0000"/>
                              </a:solidFill>
                              <a:latin typeface="Cambria Math" panose="02040503050406030204" pitchFamily="18" charset="0"/>
                            </a:rPr>
                            <m:t> </m:t>
                          </m:r>
                          <m:r>
                            <m:rPr>
                              <m:nor/>
                            </m:rPr>
                            <a:rPr lang="en-US" sz="8800" b="1" i="0" smtClean="0">
                              <a:solidFill>
                                <a:srgbClr val="FF0000"/>
                              </a:solidFill>
                              <a:latin typeface="Times New Roman" panose="02020603050405020304" pitchFamily="18" charset="0"/>
                              <a:cs typeface="Times New Roman" panose="02020603050405020304" pitchFamily="18" charset="0"/>
                            </a:rPr>
                            <m:t>27</m:t>
                          </m:r>
                        </m:num>
                        <m:den>
                          <m:r>
                            <a:rPr lang="en-US" sz="8800" b="1" i="1" smtClean="0">
                              <a:solidFill>
                                <a:srgbClr val="FF0000"/>
                              </a:solidFill>
                              <a:latin typeface="Cambria Math" panose="02040503050406030204" pitchFamily="18" charset="0"/>
                              <a:cs typeface="Times New Roman" panose="02020603050405020304" pitchFamily="18" charset="0"/>
                            </a:rPr>
                            <m:t>𝟏𝟏</m:t>
                          </m:r>
                        </m:den>
                      </m:f>
                    </m:oMath>
                  </m:oMathPara>
                </a14:m>
                <a:endParaRPr lang="en-US" sz="88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1602237" y="1415171"/>
                <a:ext cx="5991447" cy="2536913"/>
              </a:xfrm>
              <a:prstGeom prst="rect">
                <a:avLst/>
              </a:prstGeom>
              <a:blipFill>
                <a:blip r:embed="rId12"/>
                <a:stretch>
                  <a:fillRect/>
                </a:stretch>
              </a:blipFill>
            </p:spPr>
            <p:txBody>
              <a:bodyPr/>
              <a:lstStyle/>
              <a:p>
                <a:r>
                  <a:rPr lang="en-US">
                    <a:noFill/>
                  </a:rPr>
                  <a:t> </a:t>
                </a:r>
              </a:p>
            </p:txBody>
          </p:sp>
        </mc:Fallback>
      </mc:AlternateContent>
      <p:sp>
        <p:nvSpPr>
          <p:cNvPr id="13" name="Rectangle 12"/>
          <p:cNvSpPr/>
          <p:nvPr/>
        </p:nvSpPr>
        <p:spPr>
          <a:xfrm>
            <a:off x="3986478" y="2077983"/>
            <a:ext cx="1463516" cy="1378833"/>
          </a:xfrm>
          <a:prstGeom prst="rect">
            <a:avLst/>
          </a:prstGeom>
          <a:noFill/>
          <a:ln w="60325"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artoon handsome prince riding horse isolated Vector Image">
            <a:hlinkClick r:id="rId13" action="ppaction://hlinksldjump"/>
          </p:cNvPr>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a:off x="7770360" y="2990013"/>
            <a:ext cx="4748271" cy="4002492"/>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What is Equa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2" name="Picture 4" descr="Equal Icon Vector. Flat Equal Symbol, Illustration â€“ Vector::  tasmeemME.com"/>
          <p:cNvPicPr>
            <a:picLocks noChangeAspect="1" noChangeArrowheads="1"/>
          </p:cNvPicPr>
          <p:nvPr/>
        </p:nvPicPr>
        <p:blipFill>
          <a:blip r:embed="rId16" cstate="print">
            <a:duotone>
              <a:schemeClr val="accent2">
                <a:shade val="45000"/>
                <a:satMod val="135000"/>
              </a:schemeClr>
              <a:prstClr val="white"/>
            </a:duotone>
            <a:extLst>
              <a:ext uri="{BEBA8EAE-BF5A-486C-A8C5-ECC9F3942E4B}">
                <a14:imgProps xmlns:a14="http://schemas.microsoft.com/office/drawing/2010/main">
                  <a14:imgLayer r:embed="rId17">
                    <a14:imgEffect>
                      <a14:backgroundRemoval t="10000" b="90000" l="10000" r="90000">
                        <a14:foregroundMark x1="26444" y1="57333" x2="78889" y2="59556"/>
                      </a14:backgroundRemoval>
                    </a14:imgEffect>
                  </a14:imgLayer>
                </a14:imgProps>
              </a:ext>
              <a:ext uri="{28A0092B-C50C-407E-A947-70E740481C1C}">
                <a14:useLocalDpi xmlns:a14="http://schemas.microsoft.com/office/drawing/2010/main" val="0"/>
              </a:ext>
            </a:extLst>
          </a:blip>
          <a:srcRect/>
          <a:stretch>
            <a:fillRect/>
          </a:stretch>
        </p:blipFill>
        <p:spPr bwMode="auto">
          <a:xfrm>
            <a:off x="3986476" y="2064485"/>
            <a:ext cx="1446882" cy="1446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90881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000" fill="hold"/>
                                        <p:tgtEl>
                                          <p:spTgt spid="10"/>
                                        </p:tgtEl>
                                        <p:attrNameLst>
                                          <p:attrName>ppt_x</p:attrName>
                                        </p:attrNameLst>
                                      </p:cBhvr>
                                      <p:tavLst>
                                        <p:tav tm="0">
                                          <p:val>
                                            <p:strVal val="1+#ppt_w/2"/>
                                          </p:val>
                                        </p:tav>
                                        <p:tav tm="100000">
                                          <p:val>
                                            <p:strVal val="#ppt_x"/>
                                          </p:val>
                                        </p:tav>
                                      </p:tavLst>
                                    </p:anim>
                                    <p:anim calcmode="lin" valueType="num">
                                      <p:cBhvr additive="base">
                                        <p:cTn id="12" dur="20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2000" fill="hold"/>
                                        <p:tgtEl>
                                          <p:spTgt spid="11"/>
                                        </p:tgtEl>
                                        <p:attrNameLst>
                                          <p:attrName>ppt_x</p:attrName>
                                        </p:attrNameLst>
                                      </p:cBhvr>
                                      <p:tavLst>
                                        <p:tav tm="0">
                                          <p:val>
                                            <p:strVal val="1+#ppt_w/2"/>
                                          </p:val>
                                        </p:tav>
                                        <p:tav tm="100000">
                                          <p:val>
                                            <p:strVal val="#ppt_x"/>
                                          </p:val>
                                        </p:tav>
                                      </p:tavLst>
                                    </p:anim>
                                    <p:anim calcmode="lin" valueType="num">
                                      <p:cBhvr additive="base">
                                        <p:cTn id="16" dur="2000" fill="hold"/>
                                        <p:tgtEl>
                                          <p:spTgt spid="11"/>
                                        </p:tgtEl>
                                        <p:attrNameLst>
                                          <p:attrName>ppt_y</p:attrName>
                                        </p:attrNameLst>
                                      </p:cBhvr>
                                      <p:tavLst>
                                        <p:tav tm="0">
                                          <p:val>
                                            <p:strVal val="#ppt_y"/>
                                          </p:val>
                                        </p:tav>
                                        <p:tav tm="100000">
                                          <p:val>
                                            <p:strVal val="#ppt_y"/>
                                          </p:val>
                                        </p:tav>
                                      </p:tavLst>
                                    </p:anim>
                                  </p:childTnLst>
                                </p:cTn>
                              </p:par>
                              <p:par>
                                <p:cTn id="17" presetID="16" presetClass="entr" presetSubtype="21"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2052"/>
                                        </p:tgtEl>
                                        <p:attrNameLst>
                                          <p:attrName>style.visibility</p:attrName>
                                        </p:attrNameLst>
                                      </p:cBhvr>
                                      <p:to>
                                        <p:strVal val="visible"/>
                                      </p:to>
                                    </p:set>
                                    <p:anim calcmode="lin" valueType="num">
                                      <p:cBhvr>
                                        <p:cTn id="27" dur="1000" fill="hold"/>
                                        <p:tgtEl>
                                          <p:spTgt spid="2052"/>
                                        </p:tgtEl>
                                        <p:attrNameLst>
                                          <p:attrName>ppt_w</p:attrName>
                                        </p:attrNameLst>
                                      </p:cBhvr>
                                      <p:tavLst>
                                        <p:tav tm="0">
                                          <p:val>
                                            <p:fltVal val="0"/>
                                          </p:val>
                                        </p:tav>
                                        <p:tav tm="100000">
                                          <p:val>
                                            <p:strVal val="#ppt_w"/>
                                          </p:val>
                                        </p:tav>
                                      </p:tavLst>
                                    </p:anim>
                                    <p:anim calcmode="lin" valueType="num">
                                      <p:cBhvr>
                                        <p:cTn id="28" dur="1000" fill="hold"/>
                                        <p:tgtEl>
                                          <p:spTgt spid="2052"/>
                                        </p:tgtEl>
                                        <p:attrNameLst>
                                          <p:attrName>ppt_h</p:attrName>
                                        </p:attrNameLst>
                                      </p:cBhvr>
                                      <p:tavLst>
                                        <p:tav tm="0">
                                          <p:val>
                                            <p:fltVal val="0"/>
                                          </p:val>
                                        </p:tav>
                                        <p:tav tm="100000">
                                          <p:val>
                                            <p:strVal val="#ppt_h"/>
                                          </p:val>
                                        </p:tav>
                                      </p:tavLst>
                                    </p:anim>
                                    <p:anim calcmode="lin" valueType="num">
                                      <p:cBhvr>
                                        <p:cTn id="29" dur="1000" fill="hold"/>
                                        <p:tgtEl>
                                          <p:spTgt spid="2052"/>
                                        </p:tgtEl>
                                        <p:attrNameLst>
                                          <p:attrName>style.rotation</p:attrName>
                                        </p:attrNameLst>
                                      </p:cBhvr>
                                      <p:tavLst>
                                        <p:tav tm="0">
                                          <p:val>
                                            <p:fltVal val="90"/>
                                          </p:val>
                                        </p:tav>
                                        <p:tav tm="100000">
                                          <p:val>
                                            <p:fltVal val="0"/>
                                          </p:val>
                                        </p:tav>
                                      </p:tavLst>
                                    </p:anim>
                                    <p:animEffect transition="in" filter="fade">
                                      <p:cBhvr>
                                        <p:cTn id="30" dur="1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4" name="图片 3"/>
          <p:cNvPicPr>
            <a:picLocks noChangeAspect="1"/>
          </p:cNvPicPr>
          <p:nvPr/>
        </p:nvPicPr>
        <p:blipFill rotWithShape="1">
          <a:blip r:embed="rId4"/>
          <a:srcRect r="28894"/>
          <a:stretch>
            <a:fillRect/>
          </a:stretch>
        </p:blipFill>
        <p:spPr>
          <a:xfrm>
            <a:off x="-2267" y="-1"/>
            <a:ext cx="12194267" cy="6858001"/>
          </a:xfrm>
          <a:prstGeom prst="rect">
            <a:avLst/>
          </a:prstGeom>
        </p:spPr>
      </p:pic>
      <p:pic>
        <p:nvPicPr>
          <p:cNvPr id="8" name="图片 7"/>
          <p:cNvPicPr>
            <a:picLocks noChangeAspect="1"/>
          </p:cNvPicPr>
          <p:nvPr/>
        </p:nvPicPr>
        <p:blipFill>
          <a:blip r:embed="rId5"/>
          <a:stretch>
            <a:fillRect/>
          </a:stretch>
        </p:blipFill>
        <p:spPr>
          <a:xfrm>
            <a:off x="-605265" y="-365668"/>
            <a:ext cx="4724843" cy="3159257"/>
          </a:xfrm>
          <a:prstGeom prst="rect">
            <a:avLst/>
          </a:prstGeom>
        </p:spPr>
      </p:pic>
      <p:pic>
        <p:nvPicPr>
          <p:cNvPr id="10" name="图片 9"/>
          <p:cNvPicPr>
            <a:picLocks noChangeAspect="1"/>
          </p:cNvPicPr>
          <p:nvPr/>
        </p:nvPicPr>
        <p:blipFill>
          <a:blip r:embed="rId6"/>
          <a:stretch>
            <a:fillRect/>
          </a:stretch>
        </p:blipFill>
        <p:spPr>
          <a:xfrm>
            <a:off x="2653065" y="218960"/>
            <a:ext cx="2427723" cy="1619723"/>
          </a:xfrm>
          <a:prstGeom prst="rect">
            <a:avLst/>
          </a:prstGeom>
        </p:spPr>
      </p:pic>
      <p:pic>
        <p:nvPicPr>
          <p:cNvPr id="12" name="图片 11"/>
          <p:cNvPicPr>
            <a:picLocks noChangeAspect="1"/>
          </p:cNvPicPr>
          <p:nvPr/>
        </p:nvPicPr>
        <p:blipFill>
          <a:blip r:embed="rId7"/>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8"/>
          <a:stretch>
            <a:fillRect/>
          </a:stretch>
        </p:blipFill>
        <p:spPr>
          <a:xfrm>
            <a:off x="4959470" y="-100432"/>
            <a:ext cx="7077423" cy="5275308"/>
          </a:xfrm>
          <a:prstGeom prst="rect">
            <a:avLst/>
          </a:prstGeom>
        </p:spPr>
      </p:pic>
      <p:sp>
        <p:nvSpPr>
          <p:cNvPr id="38" name="TextBox 37"/>
          <p:cNvSpPr txBox="1"/>
          <p:nvPr/>
        </p:nvSpPr>
        <p:spPr>
          <a:xfrm>
            <a:off x="5643360" y="1985025"/>
            <a:ext cx="5189151" cy="2800767"/>
          </a:xfrm>
          <a:prstGeom prst="rect">
            <a:avLst/>
          </a:prstGeom>
          <a:noFill/>
        </p:spPr>
        <p:txBody>
          <a:bodyPr wrap="square" rtlCol="0">
            <a:spAutoFit/>
          </a:bodyPr>
          <a:lstStyle/>
          <a:p>
            <a:pPr algn="ctr"/>
            <a:r>
              <a:rPr lang="en-US" altLang="zh-CN" sz="8800" spc="300" dirty="0" err="1">
                <a:solidFill>
                  <a:srgbClr val="FFC000"/>
                </a:solidFill>
                <a:effectLst>
                  <a:outerShdw blurRad="38100" dist="38100" dir="2700000" algn="tl">
                    <a:srgbClr val="000000">
                      <a:alpha val="43137"/>
                    </a:srgbClr>
                  </a:outerShdw>
                </a:effectLst>
                <a:latin typeface="UTM Cookies" panose="02040603050506020204" pitchFamily="18" charset="0"/>
                <a:ea typeface="微软雅黑 Light" panose="020B0502040204020203" pitchFamily="34" charset="-122"/>
              </a:rPr>
              <a:t>Lâu</a:t>
            </a:r>
            <a:r>
              <a:rPr lang="en-US" altLang="zh-CN" sz="8800" spc="300" dirty="0">
                <a:solidFill>
                  <a:srgbClr val="FFC000"/>
                </a:solidFill>
                <a:effectLst>
                  <a:outerShdw blurRad="38100" dist="38100" dir="2700000" algn="tl">
                    <a:srgbClr val="000000">
                      <a:alpha val="43137"/>
                    </a:srgbClr>
                  </a:outerShdw>
                </a:effectLst>
                <a:latin typeface="UTM Cookies" panose="02040603050506020204" pitchFamily="18" charset="0"/>
                <a:ea typeface="微软雅黑 Light" panose="020B0502040204020203" pitchFamily="34" charset="-122"/>
              </a:rPr>
              <a:t> </a:t>
            </a:r>
            <a:r>
              <a:rPr lang="en-US" altLang="zh-CN" sz="8800" spc="300" dirty="0" err="1">
                <a:solidFill>
                  <a:srgbClr val="FFC000"/>
                </a:solidFill>
                <a:effectLst>
                  <a:outerShdw blurRad="38100" dist="38100" dir="2700000" algn="tl">
                    <a:srgbClr val="000000">
                      <a:alpha val="43137"/>
                    </a:srgbClr>
                  </a:outerShdw>
                </a:effectLst>
                <a:latin typeface="UTM Cookies" panose="02040603050506020204" pitchFamily="18" charset="0"/>
                <a:ea typeface="微软雅黑 Light" panose="020B0502040204020203" pitchFamily="34" charset="-122"/>
              </a:rPr>
              <a:t>đài</a:t>
            </a:r>
            <a:endParaRPr lang="en-US" altLang="zh-CN" sz="8800" spc="300" dirty="0">
              <a:solidFill>
                <a:srgbClr val="FFC000"/>
              </a:solidFill>
              <a:effectLst>
                <a:outerShdw blurRad="38100" dist="38100" dir="2700000" algn="tl">
                  <a:srgbClr val="000000">
                    <a:alpha val="43137"/>
                  </a:srgbClr>
                </a:outerShdw>
              </a:effectLst>
              <a:latin typeface="UTM Cookies" panose="02040603050506020204" pitchFamily="18" charset="0"/>
              <a:ea typeface="微软雅黑 Light" panose="020B0502040204020203" pitchFamily="34" charset="-122"/>
            </a:endParaRPr>
          </a:p>
          <a:p>
            <a:pPr algn="ctr"/>
            <a:r>
              <a:rPr lang="en-US" altLang="zh-CN" sz="8800" spc="300" dirty="0">
                <a:solidFill>
                  <a:srgbClr val="FFC000"/>
                </a:solidFill>
                <a:effectLst>
                  <a:outerShdw blurRad="38100" dist="38100" dir="2700000" algn="tl">
                    <a:srgbClr val="000000">
                      <a:alpha val="43137"/>
                    </a:srgbClr>
                  </a:outerShdw>
                </a:effectLst>
                <a:latin typeface="UTM Cookies" panose="02040603050506020204" pitchFamily="18" charset="0"/>
                <a:ea typeface="微软雅黑 Light" panose="020B0502040204020203" pitchFamily="34" charset="-122"/>
              </a:rPr>
              <a:t> </a:t>
            </a:r>
            <a:r>
              <a:rPr lang="en-US" altLang="zh-CN" sz="8800" spc="300" dirty="0" err="1">
                <a:solidFill>
                  <a:srgbClr val="FFC000"/>
                </a:solidFill>
                <a:effectLst>
                  <a:outerShdw blurRad="38100" dist="38100" dir="2700000" algn="tl">
                    <a:srgbClr val="000000">
                      <a:alpha val="43137"/>
                    </a:srgbClr>
                  </a:outerShdw>
                </a:effectLst>
                <a:latin typeface="UTM Cookies" panose="02040603050506020204" pitchFamily="18" charset="0"/>
                <a:ea typeface="微软雅黑 Light" panose="020B0502040204020203" pitchFamily="34" charset="-122"/>
              </a:rPr>
              <a:t>bí</a:t>
            </a:r>
            <a:r>
              <a:rPr lang="en-US" altLang="zh-CN" sz="8800" spc="300" dirty="0">
                <a:solidFill>
                  <a:srgbClr val="FFC000"/>
                </a:solidFill>
                <a:effectLst>
                  <a:outerShdw blurRad="38100" dist="38100" dir="2700000" algn="tl">
                    <a:srgbClr val="000000">
                      <a:alpha val="43137"/>
                    </a:srgbClr>
                  </a:outerShdw>
                </a:effectLst>
                <a:latin typeface="UTM Cookies" panose="02040603050506020204" pitchFamily="18" charset="0"/>
                <a:ea typeface="微软雅黑 Light" panose="020B0502040204020203" pitchFamily="34" charset="-122"/>
              </a:rPr>
              <a:t> </a:t>
            </a:r>
            <a:r>
              <a:rPr lang="en-US" altLang="zh-CN" sz="8800" spc="300" dirty="0" err="1">
                <a:solidFill>
                  <a:srgbClr val="FFC000"/>
                </a:solidFill>
                <a:effectLst>
                  <a:outerShdw blurRad="38100" dist="38100" dir="2700000" algn="tl">
                    <a:srgbClr val="000000">
                      <a:alpha val="43137"/>
                    </a:srgbClr>
                  </a:outerShdw>
                </a:effectLst>
                <a:latin typeface="UTM Cookies" panose="02040603050506020204" pitchFamily="18" charset="0"/>
                <a:ea typeface="微软雅黑 Light" panose="020B0502040204020203" pitchFamily="34" charset="-122"/>
              </a:rPr>
              <a:t>ẩn</a:t>
            </a:r>
            <a:endParaRPr lang="zh-CN" altLang="en-US" sz="8800" spc="300" dirty="0">
              <a:solidFill>
                <a:srgbClr val="FFC000"/>
              </a:solidFill>
              <a:effectLst>
                <a:outerShdw blurRad="38100" dist="38100" dir="2700000" algn="tl">
                  <a:srgbClr val="000000">
                    <a:alpha val="43137"/>
                  </a:srgbClr>
                </a:outerShdw>
              </a:effectLst>
              <a:latin typeface="UTM Cookies" panose="02040603050506020204" pitchFamily="18" charset="0"/>
              <a:ea typeface="微软雅黑 Light" panose="020B0502040204020203" pitchFamily="34" charset="-122"/>
            </a:endParaRPr>
          </a:p>
        </p:txBody>
      </p:sp>
      <p:pic>
        <p:nvPicPr>
          <p:cNvPr id="40" name="图片 2"/>
          <p:cNvPicPr>
            <a:picLocks noChangeAspect="1"/>
          </p:cNvPicPr>
          <p:nvPr/>
        </p:nvPicPr>
        <p:blipFill>
          <a:blip r:embed="rId9"/>
          <a:stretch>
            <a:fillRect/>
          </a:stretch>
        </p:blipFill>
        <p:spPr>
          <a:xfrm>
            <a:off x="738868" y="803678"/>
            <a:ext cx="1117362" cy="487816"/>
          </a:xfrm>
          <a:prstGeom prst="rect">
            <a:avLst/>
          </a:prstGeom>
        </p:spPr>
      </p:pic>
      <p:pic>
        <p:nvPicPr>
          <p:cNvPr id="41" name="图片 3"/>
          <p:cNvPicPr>
            <a:picLocks noChangeAspect="1"/>
          </p:cNvPicPr>
          <p:nvPr/>
        </p:nvPicPr>
        <p:blipFill>
          <a:blip r:embed="rId10"/>
          <a:stretch>
            <a:fillRect/>
          </a:stretch>
        </p:blipFill>
        <p:spPr>
          <a:xfrm>
            <a:off x="2857192" y="377675"/>
            <a:ext cx="844235" cy="535224"/>
          </a:xfrm>
          <a:prstGeom prst="rect">
            <a:avLst/>
          </a:prstGeom>
        </p:spPr>
      </p:pic>
      <p:pic>
        <p:nvPicPr>
          <p:cNvPr id="42" name="图片 4"/>
          <p:cNvPicPr>
            <a:picLocks noChangeAspect="1"/>
          </p:cNvPicPr>
          <p:nvPr/>
        </p:nvPicPr>
        <p:blipFill>
          <a:blip r:embed="rId11"/>
          <a:stretch>
            <a:fillRect/>
          </a:stretch>
        </p:blipFill>
        <p:spPr>
          <a:xfrm>
            <a:off x="6465694" y="480916"/>
            <a:ext cx="1129744" cy="558800"/>
          </a:xfrm>
          <a:prstGeom prst="rect">
            <a:avLst/>
          </a:prstGeom>
        </p:spPr>
      </p:pic>
      <p:pic>
        <p:nvPicPr>
          <p:cNvPr id="43" name="图片 5"/>
          <p:cNvPicPr>
            <a:picLocks noChangeAspect="1"/>
          </p:cNvPicPr>
          <p:nvPr/>
        </p:nvPicPr>
        <p:blipFill>
          <a:blip r:embed="rId12"/>
          <a:stretch>
            <a:fillRect/>
          </a:stretch>
        </p:blipFill>
        <p:spPr>
          <a:xfrm>
            <a:off x="10613580" y="1494606"/>
            <a:ext cx="1131464" cy="1512990"/>
          </a:xfrm>
          <a:prstGeom prst="rect">
            <a:avLst/>
          </a:prstGeom>
        </p:spPr>
      </p:pic>
      <p:pic>
        <p:nvPicPr>
          <p:cNvPr id="44" name="图片 6"/>
          <p:cNvPicPr>
            <a:picLocks noChangeAspect="1"/>
          </p:cNvPicPr>
          <p:nvPr/>
        </p:nvPicPr>
        <p:blipFill>
          <a:blip r:embed="rId13"/>
          <a:stretch>
            <a:fillRect/>
          </a:stretch>
        </p:blipFill>
        <p:spPr>
          <a:xfrm>
            <a:off x="9990519" y="1295400"/>
            <a:ext cx="1048563" cy="406400"/>
          </a:xfrm>
          <a:prstGeom prst="rect">
            <a:avLst/>
          </a:prstGeom>
        </p:spPr>
      </p:pic>
      <p:pic>
        <p:nvPicPr>
          <p:cNvPr id="45" name="图片 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5400000">
            <a:off x="10925349" y="5710809"/>
            <a:ext cx="1938346" cy="1710881"/>
          </a:xfrm>
          <a:prstGeom prst="rect">
            <a:avLst/>
          </a:prstGeom>
        </p:spPr>
      </p:pic>
      <p:pic>
        <p:nvPicPr>
          <p:cNvPr id="46" name="图片 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587603" y="1654566"/>
            <a:ext cx="6045977" cy="5542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35219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6"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145">
                                              <p:stCondLst>
                                                <p:cond delay="0"/>
                                              </p:stCondLst>
                                            </p:cTn>
                                            <p:tgtEl>
                                              <p:spTgt spid="38"/>
                                            </p:tgtEl>
                                          </p:cBhvr>
                                        </p:animEffect>
                                        <p:anim calcmode="lin" valueType="num">
                                          <p:cBhvr>
                                            <p:cTn id="21"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6" dur="7">
                                              <p:stCondLst>
                                                <p:cond delay="162"/>
                                              </p:stCondLst>
                                            </p:cTn>
                                            <p:tgtEl>
                                              <p:spTgt spid="38"/>
                                            </p:tgtEl>
                                          </p:cBhvr>
                                          <p:to x="100000" y="60000"/>
                                        </p:animScale>
                                        <p:animScale>
                                          <p:cBhvr>
                                            <p:cTn id="27" dur="41" decel="50000">
                                              <p:stCondLst>
                                                <p:cond delay="169"/>
                                              </p:stCondLst>
                                            </p:cTn>
                                            <p:tgtEl>
                                              <p:spTgt spid="38"/>
                                            </p:tgtEl>
                                          </p:cBhvr>
                                          <p:to x="100000" y="100000"/>
                                        </p:animScale>
                                        <p:animScale>
                                          <p:cBhvr>
                                            <p:cTn id="28" dur="7">
                                              <p:stCondLst>
                                                <p:cond delay="328"/>
                                              </p:stCondLst>
                                            </p:cTn>
                                            <p:tgtEl>
                                              <p:spTgt spid="38"/>
                                            </p:tgtEl>
                                          </p:cBhvr>
                                          <p:to x="100000" y="80000"/>
                                        </p:animScale>
                                        <p:animScale>
                                          <p:cBhvr>
                                            <p:cTn id="29" dur="41" decel="50000">
                                              <p:stCondLst>
                                                <p:cond delay="335"/>
                                              </p:stCondLst>
                                            </p:cTn>
                                            <p:tgtEl>
                                              <p:spTgt spid="38"/>
                                            </p:tgtEl>
                                          </p:cBhvr>
                                          <p:to x="100000" y="100000"/>
                                        </p:animScale>
                                        <p:animScale>
                                          <p:cBhvr>
                                            <p:cTn id="30" dur="7">
                                              <p:stCondLst>
                                                <p:cond delay="410"/>
                                              </p:stCondLst>
                                            </p:cTn>
                                            <p:tgtEl>
                                              <p:spTgt spid="38"/>
                                            </p:tgtEl>
                                          </p:cBhvr>
                                          <p:to x="100000" y="90000"/>
                                        </p:animScale>
                                        <p:animScale>
                                          <p:cBhvr>
                                            <p:cTn id="31" dur="41" decel="50000">
                                              <p:stCondLst>
                                                <p:cond delay="417"/>
                                              </p:stCondLst>
                                            </p:cTn>
                                            <p:tgtEl>
                                              <p:spTgt spid="38"/>
                                            </p:tgtEl>
                                          </p:cBhvr>
                                          <p:to x="100000" y="100000"/>
                                        </p:animScale>
                                        <p:animScale>
                                          <p:cBhvr>
                                            <p:cTn id="32" dur="7">
                                              <p:stCondLst>
                                                <p:cond delay="452"/>
                                              </p:stCondLst>
                                            </p:cTn>
                                            <p:tgtEl>
                                              <p:spTgt spid="38"/>
                                            </p:tgtEl>
                                          </p:cBhvr>
                                          <p:to x="100000" y="95000"/>
                                        </p:animScale>
                                        <p:animScale>
                                          <p:cBhvr>
                                            <p:cTn id="33" dur="41" decel="50000">
                                              <p:stCondLst>
                                                <p:cond delay="459"/>
                                              </p:stCondLst>
                                            </p:cTn>
                                            <p:tgtEl>
                                              <p:spTgt spid="38"/>
                                            </p:tgtEl>
                                          </p:cBhvr>
                                          <p:to x="100000" y="100000"/>
                                        </p:animScale>
                                      </p:childTnLst>
                                      <p:subTnLst>
                                        <p:audio>
                                          <p:cMediaNode>
                                            <p:cTn display="0" masterRel="sameClick">
                                              <p:stCondLst>
                                                <p:cond evt="begin" delay="0">
                                                  <p:tn val="18"/>
                                                </p:cond>
                                              </p:stCondLst>
                                              <p:endCondLst>
                                                <p:cond evt="onStopAudio" delay="0">
                                                  <p:tgtEl>
                                                    <p:sldTgt/>
                                                  </p:tgtEl>
                                                </p:cond>
                                              </p:endCondLst>
                                            </p:cTn>
                                            <p:tgtEl>
                                              <p:sndTgt r:embed="rId3" name="whoosh.wav"/>
                                            </p:tgtEl>
                                          </p:cMediaNode>
                                        </p:audio>
                                      </p:subTnLst>
                                    </p:cTn>
                                  </p:par>
                                </p:childTnLst>
                              </p:cTn>
                            </p:par>
                            <p:par>
                              <p:cTn id="34" fill="hold">
                                <p:stCondLst>
                                  <p:cond delay="3250"/>
                                </p:stCondLst>
                                <p:childTnLst>
                                  <p:par>
                                    <p:cTn id="35" presetID="2" presetClass="entr" presetSubtype="1" fill="hold" nodeType="afterEffect" p14:presetBounceEnd="49000">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14:bounceEnd="49000">
                                          <p:cBhvr additive="base">
                                            <p:cTn id="37"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38"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6"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145">
                                              <p:stCondLst>
                                                <p:cond delay="0"/>
                                              </p:stCondLst>
                                            </p:cTn>
                                            <p:tgtEl>
                                              <p:spTgt spid="38"/>
                                            </p:tgtEl>
                                          </p:cBhvr>
                                        </p:animEffect>
                                        <p:anim calcmode="lin" valueType="num">
                                          <p:cBhvr>
                                            <p:cTn id="21"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6" dur="7">
                                              <p:stCondLst>
                                                <p:cond delay="162"/>
                                              </p:stCondLst>
                                            </p:cTn>
                                            <p:tgtEl>
                                              <p:spTgt spid="38"/>
                                            </p:tgtEl>
                                          </p:cBhvr>
                                          <p:to x="100000" y="60000"/>
                                        </p:animScale>
                                        <p:animScale>
                                          <p:cBhvr>
                                            <p:cTn id="27" dur="41" decel="50000">
                                              <p:stCondLst>
                                                <p:cond delay="169"/>
                                              </p:stCondLst>
                                            </p:cTn>
                                            <p:tgtEl>
                                              <p:spTgt spid="38"/>
                                            </p:tgtEl>
                                          </p:cBhvr>
                                          <p:to x="100000" y="100000"/>
                                        </p:animScale>
                                        <p:animScale>
                                          <p:cBhvr>
                                            <p:cTn id="28" dur="7">
                                              <p:stCondLst>
                                                <p:cond delay="328"/>
                                              </p:stCondLst>
                                            </p:cTn>
                                            <p:tgtEl>
                                              <p:spTgt spid="38"/>
                                            </p:tgtEl>
                                          </p:cBhvr>
                                          <p:to x="100000" y="80000"/>
                                        </p:animScale>
                                        <p:animScale>
                                          <p:cBhvr>
                                            <p:cTn id="29" dur="41" decel="50000">
                                              <p:stCondLst>
                                                <p:cond delay="335"/>
                                              </p:stCondLst>
                                            </p:cTn>
                                            <p:tgtEl>
                                              <p:spTgt spid="38"/>
                                            </p:tgtEl>
                                          </p:cBhvr>
                                          <p:to x="100000" y="100000"/>
                                        </p:animScale>
                                        <p:animScale>
                                          <p:cBhvr>
                                            <p:cTn id="30" dur="7">
                                              <p:stCondLst>
                                                <p:cond delay="410"/>
                                              </p:stCondLst>
                                            </p:cTn>
                                            <p:tgtEl>
                                              <p:spTgt spid="38"/>
                                            </p:tgtEl>
                                          </p:cBhvr>
                                          <p:to x="100000" y="90000"/>
                                        </p:animScale>
                                        <p:animScale>
                                          <p:cBhvr>
                                            <p:cTn id="31" dur="41" decel="50000">
                                              <p:stCondLst>
                                                <p:cond delay="417"/>
                                              </p:stCondLst>
                                            </p:cTn>
                                            <p:tgtEl>
                                              <p:spTgt spid="38"/>
                                            </p:tgtEl>
                                          </p:cBhvr>
                                          <p:to x="100000" y="100000"/>
                                        </p:animScale>
                                        <p:animScale>
                                          <p:cBhvr>
                                            <p:cTn id="32" dur="7">
                                              <p:stCondLst>
                                                <p:cond delay="452"/>
                                              </p:stCondLst>
                                            </p:cTn>
                                            <p:tgtEl>
                                              <p:spTgt spid="38"/>
                                            </p:tgtEl>
                                          </p:cBhvr>
                                          <p:to x="100000" y="95000"/>
                                        </p:animScale>
                                        <p:animScale>
                                          <p:cBhvr>
                                            <p:cTn id="33" dur="41" decel="50000">
                                              <p:stCondLst>
                                                <p:cond delay="459"/>
                                              </p:stCondLst>
                                            </p:cTn>
                                            <p:tgtEl>
                                              <p:spTgt spid="38"/>
                                            </p:tgtEl>
                                          </p:cBhvr>
                                          <p:to x="100000" y="100000"/>
                                        </p:animScale>
                                      </p:childTnLst>
                                      <p:subTnLst>
                                        <p:audio>
                                          <p:cMediaNode>
                                            <p:cTn display="0" masterRel="sameClick">
                                              <p:stCondLst>
                                                <p:cond evt="begin" delay="0">
                                                  <p:tn val="18"/>
                                                </p:cond>
                                              </p:stCondLst>
                                              <p:endCondLst>
                                                <p:cond evt="onStopAudio" delay="0">
                                                  <p:tgtEl>
                                                    <p:sldTgt/>
                                                  </p:tgtEl>
                                                </p:cond>
                                              </p:endCondLst>
                                            </p:cTn>
                                            <p:tgtEl>
                                              <p:sndTgt r:embed="rId18" name="whoosh.wav"/>
                                            </p:tgtEl>
                                          </p:cMediaNode>
                                        </p:audio>
                                      </p:subTnLst>
                                    </p:cTn>
                                  </p:par>
                                </p:childTnLst>
                              </p:cTn>
                            </p:par>
                            <p:par>
                              <p:cTn id="34" fill="hold">
                                <p:stCondLst>
                                  <p:cond delay="3250"/>
                                </p:stCondLst>
                                <p:childTnLst>
                                  <p:par>
                                    <p:cTn id="35" presetID="2" presetClass="entr" presetSubtype="1" fill="hold" nodeType="after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1000" fill="hold"/>
                                            <p:tgtEl>
                                              <p:spTgt spid="37"/>
                                            </p:tgtEl>
                                            <p:attrNameLst>
                                              <p:attrName>ppt_x</p:attrName>
                                            </p:attrNameLst>
                                          </p:cBhvr>
                                          <p:tavLst>
                                            <p:tav tm="0">
                                              <p:val>
                                                <p:strVal val="#ppt_x"/>
                                              </p:val>
                                            </p:tav>
                                            <p:tav tm="100000">
                                              <p:val>
                                                <p:strVal val="#ppt_x"/>
                                              </p:val>
                                            </p:tav>
                                          </p:tavLst>
                                        </p:anim>
                                        <p:anim calcmode="lin" valueType="num">
                                          <p:cBhvr additive="base">
                                            <p:cTn id="38"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Vector Hoạt Hình Đồng Cỏ Phong Cảnh Với Cỏ Bầu Trời Xanh Với Những Đám Mây  Trắng Cảnh Quan Thung Lũng Bằng Phẳng Cánh Đồng Xanh Trống Với Cây Cối Vào  Ngà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97778" y="-131563"/>
            <a:ext cx="2963067" cy="2963067"/>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4168" y="1812816"/>
            <a:ext cx="2963067" cy="2963067"/>
          </a:xfrm>
          <a:prstGeom prst="rect">
            <a:avLst/>
          </a:prstGeom>
        </p:spPr>
      </p:pic>
      <p:pic>
        <p:nvPicPr>
          <p:cNvPr id="4110" name="Picture 14" descr="Đồng Cỏ, Đồi Cỏ Xanh 2 - KhoThietKe.Ne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904" y="3610300"/>
            <a:ext cx="12385807" cy="32477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âu Đài Hồng, Tòa Lâu Đài 12 - KhoThietKe.Net">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80961" y="1829632"/>
            <a:ext cx="4746625" cy="385574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Lâu đài Sáng Tạo Lâu đài Giả Tưởng Các Tòa Nhà Lâu đài Xanh, Lâu  đài Clipart, Lâu đài Sáng Tạo, Tượng đài Vector và PNG với nền trong suốt">
            <a:hlinkClick r:id="rId9" action="ppaction://hlinksldjump"/>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98922" l="0" r="100000"/>
                    </a14:imgEffect>
                  </a14:imgLayer>
                </a14:imgProps>
              </a:ext>
              <a:ext uri="{28A0092B-C50C-407E-A947-70E740481C1C}">
                <a14:useLocalDpi xmlns:a14="http://schemas.microsoft.com/office/drawing/2010/main" val="0"/>
              </a:ext>
            </a:extLst>
          </a:blip>
          <a:srcRect/>
          <a:stretch>
            <a:fillRect/>
          </a:stretch>
        </p:blipFill>
        <p:spPr bwMode="auto">
          <a:xfrm>
            <a:off x="41664" y="2326791"/>
            <a:ext cx="4581525" cy="442880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ách tô màu chủ đề lâu đài cho Android - Tải về APK">
            <a:hlinkClick r:id="rId12" action="ppaction://hlinksldjump"/>
          </p:cNvPr>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99600" l="0" r="99700">
                        <a14:foregroundMark x1="37600" y1="31900" x2="36600" y2="32500"/>
                        <a14:foregroundMark x1="32800" y1="41100" x2="31300" y2="41900"/>
                        <a14:foregroundMark x1="67300" y1="31900" x2="68600" y2="32400"/>
                        <a14:foregroundMark x1="71700" y1="40500" x2="72800" y2="41200"/>
                        <a14:foregroundMark x1="53000" y1="4500" x2="53300" y2="12100"/>
                      </a14:backgroundRemoval>
                    </a14:imgEffect>
                  </a14:imgLayer>
                </a14:imgProps>
              </a:ext>
              <a:ext uri="{28A0092B-C50C-407E-A947-70E740481C1C}">
                <a14:useLocalDpi xmlns:a14="http://schemas.microsoft.com/office/drawing/2010/main" val="0"/>
              </a:ext>
            </a:extLst>
          </a:blip>
          <a:srcRect/>
          <a:stretch>
            <a:fillRect/>
          </a:stretch>
        </p:blipFill>
        <p:spPr bwMode="auto">
          <a:xfrm>
            <a:off x="4390974" y="657007"/>
            <a:ext cx="4053946" cy="40539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artoon handsome prince riding horse isolated Vector Image"/>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a:off x="8308966" y="3999954"/>
            <a:ext cx="3777982" cy="3184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artoon handsome prince riding horse isolated Vector Image"/>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431990" y="3884266"/>
            <a:ext cx="4357772" cy="3184600"/>
          </a:xfrm>
          <a:prstGeom prst="rect">
            <a:avLst/>
          </a:prstGeom>
          <a:noFill/>
          <a:extLst>
            <a:ext uri="{909E8E84-426E-40DD-AFC4-6F175D3DCCD1}">
              <a14:hiddenFill xmlns:a14="http://schemas.microsoft.com/office/drawing/2010/main">
                <a:solidFill>
                  <a:srgbClr val="FFFFFF"/>
                </a:solidFill>
              </a14:hiddenFill>
            </a:ext>
          </a:extLst>
        </p:spPr>
      </p:pic>
      <p:pic>
        <p:nvPicPr>
          <p:cNvPr id="10" name="图片 7"/>
          <p:cNvPicPr>
            <a:picLocks noChangeAspect="1"/>
          </p:cNvPicPr>
          <p:nvPr/>
        </p:nvPicPr>
        <p:blipFill>
          <a:blip r:embed="rId17"/>
          <a:stretch>
            <a:fillRect/>
          </a:stretch>
        </p:blipFill>
        <p:spPr>
          <a:xfrm>
            <a:off x="-827735" y="-32716"/>
            <a:ext cx="4086444" cy="2732393"/>
          </a:xfrm>
          <a:prstGeom prst="rect">
            <a:avLst/>
          </a:prstGeom>
        </p:spPr>
      </p:pic>
      <p:pic>
        <p:nvPicPr>
          <p:cNvPr id="11" name="图片 2"/>
          <p:cNvPicPr>
            <a:picLocks noChangeAspect="1"/>
          </p:cNvPicPr>
          <p:nvPr/>
        </p:nvPicPr>
        <p:blipFill>
          <a:blip r:embed="rId18"/>
          <a:stretch>
            <a:fillRect/>
          </a:stretch>
        </p:blipFill>
        <p:spPr>
          <a:xfrm>
            <a:off x="6646396" y="716957"/>
            <a:ext cx="1117362" cy="487816"/>
          </a:xfrm>
          <a:prstGeom prst="rect">
            <a:avLst/>
          </a:prstGeom>
        </p:spPr>
      </p:pic>
      <p:pic>
        <p:nvPicPr>
          <p:cNvPr id="12" name="图片 3"/>
          <p:cNvPicPr>
            <a:picLocks noChangeAspect="1"/>
          </p:cNvPicPr>
          <p:nvPr/>
        </p:nvPicPr>
        <p:blipFill>
          <a:blip r:embed="rId19"/>
          <a:stretch>
            <a:fillRect/>
          </a:stretch>
        </p:blipFill>
        <p:spPr>
          <a:xfrm>
            <a:off x="3664326" y="446684"/>
            <a:ext cx="844235" cy="535224"/>
          </a:xfrm>
          <a:prstGeom prst="rect">
            <a:avLst/>
          </a:prstGeom>
        </p:spPr>
      </p:pic>
      <p:pic>
        <p:nvPicPr>
          <p:cNvPr id="13" name="图片 4"/>
          <p:cNvPicPr>
            <a:picLocks noChangeAspect="1"/>
          </p:cNvPicPr>
          <p:nvPr/>
        </p:nvPicPr>
        <p:blipFill>
          <a:blip r:embed="rId20"/>
          <a:stretch>
            <a:fillRect/>
          </a:stretch>
        </p:blipFill>
        <p:spPr>
          <a:xfrm>
            <a:off x="9214090" y="237543"/>
            <a:ext cx="1129744" cy="558800"/>
          </a:xfrm>
          <a:prstGeom prst="rect">
            <a:avLst/>
          </a:prstGeom>
        </p:spPr>
      </p:pic>
      <p:pic>
        <p:nvPicPr>
          <p:cNvPr id="14" name="图片 5"/>
          <p:cNvPicPr>
            <a:picLocks noChangeAspect="1"/>
          </p:cNvPicPr>
          <p:nvPr/>
        </p:nvPicPr>
        <p:blipFill>
          <a:blip r:embed="rId21"/>
          <a:stretch>
            <a:fillRect/>
          </a:stretch>
        </p:blipFill>
        <p:spPr>
          <a:xfrm>
            <a:off x="10613580" y="1494606"/>
            <a:ext cx="1131464" cy="1512990"/>
          </a:xfrm>
          <a:prstGeom prst="rect">
            <a:avLst/>
          </a:prstGeom>
        </p:spPr>
      </p:pic>
      <p:pic>
        <p:nvPicPr>
          <p:cNvPr id="15" name="图片 6"/>
          <p:cNvPicPr>
            <a:picLocks noChangeAspect="1"/>
          </p:cNvPicPr>
          <p:nvPr/>
        </p:nvPicPr>
        <p:blipFill>
          <a:blip r:embed="rId22"/>
          <a:stretch>
            <a:fillRect/>
          </a:stretch>
        </p:blipFill>
        <p:spPr>
          <a:xfrm>
            <a:off x="9990519" y="1295400"/>
            <a:ext cx="1048563" cy="406400"/>
          </a:xfrm>
          <a:prstGeom prst="rect">
            <a:avLst/>
          </a:prstGeom>
        </p:spPr>
      </p:pic>
      <p:pic>
        <p:nvPicPr>
          <p:cNvPr id="25" name="Picture 2" descr="Cartoon handsome prince riding horse isolated Vector Image"/>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rot="414185">
            <a:off x="5058109" y="2116796"/>
            <a:ext cx="3777982" cy="3184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2420162-A60C-4071-908E-FDBEEB43E7F0}"/>
              </a:ext>
            </a:extLst>
          </p:cNvPr>
          <p:cNvSpPr txBox="1"/>
          <p:nvPr/>
        </p:nvSpPr>
        <p:spPr>
          <a:xfrm>
            <a:off x="2425147" y="2849217"/>
            <a:ext cx="781879" cy="630942"/>
          </a:xfrm>
          <a:prstGeom prst="rect">
            <a:avLst/>
          </a:prstGeom>
          <a:noFill/>
        </p:spPr>
        <p:txBody>
          <a:bodyPr wrap="square" rtlCol="0">
            <a:spAutoFit/>
          </a:bodyPr>
          <a:lstStyle/>
          <a:p>
            <a:r>
              <a:rPr lang="en-US" sz="3500" dirty="0">
                <a:ln>
                  <a:solidFill>
                    <a:schemeClr val="bg1"/>
                  </a:solidFill>
                </a:ln>
                <a:solidFill>
                  <a:srgbClr val="FF0000"/>
                </a:solidFill>
                <a:latin typeface="#9Slide07 Stormtrooper" panose="020B0500000000000000" pitchFamily="34" charset="0"/>
              </a:rPr>
              <a:t>1</a:t>
            </a:r>
          </a:p>
        </p:txBody>
      </p:sp>
      <p:sp>
        <p:nvSpPr>
          <p:cNvPr id="20" name="TextBox 19">
            <a:extLst>
              <a:ext uri="{FF2B5EF4-FFF2-40B4-BE49-F238E27FC236}">
                <a16:creationId xmlns:a16="http://schemas.microsoft.com/office/drawing/2014/main" id="{961D2D33-0ED8-49A1-9086-0F3B62C5FE67}"/>
              </a:ext>
            </a:extLst>
          </p:cNvPr>
          <p:cNvSpPr txBox="1"/>
          <p:nvPr/>
        </p:nvSpPr>
        <p:spPr>
          <a:xfrm>
            <a:off x="10111408" y="3299792"/>
            <a:ext cx="781879" cy="630942"/>
          </a:xfrm>
          <a:prstGeom prst="rect">
            <a:avLst/>
          </a:prstGeom>
          <a:noFill/>
        </p:spPr>
        <p:txBody>
          <a:bodyPr wrap="square" rtlCol="0">
            <a:spAutoFit/>
          </a:bodyPr>
          <a:lstStyle/>
          <a:p>
            <a:r>
              <a:rPr lang="en-US" sz="3500" dirty="0">
                <a:ln>
                  <a:solidFill>
                    <a:schemeClr val="bg1"/>
                  </a:solidFill>
                </a:ln>
                <a:solidFill>
                  <a:srgbClr val="002060"/>
                </a:solidFill>
                <a:latin typeface="#9Slide07 Stormtrooper" panose="020B0500000000000000" pitchFamily="34" charset="0"/>
              </a:rPr>
              <a:t>2</a:t>
            </a:r>
          </a:p>
        </p:txBody>
      </p:sp>
      <p:sp>
        <p:nvSpPr>
          <p:cNvPr id="21" name="TextBox 20">
            <a:extLst>
              <a:ext uri="{FF2B5EF4-FFF2-40B4-BE49-F238E27FC236}">
                <a16:creationId xmlns:a16="http://schemas.microsoft.com/office/drawing/2014/main" id="{11D754DD-0D58-42BD-8D02-A132BD499679}"/>
              </a:ext>
            </a:extLst>
          </p:cNvPr>
          <p:cNvSpPr txBox="1"/>
          <p:nvPr/>
        </p:nvSpPr>
        <p:spPr>
          <a:xfrm>
            <a:off x="6255025" y="1669775"/>
            <a:ext cx="781879" cy="630942"/>
          </a:xfrm>
          <a:prstGeom prst="rect">
            <a:avLst/>
          </a:prstGeom>
          <a:noFill/>
        </p:spPr>
        <p:txBody>
          <a:bodyPr wrap="square" rtlCol="0">
            <a:spAutoFit/>
          </a:bodyPr>
          <a:lstStyle/>
          <a:p>
            <a:r>
              <a:rPr lang="en-US" sz="3500" dirty="0">
                <a:ln>
                  <a:solidFill>
                    <a:srgbClr val="FFC000"/>
                  </a:solidFill>
                </a:ln>
                <a:solidFill>
                  <a:schemeClr val="bg1"/>
                </a:solidFill>
                <a:latin typeface="#9Slide07 Stormtrooper" panose="020B0500000000000000" pitchFamily="34" charset="0"/>
              </a:rPr>
              <a:t>3</a:t>
            </a:r>
          </a:p>
        </p:txBody>
      </p:sp>
      <p:pic>
        <p:nvPicPr>
          <p:cNvPr id="9" name="Picture 2" descr="Cartoon handsome prince riding horse isolated Vector Image"/>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rot="414185">
            <a:off x="8344249" y="2804797"/>
            <a:ext cx="3777982" cy="318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38049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104"/>
                                        </p:tgtEl>
                                        <p:attrNameLst>
                                          <p:attrName>style.visibility</p:attrName>
                                        </p:attrNameLst>
                                      </p:cBhvr>
                                      <p:to>
                                        <p:strVal val="visible"/>
                                      </p:to>
                                    </p:set>
                                    <p:animEffect transition="in" filter="randombar(horizontal)">
                                      <p:cBhvr>
                                        <p:cTn id="7" dur="500"/>
                                        <p:tgtEl>
                                          <p:spTgt spid="410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4102"/>
                                        </p:tgtEl>
                                        <p:attrNameLst>
                                          <p:attrName>style.visibility</p:attrName>
                                        </p:attrNameLst>
                                      </p:cBhvr>
                                      <p:to>
                                        <p:strVal val="visible"/>
                                      </p:to>
                                    </p:set>
                                    <p:animEffect transition="in" filter="randombar(horizontal)">
                                      <p:cBhvr>
                                        <p:cTn id="14" dur="500"/>
                                        <p:tgtEl>
                                          <p:spTgt spid="4102"/>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randombar(horizontal)">
                                      <p:cBhvr>
                                        <p:cTn id="17" dur="500"/>
                                        <p:tgtEl>
                                          <p:spTgt spid="20"/>
                                        </p:tgtEl>
                                      </p:cBhvr>
                                    </p:animEffect>
                                  </p:childTnLst>
                                </p:cTn>
                              </p:par>
                            </p:childTnLst>
                          </p:cTn>
                        </p:par>
                        <p:par>
                          <p:cTn id="18" fill="hold">
                            <p:stCondLst>
                              <p:cond delay="1000"/>
                            </p:stCondLst>
                            <p:childTnLst>
                              <p:par>
                                <p:cTn id="19" presetID="14" presetClass="entr" presetSubtype="10" fill="hold" nodeType="afterEffect">
                                  <p:stCondLst>
                                    <p:cond delay="0"/>
                                  </p:stCondLst>
                                  <p:childTnLst>
                                    <p:set>
                                      <p:cBhvr>
                                        <p:cTn id="20" dur="1" fill="hold">
                                          <p:stCondLst>
                                            <p:cond delay="0"/>
                                          </p:stCondLst>
                                        </p:cTn>
                                        <p:tgtEl>
                                          <p:spTgt spid="4106"/>
                                        </p:tgtEl>
                                        <p:attrNameLst>
                                          <p:attrName>style.visibility</p:attrName>
                                        </p:attrNameLst>
                                      </p:cBhvr>
                                      <p:to>
                                        <p:strVal val="visible"/>
                                      </p:to>
                                    </p:set>
                                    <p:animEffect transition="in" filter="randombar(horizontal)">
                                      <p:cBhvr>
                                        <p:cTn id="21" dur="500"/>
                                        <p:tgtEl>
                                          <p:spTgt spid="4106"/>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randombar(horizontal)">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4104"/>
                    </p:tgtEl>
                  </p:cond>
                </p:stCondLst>
                <p:endSync evt="end" delay="0">
                  <p:rtn val="all"/>
                </p:endSync>
                <p:childTnLst>
                  <p:par>
                    <p:cTn id="26" fill="hold">
                      <p:stCondLst>
                        <p:cond delay="0"/>
                      </p:stCondLst>
                      <p:childTnLst>
                        <p:par>
                          <p:cTn id="27" fill="hold">
                            <p:stCondLst>
                              <p:cond delay="0"/>
                            </p:stCondLst>
                            <p:childTnLst>
                              <p:par>
                                <p:cTn id="28" presetID="42" presetClass="path" presetSubtype="0" accel="50000" decel="50000" fill="hold" nodeType="withEffect">
                                  <p:stCondLst>
                                    <p:cond delay="0"/>
                                  </p:stCondLst>
                                  <p:childTnLst>
                                    <p:animMotion origin="layout" path="M 1.66667E-6 7.40741E-7 L -0.63659 -0.00394 " pathEditMode="relative" rAng="0" ptsTypes="AA">
                                      <p:cBhvr>
                                        <p:cTn id="29" dur="2000" fill="hold"/>
                                        <p:tgtEl>
                                          <p:spTgt spid="7"/>
                                        </p:tgtEl>
                                        <p:attrNameLst>
                                          <p:attrName>ppt_x</p:attrName>
                                          <p:attrName>ppt_y</p:attrName>
                                        </p:attrNameLst>
                                      </p:cBhvr>
                                      <p:rCtr x="-31836" y="-208"/>
                                    </p:animMotion>
                                  </p:childTnLst>
                                  <p:subTnLst>
                                    <p:audio>
                                      <p:cMediaNode vol="89000">
                                        <p:cTn display="0" masterRel="sameClick">
                                          <p:stCondLst>
                                            <p:cond evt="begin" delay="0">
                                              <p:tn val="28"/>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30" fill="hold">
                            <p:stCondLst>
                              <p:cond delay="2000"/>
                            </p:stCondLst>
                            <p:childTnLst>
                              <p:par>
                                <p:cTn id="31" presetID="53" presetClass="exit" presetSubtype="32" fill="hold" nodeType="afterEffect">
                                  <p:stCondLst>
                                    <p:cond delay="0"/>
                                  </p:stCondLst>
                                  <p:childTnLst>
                                    <p:anim calcmode="lin" valueType="num">
                                      <p:cBhvr>
                                        <p:cTn id="32" dur="500"/>
                                        <p:tgtEl>
                                          <p:spTgt spid="7"/>
                                        </p:tgtEl>
                                        <p:attrNameLst>
                                          <p:attrName>ppt_w</p:attrName>
                                        </p:attrNameLst>
                                      </p:cBhvr>
                                      <p:tavLst>
                                        <p:tav tm="0">
                                          <p:val>
                                            <p:strVal val="ppt_w"/>
                                          </p:val>
                                        </p:tav>
                                        <p:tav tm="100000">
                                          <p:val>
                                            <p:fltVal val="0"/>
                                          </p:val>
                                        </p:tav>
                                      </p:tavLst>
                                    </p:anim>
                                    <p:anim calcmode="lin" valueType="num">
                                      <p:cBhvr>
                                        <p:cTn id="33" dur="500"/>
                                        <p:tgtEl>
                                          <p:spTgt spid="7"/>
                                        </p:tgtEl>
                                        <p:attrNameLst>
                                          <p:attrName>ppt_h</p:attrName>
                                        </p:attrNameLst>
                                      </p:cBhvr>
                                      <p:tavLst>
                                        <p:tav tm="0">
                                          <p:val>
                                            <p:strVal val="ppt_h"/>
                                          </p:val>
                                        </p:tav>
                                        <p:tav tm="100000">
                                          <p:val>
                                            <p:fltVal val="0"/>
                                          </p:val>
                                        </p:tav>
                                      </p:tavLst>
                                    </p:anim>
                                    <p:animEffect transition="out" filter="fade">
                                      <p:cBhvr>
                                        <p:cTn id="34" dur="500"/>
                                        <p:tgtEl>
                                          <p:spTgt spid="7"/>
                                        </p:tgtEl>
                                      </p:cBhvr>
                                    </p:animEffect>
                                    <p:set>
                                      <p:cBhvr>
                                        <p:cTn id="35"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fltVal val="0"/>
                                          </p:val>
                                        </p:tav>
                                        <p:tav tm="100000">
                                          <p:val>
                                            <p:strVal val="#ppt_w"/>
                                          </p:val>
                                        </p:tav>
                                      </p:tavLst>
                                    </p:anim>
                                    <p:anim calcmode="lin" valueType="num">
                                      <p:cBhvr>
                                        <p:cTn id="40" dur="500" fill="hold"/>
                                        <p:tgtEl>
                                          <p:spTgt spid="8"/>
                                        </p:tgtEl>
                                        <p:attrNameLst>
                                          <p:attrName>ppt_h</p:attrName>
                                        </p:attrNameLst>
                                      </p:cBhvr>
                                      <p:tavLst>
                                        <p:tav tm="0">
                                          <p:val>
                                            <p:fltVal val="0"/>
                                          </p:val>
                                        </p:tav>
                                        <p:tav tm="100000">
                                          <p:val>
                                            <p:strVal val="#ppt_h"/>
                                          </p:val>
                                        </p:tav>
                                      </p:tavLst>
                                    </p:anim>
                                    <p:animEffect transition="in" filter="fade">
                                      <p:cBhvr>
                                        <p:cTn id="41" dur="500"/>
                                        <p:tgtEl>
                                          <p:spTgt spid="8"/>
                                        </p:tgtEl>
                                      </p:cBhvr>
                                    </p:animEffect>
                                  </p:childTnLst>
                                </p:cTn>
                              </p:par>
                            </p:childTnLst>
                          </p:cTn>
                        </p:par>
                      </p:childTnLst>
                    </p:cTn>
                  </p:par>
                </p:childTnLst>
              </p:cTn>
              <p:nextCondLst>
                <p:cond evt="onClick" delay="0">
                  <p:tgtEl>
                    <p:spTgt spid="4104"/>
                  </p:tgtEl>
                </p:cond>
              </p:nextCondLst>
            </p:seq>
            <p:seq concurrent="1" nextAc="seek">
              <p:cTn id="42" restart="whenNotActive" fill="hold" evtFilter="cancelBubble" nodeType="interactiveSeq">
                <p:stCondLst>
                  <p:cond evt="onClick" delay="0">
                    <p:tgtEl>
                      <p:spTgt spid="4102"/>
                    </p:tgtEl>
                  </p:cond>
                </p:stCondLst>
                <p:endSync evt="end" delay="0">
                  <p:rtn val="all"/>
                </p:endSync>
                <p:childTnLst>
                  <p:par>
                    <p:cTn id="43" fill="hold">
                      <p:stCondLst>
                        <p:cond delay="0"/>
                      </p:stCondLst>
                      <p:childTnLst>
                        <p:par>
                          <p:cTn id="44" fill="hold">
                            <p:stCondLst>
                              <p:cond delay="0"/>
                            </p:stCondLst>
                            <p:childTnLst>
                              <p:par>
                                <p:cTn id="45" presetID="42" presetClass="path" presetSubtype="0" accel="50000" decel="50000" fill="hold" nodeType="clickEffect">
                                  <p:stCondLst>
                                    <p:cond delay="0"/>
                                  </p:stCondLst>
                                  <p:childTnLst>
                                    <p:animMotion origin="layout" path="M -2.5E-6 -1.11111E-6 L 0.49649 -0.15116 " pathEditMode="relative" rAng="0" ptsTypes="AA">
                                      <p:cBhvr>
                                        <p:cTn id="46" dur="2000" fill="hold"/>
                                        <p:tgtEl>
                                          <p:spTgt spid="8"/>
                                        </p:tgtEl>
                                        <p:attrNameLst>
                                          <p:attrName>ppt_x</p:attrName>
                                          <p:attrName>ppt_y</p:attrName>
                                        </p:attrNameLst>
                                      </p:cBhvr>
                                      <p:rCtr x="24818" y="-7569"/>
                                    </p:animMotion>
                                  </p:childTnLst>
                                  <p:subTnLst>
                                    <p:audio>
                                      <p:cMediaNode>
                                        <p:cTn display="0" masterRel="sameClick">
                                          <p:stCondLst>
                                            <p:cond evt="begin" delay="0">
                                              <p:tn val="45"/>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47" fill="hold">
                            <p:stCondLst>
                              <p:cond delay="2000"/>
                            </p:stCondLst>
                            <p:childTnLst>
                              <p:par>
                                <p:cTn id="48" presetID="53" presetClass="exit" presetSubtype="32" fill="hold" nodeType="afterEffect">
                                  <p:stCondLst>
                                    <p:cond delay="0"/>
                                  </p:stCondLst>
                                  <p:childTnLst>
                                    <p:anim calcmode="lin" valueType="num">
                                      <p:cBhvr>
                                        <p:cTn id="49" dur="500"/>
                                        <p:tgtEl>
                                          <p:spTgt spid="8"/>
                                        </p:tgtEl>
                                        <p:attrNameLst>
                                          <p:attrName>ppt_w</p:attrName>
                                        </p:attrNameLst>
                                      </p:cBhvr>
                                      <p:tavLst>
                                        <p:tav tm="0">
                                          <p:val>
                                            <p:strVal val="ppt_w"/>
                                          </p:val>
                                        </p:tav>
                                        <p:tav tm="100000">
                                          <p:val>
                                            <p:fltVal val="0"/>
                                          </p:val>
                                        </p:tav>
                                      </p:tavLst>
                                    </p:anim>
                                    <p:anim calcmode="lin" valueType="num">
                                      <p:cBhvr>
                                        <p:cTn id="50" dur="500"/>
                                        <p:tgtEl>
                                          <p:spTgt spid="8"/>
                                        </p:tgtEl>
                                        <p:attrNameLst>
                                          <p:attrName>ppt_h</p:attrName>
                                        </p:attrNameLst>
                                      </p:cBhvr>
                                      <p:tavLst>
                                        <p:tav tm="0">
                                          <p:val>
                                            <p:strVal val="ppt_h"/>
                                          </p:val>
                                        </p:tav>
                                        <p:tav tm="100000">
                                          <p:val>
                                            <p:fltVal val="0"/>
                                          </p:val>
                                        </p:tav>
                                      </p:tavLst>
                                    </p:anim>
                                    <p:animEffect transition="out" filter="fade">
                                      <p:cBhvr>
                                        <p:cTn id="51" dur="500"/>
                                        <p:tgtEl>
                                          <p:spTgt spid="8"/>
                                        </p:tgtEl>
                                      </p:cBhvr>
                                    </p:animEffect>
                                    <p:set>
                                      <p:cBhvr>
                                        <p:cTn id="52"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48"/>
                                            </p:cond>
                                          </p:stCondLst>
                                          <p:endCondLst>
                                            <p:cond evt="onStopAudio" delay="0">
                                              <p:tgtEl>
                                                <p:sldTgt/>
                                              </p:tgtEl>
                                            </p:cond>
                                          </p:endCondLst>
                                        </p:cTn>
                                        <p:tgtEl>
                                          <p:sndTgt r:embed="rId3" name="Tieng-Ngua-phi-va-hi-www_nhacchuongvui_com (online-audio-converter (mp3cut.net).wav"/>
                                        </p:tgtEl>
                                      </p:cMediaNode>
                                    </p:audio>
                                  </p:subTnLst>
                                </p:cTn>
                              </p:par>
                              <p:par>
                                <p:cTn id="53" presetID="53" presetClass="entr" presetSubtype="16" fill="hold"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childTnLst>
                          </p:cTn>
                        </p:par>
                      </p:childTnLst>
                    </p:cTn>
                  </p:par>
                </p:childTnLst>
              </p:cTn>
              <p:nextCondLst>
                <p:cond evt="onClick" delay="0">
                  <p:tgtEl>
                    <p:spTgt spid="4102"/>
                  </p:tgtEl>
                </p:cond>
              </p:nextCondLst>
            </p:seq>
            <p:seq concurrent="1" nextAc="seek">
              <p:cTn id="58" restart="whenNotActive" fill="hold" evtFilter="cancelBubble" nodeType="interactiveSeq">
                <p:stCondLst>
                  <p:cond evt="onClick" delay="0">
                    <p:tgtEl>
                      <p:spTgt spid="4106"/>
                    </p:tgtEl>
                  </p:cond>
                </p:stCondLst>
                <p:endSync evt="end" delay="0">
                  <p:rtn val="all"/>
                </p:endSync>
                <p:childTnLst>
                  <p:par>
                    <p:cTn id="59" fill="hold">
                      <p:stCondLst>
                        <p:cond delay="0"/>
                      </p:stCondLst>
                      <p:childTnLst>
                        <p:par>
                          <p:cTn id="60" fill="hold">
                            <p:stCondLst>
                              <p:cond delay="0"/>
                            </p:stCondLst>
                            <p:childTnLst>
                              <p:par>
                                <p:cTn id="61" presetID="42" presetClass="path" presetSubtype="0" accel="50000" decel="50000" fill="hold" nodeType="withEffect">
                                  <p:stCondLst>
                                    <p:cond delay="0"/>
                                  </p:stCondLst>
                                  <p:childTnLst>
                                    <p:animMotion origin="layout" path="M -2.91667E-6 -3.7037E-6 L -0.34414 -0.11944 " pathEditMode="relative" rAng="0" ptsTypes="AA">
                                      <p:cBhvr>
                                        <p:cTn id="62" dur="2000" fill="hold"/>
                                        <p:tgtEl>
                                          <p:spTgt spid="9"/>
                                        </p:tgtEl>
                                        <p:attrNameLst>
                                          <p:attrName>ppt_x</p:attrName>
                                          <p:attrName>ppt_y</p:attrName>
                                        </p:attrNameLst>
                                      </p:cBhvr>
                                      <p:rCtr x="-17214" y="-5972"/>
                                    </p:animMotion>
                                  </p:childTnLst>
                                  <p:subTnLst>
                                    <p:audio>
                                      <p:cMediaNode>
                                        <p:cTn display="0" masterRel="sameClick">
                                          <p:stCondLst>
                                            <p:cond evt="begin" delay="0">
                                              <p:tn val="61"/>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63" fill="hold">
                            <p:stCondLst>
                              <p:cond delay="2000"/>
                            </p:stCondLst>
                            <p:childTnLst>
                              <p:par>
                                <p:cTn id="64" presetID="53" presetClass="exit" presetSubtype="32" fill="hold" nodeType="afterEffect">
                                  <p:stCondLst>
                                    <p:cond delay="0"/>
                                  </p:stCondLst>
                                  <p:childTnLst>
                                    <p:anim calcmode="lin" valueType="num">
                                      <p:cBhvr>
                                        <p:cTn id="65" dur="500"/>
                                        <p:tgtEl>
                                          <p:spTgt spid="9"/>
                                        </p:tgtEl>
                                        <p:attrNameLst>
                                          <p:attrName>ppt_w</p:attrName>
                                        </p:attrNameLst>
                                      </p:cBhvr>
                                      <p:tavLst>
                                        <p:tav tm="0">
                                          <p:val>
                                            <p:strVal val="ppt_w"/>
                                          </p:val>
                                        </p:tav>
                                        <p:tav tm="100000">
                                          <p:val>
                                            <p:fltVal val="0"/>
                                          </p:val>
                                        </p:tav>
                                      </p:tavLst>
                                    </p:anim>
                                    <p:anim calcmode="lin" valueType="num">
                                      <p:cBhvr>
                                        <p:cTn id="66" dur="500"/>
                                        <p:tgtEl>
                                          <p:spTgt spid="9"/>
                                        </p:tgtEl>
                                        <p:attrNameLst>
                                          <p:attrName>ppt_h</p:attrName>
                                        </p:attrNameLst>
                                      </p:cBhvr>
                                      <p:tavLst>
                                        <p:tav tm="0">
                                          <p:val>
                                            <p:strVal val="ppt_h"/>
                                          </p:val>
                                        </p:tav>
                                        <p:tav tm="100000">
                                          <p:val>
                                            <p:fltVal val="0"/>
                                          </p:val>
                                        </p:tav>
                                      </p:tavLst>
                                    </p:anim>
                                    <p:animEffect transition="out" filter="fade">
                                      <p:cBhvr>
                                        <p:cTn id="67" dur="500"/>
                                        <p:tgtEl>
                                          <p:spTgt spid="9"/>
                                        </p:tgtEl>
                                      </p:cBhvr>
                                    </p:animEffect>
                                    <p:set>
                                      <p:cBhvr>
                                        <p:cTn id="68"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64"/>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69" fill="hold">
                            <p:stCondLst>
                              <p:cond delay="2500"/>
                            </p:stCondLst>
                            <p:childTnLst>
                              <p:par>
                                <p:cTn id="70" presetID="53" presetClass="entr" presetSubtype="16" fill="hold" nodeType="afterEffect">
                                  <p:stCondLst>
                                    <p:cond delay="0"/>
                                  </p:stCondLst>
                                  <p:childTnLst>
                                    <p:set>
                                      <p:cBhvr>
                                        <p:cTn id="71" dur="1" fill="hold">
                                          <p:stCondLst>
                                            <p:cond delay="0"/>
                                          </p:stCondLst>
                                        </p:cTn>
                                        <p:tgtEl>
                                          <p:spTgt spid="25"/>
                                        </p:tgtEl>
                                        <p:attrNameLst>
                                          <p:attrName>style.visibility</p:attrName>
                                        </p:attrNameLst>
                                      </p:cBhvr>
                                      <p:to>
                                        <p:strVal val="visible"/>
                                      </p:to>
                                    </p:set>
                                    <p:anim calcmode="lin" valueType="num">
                                      <p:cBhvr>
                                        <p:cTn id="72" dur="500" fill="hold"/>
                                        <p:tgtEl>
                                          <p:spTgt spid="25"/>
                                        </p:tgtEl>
                                        <p:attrNameLst>
                                          <p:attrName>ppt_w</p:attrName>
                                        </p:attrNameLst>
                                      </p:cBhvr>
                                      <p:tavLst>
                                        <p:tav tm="0">
                                          <p:val>
                                            <p:fltVal val="0"/>
                                          </p:val>
                                        </p:tav>
                                        <p:tav tm="100000">
                                          <p:val>
                                            <p:strVal val="#ppt_w"/>
                                          </p:val>
                                        </p:tav>
                                      </p:tavLst>
                                    </p:anim>
                                    <p:anim calcmode="lin" valueType="num">
                                      <p:cBhvr>
                                        <p:cTn id="73" dur="500" fill="hold"/>
                                        <p:tgtEl>
                                          <p:spTgt spid="25"/>
                                        </p:tgtEl>
                                        <p:attrNameLst>
                                          <p:attrName>ppt_h</p:attrName>
                                        </p:attrNameLst>
                                      </p:cBhvr>
                                      <p:tavLst>
                                        <p:tav tm="0">
                                          <p:val>
                                            <p:fltVal val="0"/>
                                          </p:val>
                                        </p:tav>
                                        <p:tav tm="100000">
                                          <p:val>
                                            <p:strVal val="#ppt_h"/>
                                          </p:val>
                                        </p:tav>
                                      </p:tavLst>
                                    </p:anim>
                                    <p:animEffect transition="in" filter="fade">
                                      <p:cBhvr>
                                        <p:cTn id="74" dur="500"/>
                                        <p:tgtEl>
                                          <p:spTgt spid="25"/>
                                        </p:tgtEl>
                                      </p:cBhvr>
                                    </p:animEffect>
                                  </p:childTnLst>
                                </p:cTn>
                              </p:par>
                            </p:childTnLst>
                          </p:cTn>
                        </p:par>
                      </p:childTnLst>
                    </p:cTn>
                  </p:par>
                </p:childTnLst>
              </p:cTn>
              <p:nextCondLst>
                <p:cond evt="onClick" delay="0">
                  <p:tgtEl>
                    <p:spTgt spid="4106"/>
                  </p:tgtEl>
                </p:cond>
              </p:nextCondLst>
            </p:seq>
          </p:childTnLst>
        </p:cTn>
      </p:par>
    </p:tnLst>
    <p:bldLst>
      <p:bldP spid="2" grpId="0"/>
      <p:bldP spid="20"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8" name="图片 7"/>
          <p:cNvPicPr>
            <a:picLocks noChangeAspect="1"/>
          </p:cNvPicPr>
          <p:nvPr/>
        </p:nvPicPr>
        <p:blipFill>
          <a:blip r:embed="rId4"/>
          <a:stretch>
            <a:fillRect/>
          </a:stretch>
        </p:blipFill>
        <p:spPr>
          <a:xfrm>
            <a:off x="-605265" y="-365668"/>
            <a:ext cx="4724843" cy="3159257"/>
          </a:xfrm>
          <a:prstGeom prst="rect">
            <a:avLst/>
          </a:prstGeom>
        </p:spPr>
      </p:pic>
      <p:pic>
        <p:nvPicPr>
          <p:cNvPr id="10" name="图片 9"/>
          <p:cNvPicPr>
            <a:picLocks noChangeAspect="1"/>
          </p:cNvPicPr>
          <p:nvPr/>
        </p:nvPicPr>
        <p:blipFill>
          <a:blip r:embed="rId5"/>
          <a:stretch>
            <a:fillRect/>
          </a:stretch>
        </p:blipFill>
        <p:spPr>
          <a:xfrm>
            <a:off x="2653065" y="218960"/>
            <a:ext cx="2427723" cy="1619723"/>
          </a:xfrm>
          <a:prstGeom prst="rect">
            <a:avLst/>
          </a:prstGeom>
        </p:spPr>
      </p:pic>
      <p:pic>
        <p:nvPicPr>
          <p:cNvPr id="12" name="图片 11"/>
          <p:cNvPicPr>
            <a:picLocks noChangeAspect="1"/>
          </p:cNvPicPr>
          <p:nvPr/>
        </p:nvPicPr>
        <p:blipFill>
          <a:blip r:embed="rId6"/>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7"/>
          <a:stretch>
            <a:fillRect/>
          </a:stretch>
        </p:blipFill>
        <p:spPr>
          <a:xfrm>
            <a:off x="4772598" y="-38827"/>
            <a:ext cx="7077423" cy="5275308"/>
          </a:xfrm>
          <a:prstGeom prst="rect">
            <a:avLst/>
          </a:prstGeom>
        </p:spPr>
      </p:pic>
      <p:sp>
        <p:nvSpPr>
          <p:cNvPr id="38" name="TextBox 37"/>
          <p:cNvSpPr txBox="1"/>
          <p:nvPr/>
        </p:nvSpPr>
        <p:spPr>
          <a:xfrm>
            <a:off x="5544902" y="2935420"/>
            <a:ext cx="5189151" cy="1200329"/>
          </a:xfrm>
          <a:prstGeom prst="rect">
            <a:avLst/>
          </a:prstGeom>
          <a:noFill/>
        </p:spPr>
        <p:txBody>
          <a:bodyPr wrap="square" rtlCol="0">
            <a:spAutoFit/>
          </a:bodyPr>
          <a:lstStyle/>
          <a:p>
            <a:pPr algn="ctr"/>
            <a:r>
              <a:rPr lang="en-US" altLang="zh-CN" sz="7200" spc="300" dirty="0">
                <a:solidFill>
                  <a:srgbClr val="FFC000"/>
                </a:solidFill>
                <a:effectLst>
                  <a:outerShdw blurRad="38100" dist="38100" dir="2700000" algn="tl">
                    <a:srgbClr val="000000">
                      <a:alpha val="43137"/>
                    </a:srgbClr>
                  </a:outerShdw>
                </a:effectLst>
                <a:latin typeface="UTM American Sans" panose="02040603050506020204" pitchFamily="18" charset="0"/>
                <a:ea typeface="微软雅黑 Light" panose="020B0502040204020203" pitchFamily="34" charset="-122"/>
              </a:rPr>
              <a:t>KHÁM PHÁ</a:t>
            </a:r>
            <a:endParaRPr lang="zh-CN" altLang="en-US" sz="7200" spc="300" dirty="0">
              <a:solidFill>
                <a:srgbClr val="FFC000"/>
              </a:solidFill>
              <a:effectLst>
                <a:outerShdw blurRad="38100" dist="38100" dir="2700000" algn="tl">
                  <a:srgbClr val="000000">
                    <a:alpha val="43137"/>
                  </a:srgbClr>
                </a:outerShdw>
              </a:effectLst>
              <a:latin typeface="UTM American Sans" panose="02040603050506020204" pitchFamily="18" charset="0"/>
              <a:ea typeface="微软雅黑 Light" panose="020B0502040204020203" pitchFamily="34" charset="-122"/>
            </a:endParaRPr>
          </a:p>
        </p:txBody>
      </p:sp>
      <p:pic>
        <p:nvPicPr>
          <p:cNvPr id="40" name="图片 2"/>
          <p:cNvPicPr>
            <a:picLocks noChangeAspect="1"/>
          </p:cNvPicPr>
          <p:nvPr/>
        </p:nvPicPr>
        <p:blipFill>
          <a:blip r:embed="rId8"/>
          <a:stretch>
            <a:fillRect/>
          </a:stretch>
        </p:blipFill>
        <p:spPr>
          <a:xfrm>
            <a:off x="738868" y="803678"/>
            <a:ext cx="1117362" cy="487816"/>
          </a:xfrm>
          <a:prstGeom prst="rect">
            <a:avLst/>
          </a:prstGeom>
        </p:spPr>
      </p:pic>
      <p:pic>
        <p:nvPicPr>
          <p:cNvPr id="41" name="图片 3"/>
          <p:cNvPicPr>
            <a:picLocks noChangeAspect="1"/>
          </p:cNvPicPr>
          <p:nvPr/>
        </p:nvPicPr>
        <p:blipFill>
          <a:blip r:embed="rId9"/>
          <a:stretch>
            <a:fillRect/>
          </a:stretch>
        </p:blipFill>
        <p:spPr>
          <a:xfrm>
            <a:off x="2857192" y="377675"/>
            <a:ext cx="844235" cy="535224"/>
          </a:xfrm>
          <a:prstGeom prst="rect">
            <a:avLst/>
          </a:prstGeom>
        </p:spPr>
      </p:pic>
      <p:pic>
        <p:nvPicPr>
          <p:cNvPr id="42" name="图片 4"/>
          <p:cNvPicPr>
            <a:picLocks noChangeAspect="1"/>
          </p:cNvPicPr>
          <p:nvPr/>
        </p:nvPicPr>
        <p:blipFill>
          <a:blip r:embed="rId10"/>
          <a:stretch>
            <a:fillRect/>
          </a:stretch>
        </p:blipFill>
        <p:spPr>
          <a:xfrm>
            <a:off x="6465694" y="480916"/>
            <a:ext cx="1129744" cy="558800"/>
          </a:xfrm>
          <a:prstGeom prst="rect">
            <a:avLst/>
          </a:prstGeom>
        </p:spPr>
      </p:pic>
      <p:pic>
        <p:nvPicPr>
          <p:cNvPr id="43" name="图片 5"/>
          <p:cNvPicPr>
            <a:picLocks noChangeAspect="1"/>
          </p:cNvPicPr>
          <p:nvPr/>
        </p:nvPicPr>
        <p:blipFill>
          <a:blip r:embed="rId11"/>
          <a:stretch>
            <a:fillRect/>
          </a:stretch>
        </p:blipFill>
        <p:spPr>
          <a:xfrm>
            <a:off x="10613580" y="1494606"/>
            <a:ext cx="1131464" cy="1512990"/>
          </a:xfrm>
          <a:prstGeom prst="rect">
            <a:avLst/>
          </a:prstGeom>
        </p:spPr>
      </p:pic>
      <p:pic>
        <p:nvPicPr>
          <p:cNvPr id="44" name="图片 6"/>
          <p:cNvPicPr>
            <a:picLocks noChangeAspect="1"/>
          </p:cNvPicPr>
          <p:nvPr/>
        </p:nvPicPr>
        <p:blipFill>
          <a:blip r:embed="rId12"/>
          <a:stretch>
            <a:fillRect/>
          </a:stretch>
        </p:blipFill>
        <p:spPr>
          <a:xfrm>
            <a:off x="9990519" y="1295400"/>
            <a:ext cx="1048563" cy="406400"/>
          </a:xfrm>
          <a:prstGeom prst="rect">
            <a:avLst/>
          </a:prstGeom>
        </p:spPr>
      </p:pic>
      <p:pic>
        <p:nvPicPr>
          <p:cNvPr id="45" name="图片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10925349" y="5710809"/>
            <a:ext cx="1938346" cy="1710881"/>
          </a:xfrm>
          <a:prstGeom prst="rect">
            <a:avLst/>
          </a:prstGeom>
        </p:spPr>
      </p:pic>
      <p:pic>
        <p:nvPicPr>
          <p:cNvPr id="46"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261468" y="1494606"/>
            <a:ext cx="6045977" cy="5542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41858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6"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145">
                                              <p:stCondLst>
                                                <p:cond delay="0"/>
                                              </p:stCondLst>
                                            </p:cTn>
                                            <p:tgtEl>
                                              <p:spTgt spid="38"/>
                                            </p:tgtEl>
                                          </p:cBhvr>
                                        </p:animEffect>
                                        <p:anim calcmode="lin" valueType="num">
                                          <p:cBhvr>
                                            <p:cTn id="21"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6" dur="7">
                                              <p:stCondLst>
                                                <p:cond delay="162"/>
                                              </p:stCondLst>
                                            </p:cTn>
                                            <p:tgtEl>
                                              <p:spTgt spid="38"/>
                                            </p:tgtEl>
                                          </p:cBhvr>
                                          <p:to x="100000" y="60000"/>
                                        </p:animScale>
                                        <p:animScale>
                                          <p:cBhvr>
                                            <p:cTn id="27" dur="41" decel="50000">
                                              <p:stCondLst>
                                                <p:cond delay="169"/>
                                              </p:stCondLst>
                                            </p:cTn>
                                            <p:tgtEl>
                                              <p:spTgt spid="38"/>
                                            </p:tgtEl>
                                          </p:cBhvr>
                                          <p:to x="100000" y="100000"/>
                                        </p:animScale>
                                        <p:animScale>
                                          <p:cBhvr>
                                            <p:cTn id="28" dur="7">
                                              <p:stCondLst>
                                                <p:cond delay="328"/>
                                              </p:stCondLst>
                                            </p:cTn>
                                            <p:tgtEl>
                                              <p:spTgt spid="38"/>
                                            </p:tgtEl>
                                          </p:cBhvr>
                                          <p:to x="100000" y="80000"/>
                                        </p:animScale>
                                        <p:animScale>
                                          <p:cBhvr>
                                            <p:cTn id="29" dur="41" decel="50000">
                                              <p:stCondLst>
                                                <p:cond delay="335"/>
                                              </p:stCondLst>
                                            </p:cTn>
                                            <p:tgtEl>
                                              <p:spTgt spid="38"/>
                                            </p:tgtEl>
                                          </p:cBhvr>
                                          <p:to x="100000" y="100000"/>
                                        </p:animScale>
                                        <p:animScale>
                                          <p:cBhvr>
                                            <p:cTn id="30" dur="7">
                                              <p:stCondLst>
                                                <p:cond delay="410"/>
                                              </p:stCondLst>
                                            </p:cTn>
                                            <p:tgtEl>
                                              <p:spTgt spid="38"/>
                                            </p:tgtEl>
                                          </p:cBhvr>
                                          <p:to x="100000" y="90000"/>
                                        </p:animScale>
                                        <p:animScale>
                                          <p:cBhvr>
                                            <p:cTn id="31" dur="41" decel="50000">
                                              <p:stCondLst>
                                                <p:cond delay="417"/>
                                              </p:stCondLst>
                                            </p:cTn>
                                            <p:tgtEl>
                                              <p:spTgt spid="38"/>
                                            </p:tgtEl>
                                          </p:cBhvr>
                                          <p:to x="100000" y="100000"/>
                                        </p:animScale>
                                        <p:animScale>
                                          <p:cBhvr>
                                            <p:cTn id="32" dur="7">
                                              <p:stCondLst>
                                                <p:cond delay="452"/>
                                              </p:stCondLst>
                                            </p:cTn>
                                            <p:tgtEl>
                                              <p:spTgt spid="38"/>
                                            </p:tgtEl>
                                          </p:cBhvr>
                                          <p:to x="100000" y="95000"/>
                                        </p:animScale>
                                        <p:animScale>
                                          <p:cBhvr>
                                            <p:cTn id="33" dur="41" decel="50000">
                                              <p:stCondLst>
                                                <p:cond delay="459"/>
                                              </p:stCondLst>
                                            </p:cTn>
                                            <p:tgtEl>
                                              <p:spTgt spid="38"/>
                                            </p:tgtEl>
                                          </p:cBhvr>
                                          <p:to x="100000" y="100000"/>
                                        </p:animScale>
                                      </p:childTnLst>
                                    </p:cTn>
                                  </p:par>
                                </p:childTnLst>
                              </p:cTn>
                            </p:par>
                            <p:par>
                              <p:cTn id="34" fill="hold">
                                <p:stCondLst>
                                  <p:cond delay="3250"/>
                                </p:stCondLst>
                                <p:childTnLst>
                                  <p:par>
                                    <p:cTn id="35" presetID="2" presetClass="entr" presetSubtype="1" fill="hold" nodeType="afterEffect" p14:presetBounceEnd="49000">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14:bounceEnd="49000">
                                          <p:cBhvr additive="base">
                                            <p:cTn id="37"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38"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6"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145">
                                              <p:stCondLst>
                                                <p:cond delay="0"/>
                                              </p:stCondLst>
                                            </p:cTn>
                                            <p:tgtEl>
                                              <p:spTgt spid="38"/>
                                            </p:tgtEl>
                                          </p:cBhvr>
                                        </p:animEffect>
                                        <p:anim calcmode="lin" valueType="num">
                                          <p:cBhvr>
                                            <p:cTn id="21"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6" dur="7">
                                              <p:stCondLst>
                                                <p:cond delay="162"/>
                                              </p:stCondLst>
                                            </p:cTn>
                                            <p:tgtEl>
                                              <p:spTgt spid="38"/>
                                            </p:tgtEl>
                                          </p:cBhvr>
                                          <p:to x="100000" y="60000"/>
                                        </p:animScale>
                                        <p:animScale>
                                          <p:cBhvr>
                                            <p:cTn id="27" dur="41" decel="50000">
                                              <p:stCondLst>
                                                <p:cond delay="169"/>
                                              </p:stCondLst>
                                            </p:cTn>
                                            <p:tgtEl>
                                              <p:spTgt spid="38"/>
                                            </p:tgtEl>
                                          </p:cBhvr>
                                          <p:to x="100000" y="100000"/>
                                        </p:animScale>
                                        <p:animScale>
                                          <p:cBhvr>
                                            <p:cTn id="28" dur="7">
                                              <p:stCondLst>
                                                <p:cond delay="328"/>
                                              </p:stCondLst>
                                            </p:cTn>
                                            <p:tgtEl>
                                              <p:spTgt spid="38"/>
                                            </p:tgtEl>
                                          </p:cBhvr>
                                          <p:to x="100000" y="80000"/>
                                        </p:animScale>
                                        <p:animScale>
                                          <p:cBhvr>
                                            <p:cTn id="29" dur="41" decel="50000">
                                              <p:stCondLst>
                                                <p:cond delay="335"/>
                                              </p:stCondLst>
                                            </p:cTn>
                                            <p:tgtEl>
                                              <p:spTgt spid="38"/>
                                            </p:tgtEl>
                                          </p:cBhvr>
                                          <p:to x="100000" y="100000"/>
                                        </p:animScale>
                                        <p:animScale>
                                          <p:cBhvr>
                                            <p:cTn id="30" dur="7">
                                              <p:stCondLst>
                                                <p:cond delay="410"/>
                                              </p:stCondLst>
                                            </p:cTn>
                                            <p:tgtEl>
                                              <p:spTgt spid="38"/>
                                            </p:tgtEl>
                                          </p:cBhvr>
                                          <p:to x="100000" y="90000"/>
                                        </p:animScale>
                                        <p:animScale>
                                          <p:cBhvr>
                                            <p:cTn id="31" dur="41" decel="50000">
                                              <p:stCondLst>
                                                <p:cond delay="417"/>
                                              </p:stCondLst>
                                            </p:cTn>
                                            <p:tgtEl>
                                              <p:spTgt spid="38"/>
                                            </p:tgtEl>
                                          </p:cBhvr>
                                          <p:to x="100000" y="100000"/>
                                        </p:animScale>
                                        <p:animScale>
                                          <p:cBhvr>
                                            <p:cTn id="32" dur="7">
                                              <p:stCondLst>
                                                <p:cond delay="452"/>
                                              </p:stCondLst>
                                            </p:cTn>
                                            <p:tgtEl>
                                              <p:spTgt spid="38"/>
                                            </p:tgtEl>
                                          </p:cBhvr>
                                          <p:to x="100000" y="95000"/>
                                        </p:animScale>
                                        <p:animScale>
                                          <p:cBhvr>
                                            <p:cTn id="33" dur="41" decel="50000">
                                              <p:stCondLst>
                                                <p:cond delay="459"/>
                                              </p:stCondLst>
                                            </p:cTn>
                                            <p:tgtEl>
                                              <p:spTgt spid="38"/>
                                            </p:tgtEl>
                                          </p:cBhvr>
                                          <p:to x="100000" y="100000"/>
                                        </p:animScale>
                                      </p:childTnLst>
                                    </p:cTn>
                                  </p:par>
                                </p:childTnLst>
                              </p:cTn>
                            </p:par>
                            <p:par>
                              <p:cTn id="34" fill="hold">
                                <p:stCondLst>
                                  <p:cond delay="3250"/>
                                </p:stCondLst>
                                <p:childTnLst>
                                  <p:par>
                                    <p:cTn id="35" presetID="2" presetClass="entr" presetSubtype="1" fill="hold" nodeType="after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1000" fill="hold"/>
                                            <p:tgtEl>
                                              <p:spTgt spid="37"/>
                                            </p:tgtEl>
                                            <p:attrNameLst>
                                              <p:attrName>ppt_x</p:attrName>
                                            </p:attrNameLst>
                                          </p:cBhvr>
                                          <p:tavLst>
                                            <p:tav tm="0">
                                              <p:val>
                                                <p:strVal val="#ppt_x"/>
                                              </p:val>
                                            </p:tav>
                                            <p:tav tm="100000">
                                              <p:val>
                                                <p:strVal val="#ppt_x"/>
                                              </p:val>
                                            </p:tav>
                                          </p:tavLst>
                                        </p:anim>
                                        <p:anim calcmode="lin" valueType="num">
                                          <p:cBhvr additive="base">
                                            <p:cTn id="38"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DAFD0E75-F0E2-455F-A1E7-65DE8BEC51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20754" y="2196774"/>
            <a:ext cx="6488482" cy="4517607"/>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5952" y="-34092"/>
            <a:ext cx="12579409" cy="7988598"/>
          </a:xfrm>
          <a:prstGeom prst="rect">
            <a:avLst/>
          </a:prstGeom>
        </p:spPr>
      </p:pic>
      <p:pic>
        <p:nvPicPr>
          <p:cNvPr id="3" name="图片 2"/>
          <p:cNvPicPr>
            <a:picLocks noChangeAspect="1"/>
          </p:cNvPicPr>
          <p:nvPr/>
        </p:nvPicPr>
        <p:blipFill>
          <a:blip r:embed="rId8"/>
          <a:stretch>
            <a:fillRect/>
          </a:stretch>
        </p:blipFill>
        <p:spPr>
          <a:xfrm>
            <a:off x="-588935" y="-395677"/>
            <a:ext cx="3974937" cy="2651990"/>
          </a:xfrm>
          <a:prstGeom prst="rect">
            <a:avLst/>
          </a:prstGeom>
        </p:spPr>
      </p:pic>
      <p:pic>
        <p:nvPicPr>
          <p:cNvPr id="4" name="图片 3"/>
          <p:cNvPicPr>
            <a:picLocks noChangeAspect="1"/>
          </p:cNvPicPr>
          <p:nvPr/>
        </p:nvPicPr>
        <p:blipFill>
          <a:blip r:embed="rId9"/>
          <a:stretch>
            <a:fillRect/>
          </a:stretch>
        </p:blipFill>
        <p:spPr>
          <a:xfrm>
            <a:off x="122057" y="690474"/>
            <a:ext cx="1322947" cy="1420491"/>
          </a:xfrm>
          <a:prstGeom prst="rect">
            <a:avLst/>
          </a:prstGeom>
        </p:spPr>
      </p:pic>
      <p:pic>
        <p:nvPicPr>
          <p:cNvPr id="22" name="图片 21"/>
          <p:cNvPicPr>
            <a:picLocks noChangeAspect="1"/>
          </p:cNvPicPr>
          <p:nvPr/>
        </p:nvPicPr>
        <p:blipFill>
          <a:blip r:embed="rId10"/>
          <a:stretch>
            <a:fillRect/>
          </a:stretch>
        </p:blipFill>
        <p:spPr>
          <a:xfrm>
            <a:off x="8426724" y="181415"/>
            <a:ext cx="2438611" cy="2438611"/>
          </a:xfrm>
          <a:prstGeom prst="rect">
            <a:avLst/>
          </a:prstGeom>
        </p:spPr>
      </p:pic>
      <p:pic>
        <p:nvPicPr>
          <p:cNvPr id="2" name="图片 1"/>
          <p:cNvPicPr>
            <a:picLocks noChangeAspect="1"/>
          </p:cNvPicPr>
          <p:nvPr/>
        </p:nvPicPr>
        <p:blipFill>
          <a:blip r:embed="rId11"/>
          <a:stretch>
            <a:fillRect/>
          </a:stretch>
        </p:blipFill>
        <p:spPr>
          <a:xfrm>
            <a:off x="8717752" y="260850"/>
            <a:ext cx="4102964" cy="2743438"/>
          </a:xfrm>
          <a:prstGeom prst="rect">
            <a:avLst/>
          </a:prstGeom>
        </p:spPr>
      </p:pic>
      <p:pic>
        <p:nvPicPr>
          <p:cNvPr id="21" name="PA_图片 5">
            <a:extLst>
              <a:ext uri="{FF2B5EF4-FFF2-40B4-BE49-F238E27FC236}">
                <a16:creationId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8017502" y="5344114"/>
            <a:ext cx="1389944" cy="1185694"/>
          </a:xfrm>
          <a:prstGeom prst="rect">
            <a:avLst/>
          </a:prstGeom>
        </p:spPr>
      </p:pic>
      <p:pic>
        <p:nvPicPr>
          <p:cNvPr id="26" name="PA_图片 8">
            <a:extLst>
              <a:ext uri="{FF2B5EF4-FFF2-40B4-BE49-F238E27FC236}">
                <a16:creationId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9533469" y="2866624"/>
            <a:ext cx="1334788" cy="3580306"/>
          </a:xfrm>
          <a:prstGeom prst="rect">
            <a:avLst/>
          </a:prstGeom>
        </p:spPr>
      </p:pic>
      <p:pic>
        <p:nvPicPr>
          <p:cNvPr id="28" name="图片 18"/>
          <p:cNvPicPr>
            <a:picLocks noChangeAspect="1"/>
          </p:cNvPicPr>
          <p:nvPr/>
        </p:nvPicPr>
        <p:blipFill>
          <a:blip r:embed="rId15"/>
          <a:stretch>
            <a:fillRect/>
          </a:stretch>
        </p:blipFill>
        <p:spPr>
          <a:xfrm>
            <a:off x="9553846" y="5379679"/>
            <a:ext cx="823841" cy="1316136"/>
          </a:xfrm>
          <a:prstGeom prst="rect">
            <a:avLst/>
          </a:prstGeom>
        </p:spPr>
      </p:pic>
      <p:pic>
        <p:nvPicPr>
          <p:cNvPr id="30" name="图片 19"/>
          <p:cNvPicPr>
            <a:picLocks noChangeAspect="1"/>
          </p:cNvPicPr>
          <p:nvPr/>
        </p:nvPicPr>
        <p:blipFill>
          <a:blip r:embed="rId16"/>
          <a:stretch>
            <a:fillRect/>
          </a:stretch>
        </p:blipFill>
        <p:spPr>
          <a:xfrm>
            <a:off x="10531653" y="5986394"/>
            <a:ext cx="883968" cy="909318"/>
          </a:xfrm>
          <a:prstGeom prst="rect">
            <a:avLst/>
          </a:prstGeom>
        </p:spPr>
      </p:pic>
      <p:pic>
        <p:nvPicPr>
          <p:cNvPr id="31" name="图片 20"/>
          <p:cNvPicPr>
            <a:picLocks noChangeAspect="1"/>
          </p:cNvPicPr>
          <p:nvPr/>
        </p:nvPicPr>
        <p:blipFill>
          <a:blip r:embed="rId17"/>
          <a:stretch>
            <a:fillRect/>
          </a:stretch>
        </p:blipFill>
        <p:spPr>
          <a:xfrm rot="1423112">
            <a:off x="10161274" y="3182134"/>
            <a:ext cx="1108072" cy="2989534"/>
          </a:xfrm>
          <a:prstGeom prst="rect">
            <a:avLst/>
          </a:prstGeom>
        </p:spPr>
      </p:pic>
      <p:pic>
        <p:nvPicPr>
          <p:cNvPr id="32" name="图片 21"/>
          <p:cNvPicPr>
            <a:picLocks noChangeAspect="1"/>
          </p:cNvPicPr>
          <p:nvPr/>
        </p:nvPicPr>
        <p:blipFill>
          <a:blip r:embed="rId18"/>
          <a:stretch>
            <a:fillRect/>
          </a:stretch>
        </p:blipFill>
        <p:spPr>
          <a:xfrm>
            <a:off x="10266576" y="2564187"/>
            <a:ext cx="668172" cy="3986922"/>
          </a:xfrm>
          <a:prstGeom prst="rect">
            <a:avLst/>
          </a:prstGeom>
        </p:spPr>
      </p:pic>
      <p:pic>
        <p:nvPicPr>
          <p:cNvPr id="33" name="PA_图片 7">
            <a:extLst>
              <a:ext uri="{FF2B5EF4-FFF2-40B4-BE49-F238E27FC236}">
                <a16:creationId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2183798" y="1818163"/>
            <a:ext cx="825094" cy="876300"/>
          </a:xfrm>
          <a:prstGeom prst="rect">
            <a:avLst/>
          </a:prstGeom>
        </p:spPr>
      </p:pic>
      <p:sp>
        <p:nvSpPr>
          <p:cNvPr id="19" name="TextBox 18"/>
          <p:cNvSpPr txBox="1"/>
          <p:nvPr/>
        </p:nvSpPr>
        <p:spPr>
          <a:xfrm>
            <a:off x="1341464" y="2727332"/>
            <a:ext cx="9043717" cy="2308324"/>
          </a:xfrm>
          <a:prstGeom prst="rect">
            <a:avLst/>
          </a:prstGeom>
          <a:noFill/>
        </p:spPr>
        <p:txBody>
          <a:bodyPr wrap="square" rtlCol="0">
            <a:spAutoFit/>
          </a:bodyPr>
          <a:lstStyle/>
          <a:p>
            <a:pPr algn="ctr"/>
            <a:r>
              <a:rPr lang="en-US" sz="4800" b="1" dirty="0">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rPr>
              <a:t>So </a:t>
            </a:r>
            <a:r>
              <a:rPr lang="en-US" sz="4800" b="1" dirty="0" err="1">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rPr>
              <a:t>sánh</a:t>
            </a:r>
            <a:r>
              <a:rPr lang="en-US" sz="4800" b="1" dirty="0">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rPr>
              <a:t> </a:t>
            </a:r>
          </a:p>
          <a:p>
            <a:pPr algn="ctr"/>
            <a:r>
              <a:rPr lang="en-US" sz="4800" b="1" dirty="0">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rPr>
              <a:t>Hai </a:t>
            </a:r>
            <a:r>
              <a:rPr lang="en-US" sz="4800" b="1" dirty="0" err="1">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rPr>
              <a:t>phân</a:t>
            </a:r>
            <a:r>
              <a:rPr lang="en-US" sz="4800" b="1" dirty="0">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rPr>
              <a:t> </a:t>
            </a:r>
            <a:r>
              <a:rPr lang="en-US" sz="4800" b="1" dirty="0" err="1">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rPr>
              <a:t>số</a:t>
            </a:r>
            <a:endParaRPr lang="en-US" sz="4800" b="1" dirty="0">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endParaRPr>
          </a:p>
          <a:p>
            <a:pPr algn="ctr"/>
            <a:r>
              <a:rPr lang="en-US" sz="4800" b="1" dirty="0">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rPr>
              <a:t> </a:t>
            </a:r>
            <a:r>
              <a:rPr lang="en-US" sz="4800" b="1" dirty="0" err="1">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rPr>
              <a:t>khác</a:t>
            </a:r>
            <a:r>
              <a:rPr lang="en-US" sz="4800" b="1" dirty="0">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rPr>
              <a:t> </a:t>
            </a:r>
            <a:r>
              <a:rPr lang="en-US" sz="4800" b="1" dirty="0" err="1">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rPr>
              <a:t>mẫu</a:t>
            </a:r>
            <a:endParaRPr lang="en-US" sz="4800" b="1" dirty="0">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endParaRPr>
          </a:p>
        </p:txBody>
      </p:sp>
      <p:grpSp>
        <p:nvGrpSpPr>
          <p:cNvPr id="5" name="Group 4"/>
          <p:cNvGrpSpPr/>
          <p:nvPr/>
        </p:nvGrpSpPr>
        <p:grpSpPr>
          <a:xfrm>
            <a:off x="4320715" y="1445286"/>
            <a:ext cx="3658750" cy="707886"/>
            <a:chOff x="4320715" y="1445286"/>
            <a:chExt cx="3658750" cy="707886"/>
          </a:xfrm>
        </p:grpSpPr>
        <p:sp>
          <p:nvSpPr>
            <p:cNvPr id="34" name="文本框 17">
              <a:extLst>
                <a:ext uri="{FF2B5EF4-FFF2-40B4-BE49-F238E27FC236}">
                  <a16:creationId xmlns:a16="http://schemas.microsoft.com/office/drawing/2014/main" id="{72204BFB-5DC6-4E7A-82B9-FD537C948CE4}"/>
                </a:ext>
              </a:extLst>
            </p:cNvPr>
            <p:cNvSpPr txBox="1"/>
            <p:nvPr/>
          </p:nvSpPr>
          <p:spPr>
            <a:xfrm>
              <a:off x="4320715" y="1455221"/>
              <a:ext cx="3658750" cy="646331"/>
            </a:xfrm>
            <a:prstGeom prst="rect">
              <a:avLst/>
            </a:prstGeom>
            <a:solidFill>
              <a:srgbClr val="FDFADE"/>
            </a:solidFill>
          </p:spPr>
          <p:txBody>
            <a:bodyPr wrap="square" lIns="91440" tIns="45720" rIns="91440" bIns="45720">
              <a:spAutoFit/>
            </a:bodyPr>
            <a:lstStyle/>
            <a:p>
              <a:pPr algn="ctr" fontAlgn="auto">
                <a:defRPr/>
              </a:pPr>
              <a:endParaRPr lang="zh-CN" altLang="en-US" sz="3600" b="1" noProof="1">
                <a:solidFill>
                  <a:srgbClr val="314FA1"/>
                </a:solidFill>
                <a:latin typeface="UTM Gradoo" panose="02040603050506020204" pitchFamily="18" charset="0"/>
                <a:ea typeface="包图简圆体" panose="02010601030101010101" pitchFamily="2" charset="-122"/>
                <a:cs typeface="Open Sans Light" pitchFamily="34" charset="0"/>
                <a:sym typeface="+mn-lt"/>
              </a:endParaRPr>
            </a:p>
          </p:txBody>
        </p:sp>
        <p:sp>
          <p:nvSpPr>
            <p:cNvPr id="35" name="TextBox 34"/>
            <p:cNvSpPr txBox="1"/>
            <p:nvPr/>
          </p:nvSpPr>
          <p:spPr>
            <a:xfrm>
              <a:off x="4468248" y="1445286"/>
              <a:ext cx="3363684" cy="707886"/>
            </a:xfrm>
            <a:prstGeom prst="rect">
              <a:avLst/>
            </a:prstGeom>
            <a:noFill/>
          </p:spPr>
          <p:txBody>
            <a:bodyPr wrap="square" rtlCol="0">
              <a:spAutoFit/>
            </a:bodyPr>
            <a:lstStyle/>
            <a:p>
              <a:pPr algn="ctr"/>
              <a:r>
                <a:rPr lang="en-US" sz="4000" b="1" dirty="0">
                  <a:solidFill>
                    <a:schemeClr val="accent6">
                      <a:lumMod val="50000"/>
                    </a:schemeClr>
                  </a:solidFill>
                  <a:latin typeface="UTM Guanine" panose="02040603050506020204" pitchFamily="18" charset="0"/>
                </a:rPr>
                <a:t>MÔN  TOÁN</a:t>
              </a:r>
            </a:p>
          </p:txBody>
        </p:sp>
      </p:grpSp>
      <p:pic>
        <p:nvPicPr>
          <p:cNvPr id="37" name="Picture 36"/>
          <p:cNvPicPr>
            <a:picLocks noChangeAspect="1"/>
          </p:cNvPicPr>
          <p:nvPr/>
        </p:nvPicPr>
        <p:blipFill>
          <a:blip r:embed="rId20">
            <a:extLst>
              <a:ext uri="{BEBA8EAE-BF5A-486C-A8C5-ECC9F3942E4B}">
                <a14:imgProps xmlns:a14="http://schemas.microsoft.com/office/drawing/2010/main">
                  <a14:imgLayer r:embed="rId21">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529139" y="3728966"/>
            <a:ext cx="3103612" cy="3230402"/>
          </a:xfrm>
          <a:prstGeom prst="rect">
            <a:avLst/>
          </a:prstGeom>
        </p:spPr>
      </p:pic>
    </p:spTree>
    <p:extLst>
      <p:ext uri="{BB962C8B-B14F-4D97-AF65-F5344CB8AC3E}">
        <p14:creationId xmlns:p14="http://schemas.microsoft.com/office/powerpoint/2010/main" val="5718768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90">
                                          <p:stCondLst>
                                            <p:cond delay="0"/>
                                          </p:stCondLst>
                                        </p:cTn>
                                        <p:tgtEl>
                                          <p:spTgt spid="4"/>
                                        </p:tgtEl>
                                      </p:cBhvr>
                                    </p:animEffect>
                                    <p:anim calcmode="lin" valueType="num">
                                      <p:cBhvr>
                                        <p:cTn id="2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5" dur="13">
                                          <p:stCondLst>
                                            <p:cond delay="325"/>
                                          </p:stCondLst>
                                        </p:cTn>
                                        <p:tgtEl>
                                          <p:spTgt spid="4"/>
                                        </p:tgtEl>
                                      </p:cBhvr>
                                      <p:to x="100000" y="60000"/>
                                    </p:animScale>
                                    <p:animScale>
                                      <p:cBhvr>
                                        <p:cTn id="26" dur="83" decel="50000">
                                          <p:stCondLst>
                                            <p:cond delay="338"/>
                                          </p:stCondLst>
                                        </p:cTn>
                                        <p:tgtEl>
                                          <p:spTgt spid="4"/>
                                        </p:tgtEl>
                                      </p:cBhvr>
                                      <p:to x="100000" y="100000"/>
                                    </p:animScale>
                                    <p:animScale>
                                      <p:cBhvr>
                                        <p:cTn id="27" dur="13">
                                          <p:stCondLst>
                                            <p:cond delay="656"/>
                                          </p:stCondLst>
                                        </p:cTn>
                                        <p:tgtEl>
                                          <p:spTgt spid="4"/>
                                        </p:tgtEl>
                                      </p:cBhvr>
                                      <p:to x="100000" y="80000"/>
                                    </p:animScale>
                                    <p:animScale>
                                      <p:cBhvr>
                                        <p:cTn id="28" dur="83" decel="50000">
                                          <p:stCondLst>
                                            <p:cond delay="669"/>
                                          </p:stCondLst>
                                        </p:cTn>
                                        <p:tgtEl>
                                          <p:spTgt spid="4"/>
                                        </p:tgtEl>
                                      </p:cBhvr>
                                      <p:to x="100000" y="100000"/>
                                    </p:animScale>
                                    <p:animScale>
                                      <p:cBhvr>
                                        <p:cTn id="29" dur="13">
                                          <p:stCondLst>
                                            <p:cond delay="821"/>
                                          </p:stCondLst>
                                        </p:cTn>
                                        <p:tgtEl>
                                          <p:spTgt spid="4"/>
                                        </p:tgtEl>
                                      </p:cBhvr>
                                      <p:to x="100000" y="90000"/>
                                    </p:animScale>
                                    <p:animScale>
                                      <p:cBhvr>
                                        <p:cTn id="30" dur="83" decel="50000">
                                          <p:stCondLst>
                                            <p:cond delay="834"/>
                                          </p:stCondLst>
                                        </p:cTn>
                                        <p:tgtEl>
                                          <p:spTgt spid="4"/>
                                        </p:tgtEl>
                                      </p:cBhvr>
                                      <p:to x="100000" y="100000"/>
                                    </p:animScale>
                                    <p:animScale>
                                      <p:cBhvr>
                                        <p:cTn id="31" dur="13">
                                          <p:stCondLst>
                                            <p:cond delay="904"/>
                                          </p:stCondLst>
                                        </p:cTn>
                                        <p:tgtEl>
                                          <p:spTgt spid="4"/>
                                        </p:tgtEl>
                                      </p:cBhvr>
                                      <p:to x="100000" y="95000"/>
                                    </p:animScale>
                                    <p:animScale>
                                      <p:cBhvr>
                                        <p:cTn id="32" dur="83" decel="50000">
                                          <p:stCondLst>
                                            <p:cond delay="917"/>
                                          </p:stCondLst>
                                        </p:cTn>
                                        <p:tgtEl>
                                          <p:spTgt spid="4"/>
                                        </p:tgtEl>
                                      </p:cBhvr>
                                      <p:to x="100000" y="100000"/>
                                    </p:animScale>
                                  </p:childTnLst>
                                </p:cTn>
                              </p:par>
                              <p:par>
                                <p:cTn id="33" presetID="53" presetClass="entr" presetSubtype="528"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000"/>
                            </p:stCondLst>
                            <p:childTnLst>
                              <p:par>
                                <p:cTn id="55" presetID="56" presetClass="entr" presetSubtype="0" fill="hold" grpId="0" nodeType="afterEffect">
                                  <p:stCondLst>
                                    <p:cond delay="0"/>
                                  </p:stCondLst>
                                  <p:iterate type="lt">
                                    <p:tmPct val="10000"/>
                                  </p:iterate>
                                  <p:childTnLst>
                                    <p:set>
                                      <p:cBhvr>
                                        <p:cTn id="56" dur="1" fill="hold">
                                          <p:stCondLst>
                                            <p:cond delay="0"/>
                                          </p:stCondLst>
                                        </p:cTn>
                                        <p:tgtEl>
                                          <p:spTgt spid="19"/>
                                        </p:tgtEl>
                                        <p:attrNameLst>
                                          <p:attrName>style.visibility</p:attrName>
                                        </p:attrNameLst>
                                      </p:cBhvr>
                                      <p:to>
                                        <p:strVal val="visible"/>
                                      </p:to>
                                    </p:set>
                                    <p:anim by="(-#ppt_w*2)" calcmode="lin" valueType="num">
                                      <p:cBhvr rctx="PPT">
                                        <p:cTn id="57" dur="250" autoRev="1" fill="hold">
                                          <p:stCondLst>
                                            <p:cond delay="0"/>
                                          </p:stCondLst>
                                        </p:cTn>
                                        <p:tgtEl>
                                          <p:spTgt spid="19"/>
                                        </p:tgtEl>
                                        <p:attrNameLst>
                                          <p:attrName>ppt_w</p:attrName>
                                        </p:attrNameLst>
                                      </p:cBhvr>
                                    </p:anim>
                                    <p:anim by="(#ppt_w*0.50)" calcmode="lin" valueType="num">
                                      <p:cBhvr>
                                        <p:cTn id="58" dur="250" decel="50000" autoRev="1" fill="hold">
                                          <p:stCondLst>
                                            <p:cond delay="0"/>
                                          </p:stCondLst>
                                        </p:cTn>
                                        <p:tgtEl>
                                          <p:spTgt spid="19"/>
                                        </p:tgtEl>
                                        <p:attrNameLst>
                                          <p:attrName>ppt_x</p:attrName>
                                        </p:attrNameLst>
                                      </p:cBhvr>
                                    </p:anim>
                                    <p:anim from="(-#ppt_h/2)" to="(#ppt_y)" calcmode="lin" valueType="num">
                                      <p:cBhvr>
                                        <p:cTn id="59" dur="500" fill="hold">
                                          <p:stCondLst>
                                            <p:cond delay="0"/>
                                          </p:stCondLst>
                                        </p:cTn>
                                        <p:tgtEl>
                                          <p:spTgt spid="19"/>
                                        </p:tgtEl>
                                        <p:attrNameLst>
                                          <p:attrName>ppt_y</p:attrName>
                                        </p:attrNameLst>
                                      </p:cBhvr>
                                    </p:anim>
                                    <p:animRot by="21600000">
                                      <p:cBhvr>
                                        <p:cTn id="60" dur="500" fill="hold">
                                          <p:stCondLst>
                                            <p:cond delay="0"/>
                                          </p:stCondLst>
                                        </p:cTn>
                                        <p:tgtEl>
                                          <p:spTgt spid="1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294496" y="2048411"/>
            <a:ext cx="1942419" cy="8760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810355" y="2043113"/>
            <a:ext cx="2300988" cy="787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图片 12"/>
          <p:cNvPicPr>
            <a:picLocks noChangeAspect="1"/>
          </p:cNvPicPr>
          <p:nvPr/>
        </p:nvPicPr>
        <p:blipFill>
          <a:blip r:embed="rId2"/>
          <a:stretch>
            <a:fillRect/>
          </a:stretch>
        </p:blipFill>
        <p:spPr>
          <a:xfrm>
            <a:off x="-1057" y="6312360"/>
            <a:ext cx="12193057" cy="1091279"/>
          </a:xfrm>
          <a:prstGeom prst="rect">
            <a:avLst/>
          </a:prstGeom>
        </p:spPr>
      </p:pic>
      <p:sp>
        <p:nvSpPr>
          <p:cNvPr id="2" name="TextBox 1">
            <a:extLst>
              <a:ext uri="{FF2B5EF4-FFF2-40B4-BE49-F238E27FC236}">
                <a16:creationId xmlns:a16="http://schemas.microsoft.com/office/drawing/2014/main" id="{A0F4A976-E924-ECF5-B80F-F99A8774B5C7}"/>
              </a:ext>
            </a:extLst>
          </p:cNvPr>
          <p:cNvSpPr txBox="1"/>
          <p:nvPr/>
        </p:nvSpPr>
        <p:spPr>
          <a:xfrm>
            <a:off x="3380817" y="1212116"/>
            <a:ext cx="5907386" cy="830997"/>
          </a:xfrm>
          <a:prstGeom prst="rect">
            <a:avLst/>
          </a:prstGeom>
          <a:noFill/>
        </p:spPr>
        <p:txBody>
          <a:bodyPr wrap="none" rtlCol="0">
            <a:spAutoFit/>
          </a:bodyPr>
          <a:lstStyle/>
          <a:p>
            <a:r>
              <a:rPr lang="en-US" sz="4800" b="1" dirty="0">
                <a:latin typeface="Times New Roman" panose="02020603050405020304" pitchFamily="18" charset="0"/>
                <a:cs typeface="Times New Roman" panose="02020603050405020304" pitchFamily="18" charset="0"/>
              </a:rPr>
              <a:t>YÊU CẦU CẦN ĐẠT</a:t>
            </a:r>
          </a:p>
        </p:txBody>
      </p:sp>
      <p:sp>
        <p:nvSpPr>
          <p:cNvPr id="25" name="Rounded Rectangle 20">
            <a:extLst>
              <a:ext uri="{FF2B5EF4-FFF2-40B4-BE49-F238E27FC236}">
                <a16:creationId xmlns:a16="http://schemas.microsoft.com/office/drawing/2014/main" id="{40CB87C6-CC08-8123-E301-75399E7C0338}"/>
              </a:ext>
            </a:extLst>
          </p:cNvPr>
          <p:cNvSpPr/>
          <p:nvPr/>
        </p:nvSpPr>
        <p:spPr>
          <a:xfrm>
            <a:off x="1277958" y="2614898"/>
            <a:ext cx="8460953" cy="814101"/>
          </a:xfrm>
          <a:prstGeom prst="roundRect">
            <a:avLst/>
          </a:prstGeom>
          <a:solidFill>
            <a:schemeClr val="accent4">
              <a:lumMod val="40000"/>
              <a:lumOff val="60000"/>
              <a:alpha val="8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just">
              <a:lnSpc>
                <a:spcPct val="150000"/>
              </a:lnSpc>
              <a:spcBef>
                <a:spcPts val="0"/>
              </a:spcBef>
              <a:spcAft>
                <a:spcPts val="0"/>
              </a:spcAft>
              <a:buFont typeface="Symbol" panose="05050102010706020507" pitchFamily="18" charset="2"/>
              <a:buChar char="-"/>
              <a:tabLst>
                <a:tab pos="228600" algn="l"/>
              </a:tabLst>
            </a:pPr>
            <a:r>
              <a:rPr lang="en-US" sz="36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Biết</a:t>
            </a:r>
            <a:r>
              <a:rPr lang="en-US" sz="3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so </a:t>
            </a:r>
            <a:r>
              <a:rPr lang="en-US" sz="36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sánh</a:t>
            </a:r>
            <a:r>
              <a:rPr lang="en-US" sz="3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hai</a:t>
            </a:r>
            <a:r>
              <a:rPr lang="en-US" sz="3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phân</a:t>
            </a:r>
            <a:r>
              <a:rPr lang="en-US" sz="3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số</a:t>
            </a:r>
            <a:r>
              <a:rPr lang="en-US" sz="3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khác</a:t>
            </a:r>
            <a:r>
              <a:rPr lang="en-US" sz="3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mẫu</a:t>
            </a:r>
            <a:r>
              <a:rPr lang="en-US" sz="3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số</a:t>
            </a:r>
            <a:r>
              <a:rPr lang="en-US" sz="3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a:t>
            </a:r>
            <a:endParaRPr lang="en-US" sz="36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Rounded Rectangle 21">
            <a:extLst>
              <a:ext uri="{FF2B5EF4-FFF2-40B4-BE49-F238E27FC236}">
                <a16:creationId xmlns:a16="http://schemas.microsoft.com/office/drawing/2014/main" id="{4CC513B6-3CD5-7587-27CA-F63AE80C31B1}"/>
              </a:ext>
            </a:extLst>
          </p:cNvPr>
          <p:cNvSpPr/>
          <p:nvPr/>
        </p:nvSpPr>
        <p:spPr>
          <a:xfrm>
            <a:off x="1277957" y="3901287"/>
            <a:ext cx="9529589" cy="636374"/>
          </a:xfrm>
          <a:prstGeom prst="roundRect">
            <a:avLst/>
          </a:prstGeom>
          <a:solidFill>
            <a:schemeClr val="accent2">
              <a:lumMod val="20000"/>
              <a:lumOff val="80000"/>
              <a:alpha val="88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just">
              <a:lnSpc>
                <a:spcPct val="115000"/>
              </a:lnSpc>
              <a:spcBef>
                <a:spcPts val="300"/>
              </a:spcBef>
              <a:spcAft>
                <a:spcPts val="0"/>
              </a:spcAft>
              <a:buFont typeface="Symbol" panose="05050102010706020507" pitchFamily="18" charset="2"/>
              <a:buChar char="-"/>
              <a:tabLst>
                <a:tab pos="228600" algn="l"/>
              </a:tabLst>
            </a:pPr>
            <a:r>
              <a:rPr lang="en-US" sz="36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Củng</a:t>
            </a:r>
            <a:r>
              <a:rPr lang="en-US" sz="3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cố</a:t>
            </a:r>
            <a:r>
              <a:rPr lang="en-US" sz="3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về</a:t>
            </a:r>
            <a:r>
              <a:rPr lang="en-US" sz="3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so </a:t>
            </a:r>
            <a:r>
              <a:rPr lang="en-US" sz="36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sánh</a:t>
            </a:r>
            <a:r>
              <a:rPr lang="en-US" sz="3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hai</a:t>
            </a:r>
            <a:r>
              <a:rPr lang="en-US" sz="3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phân</a:t>
            </a:r>
            <a:r>
              <a:rPr lang="en-US" sz="3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số</a:t>
            </a:r>
            <a:r>
              <a:rPr lang="en-US" sz="3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cùng</a:t>
            </a:r>
            <a:r>
              <a:rPr lang="en-US" sz="3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mẫu</a:t>
            </a:r>
            <a:r>
              <a:rPr lang="en-US" sz="3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số</a:t>
            </a:r>
            <a:r>
              <a:rPr lang="en-US" sz="3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a:t>
            </a:r>
            <a:endParaRPr lang="en-US" sz="36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41752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0" nodeType="clickEffect">
                                  <p:stCondLst>
                                    <p:cond delay="0"/>
                                  </p:stCondLst>
                                  <p:childTnLst>
                                    <p:animEffect transition="out" filter="fade">
                                      <p:cBhvr>
                                        <p:cTn id="13" dur="500"/>
                                        <p:tgtEl>
                                          <p:spTgt spid="8"/>
                                        </p:tgtEl>
                                      </p:cBhvr>
                                    </p:animEffect>
                                    <p:set>
                                      <p:cBhvr>
                                        <p:cTn id="14" dur="1" fill="hold">
                                          <p:stCondLst>
                                            <p:cond delay="499"/>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left)">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left)">
                                      <p:cBhvr>
                                        <p:cTn id="2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25" grpId="0" animBg="1"/>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445" y="-82483"/>
            <a:ext cx="12579409" cy="7988598"/>
          </a:xfrm>
          <a:prstGeom prst="rect">
            <a:avLst/>
          </a:prstGeom>
        </p:spPr>
      </p:pic>
      <p:pic>
        <p:nvPicPr>
          <p:cNvPr id="36" name="Picture 35">
            <a:extLst>
              <a:ext uri="{FF2B5EF4-FFF2-40B4-BE49-F238E27FC236}">
                <a16:creationId xmlns:a16="http://schemas.microsoft.com/office/drawing/2014/main" id="{DAFD0E75-F0E2-455F-A1E7-65DE8BEC517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77350" y="1027945"/>
            <a:ext cx="8287676" cy="5770296"/>
          </a:xfrm>
          <a:prstGeom prst="rect">
            <a:avLst/>
          </a:prstGeom>
        </p:spPr>
      </p:pic>
      <p:pic>
        <p:nvPicPr>
          <p:cNvPr id="3" name="图片 2"/>
          <p:cNvPicPr>
            <a:picLocks noChangeAspect="1"/>
          </p:cNvPicPr>
          <p:nvPr/>
        </p:nvPicPr>
        <p:blipFill>
          <a:blip r:embed="rId8"/>
          <a:stretch>
            <a:fillRect/>
          </a:stretch>
        </p:blipFill>
        <p:spPr>
          <a:xfrm>
            <a:off x="-588935" y="-395677"/>
            <a:ext cx="3974937" cy="2651990"/>
          </a:xfrm>
          <a:prstGeom prst="rect">
            <a:avLst/>
          </a:prstGeom>
        </p:spPr>
      </p:pic>
      <p:pic>
        <p:nvPicPr>
          <p:cNvPr id="4" name="图片 3"/>
          <p:cNvPicPr>
            <a:picLocks noChangeAspect="1"/>
          </p:cNvPicPr>
          <p:nvPr/>
        </p:nvPicPr>
        <p:blipFill>
          <a:blip r:embed="rId9"/>
          <a:stretch>
            <a:fillRect/>
          </a:stretch>
        </p:blipFill>
        <p:spPr>
          <a:xfrm>
            <a:off x="122057" y="690474"/>
            <a:ext cx="1322947" cy="1420491"/>
          </a:xfrm>
          <a:prstGeom prst="rect">
            <a:avLst/>
          </a:prstGeom>
        </p:spPr>
      </p:pic>
      <p:pic>
        <p:nvPicPr>
          <p:cNvPr id="22" name="图片 21"/>
          <p:cNvPicPr>
            <a:picLocks noChangeAspect="1"/>
          </p:cNvPicPr>
          <p:nvPr/>
        </p:nvPicPr>
        <p:blipFill>
          <a:blip r:embed="rId10"/>
          <a:stretch>
            <a:fillRect/>
          </a:stretch>
        </p:blipFill>
        <p:spPr>
          <a:xfrm>
            <a:off x="9214970" y="-446169"/>
            <a:ext cx="2438611" cy="2438611"/>
          </a:xfrm>
          <a:prstGeom prst="rect">
            <a:avLst/>
          </a:prstGeom>
        </p:spPr>
      </p:pic>
      <p:pic>
        <p:nvPicPr>
          <p:cNvPr id="2" name="图片 1"/>
          <p:cNvPicPr>
            <a:picLocks noChangeAspect="1"/>
          </p:cNvPicPr>
          <p:nvPr/>
        </p:nvPicPr>
        <p:blipFill>
          <a:blip r:embed="rId11"/>
          <a:stretch>
            <a:fillRect/>
          </a:stretch>
        </p:blipFill>
        <p:spPr>
          <a:xfrm>
            <a:off x="9182845" y="-83682"/>
            <a:ext cx="4102964" cy="2743438"/>
          </a:xfrm>
          <a:prstGeom prst="rect">
            <a:avLst/>
          </a:prstGeom>
        </p:spPr>
      </p:pic>
      <p:pic>
        <p:nvPicPr>
          <p:cNvPr id="21" name="PA_图片 5">
            <a:extLst>
              <a:ext uri="{FF2B5EF4-FFF2-40B4-BE49-F238E27FC236}">
                <a16:creationId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10899750" y="5568819"/>
            <a:ext cx="1389944" cy="1185694"/>
          </a:xfrm>
          <a:prstGeom prst="rect">
            <a:avLst/>
          </a:prstGeom>
        </p:spPr>
      </p:pic>
      <p:pic>
        <p:nvPicPr>
          <p:cNvPr id="26" name="PA_图片 8">
            <a:extLst>
              <a:ext uri="{FF2B5EF4-FFF2-40B4-BE49-F238E27FC236}">
                <a16:creationId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11618115" y="6991161"/>
            <a:ext cx="711685" cy="1908955"/>
          </a:xfrm>
          <a:prstGeom prst="rect">
            <a:avLst/>
          </a:prstGeom>
        </p:spPr>
      </p:pic>
      <p:pic>
        <p:nvPicPr>
          <p:cNvPr id="28" name="图片 18"/>
          <p:cNvPicPr>
            <a:picLocks noChangeAspect="1"/>
          </p:cNvPicPr>
          <p:nvPr/>
        </p:nvPicPr>
        <p:blipFill>
          <a:blip r:embed="rId15"/>
          <a:stretch>
            <a:fillRect/>
          </a:stretch>
        </p:blipFill>
        <p:spPr>
          <a:xfrm>
            <a:off x="11218431" y="8539785"/>
            <a:ext cx="439257" cy="701740"/>
          </a:xfrm>
          <a:prstGeom prst="rect">
            <a:avLst/>
          </a:prstGeom>
        </p:spPr>
      </p:pic>
      <p:pic>
        <p:nvPicPr>
          <p:cNvPr id="30" name="图片 19"/>
          <p:cNvPicPr>
            <a:picLocks noChangeAspect="1"/>
          </p:cNvPicPr>
          <p:nvPr/>
        </p:nvPicPr>
        <p:blipFill>
          <a:blip r:embed="rId16"/>
          <a:stretch>
            <a:fillRect/>
          </a:stretch>
        </p:blipFill>
        <p:spPr>
          <a:xfrm>
            <a:off x="12224306" y="8956590"/>
            <a:ext cx="471316" cy="484832"/>
          </a:xfrm>
          <a:prstGeom prst="rect">
            <a:avLst/>
          </a:prstGeom>
        </p:spPr>
      </p:pic>
      <p:pic>
        <p:nvPicPr>
          <p:cNvPr id="31" name="图片 20"/>
          <p:cNvPicPr>
            <a:picLocks noChangeAspect="1"/>
          </p:cNvPicPr>
          <p:nvPr/>
        </p:nvPicPr>
        <p:blipFill>
          <a:blip r:embed="rId17"/>
          <a:stretch>
            <a:fillRect/>
          </a:stretch>
        </p:blipFill>
        <p:spPr>
          <a:xfrm rot="1423112">
            <a:off x="11656018" y="7168505"/>
            <a:ext cx="590804" cy="1593966"/>
          </a:xfrm>
          <a:prstGeom prst="rect">
            <a:avLst/>
          </a:prstGeom>
        </p:spPr>
      </p:pic>
      <p:pic>
        <p:nvPicPr>
          <p:cNvPr id="32" name="图片 21"/>
          <p:cNvPicPr>
            <a:picLocks noChangeAspect="1"/>
          </p:cNvPicPr>
          <p:nvPr/>
        </p:nvPicPr>
        <p:blipFill>
          <a:blip r:embed="rId18"/>
          <a:stretch>
            <a:fillRect/>
          </a:stretch>
        </p:blipFill>
        <p:spPr>
          <a:xfrm>
            <a:off x="11858491" y="6971063"/>
            <a:ext cx="356257" cy="2125755"/>
          </a:xfrm>
          <a:prstGeom prst="rect">
            <a:avLst/>
          </a:prstGeom>
        </p:spPr>
      </p:pic>
      <p:pic>
        <p:nvPicPr>
          <p:cNvPr id="33" name="PA_图片 7">
            <a:extLst>
              <a:ext uri="{FF2B5EF4-FFF2-40B4-BE49-F238E27FC236}">
                <a16:creationId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1104530" y="3241225"/>
            <a:ext cx="825094" cy="876300"/>
          </a:xfrm>
          <a:prstGeom prst="rect">
            <a:avLst/>
          </a:prstGeom>
        </p:spPr>
      </p:pic>
      <p:sp>
        <p:nvSpPr>
          <p:cNvPr id="19" name="TextBox 18"/>
          <p:cNvSpPr txBox="1"/>
          <p:nvPr/>
        </p:nvSpPr>
        <p:spPr>
          <a:xfrm>
            <a:off x="1810464" y="1547359"/>
            <a:ext cx="9043717" cy="707886"/>
          </a:xfrm>
          <a:prstGeom prst="rect">
            <a:avLst/>
          </a:prstGeom>
          <a:noFill/>
        </p:spPr>
        <p:txBody>
          <a:bodyPr wrap="square" rtlCol="0">
            <a:spAutoFit/>
          </a:bodyPr>
          <a:lstStyle/>
          <a:p>
            <a:pPr algn="ctr"/>
            <a:r>
              <a:rPr lang="en-US" sz="40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Ví</a:t>
            </a:r>
            <a:r>
              <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dụ</a:t>
            </a:r>
            <a:r>
              <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So </a:t>
            </a:r>
            <a:r>
              <a:rPr lang="en-US" sz="40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sánh</a:t>
            </a:r>
            <a:r>
              <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hai</a:t>
            </a:r>
            <a:r>
              <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phân</a:t>
            </a:r>
            <a:r>
              <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số</a:t>
            </a:r>
            <a:endPar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37" name="Picture 36"/>
          <p:cNvPicPr>
            <a:picLocks noChangeAspect="1"/>
          </p:cNvPicPr>
          <p:nvPr/>
        </p:nvPicPr>
        <p:blipFill>
          <a:blip r:embed="rId20" cstate="print">
            <a:extLst>
              <a:ext uri="{BEBA8EAE-BF5A-486C-A8C5-ECC9F3942E4B}">
                <a14:imgProps xmlns:a14="http://schemas.microsoft.com/office/drawing/2010/main">
                  <a14:imgLayer r:embed="rId21">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454778" y="5280458"/>
            <a:ext cx="1551857" cy="1615254"/>
          </a:xfrm>
          <a:prstGeom prst="rect">
            <a:avLst/>
          </a:prstGeom>
        </p:spPr>
      </p:pic>
      <mc:AlternateContent xmlns:mc="http://schemas.openxmlformats.org/markup-compatibility/2006" xmlns:a14="http://schemas.microsoft.com/office/drawing/2010/main">
        <mc:Choice Requires="a14">
          <p:sp>
            <p:nvSpPr>
              <p:cNvPr id="23" name="TextBox 22"/>
              <p:cNvSpPr txBox="1"/>
              <p:nvPr/>
            </p:nvSpPr>
            <p:spPr>
              <a:xfrm>
                <a:off x="5843486" y="2393274"/>
                <a:ext cx="1706172" cy="127644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chemeClr val="bg1"/>
                              </a:solidFill>
                              <a:latin typeface="Cambria Math" panose="02040503050406030204" pitchFamily="18" charset="0"/>
                            </a:rPr>
                          </m:ctrlPr>
                        </m:fPr>
                        <m:num>
                          <m:r>
                            <m:rPr>
                              <m:nor/>
                            </m:rPr>
                            <a:rPr lang="en-US" sz="4400" b="1" i="0" smtClean="0">
                              <a:solidFill>
                                <a:schemeClr val="bg1"/>
                              </a:solidFill>
                              <a:latin typeface="Times New Roman" panose="02020603050405020304" pitchFamily="18" charset="0"/>
                              <a:cs typeface="Times New Roman" panose="02020603050405020304" pitchFamily="18" charset="0"/>
                            </a:rPr>
                            <m:t>2</m:t>
                          </m:r>
                        </m:num>
                        <m:den>
                          <m:r>
                            <m:rPr>
                              <m:nor/>
                            </m:rPr>
                            <a:rPr lang="en-US" sz="4400" b="1" i="0" smtClean="0">
                              <a:solidFill>
                                <a:schemeClr val="bg1"/>
                              </a:solidFill>
                              <a:latin typeface="Times New Roman" panose="02020603050405020304" pitchFamily="18" charset="0"/>
                              <a:cs typeface="Times New Roman" panose="02020603050405020304" pitchFamily="18" charset="0"/>
                            </a:rPr>
                            <m:t>3</m:t>
                          </m:r>
                        </m:den>
                      </m:f>
                      <m:r>
                        <m:rPr>
                          <m:nor/>
                        </m:rPr>
                        <a:rPr lang="en-US" sz="4400" b="1" i="0" smtClean="0">
                          <a:solidFill>
                            <a:schemeClr val="bg1"/>
                          </a:solidFill>
                          <a:latin typeface="Cambria Math" panose="02040503050406030204" pitchFamily="18" charset="0"/>
                        </a:rPr>
                        <m:t> </m:t>
                      </m:r>
                      <m:r>
                        <m:rPr>
                          <m:nor/>
                        </m:rPr>
                        <a:rPr lang="en-US" sz="4400" b="1" i="0" smtClean="0">
                          <a:solidFill>
                            <a:schemeClr val="bg1"/>
                          </a:solidFill>
                          <a:latin typeface="Cambria Math" panose="02040503050406030204" pitchFamily="18" charset="0"/>
                        </a:rPr>
                        <m:t>v</m:t>
                      </m:r>
                      <m:r>
                        <m:rPr>
                          <m:nor/>
                        </m:rPr>
                        <a:rPr lang="en-US" sz="4400" b="1" i="0" smtClean="0">
                          <a:solidFill>
                            <a:schemeClr val="bg1"/>
                          </a:solidFill>
                          <a:latin typeface="Cambria Math" panose="02040503050406030204" pitchFamily="18" charset="0"/>
                        </a:rPr>
                        <m:t>à</m:t>
                      </m:r>
                      <m:r>
                        <m:rPr>
                          <m:nor/>
                        </m:rPr>
                        <a:rPr lang="en-US" sz="4400" b="1" i="0" smtClean="0">
                          <a:solidFill>
                            <a:schemeClr val="bg1"/>
                          </a:solidFill>
                          <a:latin typeface="Times New Roman" panose="02020603050405020304" pitchFamily="18" charset="0"/>
                          <a:cs typeface="Times New Roman" panose="02020603050405020304" pitchFamily="18" charset="0"/>
                        </a:rPr>
                        <m:t> </m:t>
                      </m:r>
                      <m:f>
                        <m:fPr>
                          <m:ctrlPr>
                            <a:rPr lang="en-US" sz="4400" b="1" i="1" smtClean="0">
                              <a:solidFill>
                                <a:schemeClr val="bg1"/>
                              </a:solidFill>
                              <a:latin typeface="Cambria Math" panose="02040503050406030204" pitchFamily="18" charset="0"/>
                            </a:rPr>
                          </m:ctrlPr>
                        </m:fPr>
                        <m:num>
                          <m:r>
                            <m:rPr>
                              <m:nor/>
                            </m:rPr>
                            <a:rPr lang="en-US" sz="4400" b="1" i="0" smtClean="0">
                              <a:solidFill>
                                <a:schemeClr val="bg1"/>
                              </a:solidFill>
                              <a:latin typeface="Times New Roman" panose="02020603050405020304" pitchFamily="18" charset="0"/>
                              <a:cs typeface="Times New Roman" panose="02020603050405020304" pitchFamily="18" charset="0"/>
                            </a:rPr>
                            <m:t>3</m:t>
                          </m:r>
                        </m:num>
                        <m:den>
                          <m:r>
                            <m:rPr>
                              <m:nor/>
                            </m:rPr>
                            <a:rPr lang="en-US" sz="4400" b="1" i="0" smtClean="0">
                              <a:solidFill>
                                <a:schemeClr val="bg1"/>
                              </a:solidFill>
                              <a:latin typeface="Times New Roman" panose="02020603050405020304" pitchFamily="18" charset="0"/>
                              <a:cs typeface="Times New Roman" panose="02020603050405020304" pitchFamily="18" charset="0"/>
                            </a:rPr>
                            <m:t>4</m:t>
                          </m:r>
                        </m:den>
                      </m:f>
                    </m:oMath>
                  </m:oMathPara>
                </a14:m>
                <a:endParaRPr lang="en-US" sz="4400" b="1"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5843486" y="2393274"/>
                <a:ext cx="1706172" cy="1276440"/>
              </a:xfrm>
              <a:prstGeom prst="rect">
                <a:avLst/>
              </a:prstGeom>
              <a:blipFill>
                <a:blip r:embed="rId22"/>
                <a:stretch>
                  <a:fillRect/>
                </a:stretch>
              </a:blipFill>
            </p:spPr>
            <p:txBody>
              <a:bodyPr/>
              <a:lstStyle/>
              <a:p>
                <a:r>
                  <a:rPr lang="en-US">
                    <a:noFill/>
                  </a:rPr>
                  <a:t> </a:t>
                </a:r>
              </a:p>
            </p:txBody>
          </p:sp>
        </mc:Fallback>
      </mc:AlternateContent>
      <p:sp>
        <p:nvSpPr>
          <p:cNvPr id="24" name="TextBox 23"/>
          <p:cNvSpPr txBox="1"/>
          <p:nvPr/>
        </p:nvSpPr>
        <p:spPr>
          <a:xfrm>
            <a:off x="2935340" y="4322240"/>
            <a:ext cx="7629686" cy="707886"/>
          </a:xfrm>
          <a:prstGeom prst="rect">
            <a:avLst/>
          </a:prstGeom>
          <a:noFill/>
        </p:spPr>
        <p:txBody>
          <a:bodyPr wrap="square" rtlCol="0">
            <a:spAutoFit/>
          </a:bodyPr>
          <a:lstStyle/>
          <a:p>
            <a:pPr algn="ctr"/>
            <a:r>
              <a:rPr lang="en-US" sz="4000" b="1" dirty="0">
                <a:solidFill>
                  <a:schemeClr val="bg1"/>
                </a:solidFill>
                <a:effectLst/>
                <a:latin typeface="Arial" panose="020B0604020202020204" pitchFamily="34" charset="0"/>
                <a:cs typeface="Arial" panose="020B0604020202020204" pitchFamily="34" charset="0"/>
              </a:rPr>
              <a:t>Hai </a:t>
            </a:r>
            <a:r>
              <a:rPr lang="en-US" sz="4000" b="1" dirty="0" err="1">
                <a:solidFill>
                  <a:schemeClr val="bg1"/>
                </a:solidFill>
                <a:effectLst/>
                <a:latin typeface="Arial" panose="020B0604020202020204" pitchFamily="34" charset="0"/>
                <a:cs typeface="Arial" panose="020B0604020202020204" pitchFamily="34" charset="0"/>
              </a:rPr>
              <a:t>phân</a:t>
            </a:r>
            <a:r>
              <a:rPr lang="en-US" sz="4000" b="1" dirty="0">
                <a:solidFill>
                  <a:schemeClr val="bg1"/>
                </a:solidFill>
                <a:effectLst/>
                <a:latin typeface="Arial" panose="020B0604020202020204" pitchFamily="34" charset="0"/>
                <a:cs typeface="Arial" panose="020B0604020202020204" pitchFamily="34" charset="0"/>
              </a:rPr>
              <a:t> </a:t>
            </a:r>
            <a:r>
              <a:rPr lang="en-US" sz="4000" b="1" dirty="0" err="1">
                <a:solidFill>
                  <a:schemeClr val="bg1"/>
                </a:solidFill>
                <a:effectLst/>
                <a:latin typeface="Arial" panose="020B0604020202020204" pitchFamily="34" charset="0"/>
                <a:cs typeface="Arial" panose="020B0604020202020204" pitchFamily="34" charset="0"/>
              </a:rPr>
              <a:t>số</a:t>
            </a:r>
            <a:r>
              <a:rPr lang="en-US" sz="4000" b="1" dirty="0">
                <a:solidFill>
                  <a:schemeClr val="bg1"/>
                </a:solidFill>
                <a:effectLst/>
                <a:latin typeface="Arial" panose="020B0604020202020204" pitchFamily="34" charset="0"/>
                <a:cs typeface="Arial" panose="020B0604020202020204" pitchFamily="34" charset="0"/>
              </a:rPr>
              <a:t> </a:t>
            </a:r>
            <a:r>
              <a:rPr lang="en-US" sz="4000" b="1" dirty="0" err="1">
                <a:solidFill>
                  <a:schemeClr val="bg1"/>
                </a:solidFill>
                <a:effectLst/>
                <a:latin typeface="Arial" panose="020B0604020202020204" pitchFamily="34" charset="0"/>
                <a:cs typeface="Arial" panose="020B0604020202020204" pitchFamily="34" charset="0"/>
              </a:rPr>
              <a:t>khác</a:t>
            </a:r>
            <a:r>
              <a:rPr lang="en-US" sz="4000" b="1" dirty="0">
                <a:solidFill>
                  <a:schemeClr val="bg1"/>
                </a:solidFill>
                <a:effectLst/>
                <a:latin typeface="Arial" panose="020B0604020202020204" pitchFamily="34" charset="0"/>
                <a:cs typeface="Arial" panose="020B0604020202020204" pitchFamily="34" charset="0"/>
              </a:rPr>
              <a:t> </a:t>
            </a:r>
            <a:r>
              <a:rPr lang="en-US" sz="4000" b="1" dirty="0" err="1">
                <a:solidFill>
                  <a:schemeClr val="bg1"/>
                </a:solidFill>
                <a:effectLst/>
                <a:latin typeface="Arial" panose="020B0604020202020204" pitchFamily="34" charset="0"/>
                <a:cs typeface="Arial" panose="020B0604020202020204" pitchFamily="34" charset="0"/>
              </a:rPr>
              <a:t>mẫu</a:t>
            </a:r>
            <a:endParaRPr lang="en-US" sz="4000" b="1" dirty="0">
              <a:solidFill>
                <a:schemeClr val="bg1"/>
              </a:solidFill>
              <a:effectLst/>
              <a:latin typeface="Arial" panose="020B0604020202020204" pitchFamily="34" charset="0"/>
              <a:cs typeface="Arial" panose="020B0604020202020204" pitchFamily="34" charset="0"/>
            </a:endParaRPr>
          </a:p>
        </p:txBody>
      </p:sp>
      <p:sp>
        <p:nvSpPr>
          <p:cNvPr id="6" name="Right Arrow 5"/>
          <p:cNvSpPr/>
          <p:nvPr/>
        </p:nvSpPr>
        <p:spPr>
          <a:xfrm>
            <a:off x="3173016" y="4417217"/>
            <a:ext cx="698425" cy="517932"/>
          </a:xfrm>
          <a:prstGeom prst="right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57696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90">
                                          <p:stCondLst>
                                            <p:cond delay="0"/>
                                          </p:stCondLst>
                                        </p:cTn>
                                        <p:tgtEl>
                                          <p:spTgt spid="4"/>
                                        </p:tgtEl>
                                      </p:cBhvr>
                                    </p:animEffect>
                                    <p:anim calcmode="lin" valueType="num">
                                      <p:cBhvr>
                                        <p:cTn id="2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5" dur="13">
                                          <p:stCondLst>
                                            <p:cond delay="325"/>
                                          </p:stCondLst>
                                        </p:cTn>
                                        <p:tgtEl>
                                          <p:spTgt spid="4"/>
                                        </p:tgtEl>
                                      </p:cBhvr>
                                      <p:to x="100000" y="60000"/>
                                    </p:animScale>
                                    <p:animScale>
                                      <p:cBhvr>
                                        <p:cTn id="26" dur="83" decel="50000">
                                          <p:stCondLst>
                                            <p:cond delay="338"/>
                                          </p:stCondLst>
                                        </p:cTn>
                                        <p:tgtEl>
                                          <p:spTgt spid="4"/>
                                        </p:tgtEl>
                                      </p:cBhvr>
                                      <p:to x="100000" y="100000"/>
                                    </p:animScale>
                                    <p:animScale>
                                      <p:cBhvr>
                                        <p:cTn id="27" dur="13">
                                          <p:stCondLst>
                                            <p:cond delay="656"/>
                                          </p:stCondLst>
                                        </p:cTn>
                                        <p:tgtEl>
                                          <p:spTgt spid="4"/>
                                        </p:tgtEl>
                                      </p:cBhvr>
                                      <p:to x="100000" y="80000"/>
                                    </p:animScale>
                                    <p:animScale>
                                      <p:cBhvr>
                                        <p:cTn id="28" dur="83" decel="50000">
                                          <p:stCondLst>
                                            <p:cond delay="669"/>
                                          </p:stCondLst>
                                        </p:cTn>
                                        <p:tgtEl>
                                          <p:spTgt spid="4"/>
                                        </p:tgtEl>
                                      </p:cBhvr>
                                      <p:to x="100000" y="100000"/>
                                    </p:animScale>
                                    <p:animScale>
                                      <p:cBhvr>
                                        <p:cTn id="29" dur="13">
                                          <p:stCondLst>
                                            <p:cond delay="821"/>
                                          </p:stCondLst>
                                        </p:cTn>
                                        <p:tgtEl>
                                          <p:spTgt spid="4"/>
                                        </p:tgtEl>
                                      </p:cBhvr>
                                      <p:to x="100000" y="90000"/>
                                    </p:animScale>
                                    <p:animScale>
                                      <p:cBhvr>
                                        <p:cTn id="30" dur="83" decel="50000">
                                          <p:stCondLst>
                                            <p:cond delay="834"/>
                                          </p:stCondLst>
                                        </p:cTn>
                                        <p:tgtEl>
                                          <p:spTgt spid="4"/>
                                        </p:tgtEl>
                                      </p:cBhvr>
                                      <p:to x="100000" y="100000"/>
                                    </p:animScale>
                                    <p:animScale>
                                      <p:cBhvr>
                                        <p:cTn id="31" dur="13">
                                          <p:stCondLst>
                                            <p:cond delay="904"/>
                                          </p:stCondLst>
                                        </p:cTn>
                                        <p:tgtEl>
                                          <p:spTgt spid="4"/>
                                        </p:tgtEl>
                                      </p:cBhvr>
                                      <p:to x="100000" y="95000"/>
                                    </p:animScale>
                                    <p:animScale>
                                      <p:cBhvr>
                                        <p:cTn id="32" dur="83" decel="50000">
                                          <p:stCondLst>
                                            <p:cond delay="917"/>
                                          </p:stCondLst>
                                        </p:cTn>
                                        <p:tgtEl>
                                          <p:spTgt spid="4"/>
                                        </p:tgtEl>
                                      </p:cBhvr>
                                      <p:to x="100000" y="100000"/>
                                    </p:animScale>
                                  </p:childTnLst>
                                </p:cTn>
                              </p:par>
                              <p:par>
                                <p:cTn id="33" presetID="53" presetClass="entr" presetSubtype="528"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000"/>
                            </p:stCondLst>
                            <p:childTnLst>
                              <p:par>
                                <p:cTn id="55" presetID="16" presetClass="entr" presetSubtype="2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barn(inVertical)">
                                      <p:cBhvr>
                                        <p:cTn id="57" dur="500"/>
                                        <p:tgtEl>
                                          <p:spTgt spid="2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wipe(down)">
                                      <p:cBhvr>
                                        <p:cTn id="62" dur="500"/>
                                        <p:tgtEl>
                                          <p:spTgt spid="24"/>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wipe(down)">
                                      <p:cBhvr>
                                        <p:cTn id="6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8233" y="2700960"/>
            <a:ext cx="3084262" cy="2176283"/>
          </a:xfrm>
          <a:prstGeom prst="rect">
            <a:avLst/>
          </a:prstGeom>
        </p:spPr>
      </p:pic>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42448" y="1196930"/>
            <a:ext cx="3084262" cy="2176283"/>
          </a:xfrm>
          <a:prstGeom prst="rect">
            <a:avLst/>
          </a:prstGeom>
        </p:spPr>
      </p:pic>
      <p:pic>
        <p:nvPicPr>
          <p:cNvPr id="4" name="图片 12"/>
          <p:cNvPicPr>
            <a:picLocks noChangeAspect="1"/>
          </p:cNvPicPr>
          <p:nvPr/>
        </p:nvPicPr>
        <p:blipFill>
          <a:blip r:embed="rId3"/>
          <a:stretch>
            <a:fillRect/>
          </a:stretch>
        </p:blipFill>
        <p:spPr>
          <a:xfrm>
            <a:off x="-1057" y="6085571"/>
            <a:ext cx="12193057" cy="1091279"/>
          </a:xfrm>
          <a:prstGeom prst="rect">
            <a:avLst/>
          </a:prstGeom>
        </p:spPr>
      </p:pic>
      <p:pic>
        <p:nvPicPr>
          <p:cNvPr id="5" name="图片 10"/>
          <p:cNvPicPr>
            <a:picLocks noChangeAspect="1"/>
          </p:cNvPicPr>
          <p:nvPr/>
        </p:nvPicPr>
        <p:blipFill>
          <a:blip r:embed="rId4"/>
          <a:stretch>
            <a:fillRect/>
          </a:stretch>
        </p:blipFill>
        <p:spPr>
          <a:xfrm>
            <a:off x="10871003" y="0"/>
            <a:ext cx="1608525" cy="1727126"/>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521795056"/>
              </p:ext>
            </p:extLst>
          </p:nvPr>
        </p:nvGraphicFramePr>
        <p:xfrm>
          <a:off x="1104901" y="1708603"/>
          <a:ext cx="7480299" cy="1152938"/>
        </p:xfrm>
        <a:graphic>
          <a:graphicData uri="http://schemas.openxmlformats.org/drawingml/2006/table">
            <a:tbl>
              <a:tblPr firstRow="1" bandRow="1">
                <a:tableStyleId>{5C22544A-7EE6-4342-B048-85BDC9FD1C3A}</a:tableStyleId>
              </a:tblPr>
              <a:tblGrid>
                <a:gridCol w="2493433">
                  <a:extLst>
                    <a:ext uri="{9D8B030D-6E8A-4147-A177-3AD203B41FA5}">
                      <a16:colId xmlns:a16="http://schemas.microsoft.com/office/drawing/2014/main" val="3854054055"/>
                    </a:ext>
                  </a:extLst>
                </a:gridCol>
                <a:gridCol w="2493433">
                  <a:extLst>
                    <a:ext uri="{9D8B030D-6E8A-4147-A177-3AD203B41FA5}">
                      <a16:colId xmlns:a16="http://schemas.microsoft.com/office/drawing/2014/main" val="346636349"/>
                    </a:ext>
                  </a:extLst>
                </a:gridCol>
                <a:gridCol w="2493433">
                  <a:extLst>
                    <a:ext uri="{9D8B030D-6E8A-4147-A177-3AD203B41FA5}">
                      <a16:colId xmlns:a16="http://schemas.microsoft.com/office/drawing/2014/main" val="2405385209"/>
                    </a:ext>
                  </a:extLst>
                </a:gridCol>
              </a:tblGrid>
              <a:tr h="1152938">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08947823"/>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349775155"/>
              </p:ext>
            </p:extLst>
          </p:nvPr>
        </p:nvGraphicFramePr>
        <p:xfrm>
          <a:off x="1104372" y="3191126"/>
          <a:ext cx="7480828" cy="1111135"/>
        </p:xfrm>
        <a:graphic>
          <a:graphicData uri="http://schemas.openxmlformats.org/drawingml/2006/table">
            <a:tbl>
              <a:tblPr firstRow="1" bandRow="1">
                <a:tableStyleId>{5C22544A-7EE6-4342-B048-85BDC9FD1C3A}</a:tableStyleId>
              </a:tblPr>
              <a:tblGrid>
                <a:gridCol w="1870207">
                  <a:extLst>
                    <a:ext uri="{9D8B030D-6E8A-4147-A177-3AD203B41FA5}">
                      <a16:colId xmlns:a16="http://schemas.microsoft.com/office/drawing/2014/main" val="2052230582"/>
                    </a:ext>
                  </a:extLst>
                </a:gridCol>
                <a:gridCol w="1870207">
                  <a:extLst>
                    <a:ext uri="{9D8B030D-6E8A-4147-A177-3AD203B41FA5}">
                      <a16:colId xmlns:a16="http://schemas.microsoft.com/office/drawing/2014/main" val="2738145808"/>
                    </a:ext>
                  </a:extLst>
                </a:gridCol>
                <a:gridCol w="1870207">
                  <a:extLst>
                    <a:ext uri="{9D8B030D-6E8A-4147-A177-3AD203B41FA5}">
                      <a16:colId xmlns:a16="http://schemas.microsoft.com/office/drawing/2014/main" val="3800352489"/>
                    </a:ext>
                  </a:extLst>
                </a:gridCol>
                <a:gridCol w="1870207">
                  <a:extLst>
                    <a:ext uri="{9D8B030D-6E8A-4147-A177-3AD203B41FA5}">
                      <a16:colId xmlns:a16="http://schemas.microsoft.com/office/drawing/2014/main" val="4290728701"/>
                    </a:ext>
                  </a:extLst>
                </a:gridCol>
              </a:tblGrid>
              <a:tr h="1111135">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42501980"/>
                  </a:ext>
                </a:extLst>
              </a:tr>
            </a:tbl>
          </a:graphicData>
        </a:graphic>
      </p:graphicFrame>
      <p:sp>
        <p:nvSpPr>
          <p:cNvPr id="8" name="TextBox 7"/>
          <p:cNvSpPr txBox="1"/>
          <p:nvPr/>
        </p:nvSpPr>
        <p:spPr>
          <a:xfrm>
            <a:off x="2059040" y="860674"/>
            <a:ext cx="2208160" cy="707886"/>
          </a:xfrm>
          <a:prstGeom prst="rect">
            <a:avLst/>
          </a:prstGeom>
          <a:noFill/>
        </p:spPr>
        <p:txBody>
          <a:bodyPr wrap="square" rtlCol="0">
            <a:spAutoFit/>
          </a:bodyPr>
          <a:lstStyle/>
          <a:p>
            <a:pPr algn="ctr"/>
            <a:r>
              <a:rPr lang="en-US" sz="4000" b="1" dirty="0" err="1">
                <a:solidFill>
                  <a:srgbClr val="FF0000"/>
                </a:solidFill>
                <a:effectLst/>
                <a:latin typeface="Arial" panose="020B0604020202020204" pitchFamily="34" charset="0"/>
                <a:cs typeface="Arial" panose="020B0604020202020204" pitchFamily="34" charset="0"/>
              </a:rPr>
              <a:t>Cách</a:t>
            </a:r>
            <a:r>
              <a:rPr lang="en-US" sz="4000" b="1" dirty="0">
                <a:solidFill>
                  <a:srgbClr val="FF0000"/>
                </a:solidFill>
                <a:effectLst/>
                <a:latin typeface="Arial" panose="020B0604020202020204" pitchFamily="34" charset="0"/>
                <a:cs typeface="Arial" panose="020B0604020202020204" pitchFamily="34" charset="0"/>
              </a:rPr>
              <a:t> 1</a:t>
            </a:r>
          </a:p>
        </p:txBody>
      </p:sp>
      <mc:AlternateContent xmlns:mc="http://schemas.openxmlformats.org/markup-compatibility/2006" xmlns:a14="http://schemas.microsoft.com/office/drawing/2010/main">
        <mc:Choice Requires="a14">
          <p:sp>
            <p:nvSpPr>
              <p:cNvPr id="9" name="TextBox 8"/>
              <p:cNvSpPr txBox="1"/>
              <p:nvPr/>
            </p:nvSpPr>
            <p:spPr>
              <a:xfrm>
                <a:off x="9784579" y="1585101"/>
                <a:ext cx="423193" cy="127644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002060"/>
                              </a:solidFill>
                              <a:latin typeface="Cambria Math" panose="02040503050406030204" pitchFamily="18" charset="0"/>
                            </a:rPr>
                          </m:ctrlPr>
                        </m:fPr>
                        <m:num>
                          <m:r>
                            <m:rPr>
                              <m:nor/>
                            </m:rPr>
                            <a:rPr lang="en-US" sz="4400" b="1" i="0" smtClean="0">
                              <a:solidFill>
                                <a:srgbClr val="002060"/>
                              </a:solidFill>
                              <a:latin typeface="Times New Roman" panose="02020603050405020304" pitchFamily="18" charset="0"/>
                              <a:cs typeface="Times New Roman" panose="02020603050405020304" pitchFamily="18" charset="0"/>
                            </a:rPr>
                            <m:t>2</m:t>
                          </m:r>
                        </m:num>
                        <m:den>
                          <m:r>
                            <m:rPr>
                              <m:nor/>
                            </m:rPr>
                            <a:rPr lang="en-US" sz="4400" b="1" i="0" smtClean="0">
                              <a:solidFill>
                                <a:srgbClr val="002060"/>
                              </a:solidFill>
                              <a:latin typeface="Times New Roman" panose="02020603050405020304" pitchFamily="18" charset="0"/>
                              <a:cs typeface="Times New Roman" panose="02020603050405020304" pitchFamily="18" charset="0"/>
                            </a:rPr>
                            <m:t>3</m:t>
                          </m:r>
                        </m:den>
                      </m:f>
                    </m:oMath>
                  </m:oMathPara>
                </a14:m>
                <a:endParaRPr lang="en-US" sz="44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9784579" y="1585101"/>
                <a:ext cx="423193" cy="127644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9784579" y="3112448"/>
                <a:ext cx="423193" cy="12684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002060"/>
                              </a:solidFill>
                              <a:latin typeface="Cambria Math" panose="02040503050406030204" pitchFamily="18" charset="0"/>
                            </a:rPr>
                          </m:ctrlPr>
                        </m:fPr>
                        <m:num>
                          <m:r>
                            <m:rPr>
                              <m:nor/>
                            </m:rPr>
                            <a:rPr lang="en-US" sz="4400" b="1" i="0" smtClean="0">
                              <a:solidFill>
                                <a:srgbClr val="002060"/>
                              </a:solidFill>
                              <a:latin typeface="Times New Roman" panose="02020603050405020304" pitchFamily="18" charset="0"/>
                              <a:cs typeface="Times New Roman" panose="02020603050405020304" pitchFamily="18" charset="0"/>
                            </a:rPr>
                            <m:t>3</m:t>
                          </m:r>
                        </m:num>
                        <m:den>
                          <m:r>
                            <m:rPr>
                              <m:nor/>
                            </m:rPr>
                            <a:rPr lang="en-US" sz="4400" b="1" i="0" smtClean="0">
                              <a:solidFill>
                                <a:srgbClr val="002060"/>
                              </a:solidFill>
                              <a:latin typeface="Times New Roman" panose="02020603050405020304" pitchFamily="18" charset="0"/>
                              <a:cs typeface="Times New Roman" panose="02020603050405020304" pitchFamily="18" charset="0"/>
                            </a:rPr>
                            <m:t>4</m:t>
                          </m:r>
                        </m:den>
                      </m:f>
                    </m:oMath>
                  </m:oMathPara>
                </a14:m>
                <a:endParaRPr lang="en-US" sz="44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9784579" y="3112448"/>
                <a:ext cx="423193" cy="1268489"/>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9784579" y="1585101"/>
                <a:ext cx="423193" cy="127644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002060"/>
                              </a:solidFill>
                              <a:latin typeface="Cambria Math" panose="02040503050406030204" pitchFamily="18" charset="0"/>
                            </a:rPr>
                          </m:ctrlPr>
                        </m:fPr>
                        <m:num>
                          <m:r>
                            <m:rPr>
                              <m:nor/>
                            </m:rPr>
                            <a:rPr lang="en-US" sz="4400" b="1" i="0" smtClean="0">
                              <a:solidFill>
                                <a:srgbClr val="002060"/>
                              </a:solidFill>
                              <a:latin typeface="Times New Roman" panose="02020603050405020304" pitchFamily="18" charset="0"/>
                              <a:cs typeface="Times New Roman" panose="02020603050405020304" pitchFamily="18" charset="0"/>
                            </a:rPr>
                            <m:t>2</m:t>
                          </m:r>
                        </m:num>
                        <m:den>
                          <m:r>
                            <m:rPr>
                              <m:nor/>
                            </m:rPr>
                            <a:rPr lang="en-US" sz="4400" b="1" i="0" smtClean="0">
                              <a:solidFill>
                                <a:srgbClr val="002060"/>
                              </a:solidFill>
                              <a:latin typeface="Times New Roman" panose="02020603050405020304" pitchFamily="18" charset="0"/>
                              <a:cs typeface="Times New Roman" panose="02020603050405020304" pitchFamily="18" charset="0"/>
                            </a:rPr>
                            <m:t>3</m:t>
                          </m:r>
                        </m:den>
                      </m:f>
                    </m:oMath>
                  </m:oMathPara>
                </a14:m>
                <a:endParaRPr lang="en-US" sz="44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9784579" y="1585101"/>
                <a:ext cx="423193" cy="127644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9784579" y="3112448"/>
                <a:ext cx="423193" cy="12684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002060"/>
                              </a:solidFill>
                              <a:latin typeface="Cambria Math" panose="02040503050406030204" pitchFamily="18" charset="0"/>
                            </a:rPr>
                          </m:ctrlPr>
                        </m:fPr>
                        <m:num>
                          <m:r>
                            <m:rPr>
                              <m:nor/>
                            </m:rPr>
                            <a:rPr lang="en-US" sz="4400" b="1" i="0" smtClean="0">
                              <a:solidFill>
                                <a:srgbClr val="002060"/>
                              </a:solidFill>
                              <a:latin typeface="Times New Roman" panose="02020603050405020304" pitchFamily="18" charset="0"/>
                              <a:cs typeface="Times New Roman" panose="02020603050405020304" pitchFamily="18" charset="0"/>
                            </a:rPr>
                            <m:t>3</m:t>
                          </m:r>
                        </m:num>
                        <m:den>
                          <m:r>
                            <m:rPr>
                              <m:nor/>
                            </m:rPr>
                            <a:rPr lang="en-US" sz="4400" b="1" i="0" smtClean="0">
                              <a:solidFill>
                                <a:srgbClr val="002060"/>
                              </a:solidFill>
                              <a:latin typeface="Times New Roman" panose="02020603050405020304" pitchFamily="18" charset="0"/>
                              <a:cs typeface="Times New Roman" panose="02020603050405020304" pitchFamily="18" charset="0"/>
                            </a:rPr>
                            <m:t>4</m:t>
                          </m:r>
                        </m:den>
                      </m:f>
                    </m:oMath>
                  </m:oMathPara>
                </a14:m>
                <a:endParaRPr lang="en-US" sz="44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9784579" y="3112448"/>
                <a:ext cx="423193" cy="1268489"/>
              </a:xfrm>
              <a:prstGeom prst="rect">
                <a:avLst/>
              </a:prstGeom>
              <a:blipFill>
                <a:blip r:embed="rId6"/>
                <a:stretch>
                  <a:fillRect/>
                </a:stretch>
              </a:blipFill>
            </p:spPr>
            <p:txBody>
              <a:bodyPr/>
              <a:lstStyle/>
              <a:p>
                <a:r>
                  <a:rPr lang="en-US">
                    <a:noFill/>
                  </a:rPr>
                  <a:t> </a:t>
                </a:r>
              </a:p>
            </p:txBody>
          </p:sp>
        </mc:Fallback>
      </mc:AlternateContent>
      <p:sp>
        <p:nvSpPr>
          <p:cNvPr id="13" name="Rectangle 12"/>
          <p:cNvSpPr/>
          <p:nvPr/>
        </p:nvSpPr>
        <p:spPr>
          <a:xfrm>
            <a:off x="5702300" y="4838700"/>
            <a:ext cx="1003300" cy="927561"/>
          </a:xfrm>
          <a:prstGeom prst="rect">
            <a:avLst/>
          </a:prstGeom>
          <a:noFill/>
          <a:ln w="60325"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55983" y="4899809"/>
            <a:ext cx="3363684" cy="707886"/>
          </a:xfrm>
          <a:prstGeom prst="rect">
            <a:avLst/>
          </a:prstGeom>
          <a:noFill/>
        </p:spPr>
        <p:txBody>
          <a:bodyPr wrap="square" rtlCol="0">
            <a:spAutoFit/>
          </a:bodyPr>
          <a:lstStyle/>
          <a:p>
            <a:pPr algn="ctr"/>
            <a:r>
              <a:rPr lang="en-US" sz="4000" b="1" dirty="0">
                <a:solidFill>
                  <a:srgbClr val="FF0000"/>
                </a:solidFill>
                <a:latin typeface="UTM Guanine" panose="02040603050506020204" pitchFamily="18" charset="0"/>
              </a:rPr>
              <a:t>So </a:t>
            </a:r>
            <a:r>
              <a:rPr lang="en-US" sz="4000" b="1" dirty="0" err="1">
                <a:solidFill>
                  <a:srgbClr val="FF0000"/>
                </a:solidFill>
                <a:latin typeface="UTM Guanine" panose="02040603050506020204" pitchFamily="18" charset="0"/>
              </a:rPr>
              <a:t>sánh</a:t>
            </a:r>
            <a:r>
              <a:rPr lang="en-US" sz="4000" b="1" dirty="0">
                <a:solidFill>
                  <a:srgbClr val="FF0000"/>
                </a:solidFill>
                <a:latin typeface="UTM Guanine" panose="02040603050506020204" pitchFamily="18" charset="0"/>
              </a:rPr>
              <a:t>:</a:t>
            </a:r>
          </a:p>
        </p:txBody>
      </p:sp>
      <p:pic>
        <p:nvPicPr>
          <p:cNvPr id="8194" name="Picture 2" descr="Q A Girl Stock Illustration - Download Image Now - iStock"/>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97585" l="1453" r="100000">
                        <a14:foregroundMark x1="16707" y1="23188" x2="22518" y2="22705"/>
                        <a14:foregroundMark x1="44552" y1="75362" x2="52542" y2="78744"/>
                        <a14:foregroundMark x1="47700" y1="79469" x2="46973" y2="84300"/>
                        <a14:foregroundMark x1="53753" y1="79469" x2="54237" y2="85507"/>
                        <a14:foregroundMark x1="38015" y1="74879" x2="40920" y2="75845"/>
                        <a14:backgroundMark x1="78692" y1="28502" x2="73850" y2="31159"/>
                        <a14:backgroundMark x1="72639" y1="24155" x2="70218" y2="35266"/>
                        <a14:backgroundMark x1="70218" y1="35749" x2="77724" y2="42029"/>
                        <a14:backgroundMark x1="79661" y1="38164" x2="83535" y2="33333"/>
                      </a14:backgroundRemoval>
                    </a14:imgEffect>
                  </a14:imgLayer>
                </a14:imgProps>
              </a:ext>
              <a:ext uri="{28A0092B-C50C-407E-A947-70E740481C1C}">
                <a14:useLocalDpi xmlns:a14="http://schemas.microsoft.com/office/drawing/2010/main" val="0"/>
              </a:ext>
            </a:extLst>
          </a:blip>
          <a:srcRect/>
          <a:stretch>
            <a:fillRect/>
          </a:stretch>
        </p:blipFill>
        <p:spPr bwMode="auto">
          <a:xfrm>
            <a:off x="8690756" y="3977400"/>
            <a:ext cx="3144368" cy="315198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Mũi Tên Hồng PNG &amp;amp; Mũi Tên Hồng Transparent Clipart Miễn phí Tải về - Adobe  Hoạ Mũi Tên - Hồng mũi tên khung trang trí."/>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0" b="100000" l="0" r="90000"/>
                    </a14:imgEffect>
                  </a14:imgLayer>
                </a14:imgProps>
              </a:ext>
              <a:ext uri="{28A0092B-C50C-407E-A947-70E740481C1C}">
                <a14:useLocalDpi xmlns:a14="http://schemas.microsoft.com/office/drawing/2010/main" val="0"/>
              </a:ext>
            </a:extLst>
          </a:blip>
          <a:srcRect/>
          <a:stretch>
            <a:fillRect/>
          </a:stretch>
        </p:blipFill>
        <p:spPr bwMode="auto">
          <a:xfrm flipH="1">
            <a:off x="5596744" y="4956041"/>
            <a:ext cx="1214412" cy="731423"/>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traight Connector 19"/>
          <p:cNvCxnSpPr/>
          <p:nvPr/>
        </p:nvCxnSpPr>
        <p:spPr>
          <a:xfrm>
            <a:off x="6072073" y="1727126"/>
            <a:ext cx="0" cy="2558445"/>
          </a:xfrm>
          <a:prstGeom prst="line">
            <a:avLst/>
          </a:prstGeom>
          <a:ln w="63500" cmpd="sng">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29059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0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par>
                                <p:cTn id="20" presetID="14" presetClass="entr" presetSubtype="1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randombar(horizont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par>
                                <p:cTn id="28" presetID="14" presetClass="entr" presetSubtype="10"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randombar(horizontal)">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500"/>
                                        <p:tgtEl>
                                          <p:spTgt spid="11"/>
                                        </p:tgtEl>
                                      </p:cBhvr>
                                    </p:animEffect>
                                  </p:childTnLst>
                                </p:cTn>
                              </p:par>
                              <p:par>
                                <p:cTn id="36" presetID="42" presetClass="path" presetSubtype="0" accel="50000" decel="50000" fill="hold" grpId="1" nodeType="withEffect">
                                  <p:stCondLst>
                                    <p:cond delay="0"/>
                                  </p:stCondLst>
                                  <p:childTnLst>
                                    <p:animMotion origin="layout" path="M -1.875E-6 -4.07407E-6 L -0.41367 0.43334 " pathEditMode="relative" rAng="0" ptsTypes="AA">
                                      <p:cBhvr>
                                        <p:cTn id="37" dur="2000" fill="hold"/>
                                        <p:tgtEl>
                                          <p:spTgt spid="11"/>
                                        </p:tgtEl>
                                        <p:attrNameLst>
                                          <p:attrName>ppt_x</p:attrName>
                                          <p:attrName>ppt_y</p:attrName>
                                        </p:attrNameLst>
                                      </p:cBhvr>
                                      <p:rCtr x="-20690" y="21667"/>
                                    </p:animMotion>
                                  </p:childTnLst>
                                </p:cTn>
                              </p:par>
                              <p:par>
                                <p:cTn id="38" presetID="16" presetClass="entr" presetSubtype="21"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arn(inVertical)">
                                      <p:cBhvr>
                                        <p:cTn id="40" dur="500"/>
                                        <p:tgtEl>
                                          <p:spTgt spid="12"/>
                                        </p:tgtEl>
                                      </p:cBhvr>
                                    </p:animEffect>
                                  </p:childTnLst>
                                </p:cTn>
                              </p:par>
                              <p:par>
                                <p:cTn id="41" presetID="42" presetClass="path" presetSubtype="0" accel="50000" decel="50000" fill="hold" grpId="1" nodeType="withEffect">
                                  <p:stCondLst>
                                    <p:cond delay="0"/>
                                  </p:stCondLst>
                                  <p:childTnLst>
                                    <p:animMotion origin="layout" path="M -1.875E-6 3.7037E-6 L -0.22096 0.2037 " pathEditMode="relative" rAng="0" ptsTypes="AA">
                                      <p:cBhvr>
                                        <p:cTn id="42" dur="2000" fill="hold"/>
                                        <p:tgtEl>
                                          <p:spTgt spid="12"/>
                                        </p:tgtEl>
                                        <p:attrNameLst>
                                          <p:attrName>ppt_x</p:attrName>
                                          <p:attrName>ppt_y</p:attrName>
                                        </p:attrNameLst>
                                      </p:cBhvr>
                                      <p:rCtr x="-11055" y="10185"/>
                                    </p:animMotion>
                                  </p:childTnLst>
                                </p:cTn>
                              </p:par>
                              <p:par>
                                <p:cTn id="43" presetID="14" presetClass="entr" presetSubtype="1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randombar(horizontal)">
                                      <p:cBhvr>
                                        <p:cTn id="45" dur="500"/>
                                        <p:tgtEl>
                                          <p:spTgt spid="13"/>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randombar(horizontal)">
                                      <p:cBhvr>
                                        <p:cTn id="48" dur="500"/>
                                        <p:tgtEl>
                                          <p:spTgt spid="16"/>
                                        </p:tgtEl>
                                      </p:cBhvr>
                                    </p:animEffect>
                                  </p:childTnLst>
                                </p:cTn>
                              </p:par>
                              <p:par>
                                <p:cTn id="49" presetID="14" presetClass="entr" presetSubtype="10" fill="hold" nodeType="withEffect">
                                  <p:stCondLst>
                                    <p:cond delay="0"/>
                                  </p:stCondLst>
                                  <p:childTnLst>
                                    <p:set>
                                      <p:cBhvr>
                                        <p:cTn id="50" dur="1" fill="hold">
                                          <p:stCondLst>
                                            <p:cond delay="0"/>
                                          </p:stCondLst>
                                        </p:cTn>
                                        <p:tgtEl>
                                          <p:spTgt spid="8194"/>
                                        </p:tgtEl>
                                        <p:attrNameLst>
                                          <p:attrName>style.visibility</p:attrName>
                                        </p:attrNameLst>
                                      </p:cBhvr>
                                      <p:to>
                                        <p:strVal val="visible"/>
                                      </p:to>
                                    </p:set>
                                    <p:animEffect transition="in" filter="randombar(horizontal)">
                                      <p:cBhvr>
                                        <p:cTn id="51" dur="500"/>
                                        <p:tgtEl>
                                          <p:spTgt spid="8194"/>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randombar(horizontal)">
                                      <p:cBhvr>
                                        <p:cTn id="56" dur="500"/>
                                        <p:tgtEl>
                                          <p:spTgt spid="20"/>
                                        </p:tgtEl>
                                      </p:cBhvr>
                                    </p:animEffect>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nodeType="clickEffect">
                                  <p:stCondLst>
                                    <p:cond delay="0"/>
                                  </p:stCondLst>
                                  <p:childTnLst>
                                    <p:set>
                                      <p:cBhvr>
                                        <p:cTn id="60" dur="1" fill="hold">
                                          <p:stCondLst>
                                            <p:cond delay="0"/>
                                          </p:stCondLst>
                                        </p:cTn>
                                        <p:tgtEl>
                                          <p:spTgt spid="8196"/>
                                        </p:tgtEl>
                                        <p:attrNameLst>
                                          <p:attrName>style.visibility</p:attrName>
                                        </p:attrNameLst>
                                      </p:cBhvr>
                                      <p:to>
                                        <p:strVal val="visible"/>
                                      </p:to>
                                    </p:set>
                                    <p:animEffect transition="in" filter="randombar(horizontal)">
                                      <p:cBhvr>
                                        <p:cTn id="61" dur="500"/>
                                        <p:tgtEl>
                                          <p:spTgt spid="8196"/>
                                        </p:tgtEl>
                                      </p:cBhvr>
                                    </p:animEffect>
                                  </p:childTnLst>
                                </p:cTn>
                              </p:par>
                              <p:par>
                                <p:cTn id="62" presetID="14" presetClass="exit" presetSubtype="10" fill="hold" nodeType="withEffect">
                                  <p:stCondLst>
                                    <p:cond delay="0"/>
                                  </p:stCondLst>
                                  <p:childTnLst>
                                    <p:animEffect transition="out" filter="randombar(horizontal)">
                                      <p:cBhvr>
                                        <p:cTn id="63" dur="500"/>
                                        <p:tgtEl>
                                          <p:spTgt spid="8194"/>
                                        </p:tgtEl>
                                      </p:cBhvr>
                                    </p:animEffect>
                                    <p:set>
                                      <p:cBhvr>
                                        <p:cTn id="64" dur="1" fill="hold">
                                          <p:stCondLst>
                                            <p:cond delay="499"/>
                                          </p:stCondLst>
                                        </p:cTn>
                                        <p:tgtEl>
                                          <p:spTgt spid="819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1" grpId="1"/>
      <p:bldP spid="12" grpId="0"/>
      <p:bldP spid="12" grpId="1"/>
      <p:bldP spid="13" grpId="0" animBg="1"/>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12.xml><?xml version="1.0" encoding="utf-8"?>
<p:tagLst xmlns:a="http://schemas.openxmlformats.org/drawingml/2006/main" xmlns:r="http://schemas.openxmlformats.org/officeDocument/2006/relationships" xmlns:p="http://schemas.openxmlformats.org/presentationml/2006/main">
  <p:tag name="PA" val="v4.0.0"/>
</p:tagLst>
</file>

<file path=ppt/tags/tag13.xml><?xml version="1.0" encoding="utf-8"?>
<p:tagLst xmlns:a="http://schemas.openxmlformats.org/drawingml/2006/main" xmlns:r="http://schemas.openxmlformats.org/officeDocument/2006/relationships" xmlns:p="http://schemas.openxmlformats.org/presentationml/2006/main">
  <p:tag name="PA" val="v4.0.0"/>
</p:tagLst>
</file>

<file path=ppt/tags/tag14.xml><?xml version="1.0" encoding="utf-8"?>
<p:tagLst xmlns:a="http://schemas.openxmlformats.org/drawingml/2006/main" xmlns:r="http://schemas.openxmlformats.org/officeDocument/2006/relationships" xmlns:p="http://schemas.openxmlformats.org/presentationml/2006/main">
  <p:tag name="PA" val="v4.0.0"/>
</p:tagLst>
</file>

<file path=ppt/tags/tag15.xml><?xml version="1.0" encoding="utf-8"?>
<p:tagLst xmlns:a="http://schemas.openxmlformats.org/drawingml/2006/main" xmlns:r="http://schemas.openxmlformats.org/officeDocument/2006/relationships" xmlns:p="http://schemas.openxmlformats.org/presentationml/2006/main">
  <p:tag name="PA" val="v4.0.0"/>
</p:tagLst>
</file>

<file path=ppt/tags/tag16.xml><?xml version="1.0" encoding="utf-8"?>
<p:tagLst xmlns:a="http://schemas.openxmlformats.org/drawingml/2006/main" xmlns:r="http://schemas.openxmlformats.org/officeDocument/2006/relationships" xmlns:p="http://schemas.openxmlformats.org/presentationml/2006/main">
  <p:tag name="PA" val="v4.0.0"/>
</p:tagLst>
</file>

<file path=ppt/tags/tag17.xml><?xml version="1.0" encoding="utf-8"?>
<p:tagLst xmlns:a="http://schemas.openxmlformats.org/drawingml/2006/main" xmlns:r="http://schemas.openxmlformats.org/officeDocument/2006/relationships" xmlns:p="http://schemas.openxmlformats.org/presentationml/2006/main">
  <p:tag name="PA" val="v4.0.0"/>
</p:tagLst>
</file>

<file path=ppt/tags/tag18.xml><?xml version="1.0" encoding="utf-8"?>
<p:tagLst xmlns:a="http://schemas.openxmlformats.org/drawingml/2006/main" xmlns:r="http://schemas.openxmlformats.org/officeDocument/2006/relationships" xmlns:p="http://schemas.openxmlformats.org/presentationml/2006/main">
  <p:tag name="PA" val="v4.0.0"/>
</p:tagLst>
</file>

<file path=ppt/tags/tag19.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20.xml><?xml version="1.0" encoding="utf-8"?>
<p:tagLst xmlns:a="http://schemas.openxmlformats.org/drawingml/2006/main" xmlns:r="http://schemas.openxmlformats.org/officeDocument/2006/relationships" xmlns:p="http://schemas.openxmlformats.org/presentationml/2006/main">
  <p:tag name="PA" val="v4.0.0"/>
</p:tagLst>
</file>

<file path=ppt/tags/tag21.xml><?xml version="1.0" encoding="utf-8"?>
<p:tagLst xmlns:a="http://schemas.openxmlformats.org/drawingml/2006/main" xmlns:r="http://schemas.openxmlformats.org/officeDocument/2006/relationships" xmlns:p="http://schemas.openxmlformats.org/presentationml/2006/main">
  <p:tag name="PA" val="v4.0.0"/>
</p:tagLst>
</file>

<file path=ppt/tags/tag2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345</TotalTime>
  <Words>462</Words>
  <Application>Microsoft Office PowerPoint</Application>
  <PresentationFormat>Widescreen</PresentationFormat>
  <Paragraphs>103</Paragraphs>
  <Slides>26</Slides>
  <Notes>17</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26</vt:i4>
      </vt:variant>
    </vt:vector>
  </HeadingPairs>
  <TitlesOfParts>
    <vt:vector size="44" baseType="lpstr">
      <vt:lpstr>等线</vt:lpstr>
      <vt:lpstr>等线 Light</vt:lpstr>
      <vt:lpstr>#9Slide07 Stormtrooper</vt:lpstr>
      <vt:lpstr>Arial</vt:lpstr>
      <vt:lpstr>Calibri</vt:lpstr>
      <vt:lpstr>Cambria Math</vt:lpstr>
      <vt:lpstr>Symbol</vt:lpstr>
      <vt:lpstr>Times New Roman</vt:lpstr>
      <vt:lpstr>UTM Alba Matter</vt:lpstr>
      <vt:lpstr>UTM American Sans</vt:lpstr>
      <vt:lpstr>UTM Bell</vt:lpstr>
      <vt:lpstr>UTM Brewers KT</vt:lpstr>
      <vt:lpstr>UTM Cookies</vt:lpstr>
      <vt:lpstr>UTM Gradoo</vt:lpstr>
      <vt:lpstr>UTM Guanine</vt:lpstr>
      <vt:lpstr>UTM NguyenHa 02</vt:lpstr>
      <vt:lpstr>UTM ViceroyJF</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卡通海洋风PPT</dc:title>
  <dc:creator>lenovo</dc:creator>
  <cp:lastModifiedBy>GVCB Hoàng Hương Duyên</cp:lastModifiedBy>
  <cp:revision>481</cp:revision>
  <dcterms:created xsi:type="dcterms:W3CDTF">2017-05-26T02:40:00Z</dcterms:created>
  <dcterms:modified xsi:type="dcterms:W3CDTF">2023-02-09T02:47:26Z</dcterms:modified>
  <cp:version>U19</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2052-10.1.0.6748</vt:lpwstr>
  </property>
</Properties>
</file>