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56" r:id="rId2"/>
    <p:sldId id="12099" r:id="rId3"/>
    <p:sldId id="12124" r:id="rId4"/>
    <p:sldId id="12127" r:id="rId5"/>
    <p:sldId id="287" r:id="rId6"/>
    <p:sldId id="12129" r:id="rId7"/>
    <p:sldId id="259" r:id="rId8"/>
    <p:sldId id="294" r:id="rId9"/>
    <p:sldId id="277" r:id="rId10"/>
    <p:sldId id="279" r:id="rId11"/>
    <p:sldId id="295" r:id="rId12"/>
    <p:sldId id="296" r:id="rId13"/>
    <p:sldId id="281" r:id="rId14"/>
    <p:sldId id="280" r:id="rId15"/>
    <p:sldId id="282" r:id="rId16"/>
    <p:sldId id="283" r:id="rId17"/>
    <p:sldId id="284" r:id="rId18"/>
    <p:sldId id="1212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E04CC"/>
    <a:srgbClr val="33CC33"/>
    <a:srgbClr val="FF3399"/>
    <a:srgbClr val="3333FF"/>
    <a:srgbClr val="FF0000"/>
    <a:srgbClr val="0BC51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8415" autoAdjust="0"/>
  </p:normalViewPr>
  <p:slideViewPr>
    <p:cSldViewPr>
      <p:cViewPr varScale="1">
        <p:scale>
          <a:sx n="57" d="100"/>
          <a:sy n="57" d="100"/>
        </p:scale>
        <p:origin x="14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7738-F195-439A-B489-EED9C9C7879E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4FCA8-8EB8-4515-A0E8-D40345E12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6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6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0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17" Type="http://schemas.openxmlformats.org/officeDocument/2006/relationships/image" Target="../media/image48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slide" Target="slide15.xml"/><Relationship Id="rId4" Type="http://schemas.openxmlformats.org/officeDocument/2006/relationships/image" Target="../media/image52.png"/><Relationship Id="rId9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" Target="slide14.xml"/><Relationship Id="rId7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2" Type="http://schemas.openxmlformats.org/officeDocument/2006/relationships/image" Target="../media/image20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1" y="-1143000"/>
            <a:ext cx="5143500" cy="9144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769A08A-AA82-4129-A941-3F3EF5929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" y="1080276"/>
            <a:ext cx="8629650" cy="470708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B6CA010-2DA5-49E1-B8FA-ACE1CF48FC4B}"/>
              </a:ext>
            </a:extLst>
          </p:cNvPr>
          <p:cNvSpPr/>
          <p:nvPr/>
        </p:nvSpPr>
        <p:spPr>
          <a:xfrm>
            <a:off x="151937" y="576501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413251F-D2A5-4B71-A6E4-32B77C7D07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81" y="2494388"/>
            <a:ext cx="3637948" cy="329297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AB28868-729C-4467-9517-FEB745801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1" y="4304898"/>
            <a:ext cx="1387123" cy="4358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6" y="5680661"/>
            <a:ext cx="470856" cy="21339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" y="3328721"/>
            <a:ext cx="306935" cy="1007264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7710198" y="1816704"/>
            <a:ext cx="2229446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36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273042" y="4331331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464146" y="4288469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38F4B3-8689-4F60-86E3-F6F5FB3ADB3A}"/>
              </a:ext>
            </a:extLst>
          </p:cNvPr>
          <p:cNvSpPr/>
          <p:nvPr/>
        </p:nvSpPr>
        <p:spPr>
          <a:xfrm>
            <a:off x="8519556" y="85725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CEAD5EE-C4DC-453E-87A3-88FFF5EB7FD6}"/>
              </a:ext>
            </a:extLst>
          </p:cNvPr>
          <p:cNvGrpSpPr/>
          <p:nvPr/>
        </p:nvGrpSpPr>
        <p:grpSpPr>
          <a:xfrm>
            <a:off x="988705" y="1835533"/>
            <a:ext cx="2919581" cy="658856"/>
            <a:chOff x="1316171" y="2680278"/>
            <a:chExt cx="6610025" cy="1491671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E01F411-1392-457F-B28C-C6F4D0703EC2}"/>
                </a:ext>
              </a:extLst>
            </p:cNvPr>
            <p:cNvSpPr/>
            <p:nvPr/>
          </p:nvSpPr>
          <p:spPr>
            <a:xfrm>
              <a:off x="1316171" y="268604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T</a:t>
              </a:r>
              <a:endPara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D8E73E6-EEBC-4329-9B35-C4B030EAD0A5}"/>
                </a:ext>
              </a:extLst>
            </p:cNvPr>
            <p:cNvSpPr/>
            <p:nvPr/>
          </p:nvSpPr>
          <p:spPr>
            <a:xfrm>
              <a:off x="3024213" y="2680278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O</a:t>
              </a:r>
              <a:endPara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500A4B6-8337-43C6-BCC0-CF8BD54345D8}"/>
                </a:ext>
              </a:extLst>
            </p:cNvPr>
            <p:cNvSpPr/>
            <p:nvPr/>
          </p:nvSpPr>
          <p:spPr>
            <a:xfrm>
              <a:off x="4732255" y="2686050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Á</a:t>
              </a:r>
              <a:endPara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9596ABE-4FC4-4F77-9496-A02A3BCF4343}"/>
                </a:ext>
              </a:extLst>
            </p:cNvPr>
            <p:cNvSpPr/>
            <p:nvPr/>
          </p:nvSpPr>
          <p:spPr>
            <a:xfrm>
              <a:off x="6440297" y="2680281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N</a:t>
              </a:r>
              <a:endPara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</p:grpSp>
      <p:sp>
        <p:nvSpPr>
          <p:cNvPr id="64" name="标题 4">
            <a:extLst>
              <a:ext uri="{FF2B5EF4-FFF2-40B4-BE49-F238E27FC236}">
                <a16:creationId xmlns:a16="http://schemas.microsoft.com/office/drawing/2014/main" id="{1D478649-C2B9-4B7F-B13B-EF536397B39D}"/>
              </a:ext>
            </a:extLst>
          </p:cNvPr>
          <p:cNvSpPr txBox="1">
            <a:spLocks/>
          </p:cNvSpPr>
          <p:nvPr/>
        </p:nvSpPr>
        <p:spPr>
          <a:xfrm>
            <a:off x="969520" y="3887605"/>
            <a:ext cx="4843652" cy="3033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2100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SÁCH GIÁO KHOA TRANG 131</a:t>
            </a:r>
            <a:endParaRPr lang="zh-CN" altLang="en-US" sz="2100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2" name="5c40741ee2086">
            <a:hlinkClick r:id="" action="ppaction://media"/>
            <a:extLst>
              <a:ext uri="{FF2B5EF4-FFF2-40B4-BE49-F238E27FC236}">
                <a16:creationId xmlns:a16="http://schemas.microsoft.com/office/drawing/2014/main" id="{63DA0914-5DB4-42FF-9E5B-2E27242A0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353" y="-677262"/>
            <a:ext cx="457200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4369" y="2573798"/>
            <a:ext cx="6649010" cy="1168443"/>
            <a:chOff x="486782" y="2138950"/>
            <a:chExt cx="8865347" cy="1557924"/>
          </a:xfrm>
        </p:grpSpPr>
        <p:sp>
          <p:nvSpPr>
            <p:cNvPr id="60" name="标题 4">
              <a:extLst>
                <a:ext uri="{FF2B5EF4-FFF2-40B4-BE49-F238E27FC236}">
                  <a16:creationId xmlns:a16="http://schemas.microsoft.com/office/drawing/2014/main" id="{5070EF2C-0A63-4FAB-A83E-3646906CC1EE}"/>
                </a:ext>
              </a:extLst>
            </p:cNvPr>
            <p:cNvSpPr txBox="1">
              <a:spLocks/>
            </p:cNvSpPr>
            <p:nvPr/>
          </p:nvSpPr>
          <p:spPr>
            <a:xfrm>
              <a:off x="486782" y="2138950"/>
              <a:ext cx="8696881" cy="1556518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8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2号-阿开漫画体" panose="00000500000000000000" pitchFamily="2" charset="-122"/>
                  <a:ea typeface="字魂52号-阿开漫画体" panose="00000500000000000000" pitchFamily="2" charset="-122"/>
                  <a:cs typeface="Angsana New" panose="02020603050405020304" pitchFamily="18" charset="-34"/>
                </a:defRPr>
              </a:lvl1pPr>
            </a:lstStyle>
            <a:p>
              <a:r>
                <a:rPr lang="en-US" altLang="zh-CN" sz="7500" b="1" spc="450" dirty="0">
                  <a:solidFill>
                    <a:srgbClr val="FF000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LUYỆN TẬP </a:t>
              </a:r>
              <a:endParaRPr lang="zh-CN" altLang="en-US" sz="7500" b="1" spc="450" dirty="0">
                <a:solidFill>
                  <a:srgbClr val="FF0000"/>
                </a:solidFill>
                <a:latin typeface="UTM American Sans" panose="02040603050506020204" pitchFamily="18" charset="0"/>
                <a:ea typeface="仓耳羽辰体-谷力 W04" panose="02020400000000000000" pitchFamily="18" charset="-122"/>
              </a:endParaRPr>
            </a:p>
          </p:txBody>
        </p:sp>
        <p:sp>
          <p:nvSpPr>
            <p:cNvPr id="23" name="标题 4"/>
            <p:cNvSpPr txBox="1">
              <a:spLocks/>
            </p:cNvSpPr>
            <p:nvPr/>
          </p:nvSpPr>
          <p:spPr>
            <a:xfrm>
              <a:off x="567739" y="2140356"/>
              <a:ext cx="8696881" cy="1556518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8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2号-阿开漫画体" panose="00000500000000000000" pitchFamily="2" charset="-122"/>
                  <a:ea typeface="字魂52号-阿开漫画体" panose="00000500000000000000" pitchFamily="2" charset="-122"/>
                  <a:cs typeface="Angsana New" panose="02020603050405020304" pitchFamily="18" charset="-34"/>
                </a:defRPr>
              </a:lvl1pPr>
            </a:lstStyle>
            <a:p>
              <a:r>
                <a:rPr lang="en-US" altLang="zh-CN" sz="7500" b="1" spc="450" dirty="0">
                  <a:solidFill>
                    <a:schemeClr val="tx1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LUYỆN TẬP </a:t>
              </a:r>
              <a:endParaRPr lang="zh-CN" altLang="en-US" sz="7500" b="1" spc="450" dirty="0">
                <a:solidFill>
                  <a:schemeClr val="tx1"/>
                </a:solidFill>
                <a:latin typeface="UTM American Sans" panose="02040603050506020204" pitchFamily="18" charset="0"/>
                <a:ea typeface="仓耳羽辰体-谷力 W04" panose="02020400000000000000" pitchFamily="18" charset="-122"/>
              </a:endParaRPr>
            </a:p>
          </p:txBody>
        </p:sp>
        <p:sp>
          <p:nvSpPr>
            <p:cNvPr id="24" name="标题 4"/>
            <p:cNvSpPr txBox="1">
              <a:spLocks/>
            </p:cNvSpPr>
            <p:nvPr/>
          </p:nvSpPr>
          <p:spPr>
            <a:xfrm>
              <a:off x="655248" y="2139360"/>
              <a:ext cx="8696881" cy="1556518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8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2号-阿开漫画体" panose="00000500000000000000" pitchFamily="2" charset="-122"/>
                  <a:ea typeface="字魂52号-阿开漫画体" panose="00000500000000000000" pitchFamily="2" charset="-122"/>
                  <a:cs typeface="Angsana New" panose="02020603050405020304" pitchFamily="18" charset="-34"/>
                </a:defRPr>
              </a:lvl1pPr>
            </a:lstStyle>
            <a:p>
              <a:r>
                <a:rPr lang="en-US" altLang="zh-CN" sz="7500" b="1" spc="450" dirty="0">
                  <a:solidFill>
                    <a:srgbClr val="00B0F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LUYỆN TẬP </a:t>
              </a:r>
              <a:endParaRPr lang="zh-CN" altLang="en-US" sz="7500" b="1" spc="450" dirty="0">
                <a:solidFill>
                  <a:srgbClr val="00B0F0"/>
                </a:solidFill>
                <a:latin typeface="UTM American Sans" panose="02040603050506020204" pitchFamily="18" charset="0"/>
                <a:ea typeface="仓耳羽辰体-谷力 W04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6" grpId="0" animBg="1"/>
      <p:bldP spid="41" grpId="0"/>
      <p:bldP spid="42" grpId="0"/>
      <p:bldP spid="43" grpId="0"/>
      <p:bldP spid="46" grpId="0" animBg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-131846" y="228600"/>
            <a:ext cx="53896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</a:rPr>
              <a:t> 3</a:t>
            </a:r>
            <a:r>
              <a:rPr lang="en-US" sz="3600" b="1" dirty="0">
                <a:latin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2489643"/>
            <a:ext cx="1837105" cy="1037143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3931223"/>
            <a:ext cx="2082814" cy="1040734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5376393"/>
            <a:ext cx="2127442" cy="103714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9336" y="2501010"/>
            <a:ext cx="3008836" cy="103714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2450" y="3944338"/>
            <a:ext cx="3518592" cy="1052019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2280" y="5376349"/>
            <a:ext cx="3773469" cy="103714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93836"/>
            <a:ext cx="4343400" cy="1200785"/>
          </a:xfrm>
        </p:spPr>
        <p:txBody>
          <a:bodyPr>
            <a:normAutofit fontScale="25000" lnSpcReduction="20000"/>
          </a:bodyPr>
          <a:lstStyle/>
          <a:p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72065"/>
            <a:ext cx="4038600" cy="182563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762000"/>
                <a:ext cx="266700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2667000" cy="900824"/>
              </a:xfrm>
              <a:prstGeom prst="rect">
                <a:avLst/>
              </a:prstGeom>
              <a:blipFill rotWithShape="0">
                <a:blip r:embed="rId3"/>
                <a:stretch>
                  <a:fillRect l="-6849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209800"/>
                <a:ext cx="3429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09800"/>
                <a:ext cx="3429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4440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3505200"/>
                <a:ext cx="304800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5200"/>
                <a:ext cx="3048000" cy="1017330"/>
              </a:xfrm>
              <a:prstGeom prst="rect">
                <a:avLst/>
              </a:prstGeom>
              <a:blipFill rotWithShape="0">
                <a:blip r:embed="rId5"/>
                <a:stretch>
                  <a:fillRect l="-7000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056" y="4925378"/>
                <a:ext cx="2837543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6" y="4925378"/>
                <a:ext cx="2837543" cy="981487"/>
              </a:xfrm>
              <a:prstGeom prst="rect">
                <a:avLst/>
              </a:prstGeom>
              <a:blipFill rotWithShape="0">
                <a:blip r:embed="rId6"/>
                <a:stretch>
                  <a:fillRect l="-7527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698791"/>
                <a:ext cx="1676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98791"/>
                <a:ext cx="1676400" cy="1017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682470"/>
                <a:ext cx="25146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82470"/>
                <a:ext cx="2514600" cy="10275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6743" y="703650"/>
                <a:ext cx="990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3" y="703650"/>
                <a:ext cx="990600" cy="10175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3129" y="2209800"/>
                <a:ext cx="206647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800" b="1" i="1" smtClean="0">
                              <a:latin typeface="Cambria Math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29" y="2209800"/>
                <a:ext cx="2066471" cy="9017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73047" y="2168676"/>
                <a:ext cx="139790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47" y="2168676"/>
                <a:ext cx="1397906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400" y="3467193"/>
                <a:ext cx="1676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467193"/>
                <a:ext cx="1676400" cy="10175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7101" y="3558580"/>
                <a:ext cx="209005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01" y="3558580"/>
                <a:ext cx="2090056" cy="9105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81800" y="3525061"/>
                <a:ext cx="79465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525061"/>
                <a:ext cx="794657" cy="9017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28257" y="4904771"/>
                <a:ext cx="225334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257" y="4904771"/>
                <a:ext cx="2253343" cy="101752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80429" y="4913080"/>
                <a:ext cx="181156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29" y="4913080"/>
                <a:ext cx="1811565" cy="10175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86500" y="4958516"/>
                <a:ext cx="128995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4958516"/>
                <a:ext cx="1289957" cy="90178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1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219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05171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4648200" y="6857999"/>
            <a:ext cx="4038600" cy="13716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990600"/>
                <a:ext cx="82296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229600" cy="2003369"/>
              </a:xfrm>
              <a:prstGeom prst="rect">
                <a:avLst/>
              </a:prstGeom>
              <a:blipFill rotWithShape="0">
                <a:blip r:embed="rId3"/>
                <a:stretch>
                  <a:fillRect l="-1481" t="-3354" r="-1037" b="-7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95700" y="257400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2315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6600" y="3751801"/>
                <a:ext cx="4953000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latin typeface="Cambria Math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latin typeface="Cambria Math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latin typeface="Cambria Math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51801"/>
                <a:ext cx="4953000" cy="927626"/>
              </a:xfrm>
              <a:prstGeom prst="rect">
                <a:avLst/>
              </a:prstGeom>
              <a:blipFill>
                <a:blip r:embed="rId4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4577375"/>
                <a:ext cx="3124200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7375"/>
                <a:ext cx="3124200" cy="741934"/>
              </a:xfrm>
              <a:prstGeom prst="rect">
                <a:avLst/>
              </a:prstGeom>
              <a:blipFill>
                <a:blip r:embed="rId5"/>
                <a:stretch>
                  <a:fillRect l="-389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4165" y="1712004"/>
            <a:ext cx="42133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2200" y="3200400"/>
            <a:ext cx="42133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Củng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cố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387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3" y="92392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31825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4" descr="HO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1905000" y="2003425"/>
            <a:ext cx="5562600" cy="25146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9975" y="3200400"/>
            <a:ext cx="838200" cy="946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5647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975428"/>
            <a:ext cx="1436995" cy="115647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2989942"/>
            <a:ext cx="1420774" cy="115647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2777" y="4572000"/>
            <a:ext cx="1282915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68974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ounded 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048000"/>
            <a:ext cx="1676400" cy="1371600"/>
          </a:xfrm>
          <a:prstGeom prst="round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ounded 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048000"/>
            <a:ext cx="1676400" cy="1371600"/>
          </a:xfrm>
          <a:prstGeom prst="round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ounded 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0" y="3048000"/>
            <a:ext cx="1676400" cy="1371600"/>
          </a:xfrm>
          <a:prstGeom prst="round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10000" y="1516830"/>
            <a:ext cx="2217594" cy="16002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0606" y="1694516"/>
            <a:ext cx="1536382" cy="124482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735138" y="1905000"/>
            <a:ext cx="190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</a:rPr>
              <a:t>Tính:</a:t>
            </a:r>
            <a:r>
              <a:rPr lang="en-US" sz="4000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63575" y="3810000"/>
            <a:ext cx="2143125" cy="17780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9678" y="4141706"/>
            <a:ext cx="1153264" cy="115249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382963" y="3810000"/>
            <a:ext cx="2143125" cy="17780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4092801"/>
            <a:ext cx="1173270" cy="1164999"/>
          </a:xfrm>
          <a:prstGeom prst="rect">
            <a:avLst/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6100763" y="3810000"/>
            <a:ext cx="2143125" cy="17780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072" y="4105305"/>
            <a:ext cx="1151597" cy="1152495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1" y="-1143000"/>
            <a:ext cx="5143500" cy="9144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1915169-91D1-4371-AAAD-99112B0DDAD5}"/>
              </a:ext>
            </a:extLst>
          </p:cNvPr>
          <p:cNvSpPr/>
          <p:nvPr/>
        </p:nvSpPr>
        <p:spPr>
          <a:xfrm>
            <a:off x="621506" y="1143000"/>
            <a:ext cx="7850981" cy="4639539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6CA010-2DA5-49E1-B8FA-ACE1CF48FC4B}"/>
              </a:ext>
            </a:extLst>
          </p:cNvPr>
          <p:cNvSpPr/>
          <p:nvPr/>
        </p:nvSpPr>
        <p:spPr>
          <a:xfrm>
            <a:off x="151937" y="576501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6" y="5680661"/>
            <a:ext cx="470856" cy="21339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" y="3328721"/>
            <a:ext cx="306935" cy="1007264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7710198" y="1816704"/>
            <a:ext cx="2229446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36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273042" y="4331331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464146" y="4288469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38F4B3-8689-4F60-86E3-F6F5FB3ADB3A}"/>
              </a:ext>
            </a:extLst>
          </p:cNvPr>
          <p:cNvSpPr/>
          <p:nvPr/>
        </p:nvSpPr>
        <p:spPr>
          <a:xfrm>
            <a:off x="8519556" y="85725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2" y="1335283"/>
            <a:ext cx="5769901" cy="44297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1796" y="2912339"/>
            <a:ext cx="2968834" cy="29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F30D0F-D68B-403B-9070-15924AC5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1" y="-1143000"/>
            <a:ext cx="5143500" cy="9144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07D4E3D-3686-464A-965E-5312E1BCC5E0}"/>
              </a:ext>
            </a:extLst>
          </p:cNvPr>
          <p:cNvSpPr/>
          <p:nvPr/>
        </p:nvSpPr>
        <p:spPr>
          <a:xfrm>
            <a:off x="621506" y="1143000"/>
            <a:ext cx="7850981" cy="4639539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DF9E04-49CF-4DDF-9850-375434FAA8C8}"/>
              </a:ext>
            </a:extLst>
          </p:cNvPr>
          <p:cNvSpPr/>
          <p:nvPr/>
        </p:nvSpPr>
        <p:spPr>
          <a:xfrm>
            <a:off x="151937" y="576501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5DC69D2-C5CD-4B3D-952A-DD81842EB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6" y="5680661"/>
            <a:ext cx="470856" cy="2133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A31D49-C8C5-4906-A285-DCB111A98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" y="3328721"/>
            <a:ext cx="306935" cy="1007264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D049A424-0534-4FB9-B0F7-FF023C7CCDAF}"/>
              </a:ext>
            </a:extLst>
          </p:cNvPr>
          <p:cNvSpPr txBox="1">
            <a:spLocks/>
          </p:cNvSpPr>
          <p:nvPr/>
        </p:nvSpPr>
        <p:spPr>
          <a:xfrm rot="5400000">
            <a:off x="7710198" y="1816704"/>
            <a:ext cx="2229446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36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0EB2E28-7F7E-40FD-8276-777D7E62FB0E}"/>
              </a:ext>
            </a:extLst>
          </p:cNvPr>
          <p:cNvSpPr txBox="1">
            <a:spLocks/>
          </p:cNvSpPr>
          <p:nvPr/>
        </p:nvSpPr>
        <p:spPr>
          <a:xfrm rot="5400000">
            <a:off x="-273042" y="4331331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5A0DAE5-F687-42B6-93BE-86DDF4D35C4D}"/>
              </a:ext>
            </a:extLst>
          </p:cNvPr>
          <p:cNvSpPr txBox="1">
            <a:spLocks/>
          </p:cNvSpPr>
          <p:nvPr/>
        </p:nvSpPr>
        <p:spPr>
          <a:xfrm rot="5400000">
            <a:off x="-464146" y="4288469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D964D4-3B62-4D28-8105-5B59868F4647}"/>
              </a:ext>
            </a:extLst>
          </p:cNvPr>
          <p:cNvSpPr/>
          <p:nvPr/>
        </p:nvSpPr>
        <p:spPr>
          <a:xfrm>
            <a:off x="8519556" y="85725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grpSp>
        <p:nvGrpSpPr>
          <p:cNvPr id="4" name="Group 3"/>
          <p:cNvGrpSpPr/>
          <p:nvPr/>
        </p:nvGrpSpPr>
        <p:grpSpPr>
          <a:xfrm>
            <a:off x="925875" y="1665306"/>
            <a:ext cx="5047262" cy="4099705"/>
            <a:chOff x="1157561" y="569167"/>
            <a:chExt cx="7329578" cy="59557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984" y="569167"/>
              <a:ext cx="6409909" cy="59509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07"/>
            <a:stretch/>
          </p:blipFill>
          <p:spPr>
            <a:xfrm>
              <a:off x="1157561" y="5865018"/>
              <a:ext cx="1347975" cy="65990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07"/>
            <a:stretch/>
          </p:blipFill>
          <p:spPr>
            <a:xfrm>
              <a:off x="7139164" y="5860209"/>
              <a:ext cx="1347975" cy="6599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64626" y="2575892"/>
            <a:ext cx="4177610" cy="2753835"/>
            <a:chOff x="5726503" y="2018022"/>
            <a:chExt cx="5570146" cy="3671780"/>
          </a:xfrm>
        </p:grpSpPr>
        <p:sp>
          <p:nvSpPr>
            <p:cNvPr id="5" name="TextBox 4"/>
            <p:cNvSpPr txBox="1"/>
            <p:nvPr/>
          </p:nvSpPr>
          <p:spPr>
            <a:xfrm>
              <a:off x="5846814" y="2018022"/>
              <a:ext cx="5449835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625" dirty="0">
                  <a:solidFill>
                    <a:srgbClr val="00B0F0"/>
                  </a:solidFill>
                  <a:latin typeface="UTM American Sans" panose="02040603050506020204" pitchFamily="18" charset="0"/>
                </a:rPr>
                <a:t>KHỞI ĐỘNG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00971" y="2022237"/>
              <a:ext cx="5449834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625" dirty="0">
                  <a:latin typeface="UTM American Sans" panose="02040603050506020204" pitchFamily="18" charset="0"/>
                </a:rPr>
                <a:t>KHỞI ĐỘNG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26503" y="2027261"/>
              <a:ext cx="5449835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625" dirty="0">
                  <a:solidFill>
                    <a:srgbClr val="FF0000"/>
                  </a:solidFill>
                  <a:latin typeface="UTM American Sans" panose="020406030505060202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6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1" y="-1143000"/>
            <a:ext cx="5143500" cy="9144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621506" y="1143000"/>
            <a:ext cx="7850981" cy="4639539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151937" y="576501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6" y="5680661"/>
            <a:ext cx="470856" cy="2133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" y="3328721"/>
            <a:ext cx="306935" cy="100726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7710198" y="1816704"/>
            <a:ext cx="2229446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36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273042" y="4331331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464146" y="4288469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8519556" y="85725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547296" y="870178"/>
            <a:ext cx="2144437" cy="21444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15329" y="2206493"/>
                <a:ext cx="6569343" cy="1377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500" b="1">
                          <a:latin typeface="UTM Avo" panose="0204060305050602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500" b="1"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16 − 9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500" b="1"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500" b="1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5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29" y="2206493"/>
                <a:ext cx="6569343" cy="1377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标题 4"/>
          <p:cNvSpPr txBox="1">
            <a:spLocks/>
          </p:cNvSpPr>
          <p:nvPr/>
        </p:nvSpPr>
        <p:spPr>
          <a:xfrm>
            <a:off x="2144825" y="1726816"/>
            <a:ext cx="954919" cy="3033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3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r>
              <a:rPr lang="en-US" altLang="zh-CN" sz="3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:</a:t>
            </a:r>
            <a:endParaRPr lang="zh-CN" altLang="en-US" sz="3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800" y="2131045"/>
            <a:ext cx="1888237" cy="155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2" name="Rectangle 21"/>
          <p:cNvSpPr/>
          <p:nvPr/>
        </p:nvSpPr>
        <p:spPr>
          <a:xfrm>
            <a:off x="6264514" y="2206493"/>
            <a:ext cx="1364666" cy="155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41" y="3690713"/>
            <a:ext cx="2987001" cy="20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8" grpId="0" animBg="1"/>
      <p:bldP spid="18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1" y="-1143000"/>
            <a:ext cx="5143500" cy="9144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621506" y="1143000"/>
            <a:ext cx="7850981" cy="4639539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151937" y="576501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6" y="5680661"/>
            <a:ext cx="470856" cy="2133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" y="3328721"/>
            <a:ext cx="306935" cy="100726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7710198" y="1816704"/>
            <a:ext cx="2229446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36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273042" y="4331331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464146" y="4288469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8519556" y="85725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547296" y="870178"/>
            <a:ext cx="2144437" cy="21444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43699" y="2112845"/>
                <a:ext cx="7435930" cy="1505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9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4950" b="1">
                          <a:latin typeface="UTM Avo" panose="0204060305050602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49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4950" b="1"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9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4950" b="1">
                          <a:latin typeface="UTM Avo" panose="0204060305050602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9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4950" b="1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9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950" b="1">
                              <a:latin typeface="UTM Avo" panose="0204060305050602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5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9" y="2112845"/>
                <a:ext cx="7435930" cy="15057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标题 4"/>
          <p:cNvSpPr txBox="1">
            <a:spLocks/>
          </p:cNvSpPr>
          <p:nvPr/>
        </p:nvSpPr>
        <p:spPr>
          <a:xfrm>
            <a:off x="2144825" y="1726816"/>
            <a:ext cx="954919" cy="3033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3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r>
              <a:rPr lang="en-US" altLang="zh-CN" sz="3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:</a:t>
            </a:r>
            <a:endParaRPr lang="zh-CN" altLang="en-US" sz="3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5004" y="2171405"/>
            <a:ext cx="2326880" cy="155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6" name="Rectangle 25"/>
          <p:cNvSpPr/>
          <p:nvPr/>
        </p:nvSpPr>
        <p:spPr>
          <a:xfrm>
            <a:off x="6487956" y="2112845"/>
            <a:ext cx="1569834" cy="155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41" y="3690713"/>
            <a:ext cx="2987001" cy="20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0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1" y="-1143000"/>
            <a:ext cx="5143500" cy="9144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621506" y="1143000"/>
            <a:ext cx="7850981" cy="4639539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151937" y="576501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6" y="5680661"/>
            <a:ext cx="470856" cy="2133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" y="3328721"/>
            <a:ext cx="306935" cy="100726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7710198" y="1816704"/>
            <a:ext cx="2229446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36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273042" y="4331331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464146" y="4288469"/>
            <a:ext cx="1307743" cy="50601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3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8519556" y="857251"/>
            <a:ext cx="512990" cy="235739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547296" y="870178"/>
            <a:ext cx="2144437" cy="2144437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848388" y="2523888"/>
            <a:ext cx="8555848" cy="31499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r>
              <a:rPr lang="en-US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羽辰体-谷力 W04" panose="02020400000000000000" pitchFamily="18" charset="-122"/>
                <a:cs typeface="Times New Roman" panose="02020603050405020304" pitchFamily="18" charset="0"/>
              </a:rPr>
              <a:t>YÊU CẦU CẦN ĐẠT</a:t>
            </a:r>
          </a:p>
          <a:p>
            <a:endParaRPr lang="en-US" altLang="zh-CN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羽辰体-谷力 W04" panose="02020400000000000000" pitchFamily="18" charset="-122"/>
              <a:cs typeface="Times New Roman" panose="02020603050405020304" pitchFamily="18" charset="0"/>
            </a:endParaRPr>
          </a:p>
          <a:p>
            <a:pPr algn="l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800" b="1" dirty="0">
              <a:latin typeface="Times New Roman" panose="02020603050405020304" pitchFamily="18" charset="0"/>
              <a:ea typeface="仓耳羽辰体-谷力 W04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48770" y="304800"/>
            <a:ext cx="2895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</a:rPr>
              <a:t> 1</a:t>
            </a:r>
            <a:r>
              <a:rPr lang="en-US" b="1" dirty="0">
                <a:latin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2364326"/>
            <a:ext cx="2209800" cy="102752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3864293"/>
            <a:ext cx="2209800" cy="101752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5354257"/>
            <a:ext cx="2209800" cy="101752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6644" y="2362200"/>
            <a:ext cx="3733800" cy="102752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370" y="3864353"/>
            <a:ext cx="3733800" cy="1017523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8" y="5353590"/>
            <a:ext cx="4593772" cy="101752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5562600"/>
                <a:ext cx="2895600" cy="114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5562600"/>
                <a:ext cx="2895600" cy="1143000"/>
              </a:xfrm>
              <a:blipFill rotWithShape="0">
                <a:blip r:embed="rId3"/>
                <a:stretch>
                  <a:fillRect l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25407" y="5604668"/>
                <a:ext cx="1066800" cy="1058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25407" y="5604668"/>
                <a:ext cx="1066800" cy="105886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914400"/>
                <a:ext cx="2362200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2362200" cy="962828"/>
              </a:xfrm>
              <a:prstGeom prst="rect">
                <a:avLst/>
              </a:prstGeom>
              <a:blipFill rotWithShape="0">
                <a:blip r:embed="rId5"/>
                <a:stretch>
                  <a:fillRect l="-9021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286000"/>
                <a:ext cx="2667000" cy="975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2667000" cy="975780"/>
              </a:xfrm>
              <a:prstGeom prst="rect">
                <a:avLst/>
              </a:prstGeom>
              <a:blipFill rotWithShape="0">
                <a:blip r:embed="rId6"/>
                <a:stretch>
                  <a:fillRect l="-799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3886200"/>
                <a:ext cx="28194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86200"/>
                <a:ext cx="2819400" cy="966675"/>
              </a:xfrm>
              <a:prstGeom prst="rect">
                <a:avLst/>
              </a:prstGeom>
              <a:blipFill rotWithShape="0">
                <a:blip r:embed="rId7"/>
                <a:stretch>
                  <a:fillRect l="-7792" b="-10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600" y="935513"/>
                <a:ext cx="2438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35513"/>
                <a:ext cx="2438400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0100" y="944921"/>
                <a:ext cx="11430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944921"/>
                <a:ext cx="1143000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2234255"/>
                <a:ext cx="25908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34255"/>
                <a:ext cx="2590800" cy="10275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9657" y="2270989"/>
                <a:ext cx="16383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7" y="2270989"/>
                <a:ext cx="1638300" cy="10175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1800" y="3921478"/>
                <a:ext cx="2209800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921478"/>
                <a:ext cx="2209800" cy="981423"/>
              </a:xfrm>
              <a:prstGeom prst="rect">
                <a:avLst/>
              </a:prstGeom>
              <a:blipFill rotWithShape="0">
                <a:blip r:embed="rId12"/>
                <a:stretch>
                  <a:fillRect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8207" y="3903427"/>
                <a:ext cx="990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07" y="3903427"/>
                <a:ext cx="990600" cy="10175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1800" y="5535865"/>
                <a:ext cx="25908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35865"/>
                <a:ext cx="2590800" cy="10175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-14514" y="609600"/>
            <a:ext cx="54501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0638" y="3829050"/>
            <a:ext cx="1474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20468" y="3548553"/>
            <a:ext cx="1376980" cy="103714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0191" y="3541244"/>
            <a:ext cx="2051844" cy="103714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5338" y="4721225"/>
            <a:ext cx="2100262" cy="282575"/>
          </a:xfrm>
          <a:prstGeom prst="curvedUpArrow">
            <a:avLst>
              <a:gd name="adj1" fmla="val 165753"/>
              <a:gd name="adj2" fmla="val 33161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2" name="Oval 47"/>
          <p:cNvSpPr>
            <a:spLocks noChangeArrowheads="1"/>
          </p:cNvSpPr>
          <p:nvPr/>
        </p:nvSpPr>
        <p:spPr bwMode="auto">
          <a:xfrm>
            <a:off x="3105150" y="3689350"/>
            <a:ext cx="542925" cy="865188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5094288" y="3290888"/>
            <a:ext cx="681037" cy="15192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3736" y="3548553"/>
            <a:ext cx="781173" cy="10484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358</Words>
  <Application>Microsoft Office PowerPoint</Application>
  <PresentationFormat>On-screen Show (4:3)</PresentationFormat>
  <Paragraphs>117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字魂46号-喵喵体</vt:lpstr>
      <vt:lpstr>Arial</vt:lpstr>
      <vt:lpstr>Calibri</vt:lpstr>
      <vt:lpstr>Cambria Math</vt:lpstr>
      <vt:lpstr>Times New Roman</vt:lpstr>
      <vt:lpstr>UTM American Sans</vt:lpstr>
      <vt:lpstr>UTM Avo</vt:lpstr>
      <vt:lpstr>UTM Neutra</vt:lpstr>
      <vt:lpstr>VNI-Times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Tính</vt:lpstr>
      <vt:lpstr>PowerPoint Presentation</vt:lpstr>
      <vt:lpstr>PowerPoint Presentation</vt:lpstr>
      <vt:lpstr>Bài 4. Rút gọn rồi tính: </vt:lpstr>
      <vt:lpstr>Bài 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GVCB Hoàng Hương Duyên</cp:lastModifiedBy>
  <cp:revision>100</cp:revision>
  <dcterms:created xsi:type="dcterms:W3CDTF">2010-01-30T14:04:33Z</dcterms:created>
  <dcterms:modified xsi:type="dcterms:W3CDTF">2023-02-23T17:54:43Z</dcterms:modified>
</cp:coreProperties>
</file>