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8" r:id="rId3"/>
    <p:sldId id="340" r:id="rId4"/>
    <p:sldId id="262" r:id="rId5"/>
    <p:sldId id="267" r:id="rId6"/>
    <p:sldId id="269" r:id="rId7"/>
    <p:sldId id="271" r:id="rId8"/>
    <p:sldId id="263" r:id="rId9"/>
    <p:sldId id="257" r:id="rId10"/>
    <p:sldId id="334" r:id="rId11"/>
    <p:sldId id="335" r:id="rId12"/>
    <p:sldId id="337" r:id="rId13"/>
    <p:sldId id="338" r:id="rId14"/>
    <p:sldId id="339" r:id="rId15"/>
    <p:sldId id="273" r:id="rId16"/>
    <p:sldId id="265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UVN Bach Dang Nang" panose="02070803090706020303" pitchFamily="18" charset="0"/>
      <p:regular r:id="rId31"/>
      <p:italic r:id="rId32"/>
    </p:embeddedFont>
    <p:embeddedFont>
      <p:font typeface="UVN Bai Sau Nang" panose="04030905020802020C03" pitchFamily="8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25/02/2023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3.png"/><Relationship Id="rId7" Type="http://schemas.openxmlformats.org/officeDocument/2006/relationships/image" Target="../media/image7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220.png"/><Relationship Id="rId5" Type="http://schemas.openxmlformats.org/officeDocument/2006/relationships/image" Target="../media/image26.png"/><Relationship Id="rId10" Type="http://schemas.openxmlformats.org/officeDocument/2006/relationships/image" Target="../media/image210.png"/><Relationship Id="rId4" Type="http://schemas.openxmlformats.org/officeDocument/2006/relationships/image" Target="../media/image25.png"/><Relationship Id="rId9" Type="http://schemas.openxmlformats.org/officeDocument/2006/relationships/image" Target="../media/image2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33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3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112B1-1E3F-41AA-9019-767D07E8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6C913-69A4-4E2F-AA29-9655AB91470E}"/>
              </a:ext>
            </a:extLst>
          </p:cNvPr>
          <p:cNvSpPr txBox="1"/>
          <p:nvPr/>
        </p:nvSpPr>
        <p:spPr>
          <a:xfrm>
            <a:off x="1981200" y="6096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30907F-92C0-4952-8611-ACE46A89A500}"/>
              </a:ext>
            </a:extLst>
          </p:cNvPr>
          <p:cNvCxnSpPr/>
          <p:nvPr/>
        </p:nvCxnSpPr>
        <p:spPr>
          <a:xfrm>
            <a:off x="3314700" y="1112520"/>
            <a:ext cx="1447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4262BF-6ACB-47E0-93A1-D1C2C65BC138}"/>
              </a:ext>
            </a:extLst>
          </p:cNvPr>
          <p:cNvCxnSpPr/>
          <p:nvPr/>
        </p:nvCxnSpPr>
        <p:spPr>
          <a:xfrm>
            <a:off x="5212080" y="1112520"/>
            <a:ext cx="76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3B8B651E-FC03-4B00-87DD-CEED23CD0A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8400" y="1375084"/>
                <a:ext cx="2118360" cy="981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40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 Box 4">
                <a:extLst>
                  <a:ext uri="{FF2B5EF4-FFF2-40B4-BE49-F238E27FC236}">
                    <a16:creationId xmlns:a16="http://schemas.microsoft.com/office/drawing/2014/main" id="{3B8B651E-FC03-4B00-87DD-CEED23CD0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8400" y="1375084"/>
                <a:ext cx="2118360" cy="981487"/>
              </a:xfrm>
              <a:prstGeom prst="rect">
                <a:avLst/>
              </a:prstGeom>
              <a:blipFill>
                <a:blip r:embed="rId3"/>
                <a:stretch>
                  <a:fillRect l="-10057" b="-118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Box 4">
                <a:extLst>
                  <a:ext uri="{FF2B5EF4-FFF2-40B4-BE49-F238E27FC236}">
                    <a16:creationId xmlns:a16="http://schemas.microsoft.com/office/drawing/2014/main" id="{462920AF-0B7A-4990-A3DC-387ADC93A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8999" y="1375086"/>
                <a:ext cx="2320109" cy="990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40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 Box 4">
                <a:extLst>
                  <a:ext uri="{FF2B5EF4-FFF2-40B4-BE49-F238E27FC236}">
                    <a16:creationId xmlns:a16="http://schemas.microsoft.com/office/drawing/2014/main" id="{462920AF-0B7A-4990-A3DC-387ADC93A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8999" y="1375086"/>
                <a:ext cx="2320109" cy="990592"/>
              </a:xfrm>
              <a:prstGeom prst="rect">
                <a:avLst/>
              </a:prstGeom>
              <a:blipFill>
                <a:blip r:embed="rId4"/>
                <a:stretch>
                  <a:fillRect l="-9186" b="-1234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4808EB05-1222-4B92-89C3-9A3E234457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600" y="2824593"/>
                <a:ext cx="2118360" cy="979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40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4808EB05-1222-4B92-89C3-9A3E23445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00" y="2824593"/>
                <a:ext cx="2118360" cy="979948"/>
              </a:xfrm>
              <a:prstGeom prst="rect">
                <a:avLst/>
              </a:prstGeom>
              <a:blipFill>
                <a:blip r:embed="rId5"/>
                <a:stretch>
                  <a:fillRect l="-10375" b="-118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4">
                <a:extLst>
                  <a:ext uri="{FF2B5EF4-FFF2-40B4-BE49-F238E27FC236}">
                    <a16:creationId xmlns:a16="http://schemas.microsoft.com/office/drawing/2014/main" id="{13635A4B-1E0B-4190-96B1-81B0F9840A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9002" y="2825811"/>
                <a:ext cx="2420982" cy="981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4000" b="1" dirty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40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 Box 4">
                <a:extLst>
                  <a:ext uri="{FF2B5EF4-FFF2-40B4-BE49-F238E27FC236}">
                    <a16:creationId xmlns:a16="http://schemas.microsoft.com/office/drawing/2014/main" id="{13635A4B-1E0B-4190-96B1-81B0F9840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39002" y="2825811"/>
                <a:ext cx="2420982" cy="981615"/>
              </a:xfrm>
              <a:prstGeom prst="rect">
                <a:avLst/>
              </a:prstGeom>
              <a:blipFill>
                <a:blip r:embed="rId6"/>
                <a:stretch>
                  <a:fillRect l="-9068" b="-1180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179312"/>
      </p:ext>
    </p:extLst>
  </p:cSld>
  <p:clrMapOvr>
    <a:masterClrMapping/>
  </p:clrMapOvr>
  <p:transition spd="slow" advTm="36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112B1-1E3F-41AA-9019-767D07E8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CEEA7E9D-42A8-42C4-ABF0-ABBA4EF39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6800" y="457200"/>
                <a:ext cx="1600200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altLang="en-US" sz="3200" b="1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CEEA7E9D-42A8-42C4-ABF0-ABBA4EF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457200"/>
                <a:ext cx="1600200" cy="803682"/>
              </a:xfrm>
              <a:prstGeom prst="rect">
                <a:avLst/>
              </a:prstGeom>
              <a:blipFill>
                <a:blip r:embed="rId3"/>
                <a:stretch>
                  <a:fillRect l="-9506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BB74718B-FFDB-4C98-9043-0F8EDDFE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1200" y="1600200"/>
                <a:ext cx="1371600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altLang="en-US" sz="3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BB74718B-FFDB-4C98-9043-0F8EDDFE1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1600200"/>
                <a:ext cx="1371600" cy="803682"/>
              </a:xfrm>
              <a:prstGeom prst="rect">
                <a:avLst/>
              </a:prstGeom>
              <a:blipFill>
                <a:blip r:embed="rId4"/>
                <a:stretch>
                  <a:fillRect b="-99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8">
            <a:extLst>
              <a:ext uri="{FF2B5EF4-FFF2-40B4-BE49-F238E27FC236}">
                <a16:creationId xmlns:a16="http://schemas.microsoft.com/office/drawing/2014/main" id="{751C84F5-7138-4ABC-87C9-3B7749377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7640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FA0516B2-FCE7-42AA-9464-3E6E1EF88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5200" y="1600200"/>
                <a:ext cx="914400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</a:p>
            </p:txBody>
          </p:sp>
        </mc:Choice>
        <mc:Fallback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FA0516B2-FCE7-42AA-9464-3E6E1EF88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1600200"/>
                <a:ext cx="914400" cy="803682"/>
              </a:xfrm>
              <a:prstGeom prst="rect">
                <a:avLst/>
              </a:prstGeom>
              <a:blipFill>
                <a:blip r:embed="rId5"/>
                <a:stretch>
                  <a:fillRect r="-10667" b="-99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571C7F25-1522-4BD6-BC55-B509529B9B0A}"/>
              </a:ext>
            </a:extLst>
          </p:cNvPr>
          <p:cNvSpPr/>
          <p:nvPr/>
        </p:nvSpPr>
        <p:spPr>
          <a:xfrm>
            <a:off x="2971801" y="1295401"/>
            <a:ext cx="1783052" cy="351329"/>
          </a:xfrm>
          <a:prstGeom prst="curvedDown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A6D84D-BD84-43AF-8EBA-2E7D4EF66C82}"/>
              </a:ext>
            </a:extLst>
          </p:cNvPr>
          <p:cNvSpPr txBox="1">
            <a:spLocks/>
          </p:cNvSpPr>
          <p:nvPr/>
        </p:nvSpPr>
        <p:spPr>
          <a:xfrm>
            <a:off x="4382981" y="15240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AC34C-47B7-49D1-AF7E-1D76AFE74C2D}"/>
              </a:ext>
            </a:extLst>
          </p:cNvPr>
          <p:cNvSpPr txBox="1"/>
          <p:nvPr/>
        </p:nvSpPr>
        <p:spPr>
          <a:xfrm>
            <a:off x="3610661" y="76200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2CF1E-61EA-44D4-A20E-55176B7BD9C4}"/>
              </a:ext>
            </a:extLst>
          </p:cNvPr>
          <p:cNvCxnSpPr>
            <a:cxnSpLocks/>
          </p:cNvCxnSpPr>
          <p:nvPr/>
        </p:nvCxnSpPr>
        <p:spPr>
          <a:xfrm>
            <a:off x="4419601" y="2057400"/>
            <a:ext cx="4530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B983A7D-770F-403E-BB6D-7DF1C55E313D}"/>
              </a:ext>
            </a:extLst>
          </p:cNvPr>
          <p:cNvSpPr txBox="1"/>
          <p:nvPr/>
        </p:nvSpPr>
        <p:spPr>
          <a:xfrm>
            <a:off x="3581401" y="259080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EB954E9F-92E5-4164-BBF4-333EF0922637}"/>
              </a:ext>
            </a:extLst>
          </p:cNvPr>
          <p:cNvSpPr/>
          <p:nvPr/>
        </p:nvSpPr>
        <p:spPr>
          <a:xfrm>
            <a:off x="2895601" y="2292959"/>
            <a:ext cx="1859252" cy="351328"/>
          </a:xfrm>
          <a:prstGeom prst="curvedUp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EE2F23-D690-4A73-ABD3-A55CAD1C0DDD}"/>
              </a:ext>
            </a:extLst>
          </p:cNvPr>
          <p:cNvSpPr txBox="1">
            <a:spLocks/>
          </p:cNvSpPr>
          <p:nvPr/>
        </p:nvSpPr>
        <p:spPr>
          <a:xfrm>
            <a:off x="4382981" y="19812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8C47B97B-6E91-470D-953D-3108298BE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75260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4">
                <a:extLst>
                  <a:ext uri="{FF2B5EF4-FFF2-40B4-BE49-F238E27FC236}">
                    <a16:creationId xmlns:a16="http://schemas.microsoft.com/office/drawing/2014/main" id="{2A7E7FE7-DE6C-40C8-B930-C36AF4985F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7800" y="1600200"/>
                <a:ext cx="609600" cy="803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Text Box 4">
                <a:extLst>
                  <a:ext uri="{FF2B5EF4-FFF2-40B4-BE49-F238E27FC236}">
                    <a16:creationId xmlns:a16="http://schemas.microsoft.com/office/drawing/2014/main" id="{2A7E7FE7-DE6C-40C8-B930-C36AF4985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1600200"/>
                <a:ext cx="609600" cy="8036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FC88BBE6-2D6A-43A9-A27B-AF29C31FD1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0" y="2861082"/>
                <a:ext cx="1981200" cy="810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 dirty="0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altLang="en-US" sz="3200" b="1" dirty="0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FC88BBE6-2D6A-43A9-A27B-AF29C31FD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2861082"/>
                <a:ext cx="1981200" cy="810991"/>
              </a:xfrm>
              <a:prstGeom prst="rect">
                <a:avLst/>
              </a:prstGeom>
              <a:blipFill>
                <a:blip r:embed="rId7"/>
                <a:stretch>
                  <a:fillRect l="-8000" b="-2105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BA22ED68-8885-4809-BDCF-0D301463C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3600" y="4118286"/>
                <a:ext cx="1524000" cy="810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altLang="en-US" sz="3200" b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BA22ED68-8885-4809-BDCF-0D301463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600" y="4118286"/>
                <a:ext cx="1524000" cy="810991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8">
            <a:extLst>
              <a:ext uri="{FF2B5EF4-FFF2-40B4-BE49-F238E27FC236}">
                <a16:creationId xmlns:a16="http://schemas.microsoft.com/office/drawing/2014/main" id="{F401DAB4-1211-4B2F-95F1-D3B6D50BE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2354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id="{9AE714DF-C263-4AFB-91F6-F17146A20B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0" y="4114800"/>
                <a:ext cx="914400" cy="801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</a:p>
            </p:txBody>
          </p:sp>
        </mc:Choice>
        <mc:Fallback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id="{9AE714DF-C263-4AFB-91F6-F17146A2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0" y="4114800"/>
                <a:ext cx="914400" cy="801373"/>
              </a:xfrm>
              <a:prstGeom prst="rect">
                <a:avLst/>
              </a:prstGeom>
              <a:blipFill>
                <a:blip r:embed="rId9"/>
                <a:stretch>
                  <a:fillRect r="-10667" b="-99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F23481A-E108-405D-BFF3-F6F9CA705DB2}"/>
              </a:ext>
            </a:extLst>
          </p:cNvPr>
          <p:cNvSpPr/>
          <p:nvPr/>
        </p:nvSpPr>
        <p:spPr>
          <a:xfrm>
            <a:off x="3246149" y="3839673"/>
            <a:ext cx="1783052" cy="351329"/>
          </a:xfrm>
          <a:prstGeom prst="curvedDown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42B8F-FD5C-4259-A2A0-6D40AD206146}"/>
              </a:ext>
            </a:extLst>
          </p:cNvPr>
          <p:cNvSpPr txBox="1"/>
          <p:nvPr/>
        </p:nvSpPr>
        <p:spPr>
          <a:xfrm>
            <a:off x="3763061" y="336298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0BDCAEA5-A0D5-4EF0-B8ED-7A7197687FEF}"/>
              </a:ext>
            </a:extLst>
          </p:cNvPr>
          <p:cNvSpPr/>
          <p:nvPr/>
        </p:nvSpPr>
        <p:spPr>
          <a:xfrm>
            <a:off x="3169949" y="4876800"/>
            <a:ext cx="1859252" cy="351328"/>
          </a:xfrm>
          <a:prstGeom prst="curvedUp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A2056-9C3E-4EE7-A541-3182A9F2F256}"/>
              </a:ext>
            </a:extLst>
          </p:cNvPr>
          <p:cNvSpPr txBox="1"/>
          <p:nvPr/>
        </p:nvSpPr>
        <p:spPr>
          <a:xfrm>
            <a:off x="3733801" y="511558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B1D60C0-B660-4052-A2BA-C4FED8760F5F}"/>
              </a:ext>
            </a:extLst>
          </p:cNvPr>
          <p:cNvSpPr txBox="1">
            <a:spLocks/>
          </p:cNvSpPr>
          <p:nvPr/>
        </p:nvSpPr>
        <p:spPr>
          <a:xfrm>
            <a:off x="4687781" y="40386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52DF33-F847-43AD-B4BD-5F1210E1DD38}"/>
              </a:ext>
            </a:extLst>
          </p:cNvPr>
          <p:cNvCxnSpPr>
            <a:cxnSpLocks/>
          </p:cNvCxnSpPr>
          <p:nvPr/>
        </p:nvCxnSpPr>
        <p:spPr>
          <a:xfrm>
            <a:off x="4728594" y="4572000"/>
            <a:ext cx="4530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96933715-CF1F-4145-84CE-EFA6904BDF92}"/>
              </a:ext>
            </a:extLst>
          </p:cNvPr>
          <p:cNvSpPr txBox="1">
            <a:spLocks/>
          </p:cNvSpPr>
          <p:nvPr/>
        </p:nvSpPr>
        <p:spPr>
          <a:xfrm>
            <a:off x="4648201" y="4517349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7FB35874-D19F-43B4-A717-B97F8DDB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2354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39D268B3-642B-43DD-A7C6-00430152EC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86400" y="4149319"/>
                <a:ext cx="609600" cy="802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39D268B3-642B-43DD-A7C6-00430152E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6400" y="4149319"/>
                <a:ext cx="609600" cy="8023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87050"/>
      </p:ext>
    </p:extLst>
  </p:cSld>
  <p:clrMapOvr>
    <a:masterClrMapping/>
  </p:clrMapOvr>
  <p:transition spd="slow" advTm="36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0" grpId="1" animBg="1"/>
      <p:bldP spid="12" grpId="0"/>
      <p:bldP spid="14" grpId="0"/>
      <p:bldP spid="14" grpId="1"/>
      <p:bldP spid="17" grpId="0"/>
      <p:bldP spid="17" grpId="1"/>
      <p:bldP spid="13" grpId="0" animBg="1"/>
      <p:bldP spid="13" grpId="1" animBg="1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1" grpId="0"/>
      <p:bldP spid="33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112B1-1E3F-41AA-9019-767D07E8E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CEEA7E9D-42A8-42C4-ABF0-ABBA4EF39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6800" y="457201"/>
                <a:ext cx="1600200" cy="802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3200" b="1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 Box 4">
                <a:extLst>
                  <a:ext uri="{FF2B5EF4-FFF2-40B4-BE49-F238E27FC236}">
                    <a16:creationId xmlns:a16="http://schemas.microsoft.com/office/drawing/2014/main" id="{CEEA7E9D-42A8-42C4-ABF0-ABBA4EF39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76800" y="457201"/>
                <a:ext cx="1600200" cy="802527"/>
              </a:xfrm>
              <a:prstGeom prst="rect">
                <a:avLst/>
              </a:prstGeom>
              <a:blipFill>
                <a:blip r:embed="rId3"/>
                <a:stretch>
                  <a:fillRect l="-9506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BB74718B-FFDB-4C98-9043-0F8EDDFE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1200" y="1600201"/>
                <a:ext cx="1371600" cy="802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3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 Box 4">
                <a:extLst>
                  <a:ext uri="{FF2B5EF4-FFF2-40B4-BE49-F238E27FC236}">
                    <a16:creationId xmlns:a16="http://schemas.microsoft.com/office/drawing/2014/main" id="{BB74718B-FFDB-4C98-9043-0F8EDDFE1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81200" y="1600201"/>
                <a:ext cx="1371600" cy="802527"/>
              </a:xfrm>
              <a:prstGeom prst="rect">
                <a:avLst/>
              </a:prstGeom>
              <a:blipFill>
                <a:blip r:embed="rId4"/>
                <a:stretch>
                  <a:fillRect b="-99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8">
            <a:extLst>
              <a:ext uri="{FF2B5EF4-FFF2-40B4-BE49-F238E27FC236}">
                <a16:creationId xmlns:a16="http://schemas.microsoft.com/office/drawing/2014/main" id="{751C84F5-7138-4ABC-87C9-3B7749377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7640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FA0516B2-FCE7-42AA-9464-3E6E1EF88C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5200" y="1600200"/>
                <a:ext cx="914400" cy="80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</a:p>
            </p:txBody>
          </p:sp>
        </mc:Choice>
        <mc:Fallback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FA0516B2-FCE7-42AA-9464-3E6E1EF88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1600200"/>
                <a:ext cx="914400" cy="801310"/>
              </a:xfrm>
              <a:prstGeom prst="rect">
                <a:avLst/>
              </a:prstGeom>
              <a:blipFill>
                <a:blip r:embed="rId5"/>
                <a:stretch>
                  <a:fillRect r="-10667" b="-99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571C7F25-1522-4BD6-BC55-B509529B9B0A}"/>
              </a:ext>
            </a:extLst>
          </p:cNvPr>
          <p:cNvSpPr/>
          <p:nvPr/>
        </p:nvSpPr>
        <p:spPr>
          <a:xfrm>
            <a:off x="2971801" y="1295401"/>
            <a:ext cx="1783052" cy="351329"/>
          </a:xfrm>
          <a:prstGeom prst="curvedDown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A6D84D-BD84-43AF-8EBA-2E7D4EF66C82}"/>
              </a:ext>
            </a:extLst>
          </p:cNvPr>
          <p:cNvSpPr txBox="1">
            <a:spLocks/>
          </p:cNvSpPr>
          <p:nvPr/>
        </p:nvSpPr>
        <p:spPr>
          <a:xfrm>
            <a:off x="4382981" y="15240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</a:t>
            </a:r>
            <a:endParaRPr lang="vi-VN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AC34C-47B7-49D1-AF7E-1D76AFE74C2D}"/>
              </a:ext>
            </a:extLst>
          </p:cNvPr>
          <p:cNvSpPr txBox="1"/>
          <p:nvPr/>
        </p:nvSpPr>
        <p:spPr>
          <a:xfrm>
            <a:off x="3610661" y="76200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2CF1E-61EA-44D4-A20E-55176B7BD9C4}"/>
              </a:ext>
            </a:extLst>
          </p:cNvPr>
          <p:cNvCxnSpPr>
            <a:cxnSpLocks/>
          </p:cNvCxnSpPr>
          <p:nvPr/>
        </p:nvCxnSpPr>
        <p:spPr>
          <a:xfrm>
            <a:off x="4419601" y="2057400"/>
            <a:ext cx="4530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B983A7D-770F-403E-BB6D-7DF1C55E313D}"/>
              </a:ext>
            </a:extLst>
          </p:cNvPr>
          <p:cNvSpPr txBox="1"/>
          <p:nvPr/>
        </p:nvSpPr>
        <p:spPr>
          <a:xfrm>
            <a:off x="3581401" y="259080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EB954E9F-92E5-4164-BBF4-333EF0922637}"/>
              </a:ext>
            </a:extLst>
          </p:cNvPr>
          <p:cNvSpPr/>
          <p:nvPr/>
        </p:nvSpPr>
        <p:spPr>
          <a:xfrm>
            <a:off x="2895602" y="2362200"/>
            <a:ext cx="1859252" cy="351328"/>
          </a:xfrm>
          <a:prstGeom prst="curvedUp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EE2F23-D690-4A73-ABD3-A55CAD1C0DDD}"/>
              </a:ext>
            </a:extLst>
          </p:cNvPr>
          <p:cNvSpPr txBox="1">
            <a:spLocks/>
          </p:cNvSpPr>
          <p:nvPr/>
        </p:nvSpPr>
        <p:spPr>
          <a:xfrm>
            <a:off x="4382981" y="19812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8C47B97B-6E91-470D-953D-3108298BE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75260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Box 4">
                <a:extLst>
                  <a:ext uri="{FF2B5EF4-FFF2-40B4-BE49-F238E27FC236}">
                    <a16:creationId xmlns:a16="http://schemas.microsoft.com/office/drawing/2014/main" id="{2A7E7FE7-DE6C-40C8-B930-C36AF4985F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7800" y="1600200"/>
                <a:ext cx="609600" cy="80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1" name="Text Box 4">
                <a:extLst>
                  <a:ext uri="{FF2B5EF4-FFF2-40B4-BE49-F238E27FC236}">
                    <a16:creationId xmlns:a16="http://schemas.microsoft.com/office/drawing/2014/main" id="{2A7E7FE7-DE6C-40C8-B930-C36AF4985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1600200"/>
                <a:ext cx="609600" cy="801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FC88BBE6-2D6A-43A9-A27B-AF29C31FD1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0600" y="2694209"/>
                <a:ext cx="1981200" cy="803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rgbClr val="FFFF00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>
                    <a:solidFill>
                      <a:srgbClr val="FFFF00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3200" b="1">
                  <a:solidFill>
                    <a:srgbClr val="FFFF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 Box 4">
                <a:extLst>
                  <a:ext uri="{FF2B5EF4-FFF2-40B4-BE49-F238E27FC236}">
                    <a16:creationId xmlns:a16="http://schemas.microsoft.com/office/drawing/2014/main" id="{FC88BBE6-2D6A-43A9-A27B-AF29C31FD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00600" y="2694209"/>
                <a:ext cx="1981200" cy="803810"/>
              </a:xfrm>
              <a:prstGeom prst="rect">
                <a:avLst/>
              </a:prstGeom>
              <a:blipFill>
                <a:blip r:embed="rId7"/>
                <a:stretch>
                  <a:fillRect l="-800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BA22ED68-8885-4809-BDCF-0D301463C8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400" y="4118284"/>
                <a:ext cx="1524000" cy="803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altLang="en-US" sz="32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 Box 4">
                <a:extLst>
                  <a:ext uri="{FF2B5EF4-FFF2-40B4-BE49-F238E27FC236}">
                    <a16:creationId xmlns:a16="http://schemas.microsoft.com/office/drawing/2014/main" id="{BA22ED68-8885-4809-BDCF-0D301463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57400" y="4118284"/>
                <a:ext cx="1524000" cy="803810"/>
              </a:xfrm>
              <a:prstGeom prst="rect">
                <a:avLst/>
              </a:prstGeom>
              <a:blipFill>
                <a:blip r:embed="rId8"/>
                <a:stretch>
                  <a:fillRect b="-106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8">
            <a:extLst>
              <a:ext uri="{FF2B5EF4-FFF2-40B4-BE49-F238E27FC236}">
                <a16:creationId xmlns:a16="http://schemas.microsoft.com/office/drawing/2014/main" id="{F401DAB4-1211-4B2F-95F1-D3B6D50BE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354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id="{9AE714DF-C263-4AFB-91F6-F17146A20B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7600" y="4114800"/>
                <a:ext cx="1066800" cy="80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chemeClr val="bg1"/>
                    </a:solidFill>
                    <a:cs typeface="Arial" panose="020B0604020202020204" pitchFamily="34" charset="0"/>
                  </a:rPr>
                  <a:t>  -</a:t>
                </a:r>
              </a:p>
            </p:txBody>
          </p:sp>
        </mc:Choice>
        <mc:Fallback>
          <p:sp>
            <p:nvSpPr>
              <p:cNvPr id="25" name="Text Box 4">
                <a:extLst>
                  <a:ext uri="{FF2B5EF4-FFF2-40B4-BE49-F238E27FC236}">
                    <a16:creationId xmlns:a16="http://schemas.microsoft.com/office/drawing/2014/main" id="{9AE714DF-C263-4AFB-91F6-F17146A20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0" y="4114800"/>
                <a:ext cx="1066800" cy="801310"/>
              </a:xfrm>
              <a:prstGeom prst="rect">
                <a:avLst/>
              </a:prstGeom>
              <a:blipFill>
                <a:blip r:embed="rId9"/>
                <a:stretch>
                  <a:fillRect r="-11429" b="-1068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F23481A-E108-405D-BFF3-F6F9CA705DB2}"/>
              </a:ext>
            </a:extLst>
          </p:cNvPr>
          <p:cNvSpPr/>
          <p:nvPr/>
        </p:nvSpPr>
        <p:spPr>
          <a:xfrm>
            <a:off x="3246149" y="3839673"/>
            <a:ext cx="1783052" cy="351329"/>
          </a:xfrm>
          <a:prstGeom prst="curvedDown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742B8F-FD5C-4259-A2A0-6D40AD206146}"/>
              </a:ext>
            </a:extLst>
          </p:cNvPr>
          <p:cNvSpPr txBox="1"/>
          <p:nvPr/>
        </p:nvSpPr>
        <p:spPr>
          <a:xfrm>
            <a:off x="3763061" y="336298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rrow: Curved Up 27">
            <a:extLst>
              <a:ext uri="{FF2B5EF4-FFF2-40B4-BE49-F238E27FC236}">
                <a16:creationId xmlns:a16="http://schemas.microsoft.com/office/drawing/2014/main" id="{0BDCAEA5-A0D5-4EF0-B8ED-7A7197687FEF}"/>
              </a:ext>
            </a:extLst>
          </p:cNvPr>
          <p:cNvSpPr/>
          <p:nvPr/>
        </p:nvSpPr>
        <p:spPr>
          <a:xfrm>
            <a:off x="3169949" y="4876800"/>
            <a:ext cx="1859252" cy="351328"/>
          </a:xfrm>
          <a:prstGeom prst="curvedUp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A2056-9C3E-4EE7-A541-3182A9F2F256}"/>
              </a:ext>
            </a:extLst>
          </p:cNvPr>
          <p:cNvSpPr txBox="1"/>
          <p:nvPr/>
        </p:nvSpPr>
        <p:spPr>
          <a:xfrm>
            <a:off x="3733801" y="5115581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B1D60C0-B660-4052-A2BA-C4FED8760F5F}"/>
              </a:ext>
            </a:extLst>
          </p:cNvPr>
          <p:cNvSpPr txBox="1">
            <a:spLocks/>
          </p:cNvSpPr>
          <p:nvPr/>
        </p:nvSpPr>
        <p:spPr>
          <a:xfrm>
            <a:off x="4687781" y="4038600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52DF33-F847-43AD-B4BD-5F1210E1DD38}"/>
              </a:ext>
            </a:extLst>
          </p:cNvPr>
          <p:cNvCxnSpPr>
            <a:cxnSpLocks/>
          </p:cNvCxnSpPr>
          <p:nvPr/>
        </p:nvCxnSpPr>
        <p:spPr>
          <a:xfrm>
            <a:off x="4728594" y="4572000"/>
            <a:ext cx="453007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96933715-CF1F-4145-84CE-EFA6904BDF92}"/>
              </a:ext>
            </a:extLst>
          </p:cNvPr>
          <p:cNvSpPr txBox="1">
            <a:spLocks/>
          </p:cNvSpPr>
          <p:nvPr/>
        </p:nvSpPr>
        <p:spPr>
          <a:xfrm>
            <a:off x="4648201" y="4517349"/>
            <a:ext cx="722420" cy="58805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8">
            <a:extLst>
              <a:ext uri="{FF2B5EF4-FFF2-40B4-BE49-F238E27FC236}">
                <a16:creationId xmlns:a16="http://schemas.microsoft.com/office/drawing/2014/main" id="{7FB35874-D19F-43B4-A717-B97F8DDB6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2354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 dirty="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39D268B3-642B-43DD-A7C6-00430152EC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2600" y="4149317"/>
                <a:ext cx="609600" cy="80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altLang="en-US" sz="3200" b="1" dirty="0">
                    <a:solidFill>
                      <a:schemeClr val="bg1"/>
                    </a:solidFill>
                    <a:latin typeface="HP001 4 hàng" panose="020B06030503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en-US" sz="32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39D268B3-642B-43DD-A7C6-00430152E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2600" y="4149317"/>
                <a:ext cx="609600" cy="801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6ACD6F0F-ABFD-4A15-B633-5618454A9459}"/>
              </a:ext>
            </a:extLst>
          </p:cNvPr>
          <p:cNvSpPr txBox="1"/>
          <p:nvPr/>
        </p:nvSpPr>
        <p:spPr>
          <a:xfrm>
            <a:off x="6400801" y="4267200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8486519E-5B0A-4995-B1EE-0373BA16F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354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id="{3ECCDB1C-ACFE-497B-97BF-316AA1DF7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720851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d-ID" sz="360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E6083D-7956-4FF2-801E-BD1ADAB0444E}"/>
              </a:ext>
            </a:extLst>
          </p:cNvPr>
          <p:cNvSpPr txBox="1"/>
          <p:nvPr/>
        </p:nvSpPr>
        <p:spPr>
          <a:xfrm>
            <a:off x="6096001" y="1752600"/>
            <a:ext cx="656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64"/>
    </mc:Choice>
    <mc:Fallback>
      <p:transition advTm="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0" grpId="1" animBg="1"/>
      <p:bldP spid="12" grpId="0"/>
      <p:bldP spid="14" grpId="0"/>
      <p:bldP spid="14" grpId="1"/>
      <p:bldP spid="17" grpId="0"/>
      <p:bldP spid="17" grpId="1"/>
      <p:bldP spid="13" grpId="0" animBg="1"/>
      <p:bldP spid="13" grpId="1" animBg="1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/>
      <p:bldP spid="27" grpId="1"/>
      <p:bldP spid="28" grpId="0" animBg="1"/>
      <p:bldP spid="28" grpId="1" animBg="1"/>
      <p:bldP spid="29" grpId="0"/>
      <p:bldP spid="29" grpId="1"/>
      <p:bldP spid="31" grpId="0"/>
      <p:bldP spid="33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A80457-08D8-4D49-A582-7AA54F13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 Box 17">
            <a:extLst>
              <a:ext uri="{FF2B5EF4-FFF2-40B4-BE49-F238E27FC236}">
                <a16:creationId xmlns:a16="http://schemas.microsoft.com/office/drawing/2014/main" id="{CC167E94-5103-461A-9070-4F8180B9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8811"/>
            <a:ext cx="18399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u="sng" dirty="0" err="1">
                <a:solidFill>
                  <a:schemeClr val="bg1"/>
                </a:solidFill>
              </a:rPr>
              <a:t>Bài</a:t>
            </a:r>
            <a:r>
              <a:rPr lang="en-US" altLang="en-US" b="1" i="1" u="sng" dirty="0">
                <a:solidFill>
                  <a:schemeClr val="bg1"/>
                </a:solidFill>
              </a:rPr>
              <a:t> 3:</a:t>
            </a:r>
          </a:p>
        </p:txBody>
      </p:sp>
      <p:grpSp>
        <p:nvGrpSpPr>
          <p:cNvPr id="4" name="Group 126">
            <a:extLst>
              <a:ext uri="{FF2B5EF4-FFF2-40B4-BE49-F238E27FC236}">
                <a16:creationId xmlns:a16="http://schemas.microsoft.com/office/drawing/2014/main" id="{527023E1-EB5C-43FF-8116-CD58923419FF}"/>
              </a:ext>
            </a:extLst>
          </p:cNvPr>
          <p:cNvGrpSpPr>
            <a:grpSpLocks/>
          </p:cNvGrpSpPr>
          <p:nvPr/>
        </p:nvGrpSpPr>
        <p:grpSpPr bwMode="auto">
          <a:xfrm>
            <a:off x="914763" y="1509713"/>
            <a:ext cx="10363200" cy="3348038"/>
            <a:chOff x="365" y="951"/>
            <a:chExt cx="5040" cy="2109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802871E4-342E-44CF-B8E6-0A5FFB30E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" y="951"/>
              <a:ext cx="5040" cy="2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	</a:t>
              </a:r>
              <a:r>
                <a:rPr lang="en-US" altLang="en-US" sz="2400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ại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hội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khoẻ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Phù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Đổng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toàn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quốc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lần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thứ</a:t>
              </a:r>
              <a:r>
                <a:rPr lang="en-US" altLang="en-US" sz="2400" dirty="0">
                  <a:solidFill>
                    <a:schemeClr val="bg1"/>
                  </a:solidFill>
                </a:rPr>
                <a:t> VI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năm</a:t>
              </a:r>
              <a:r>
                <a:rPr lang="en-US" altLang="en-US" sz="2400" dirty="0">
                  <a:solidFill>
                    <a:schemeClr val="bg1"/>
                  </a:solidFill>
                </a:rPr>
                <a:t> 2004,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số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vàng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của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đoàn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học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sinh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tỉnh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Đồng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Tháp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bằng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     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tổng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số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của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đoàn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đã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giành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altLang="en-US" sz="2400" dirty="0">
                  <a:solidFill>
                    <a:schemeClr val="bg1"/>
                  </a:solidFill>
                </a:rPr>
                <a:t>,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còn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lại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là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bạc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và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đồng</a:t>
              </a:r>
              <a:r>
                <a:rPr lang="en-US" altLang="en-US" sz="2400" dirty="0">
                  <a:solidFill>
                    <a:schemeClr val="bg1"/>
                  </a:solidFill>
                </a:rPr>
                <a:t>.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Hỏi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số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bạc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và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đồng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của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đoàn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Đồng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Tháp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bằng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bao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nhiêu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phần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tổng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số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mà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đoàn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đã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giành</a:t>
              </a:r>
              <a:r>
                <a:rPr lang="en-US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dirty="0" err="1">
                  <a:solidFill>
                    <a:schemeClr val="bg1"/>
                  </a:solidFill>
                </a:rPr>
                <a:t>được</a:t>
              </a:r>
              <a:r>
                <a:rPr lang="en-US" altLang="en-US" sz="2400" dirty="0">
                  <a:solidFill>
                    <a:schemeClr val="bg1"/>
                  </a:solidFill>
                </a:rPr>
                <a:t>?</a:t>
              </a:r>
              <a:endParaRPr lang="en-US" altLang="en-U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53">
              <a:extLst>
                <a:ext uri="{FF2B5EF4-FFF2-40B4-BE49-F238E27FC236}">
                  <a16:creationId xmlns:a16="http://schemas.microsoft.com/office/drawing/2014/main" id="{F1720BEF-4C59-4C23-BD1C-AB7514944A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9" y="1256"/>
              <a:ext cx="336" cy="588"/>
              <a:chOff x="2277" y="3272"/>
              <a:chExt cx="336" cy="588"/>
            </a:xfrm>
          </p:grpSpPr>
          <p:sp>
            <p:nvSpPr>
              <p:cNvPr id="7" name="Line 54">
                <a:extLst>
                  <a:ext uri="{FF2B5EF4-FFF2-40B4-BE49-F238E27FC236}">
                    <a16:creationId xmlns:a16="http://schemas.microsoft.com/office/drawing/2014/main" id="{A1EC5143-A9FA-428D-AD58-E66BDF7115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6" y="3551"/>
                <a:ext cx="229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Text Box 55">
                <a:extLst>
                  <a:ext uri="{FF2B5EF4-FFF2-40B4-BE49-F238E27FC236}">
                    <a16:creationId xmlns:a16="http://schemas.microsoft.com/office/drawing/2014/main" id="{A0CBCFC2-6352-46A2-9432-3AC009871C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5" y="3272"/>
                <a:ext cx="2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5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 Box 56">
                <a:extLst>
                  <a:ext uri="{FF2B5EF4-FFF2-40B4-BE49-F238E27FC236}">
                    <a16:creationId xmlns:a16="http://schemas.microsoft.com/office/drawing/2014/main" id="{2CE619F5-0666-4FA4-97A2-52CC437584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77" y="3569"/>
                <a:ext cx="33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19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92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64"/>
    </mc:Choice>
    <mc:Fallback>
      <p:transition advTm="36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A06067-EBD9-467B-9444-F4BDB961F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" y="2"/>
            <a:ext cx="12192000" cy="6857999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3241A6F-4AA3-46A6-B20F-5AEEDCAE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179" y="657270"/>
            <a:ext cx="1364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 u="sng" dirty="0" err="1">
                <a:solidFill>
                  <a:schemeClr val="bg1"/>
                </a:solidFill>
              </a:rPr>
              <a:t>Bài</a:t>
            </a:r>
            <a:r>
              <a:rPr lang="en-US" altLang="en-US" sz="3600" i="1" u="sng" dirty="0">
                <a:solidFill>
                  <a:schemeClr val="bg1"/>
                </a:solidFill>
              </a:rPr>
              <a:t> 3:</a:t>
            </a:r>
          </a:p>
        </p:txBody>
      </p:sp>
      <p:sp>
        <p:nvSpPr>
          <p:cNvPr id="4" name="Text Box 23">
            <a:extLst>
              <a:ext uri="{FF2B5EF4-FFF2-40B4-BE49-F238E27FC236}">
                <a16:creationId xmlns:a16="http://schemas.microsoft.com/office/drawing/2014/main" id="{F1C62DA8-15D0-4AB0-A2C7-7E95AF148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1616077"/>
            <a:ext cx="140936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chemeClr val="bg1"/>
                </a:solidFill>
              </a:rPr>
              <a:t>Tóm</a:t>
            </a:r>
            <a:r>
              <a:rPr lang="en-US" altLang="en-US" sz="2600" dirty="0">
                <a:solidFill>
                  <a:schemeClr val="bg1"/>
                </a:solidFill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</a:rPr>
              <a:t>tắt</a:t>
            </a:r>
            <a:r>
              <a:rPr lang="en-US" altLang="en-US" sz="26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" name="Line 24">
            <a:extLst>
              <a:ext uri="{FF2B5EF4-FFF2-40B4-BE49-F238E27FC236}">
                <a16:creationId xmlns:a16="http://schemas.microsoft.com/office/drawing/2014/main" id="{1881EC8C-F95D-4C5E-89A4-57F38DF90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26">
            <a:extLst>
              <a:ext uri="{FF2B5EF4-FFF2-40B4-BE49-F238E27FC236}">
                <a16:creationId xmlns:a16="http://schemas.microsoft.com/office/drawing/2014/main" id="{897670E9-E0C6-4B22-97EE-E2BA882A8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8">
            <a:extLst>
              <a:ext uri="{FF2B5EF4-FFF2-40B4-BE49-F238E27FC236}">
                <a16:creationId xmlns:a16="http://schemas.microsoft.com/office/drawing/2014/main" id="{B30910CA-6D50-42E2-8B90-92AF80FE0B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0625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9">
            <a:extLst>
              <a:ext uri="{FF2B5EF4-FFF2-40B4-BE49-F238E27FC236}">
                <a16:creationId xmlns:a16="http://schemas.microsoft.com/office/drawing/2014/main" id="{D6DE7933-B737-45A8-AC89-DE209682A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1625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31">
            <a:extLst>
              <a:ext uri="{FF2B5EF4-FFF2-40B4-BE49-F238E27FC236}">
                <a16:creationId xmlns:a16="http://schemas.microsoft.com/office/drawing/2014/main" id="{B9AEE156-0DDD-4323-B8AF-73998EFC7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7975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32">
            <a:extLst>
              <a:ext uri="{FF2B5EF4-FFF2-40B4-BE49-F238E27FC236}">
                <a16:creationId xmlns:a16="http://schemas.microsoft.com/office/drawing/2014/main" id="{2DF949DE-CDD9-48AC-9A77-B872C7F458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8975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33">
            <a:extLst>
              <a:ext uri="{FF2B5EF4-FFF2-40B4-BE49-F238E27FC236}">
                <a16:creationId xmlns:a16="http://schemas.microsoft.com/office/drawing/2014/main" id="{9A7A5208-52B4-4204-B752-43AB8475E1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21F00B44-BDEC-4B7C-B23B-7E31FA2F9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E4F8F39F-0D24-44DC-B87B-F7C970E051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27A1D5C8-83B3-407B-90C9-CCCC956366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0651" y="286226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37">
            <a:extLst>
              <a:ext uri="{FF2B5EF4-FFF2-40B4-BE49-F238E27FC236}">
                <a16:creationId xmlns:a16="http://schemas.microsoft.com/office/drawing/2014/main" id="{12520F9F-BE53-463B-A340-7D4785207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8425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8">
            <a:extLst>
              <a:ext uri="{FF2B5EF4-FFF2-40B4-BE49-F238E27FC236}">
                <a16:creationId xmlns:a16="http://schemas.microsoft.com/office/drawing/2014/main" id="{EB2B0B81-E5E6-420A-AF42-8807E03CE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9425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9">
            <a:extLst>
              <a:ext uri="{FF2B5EF4-FFF2-40B4-BE49-F238E27FC236}">
                <a16:creationId xmlns:a16="http://schemas.microsoft.com/office/drawing/2014/main" id="{80DAD093-9F9A-412D-8CF8-4EE493871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5775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40">
            <a:extLst>
              <a:ext uri="{FF2B5EF4-FFF2-40B4-BE49-F238E27FC236}">
                <a16:creationId xmlns:a16="http://schemas.microsoft.com/office/drawing/2014/main" id="{D9478176-59C8-4F32-8A94-F8547937A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6775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41">
            <a:extLst>
              <a:ext uri="{FF2B5EF4-FFF2-40B4-BE49-F238E27FC236}">
                <a16:creationId xmlns:a16="http://schemas.microsoft.com/office/drawing/2014/main" id="{D1C248E0-1BE9-4474-812B-C5CD7B0128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2">
            <a:extLst>
              <a:ext uri="{FF2B5EF4-FFF2-40B4-BE49-F238E27FC236}">
                <a16:creationId xmlns:a16="http://schemas.microsoft.com/office/drawing/2014/main" id="{893393E2-7569-4EB6-A12B-D2EC4F11C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3">
            <a:extLst>
              <a:ext uri="{FF2B5EF4-FFF2-40B4-BE49-F238E27FC236}">
                <a16:creationId xmlns:a16="http://schemas.microsoft.com/office/drawing/2014/main" id="{0B537CFD-8D1D-4278-87F9-8C847C8AA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4">
            <a:extLst>
              <a:ext uri="{FF2B5EF4-FFF2-40B4-BE49-F238E27FC236}">
                <a16:creationId xmlns:a16="http://schemas.microsoft.com/office/drawing/2014/main" id="{38BB903D-EB8B-48EC-95E5-59963B24E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5">
            <a:extLst>
              <a:ext uri="{FF2B5EF4-FFF2-40B4-BE49-F238E27FC236}">
                <a16:creationId xmlns:a16="http://schemas.microsoft.com/office/drawing/2014/main" id="{4AA322D4-236A-4AB9-B330-F224840BF47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2425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6">
            <a:extLst>
              <a:ext uri="{FF2B5EF4-FFF2-40B4-BE49-F238E27FC236}">
                <a16:creationId xmlns:a16="http://schemas.microsoft.com/office/drawing/2014/main" id="{46885695-0008-4B90-8CF4-E2064E26D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47">
            <a:extLst>
              <a:ext uri="{FF2B5EF4-FFF2-40B4-BE49-F238E27FC236}">
                <a16:creationId xmlns:a16="http://schemas.microsoft.com/office/drawing/2014/main" id="{4847984E-FD8D-48B9-9876-42E40400728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9775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48">
            <a:extLst>
              <a:ext uri="{FF2B5EF4-FFF2-40B4-BE49-F238E27FC236}">
                <a16:creationId xmlns:a16="http://schemas.microsoft.com/office/drawing/2014/main" id="{AE239EBB-2D0E-411C-A82F-5E11CA945044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0775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9">
            <a:extLst>
              <a:ext uri="{FF2B5EF4-FFF2-40B4-BE49-F238E27FC236}">
                <a16:creationId xmlns:a16="http://schemas.microsoft.com/office/drawing/2014/main" id="{899BA186-E213-4428-9DAB-5575237971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95275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0">
            <a:extLst>
              <a:ext uri="{FF2B5EF4-FFF2-40B4-BE49-F238E27FC236}">
                <a16:creationId xmlns:a16="http://schemas.microsoft.com/office/drawing/2014/main" id="{5A8910A8-B6C1-4D50-8E9F-2F0A63F8E53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9551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51">
            <a:extLst>
              <a:ext uri="{FF2B5EF4-FFF2-40B4-BE49-F238E27FC236}">
                <a16:creationId xmlns:a16="http://schemas.microsoft.com/office/drawing/2014/main" id="{DC5FF710-F307-4ACA-BC2E-906A46FFF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52">
            <a:extLst>
              <a:ext uri="{FF2B5EF4-FFF2-40B4-BE49-F238E27FC236}">
                <a16:creationId xmlns:a16="http://schemas.microsoft.com/office/drawing/2014/main" id="{C98FA426-C77B-43DC-8721-CCE8C37AC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53">
            <a:extLst>
              <a:ext uri="{FF2B5EF4-FFF2-40B4-BE49-F238E27FC236}">
                <a16:creationId xmlns:a16="http://schemas.microsoft.com/office/drawing/2014/main" id="{CA12F1F8-8C85-4DE6-B6AC-3C1C9B6EA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0226" y="2951163"/>
            <a:ext cx="4032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54">
            <a:extLst>
              <a:ext uri="{FF2B5EF4-FFF2-40B4-BE49-F238E27FC236}">
                <a16:creationId xmlns:a16="http://schemas.microsoft.com/office/drawing/2014/main" id="{F5A7561F-1EE7-4992-B4E5-3C33295CA70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1225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55">
            <a:extLst>
              <a:ext uri="{FF2B5EF4-FFF2-40B4-BE49-F238E27FC236}">
                <a16:creationId xmlns:a16="http://schemas.microsoft.com/office/drawing/2014/main" id="{98E29CDF-7B4E-4756-9F51-BDD04CAF4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7575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56">
            <a:extLst>
              <a:ext uri="{FF2B5EF4-FFF2-40B4-BE49-F238E27FC236}">
                <a16:creationId xmlns:a16="http://schemas.microsoft.com/office/drawing/2014/main" id="{AC478402-1B3D-4D42-A9EC-DD123AC2B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8575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57">
            <a:extLst>
              <a:ext uri="{FF2B5EF4-FFF2-40B4-BE49-F238E27FC236}">
                <a16:creationId xmlns:a16="http://schemas.microsoft.com/office/drawing/2014/main" id="{D086AA36-96E2-4672-BECF-F199819B4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58">
            <a:extLst>
              <a:ext uri="{FF2B5EF4-FFF2-40B4-BE49-F238E27FC236}">
                <a16:creationId xmlns:a16="http://schemas.microsoft.com/office/drawing/2014/main" id="{280DD6BD-4980-4599-B660-839EF7BE5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6400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59">
            <a:extLst>
              <a:ext uri="{FF2B5EF4-FFF2-40B4-BE49-F238E27FC236}">
                <a16:creationId xmlns:a16="http://schemas.microsoft.com/office/drawing/2014/main" id="{8AC2699E-FBAD-4FCD-AE4B-7812E3F74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844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61">
            <a:extLst>
              <a:ext uri="{FF2B5EF4-FFF2-40B4-BE49-F238E27FC236}">
                <a16:creationId xmlns:a16="http://schemas.microsoft.com/office/drawing/2014/main" id="{3F7E3596-22B1-4B40-B516-B25808F5C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299575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62">
            <a:extLst>
              <a:ext uri="{FF2B5EF4-FFF2-40B4-BE49-F238E27FC236}">
                <a16:creationId xmlns:a16="http://schemas.microsoft.com/office/drawing/2014/main" id="{1823EEB7-3B16-46A5-A865-64F0955FC173}"/>
              </a:ext>
            </a:extLst>
          </p:cNvPr>
          <p:cNvSpPr>
            <a:spLocks noChangeShapeType="1"/>
          </p:cNvSpPr>
          <p:nvPr/>
        </p:nvSpPr>
        <p:spPr bwMode="auto">
          <a:xfrm>
            <a:off x="9680575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63">
            <a:extLst>
              <a:ext uri="{FF2B5EF4-FFF2-40B4-BE49-F238E27FC236}">
                <a16:creationId xmlns:a16="http://schemas.microsoft.com/office/drawing/2014/main" id="{9799A07B-53D5-4C35-880B-2978CAFB5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96774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64">
            <a:extLst>
              <a:ext uri="{FF2B5EF4-FFF2-40B4-BE49-F238E27FC236}">
                <a16:creationId xmlns:a16="http://schemas.microsoft.com/office/drawing/2014/main" id="{D15B570C-F36F-47C4-BD4D-14A28F7171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8400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65">
            <a:extLst>
              <a:ext uri="{FF2B5EF4-FFF2-40B4-BE49-F238E27FC236}">
                <a16:creationId xmlns:a16="http://schemas.microsoft.com/office/drawing/2014/main" id="{03174803-6F33-46FD-B0F3-53FE59E8C9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9511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66">
            <a:extLst>
              <a:ext uri="{FF2B5EF4-FFF2-40B4-BE49-F238E27FC236}">
                <a16:creationId xmlns:a16="http://schemas.microsoft.com/office/drawing/2014/main" id="{C44819AF-9F50-4756-922B-F32BE3503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43213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AutoShape 69">
            <a:extLst>
              <a:ext uri="{FF2B5EF4-FFF2-40B4-BE49-F238E27FC236}">
                <a16:creationId xmlns:a16="http://schemas.microsoft.com/office/drawing/2014/main" id="{9CA1F1D2-CEAC-4BC5-B03B-754D75EB83E7}"/>
              </a:ext>
            </a:extLst>
          </p:cNvPr>
          <p:cNvSpPr>
            <a:spLocks/>
          </p:cNvSpPr>
          <p:nvPr/>
        </p:nvSpPr>
        <p:spPr bwMode="auto">
          <a:xfrm rot="16200000">
            <a:off x="3790157" y="1753396"/>
            <a:ext cx="290513" cy="1927225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5" name="AutoShape 70">
            <a:extLst>
              <a:ext uri="{FF2B5EF4-FFF2-40B4-BE49-F238E27FC236}">
                <a16:creationId xmlns:a16="http://schemas.microsoft.com/office/drawing/2014/main" id="{1E642D37-BB44-4EBA-AFA8-A09712F37CE5}"/>
              </a:ext>
            </a:extLst>
          </p:cNvPr>
          <p:cNvSpPr>
            <a:spLocks/>
          </p:cNvSpPr>
          <p:nvPr/>
        </p:nvSpPr>
        <p:spPr bwMode="auto">
          <a:xfrm rot="16200000">
            <a:off x="7306468" y="180182"/>
            <a:ext cx="354013" cy="5137151"/>
          </a:xfrm>
          <a:prstGeom prst="rightBrace">
            <a:avLst>
              <a:gd name="adj1" fmla="val 132347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6" name="AutoShape 71">
            <a:extLst>
              <a:ext uri="{FF2B5EF4-FFF2-40B4-BE49-F238E27FC236}">
                <a16:creationId xmlns:a16="http://schemas.microsoft.com/office/drawing/2014/main" id="{F7AF6BE3-A0B8-4219-A637-7B8EAEE13D23}"/>
              </a:ext>
            </a:extLst>
          </p:cNvPr>
          <p:cNvSpPr>
            <a:spLocks/>
          </p:cNvSpPr>
          <p:nvPr/>
        </p:nvSpPr>
        <p:spPr bwMode="auto">
          <a:xfrm rot="5400000" flipV="1">
            <a:off x="7305675" y="606426"/>
            <a:ext cx="323851" cy="5137151"/>
          </a:xfrm>
          <a:prstGeom prst="rightBrace">
            <a:avLst>
              <a:gd name="adj1" fmla="val 124993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</a:endParaRPr>
          </a:p>
        </p:txBody>
      </p:sp>
      <p:sp>
        <p:nvSpPr>
          <p:cNvPr id="47" name="Text Box 72">
            <a:extLst>
              <a:ext uri="{FF2B5EF4-FFF2-40B4-BE49-F238E27FC236}">
                <a16:creationId xmlns:a16="http://schemas.microsoft.com/office/drawing/2014/main" id="{4ABBC30A-2A78-4826-A594-846AA4B8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3219451"/>
            <a:ext cx="5613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8" name="Text Box 73">
            <a:extLst>
              <a:ext uri="{FF2B5EF4-FFF2-40B4-BE49-F238E27FC236}">
                <a16:creationId xmlns:a16="http://schemas.microsoft.com/office/drawing/2014/main" id="{F852C5EC-19ED-471E-A2A9-D36512067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1" y="2228851"/>
            <a:ext cx="44807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</a:rPr>
              <a:t>Huy chương bạc và huy chương đồng</a:t>
            </a:r>
          </a:p>
        </p:txBody>
      </p:sp>
      <p:sp>
        <p:nvSpPr>
          <p:cNvPr id="49" name="Text Box 74">
            <a:extLst>
              <a:ext uri="{FF2B5EF4-FFF2-40B4-BE49-F238E27FC236}">
                <a16:creationId xmlns:a16="http://schemas.microsoft.com/office/drawing/2014/main" id="{652CA093-B3DC-4FFF-B704-7B30E79E4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850" y="2190751"/>
            <a:ext cx="22124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 err="1">
                <a:solidFill>
                  <a:schemeClr val="bg1"/>
                </a:solidFill>
              </a:rPr>
              <a:t>Huy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i="1" dirty="0" err="1">
                <a:solidFill>
                  <a:schemeClr val="bg1"/>
                </a:solidFill>
              </a:rPr>
              <a:t>chương</a:t>
            </a:r>
            <a:r>
              <a:rPr lang="en-US" altLang="en-US" sz="2000" i="1" dirty="0">
                <a:solidFill>
                  <a:schemeClr val="bg1"/>
                </a:solidFill>
              </a:rPr>
              <a:t> </a:t>
            </a:r>
            <a:r>
              <a:rPr lang="en-US" altLang="en-US" sz="2000" i="1" dirty="0" err="1">
                <a:solidFill>
                  <a:schemeClr val="bg1"/>
                </a:solidFill>
              </a:rPr>
              <a:t>vàng</a:t>
            </a:r>
            <a:endParaRPr lang="en-US" altLang="en-US" sz="2000" i="1" dirty="0">
              <a:solidFill>
                <a:schemeClr val="bg1"/>
              </a:solidFill>
            </a:endParaRPr>
          </a:p>
        </p:txBody>
      </p:sp>
      <p:sp>
        <p:nvSpPr>
          <p:cNvPr id="50" name="Text Box 83">
            <a:extLst>
              <a:ext uri="{FF2B5EF4-FFF2-40B4-BE49-F238E27FC236}">
                <a16:creationId xmlns:a16="http://schemas.microsoft.com/office/drawing/2014/main" id="{5A8825DC-6CFD-40D4-82F5-4C672B884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418" y="3940092"/>
            <a:ext cx="831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Số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huy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chương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bạc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huy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chương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chiếm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số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phần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là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1" name="Text Box 84">
            <a:extLst>
              <a:ext uri="{FF2B5EF4-FFF2-40B4-BE49-F238E27FC236}">
                <a16:creationId xmlns:a16="http://schemas.microsoft.com/office/drawing/2014/main" id="{C85AF23E-DE8C-4E8A-BE2E-E156016DE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301" y="3469966"/>
            <a:ext cx="139012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chemeClr val="bg1"/>
                </a:solidFill>
              </a:rPr>
              <a:t>Bài</a:t>
            </a:r>
            <a:r>
              <a:rPr lang="en-US" altLang="en-US" sz="2600" dirty="0">
                <a:solidFill>
                  <a:schemeClr val="bg1"/>
                </a:solidFill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</a:rPr>
              <a:t>làm</a:t>
            </a:r>
            <a:r>
              <a:rPr lang="en-US" altLang="en-US" sz="2600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52" name="Group 103">
            <a:extLst>
              <a:ext uri="{FF2B5EF4-FFF2-40B4-BE49-F238E27FC236}">
                <a16:creationId xmlns:a16="http://schemas.microsoft.com/office/drawing/2014/main" id="{A974D5C3-5BE6-4D25-8F1E-C76000AF961D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419599"/>
            <a:ext cx="5353051" cy="895351"/>
            <a:chOff x="1920" y="3072"/>
            <a:chExt cx="3372" cy="564"/>
          </a:xfrm>
        </p:grpSpPr>
        <p:grpSp>
          <p:nvGrpSpPr>
            <p:cNvPr id="53" name="Group 79">
              <a:extLst>
                <a:ext uri="{FF2B5EF4-FFF2-40B4-BE49-F238E27FC236}">
                  <a16:creationId xmlns:a16="http://schemas.microsoft.com/office/drawing/2014/main" id="{177EE39C-D45D-4AD2-8697-A564BB16F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1" y="3072"/>
              <a:ext cx="332" cy="564"/>
              <a:chOff x="870" y="3600"/>
              <a:chExt cx="332" cy="564"/>
            </a:xfrm>
          </p:grpSpPr>
          <p:sp>
            <p:nvSpPr>
              <p:cNvPr id="65" name="Line 80">
                <a:extLst>
                  <a:ext uri="{FF2B5EF4-FFF2-40B4-BE49-F238E27FC236}">
                    <a16:creationId xmlns:a16="http://schemas.microsoft.com/office/drawing/2014/main" id="{FBEF7D2F-2B1A-42FF-9FF1-957F0A5E7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3886"/>
                <a:ext cx="229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Text Box 81">
                <a:extLst>
                  <a:ext uri="{FF2B5EF4-FFF2-40B4-BE49-F238E27FC236}">
                    <a16:creationId xmlns:a16="http://schemas.microsoft.com/office/drawing/2014/main" id="{77E10CF8-3305-4BE2-A354-C96A979E31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3600"/>
                <a:ext cx="220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5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Text Box 82">
                <a:extLst>
                  <a:ext uri="{FF2B5EF4-FFF2-40B4-BE49-F238E27FC236}">
                    <a16:creationId xmlns:a16="http://schemas.microsoft.com/office/drawing/2014/main" id="{F31CBEDB-07A1-4441-B054-443E4228B6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0" y="3873"/>
                <a:ext cx="33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19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4" name="Group 89">
              <a:extLst>
                <a:ext uri="{FF2B5EF4-FFF2-40B4-BE49-F238E27FC236}">
                  <a16:creationId xmlns:a16="http://schemas.microsoft.com/office/drawing/2014/main" id="{1DD70172-BE34-4135-8569-31055328F7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3072"/>
              <a:ext cx="377" cy="552"/>
              <a:chOff x="2119" y="3147"/>
              <a:chExt cx="377" cy="552"/>
            </a:xfrm>
          </p:grpSpPr>
          <p:sp>
            <p:nvSpPr>
              <p:cNvPr id="62" name="Line 86">
                <a:extLst>
                  <a:ext uri="{FF2B5EF4-FFF2-40B4-BE49-F238E27FC236}">
                    <a16:creationId xmlns:a16="http://schemas.microsoft.com/office/drawing/2014/main" id="{EBCBA8DF-4D20-4285-9102-2AF2C57D9E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3421"/>
                <a:ext cx="26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B46E7709-D5D8-4EEA-AEE3-126B0B61C7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9" y="3147"/>
                <a:ext cx="37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19</a:t>
                </a:r>
                <a:endParaRPr lang="vi-VN" altLang="en-US" sz="2400" b="1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Text Box 88">
                <a:extLst>
                  <a:ext uri="{FF2B5EF4-FFF2-40B4-BE49-F238E27FC236}">
                    <a16:creationId xmlns:a16="http://schemas.microsoft.com/office/drawing/2014/main" id="{BA4380C9-C11C-4BD3-BA18-8101ED117E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2" y="3408"/>
                <a:ext cx="33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19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Text Box 90">
              <a:extLst>
                <a:ext uri="{FF2B5EF4-FFF2-40B4-BE49-F238E27FC236}">
                  <a16:creationId xmlns:a16="http://schemas.microsoft.com/office/drawing/2014/main" id="{BE4D118C-9795-4E50-B28C-833EAF844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" y="3132"/>
              <a:ext cx="202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56" name="Text Box 91">
              <a:extLst>
                <a:ext uri="{FF2B5EF4-FFF2-40B4-BE49-F238E27FC236}">
                  <a16:creationId xmlns:a16="http://schemas.microsoft.com/office/drawing/2014/main" id="{0EF2CDE9-FC76-425B-A89A-4D63C484F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3180"/>
              <a:ext cx="20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=</a:t>
              </a:r>
            </a:p>
          </p:txBody>
        </p:sp>
        <p:grpSp>
          <p:nvGrpSpPr>
            <p:cNvPr id="57" name="Group 92">
              <a:extLst>
                <a:ext uri="{FF2B5EF4-FFF2-40B4-BE49-F238E27FC236}">
                  <a16:creationId xmlns:a16="http://schemas.microsoft.com/office/drawing/2014/main" id="{C1F69FE3-3D1A-48F0-8728-F9FB94D97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7" y="3084"/>
              <a:ext cx="377" cy="552"/>
              <a:chOff x="2119" y="3147"/>
              <a:chExt cx="377" cy="552"/>
            </a:xfrm>
          </p:grpSpPr>
          <p:sp>
            <p:nvSpPr>
              <p:cNvPr id="59" name="Line 93">
                <a:extLst>
                  <a:ext uri="{FF2B5EF4-FFF2-40B4-BE49-F238E27FC236}">
                    <a16:creationId xmlns:a16="http://schemas.microsoft.com/office/drawing/2014/main" id="{1280C8E4-02E2-461C-89A9-61A1A7378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3421"/>
                <a:ext cx="26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 Box 94">
                <a:extLst>
                  <a:ext uri="{FF2B5EF4-FFF2-40B4-BE49-F238E27FC236}">
                    <a16:creationId xmlns:a16="http://schemas.microsoft.com/office/drawing/2014/main" id="{69D17EE1-28FC-476F-B0D8-FE0EB4B1F3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9" y="3147"/>
                <a:ext cx="377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14</a:t>
                </a:r>
                <a:endParaRPr lang="vi-VN" altLang="en-US" sz="2400" b="1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Text Box 95">
                <a:extLst>
                  <a:ext uri="{FF2B5EF4-FFF2-40B4-BE49-F238E27FC236}">
                    <a16:creationId xmlns:a16="http://schemas.microsoft.com/office/drawing/2014/main" id="{C427D972-6C5B-4910-AECB-6C9DEA38B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2" y="3408"/>
                <a:ext cx="33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 dirty="0">
                    <a:solidFill>
                      <a:schemeClr val="bg1"/>
                    </a:solidFill>
                    <a:cs typeface="Times New Roman" panose="02020603050405020304" pitchFamily="18" charset="0"/>
                  </a:rPr>
                  <a:t>19</a:t>
                </a:r>
                <a:endParaRPr lang="vi-VN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Text Box 96">
              <a:extLst>
                <a:ext uri="{FF2B5EF4-FFF2-40B4-BE49-F238E27FC236}">
                  <a16:creationId xmlns:a16="http://schemas.microsoft.com/office/drawing/2014/main" id="{37203F8C-9C0B-40DD-8C8D-545373E24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9" y="3180"/>
              <a:ext cx="19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i="1" dirty="0">
                  <a:solidFill>
                    <a:schemeClr val="bg1"/>
                  </a:solidFill>
                </a:rPr>
                <a:t>(</a:t>
              </a:r>
              <a:r>
                <a:rPr lang="en-US" altLang="en-US" sz="2400" i="1" dirty="0" err="1">
                  <a:solidFill>
                    <a:schemeClr val="bg1"/>
                  </a:solidFill>
                </a:rPr>
                <a:t>tổng</a:t>
              </a:r>
              <a:r>
                <a:rPr lang="en-US" altLang="en-US" sz="2400" i="1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i="1" dirty="0" err="1">
                  <a:solidFill>
                    <a:schemeClr val="bg1"/>
                  </a:solidFill>
                </a:rPr>
                <a:t>số</a:t>
              </a:r>
              <a:r>
                <a:rPr lang="en-US" altLang="en-US" sz="2400" i="1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i="1" dirty="0" err="1">
                  <a:solidFill>
                    <a:schemeClr val="bg1"/>
                  </a:solidFill>
                </a:rPr>
                <a:t>huy</a:t>
              </a:r>
              <a:r>
                <a:rPr lang="en-US" altLang="en-US" sz="2400" i="1" dirty="0">
                  <a:solidFill>
                    <a:schemeClr val="bg1"/>
                  </a:solidFill>
                </a:rPr>
                <a:t> </a:t>
              </a:r>
              <a:r>
                <a:rPr lang="en-US" altLang="en-US" sz="2400" i="1" dirty="0" err="1">
                  <a:solidFill>
                    <a:schemeClr val="bg1"/>
                  </a:solidFill>
                </a:rPr>
                <a:t>chương</a:t>
              </a:r>
              <a:r>
                <a:rPr lang="en-US" altLang="en-US" sz="2400" i="1" dirty="0">
                  <a:solidFill>
                    <a:schemeClr val="bg1"/>
                  </a:solidFill>
                </a:rPr>
                <a:t>)</a:t>
              </a:r>
            </a:p>
          </p:txBody>
        </p:sp>
      </p:grpSp>
      <p:sp>
        <p:nvSpPr>
          <p:cNvPr id="68" name="Text Box 97">
            <a:extLst>
              <a:ext uri="{FF2B5EF4-FFF2-40B4-BE49-F238E27FC236}">
                <a16:creationId xmlns:a16="http://schemas.microsoft.com/office/drawing/2014/main" id="{959AD243-4F2D-41B9-A4E5-6CA645B22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1" y="5268918"/>
            <a:ext cx="142859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600" dirty="0" err="1">
                <a:solidFill>
                  <a:schemeClr val="bg1"/>
                </a:solidFill>
              </a:rPr>
              <a:t>Đáp</a:t>
            </a:r>
            <a:r>
              <a:rPr lang="en-US" altLang="en-US" sz="2600" dirty="0">
                <a:solidFill>
                  <a:schemeClr val="bg1"/>
                </a:solidFill>
              </a:rPr>
              <a:t> </a:t>
            </a:r>
            <a:r>
              <a:rPr lang="en-US" altLang="en-US" sz="2600" dirty="0" err="1">
                <a:solidFill>
                  <a:schemeClr val="bg1"/>
                </a:solidFill>
              </a:rPr>
              <a:t>số</a:t>
            </a:r>
            <a:r>
              <a:rPr lang="en-US" altLang="en-US" sz="2600" dirty="0">
                <a:solidFill>
                  <a:schemeClr val="bg1"/>
                </a:solidFill>
              </a:rPr>
              <a:t>: </a:t>
            </a:r>
          </a:p>
        </p:txBody>
      </p:sp>
      <p:grpSp>
        <p:nvGrpSpPr>
          <p:cNvPr id="69" name="Group 98">
            <a:extLst>
              <a:ext uri="{FF2B5EF4-FFF2-40B4-BE49-F238E27FC236}">
                <a16:creationId xmlns:a16="http://schemas.microsoft.com/office/drawing/2014/main" id="{8F277C31-7D55-4B76-A783-2BB2E0BB8D8E}"/>
              </a:ext>
            </a:extLst>
          </p:cNvPr>
          <p:cNvGrpSpPr>
            <a:grpSpLocks/>
          </p:cNvGrpSpPr>
          <p:nvPr/>
        </p:nvGrpSpPr>
        <p:grpSpPr bwMode="auto">
          <a:xfrm>
            <a:off x="6840546" y="5143507"/>
            <a:ext cx="642938" cy="979488"/>
            <a:chOff x="2091" y="3147"/>
            <a:chExt cx="405" cy="617"/>
          </a:xfrm>
        </p:grpSpPr>
        <p:sp>
          <p:nvSpPr>
            <p:cNvPr id="70" name="Line 99">
              <a:extLst>
                <a:ext uri="{FF2B5EF4-FFF2-40B4-BE49-F238E27FC236}">
                  <a16:creationId xmlns:a16="http://schemas.microsoft.com/office/drawing/2014/main" id="{A3D4CC6F-71CB-486E-820C-2FD9BB5A4E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6" y="3421"/>
              <a:ext cx="261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 Box 100">
              <a:extLst>
                <a:ext uri="{FF2B5EF4-FFF2-40B4-BE49-F238E27FC236}">
                  <a16:creationId xmlns:a16="http://schemas.microsoft.com/office/drawing/2014/main" id="{AEC91556-4E28-4B8C-8A9D-E6CA13AD9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" y="3147"/>
              <a:ext cx="3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14</a:t>
              </a:r>
              <a:endParaRPr lang="vi-VN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2" name="Text Box 101">
              <a:extLst>
                <a:ext uri="{FF2B5EF4-FFF2-40B4-BE49-F238E27FC236}">
                  <a16:creationId xmlns:a16="http://schemas.microsoft.com/office/drawing/2014/main" id="{F215D503-044F-4BDC-9A54-282C0DC63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1" y="3473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19</a:t>
              </a:r>
              <a:endParaRPr lang="vi-VN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73" name="Text Box 102">
            <a:extLst>
              <a:ext uri="{FF2B5EF4-FFF2-40B4-BE49-F238E27FC236}">
                <a16:creationId xmlns:a16="http://schemas.microsoft.com/office/drawing/2014/main" id="{DADDC3CC-AE07-4A19-A244-7C6B8300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888" y="5329242"/>
            <a:ext cx="29113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chemeClr val="bg1"/>
                </a:solidFill>
              </a:rPr>
              <a:t>tổng số huy chương</a:t>
            </a:r>
          </a:p>
        </p:txBody>
      </p:sp>
    </p:spTree>
    <p:extLst>
      <p:ext uri="{BB962C8B-B14F-4D97-AF65-F5344CB8AC3E}">
        <p14:creationId xmlns:p14="http://schemas.microsoft.com/office/powerpoint/2010/main" val="394718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64"/>
    </mc:Choice>
    <mc:Fallback>
      <p:transition advTm="3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68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168F-FB9B-DEEF-D55B-0434E3FC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0445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B7830-0C16-C120-2B1C-B2E15F34E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 biết phép trừ 2 phân số cùng mẫu số 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ngsana New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 trừ 2 phân số cùng mẫu số 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Angsana New" panose="02020603050405020304" pitchFamily="18" charset="-34"/>
            </a:endParaRPr>
          </a:p>
          <a:p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Vận dụng kỹ năng trừ phân số cùng mẫu số</a:t>
            </a:r>
            <a:r>
              <a:rPr lang="pt-BR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để thực hiện phép tính và g</a:t>
            </a:r>
            <a:r>
              <a:rPr lang="vi-VN" sz="32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iải toán có lời văn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14701186"/>
      </p:ext>
    </p:extLst>
  </p:cSld>
  <p:clrMapOvr>
    <a:masterClrMapping/>
  </p:clrMapOvr>
  <p:transition spd="slow" advTm="3664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4025900" y="206625"/>
                <a:ext cx="2738553" cy="766748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5900" y="206625"/>
                <a:ext cx="2738553" cy="766748"/>
              </a:xfrm>
              <a:prstGeom prst="rect">
                <a:avLst/>
              </a:prstGeom>
              <a:blipFill>
                <a:blip r:embed="rId10"/>
                <a:stretch>
                  <a:fillRect b="-1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7451110" y="164631"/>
                <a:ext cx="1949744" cy="770788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1110" y="164631"/>
                <a:ext cx="1949744" cy="770788"/>
              </a:xfrm>
              <a:prstGeom prst="rect">
                <a:avLst/>
              </a:prstGeom>
              <a:blipFill>
                <a:blip r:embed="rId11"/>
                <a:stretch>
                  <a:fillRect b="-1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613</Words>
  <Application>Microsoft Office PowerPoint</Application>
  <PresentationFormat>Widescreen</PresentationFormat>
  <Paragraphs>167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Cambria Math</vt:lpstr>
      <vt:lpstr>Arial</vt:lpstr>
      <vt:lpstr>Cambria</vt:lpstr>
      <vt:lpstr>UVN Bai Sau Nang</vt:lpstr>
      <vt:lpstr>UTM Avo</vt:lpstr>
      <vt:lpstr>Calibri Light</vt:lpstr>
      <vt:lpstr>HP001 4 hàng</vt:lpstr>
      <vt:lpstr>Times New Roman</vt:lpstr>
      <vt:lpstr>UVN Bach Dang Nang</vt:lpstr>
      <vt:lpstr>Office Theme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ADMIN</cp:lastModifiedBy>
  <cp:revision>48</cp:revision>
  <dcterms:created xsi:type="dcterms:W3CDTF">2021-05-17T23:37:26Z</dcterms:created>
  <dcterms:modified xsi:type="dcterms:W3CDTF">2023-02-25T15:53:17Z</dcterms:modified>
  <cp:version>J02</cp:version>
</cp:coreProperties>
</file>