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4" r:id="rId2"/>
    <p:sldId id="281" r:id="rId3"/>
    <p:sldId id="284" r:id="rId4"/>
    <p:sldId id="286" r:id="rId5"/>
    <p:sldId id="264" r:id="rId6"/>
    <p:sldId id="287" r:id="rId7"/>
    <p:sldId id="265" r:id="rId8"/>
    <p:sldId id="267" r:id="rId9"/>
    <p:sldId id="269" r:id="rId10"/>
    <p:sldId id="268" r:id="rId11"/>
    <p:sldId id="270" r:id="rId12"/>
    <p:sldId id="272" r:id="rId13"/>
    <p:sldId id="273" r:id="rId14"/>
    <p:sldId id="263" r:id="rId15"/>
    <p:sldId id="256" r:id="rId16"/>
    <p:sldId id="257" r:id="rId17"/>
    <p:sldId id="258" r:id="rId18"/>
    <p:sldId id="259" r:id="rId19"/>
    <p:sldId id="260" r:id="rId20"/>
    <p:sldId id="261" r:id="rId21"/>
    <p:sldId id="262" r:id="rId22"/>
    <p:sldId id="285" r:id="rId23"/>
  </p:sldIdLst>
  <p:sldSz cx="9144000" cy="5143500" type="screen16x9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9900"/>
    <a:srgbClr val="FF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9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86C36-014E-4FC4-BFDB-A32B5137E543}" type="datetimeFigureOut">
              <a:rPr lang="en-US" smtClean="0"/>
              <a:t>22/2/2023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05D3B-25CB-41A2-A2C9-3C6AE38FC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2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6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34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37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37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0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03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95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64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54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3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15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85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04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98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35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0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643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71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2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12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0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02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112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99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890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77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3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915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65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567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175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8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445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15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728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8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4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2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9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64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9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pPr/>
              <a:t>22/2/2023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9" r:id="rId3"/>
    <p:sldLayoutId id="2147483688" r:id="rId4"/>
    <p:sldLayoutId id="2147483687" r:id="rId5"/>
    <p:sldLayoutId id="2147483686" r:id="rId6"/>
    <p:sldLayoutId id="2147483685" r:id="rId7"/>
    <p:sldLayoutId id="2147483684" r:id="rId8"/>
    <p:sldLayoutId id="2147483650" r:id="rId9"/>
    <p:sldLayoutId id="2147483683" r:id="rId10"/>
    <p:sldLayoutId id="2147483682" r:id="rId11"/>
    <p:sldLayoutId id="2147483681" r:id="rId12"/>
    <p:sldLayoutId id="2147483680" r:id="rId13"/>
    <p:sldLayoutId id="2147483679" r:id="rId14"/>
    <p:sldLayoutId id="2147483678" r:id="rId15"/>
    <p:sldLayoutId id="2147483677" r:id="rId16"/>
    <p:sldLayoutId id="2147483676" r:id="rId17"/>
    <p:sldLayoutId id="2147483675" r:id="rId18"/>
    <p:sldLayoutId id="2147483663" r:id="rId19"/>
    <p:sldLayoutId id="2147483662" r:id="rId20"/>
    <p:sldLayoutId id="2147483661" r:id="rId21"/>
    <p:sldLayoutId id="2147483660" r:id="rId22"/>
    <p:sldLayoutId id="2147483651" r:id="rId23"/>
    <p:sldLayoutId id="2147483652" r:id="rId24"/>
    <p:sldLayoutId id="2147483653" r:id="rId25"/>
    <p:sldLayoutId id="2147483654" r:id="rId26"/>
    <p:sldLayoutId id="2147483655" r:id="rId27"/>
    <p:sldLayoutId id="2147483674" r:id="rId28"/>
    <p:sldLayoutId id="2147483673" r:id="rId29"/>
    <p:sldLayoutId id="2147483672" r:id="rId30"/>
    <p:sldLayoutId id="2147483671" r:id="rId31"/>
    <p:sldLayoutId id="2147483670" r:id="rId32"/>
    <p:sldLayoutId id="2147483669" r:id="rId33"/>
    <p:sldLayoutId id="2147483668" r:id="rId34"/>
    <p:sldLayoutId id="2147483667" r:id="rId35"/>
    <p:sldLayoutId id="2147483666" r:id="rId36"/>
    <p:sldLayoutId id="2147483665" r:id="rId37"/>
    <p:sldLayoutId id="2147483664" r:id="rId38"/>
    <p:sldLayoutId id="2147483656" r:id="rId39"/>
    <p:sldLayoutId id="2147483657" r:id="rId40"/>
    <p:sldLayoutId id="2147483658" r:id="rId41"/>
    <p:sldLayoutId id="2147483659" r:id="rId4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240.png"/><Relationship Id="rId3" Type="http://schemas.openxmlformats.org/officeDocument/2006/relationships/image" Target="../media/image140.png"/><Relationship Id="rId7" Type="http://schemas.openxmlformats.org/officeDocument/2006/relationships/image" Target="../media/image180.png"/><Relationship Id="rId12" Type="http://schemas.openxmlformats.org/officeDocument/2006/relationships/image" Target="../media/image23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0.png"/><Relationship Id="rId11" Type="http://schemas.openxmlformats.org/officeDocument/2006/relationships/image" Target="../media/image220.png"/><Relationship Id="rId5" Type="http://schemas.openxmlformats.org/officeDocument/2006/relationships/image" Target="../media/image160.png"/><Relationship Id="rId15" Type="http://schemas.openxmlformats.org/officeDocument/2006/relationships/image" Target="../media/image260.png"/><Relationship Id="rId10" Type="http://schemas.openxmlformats.org/officeDocument/2006/relationships/image" Target="../media/image210.png"/><Relationship Id="rId4" Type="http://schemas.openxmlformats.org/officeDocument/2006/relationships/image" Target="../media/image150.png"/><Relationship Id="rId9" Type="http://schemas.openxmlformats.org/officeDocument/2006/relationships/image" Target="../media/image200.png"/><Relationship Id="rId14" Type="http://schemas.openxmlformats.org/officeDocument/2006/relationships/image" Target="../media/image2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491.png"/><Relationship Id="rId3" Type="http://schemas.openxmlformats.org/officeDocument/2006/relationships/image" Target="../media/image400.png"/><Relationship Id="rId7" Type="http://schemas.openxmlformats.org/officeDocument/2006/relationships/image" Target="../media/image440.png"/><Relationship Id="rId12" Type="http://schemas.openxmlformats.org/officeDocument/2006/relationships/image" Target="../media/image481.png"/><Relationship Id="rId17" Type="http://schemas.openxmlformats.org/officeDocument/2006/relationships/image" Target="../media/image11.png"/><Relationship Id="rId2" Type="http://schemas.openxmlformats.org/officeDocument/2006/relationships/image" Target="../media/image7.jp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0.png"/><Relationship Id="rId11" Type="http://schemas.openxmlformats.org/officeDocument/2006/relationships/image" Target="../media/image471.png"/><Relationship Id="rId5" Type="http://schemas.openxmlformats.org/officeDocument/2006/relationships/image" Target="../media/image420.png"/><Relationship Id="rId15" Type="http://schemas.openxmlformats.org/officeDocument/2006/relationships/image" Target="../media/image9.png"/><Relationship Id="rId10" Type="http://schemas.openxmlformats.org/officeDocument/2006/relationships/image" Target="../media/image130.png"/><Relationship Id="rId4" Type="http://schemas.openxmlformats.org/officeDocument/2006/relationships/image" Target="../media/image411.png"/><Relationship Id="rId9" Type="http://schemas.openxmlformats.org/officeDocument/2006/relationships/image" Target="../media/image460.png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png"/><Relationship Id="rId5" Type="http://schemas.openxmlformats.org/officeDocument/2006/relationships/image" Target="../media/image490.png"/><Relationship Id="rId4" Type="http://schemas.openxmlformats.org/officeDocument/2006/relationships/image" Target="../media/image4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slide" Target="slide1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3" Type="http://schemas.microsoft.com/office/2007/relationships/hdphoto" Target="../media/hdphoto8.wdp"/><Relationship Id="rId18" Type="http://schemas.openxmlformats.org/officeDocument/2006/relationships/image" Target="../media/image23.png"/><Relationship Id="rId26" Type="http://schemas.microsoft.com/office/2007/relationships/hdphoto" Target="../media/hdphoto14.wdp"/><Relationship Id="rId39" Type="http://schemas.microsoft.com/office/2007/relationships/hdphoto" Target="../media/hdphoto20.wdp"/><Relationship Id="rId21" Type="http://schemas.microsoft.com/office/2007/relationships/hdphoto" Target="../media/hdphoto12.wdp"/><Relationship Id="rId34" Type="http://schemas.microsoft.com/office/2007/relationships/hdphoto" Target="../media/hdphoto18.wdp"/><Relationship Id="rId42" Type="http://schemas.microsoft.com/office/2007/relationships/hdphoto" Target="../media/hdphoto21.wdp"/><Relationship Id="rId47" Type="http://schemas.openxmlformats.org/officeDocument/2006/relationships/image" Target="../media/image37.png"/><Relationship Id="rId50" Type="http://schemas.openxmlformats.org/officeDocument/2006/relationships/image" Target="../media/image38.png"/><Relationship Id="rId55" Type="http://schemas.openxmlformats.org/officeDocument/2006/relationships/slide" Target="slide20.xml"/><Relationship Id="rId7" Type="http://schemas.microsoft.com/office/2007/relationships/hdphoto" Target="../media/hdphoto5.wdp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29" Type="http://schemas.openxmlformats.org/officeDocument/2006/relationships/image" Target="../media/image29.png"/><Relationship Id="rId11" Type="http://schemas.microsoft.com/office/2007/relationships/hdphoto" Target="../media/hdphoto7.wdp"/><Relationship Id="rId24" Type="http://schemas.openxmlformats.org/officeDocument/2006/relationships/image" Target="../media/image26.png"/><Relationship Id="rId32" Type="http://schemas.microsoft.com/office/2007/relationships/hdphoto" Target="../media/hdphoto17.wdp"/><Relationship Id="rId37" Type="http://schemas.microsoft.com/office/2007/relationships/hdphoto" Target="../media/hdphoto19.wdp"/><Relationship Id="rId40" Type="http://schemas.openxmlformats.org/officeDocument/2006/relationships/slide" Target="slide21.xml"/><Relationship Id="rId45" Type="http://schemas.microsoft.com/office/2007/relationships/hdphoto" Target="../media/hdphoto22.wdp"/><Relationship Id="rId53" Type="http://schemas.openxmlformats.org/officeDocument/2006/relationships/image" Target="../media/image39.png"/><Relationship Id="rId5" Type="http://schemas.microsoft.com/office/2007/relationships/hdphoto" Target="../media/hdphoto4.wdp"/><Relationship Id="rId19" Type="http://schemas.microsoft.com/office/2007/relationships/hdphoto" Target="../media/hdphoto11.wdp"/><Relationship Id="rId4" Type="http://schemas.openxmlformats.org/officeDocument/2006/relationships/image" Target="../media/image16.png"/><Relationship Id="rId9" Type="http://schemas.microsoft.com/office/2007/relationships/hdphoto" Target="../media/hdphoto6.wdp"/><Relationship Id="rId14" Type="http://schemas.openxmlformats.org/officeDocument/2006/relationships/image" Target="../media/image21.png"/><Relationship Id="rId22" Type="http://schemas.openxmlformats.org/officeDocument/2006/relationships/image" Target="../media/image25.png"/><Relationship Id="rId27" Type="http://schemas.openxmlformats.org/officeDocument/2006/relationships/image" Target="../media/image28.png"/><Relationship Id="rId30" Type="http://schemas.microsoft.com/office/2007/relationships/hdphoto" Target="../media/hdphoto16.wdp"/><Relationship Id="rId35" Type="http://schemas.openxmlformats.org/officeDocument/2006/relationships/image" Target="../media/image32.png"/><Relationship Id="rId43" Type="http://schemas.openxmlformats.org/officeDocument/2006/relationships/slide" Target="slide16.xml"/><Relationship Id="rId48" Type="http://schemas.microsoft.com/office/2007/relationships/hdphoto" Target="../media/hdphoto23.wdp"/><Relationship Id="rId56" Type="http://schemas.openxmlformats.org/officeDocument/2006/relationships/image" Target="../media/image40.png"/><Relationship Id="rId8" Type="http://schemas.openxmlformats.org/officeDocument/2006/relationships/image" Target="../media/image18.png"/><Relationship Id="rId51" Type="http://schemas.microsoft.com/office/2007/relationships/hdphoto" Target="../media/hdphoto24.wdp"/><Relationship Id="rId3" Type="http://schemas.microsoft.com/office/2007/relationships/hdphoto" Target="../media/hdphoto3.wdp"/><Relationship Id="rId12" Type="http://schemas.openxmlformats.org/officeDocument/2006/relationships/image" Target="../media/image20.png"/><Relationship Id="rId17" Type="http://schemas.microsoft.com/office/2007/relationships/hdphoto" Target="../media/hdphoto10.wdp"/><Relationship Id="rId25" Type="http://schemas.openxmlformats.org/officeDocument/2006/relationships/image" Target="../media/image27.png"/><Relationship Id="rId33" Type="http://schemas.openxmlformats.org/officeDocument/2006/relationships/image" Target="../media/image31.png"/><Relationship Id="rId38" Type="http://schemas.openxmlformats.org/officeDocument/2006/relationships/image" Target="../media/image34.png"/><Relationship Id="rId46" Type="http://schemas.openxmlformats.org/officeDocument/2006/relationships/slide" Target="slide17.xml"/><Relationship Id="rId20" Type="http://schemas.openxmlformats.org/officeDocument/2006/relationships/image" Target="../media/image24.png"/><Relationship Id="rId41" Type="http://schemas.openxmlformats.org/officeDocument/2006/relationships/image" Target="../media/image35.png"/><Relationship Id="rId54" Type="http://schemas.microsoft.com/office/2007/relationships/hdphoto" Target="../media/hdphoto2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5" Type="http://schemas.microsoft.com/office/2007/relationships/hdphoto" Target="../media/hdphoto9.wdp"/><Relationship Id="rId23" Type="http://schemas.microsoft.com/office/2007/relationships/hdphoto" Target="../media/hdphoto13.wdp"/><Relationship Id="rId28" Type="http://schemas.microsoft.com/office/2007/relationships/hdphoto" Target="../media/hdphoto15.wdp"/><Relationship Id="rId36" Type="http://schemas.openxmlformats.org/officeDocument/2006/relationships/image" Target="../media/image33.png"/><Relationship Id="rId49" Type="http://schemas.openxmlformats.org/officeDocument/2006/relationships/slide" Target="slide18.xml"/><Relationship Id="rId57" Type="http://schemas.microsoft.com/office/2007/relationships/hdphoto" Target="../media/hdphoto26.wdp"/><Relationship Id="rId10" Type="http://schemas.openxmlformats.org/officeDocument/2006/relationships/image" Target="../media/image19.png"/><Relationship Id="rId31" Type="http://schemas.openxmlformats.org/officeDocument/2006/relationships/image" Target="../media/image30.png"/><Relationship Id="rId44" Type="http://schemas.openxmlformats.org/officeDocument/2006/relationships/image" Target="../media/image36.png"/><Relationship Id="rId52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43.png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42.png"/><Relationship Id="rId7" Type="http://schemas.microsoft.com/office/2007/relationships/hdphoto" Target="../media/hdphoto27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slide" Target="slide15.xml"/><Relationship Id="rId4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43.png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42.png"/><Relationship Id="rId7" Type="http://schemas.openxmlformats.org/officeDocument/2006/relationships/image" Target="../media/image90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43.png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42.png"/><Relationship Id="rId7" Type="http://schemas.openxmlformats.org/officeDocument/2006/relationships/image" Target="../media/image9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43.png"/><Relationship Id="rId4" Type="http://schemas.openxmlformats.org/officeDocument/2006/relationships/slide" Target="slide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42.png"/><Relationship Id="rId7" Type="http://schemas.openxmlformats.org/officeDocument/2006/relationships/image" Target="../media/image9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43.png"/><Relationship Id="rId4" Type="http://schemas.openxmlformats.org/officeDocument/2006/relationships/slide" Target="slide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10.png"/><Relationship Id="rId4" Type="http://schemas.openxmlformats.org/officeDocument/2006/relationships/image" Target="../media/image4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710.png"/><Relationship Id="rId7" Type="http://schemas.openxmlformats.org/officeDocument/2006/relationships/image" Target="../media/image1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0.png"/><Relationship Id="rId5" Type="http://schemas.openxmlformats.org/officeDocument/2006/relationships/image" Target="../media/image96.png"/><Relationship Id="rId4" Type="http://schemas.openxmlformats.org/officeDocument/2006/relationships/image" Target="../media/image8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9552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319E26-5459-45D6-B5CC-FB7AB4085DCE}"/>
              </a:ext>
            </a:extLst>
          </p:cNvPr>
          <p:cNvSpPr txBox="1"/>
          <p:nvPr/>
        </p:nvSpPr>
        <p:spPr>
          <a:xfrm>
            <a:off x="2832274" y="800315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D25C79-4C51-4B77-96C4-192D73FD9995}"/>
              </a:ext>
            </a:extLst>
          </p:cNvPr>
          <p:cNvSpPr txBox="1"/>
          <p:nvPr/>
        </p:nvSpPr>
        <p:spPr>
          <a:xfrm>
            <a:off x="2362200" y="1508201"/>
            <a:ext cx="512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TRỪ PHÂN 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(TIẾP THEO) 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99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70FFB3-D5D0-4DF5-A81A-0C64785E9A35}"/>
              </a:ext>
            </a:extLst>
          </p:cNvPr>
          <p:cNvSpPr/>
          <p:nvPr/>
        </p:nvSpPr>
        <p:spPr>
          <a:xfrm>
            <a:off x="2590800" y="438150"/>
            <a:ext cx="17526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D53526-38D0-4489-B566-8FA8494A7AE6}"/>
                  </a:ext>
                </a:extLst>
              </p:cNvPr>
              <p:cNvSpPr txBox="1"/>
              <p:nvPr/>
            </p:nvSpPr>
            <p:spPr>
              <a:xfrm>
                <a:off x="1392974" y="1328855"/>
                <a:ext cx="77482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59D53526-38D0-4489-B566-8FA8494A7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74" y="1328855"/>
                <a:ext cx="774827" cy="693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1A0B25C-D471-43FD-A680-222313A7E426}"/>
                  </a:ext>
                </a:extLst>
              </p:cNvPr>
              <p:cNvSpPr/>
              <p:nvPr/>
            </p:nvSpPr>
            <p:spPr>
              <a:xfrm>
                <a:off x="2155038" y="1282688"/>
                <a:ext cx="1614032" cy="818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31A0B25C-D471-43FD-A680-222313A7E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038" y="1282688"/>
                <a:ext cx="1614032" cy="8180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83D72D9-33AE-48D9-9A59-B0070438D7EF}"/>
                  </a:ext>
                </a:extLst>
              </p:cNvPr>
              <p:cNvSpPr/>
              <p:nvPr/>
            </p:nvSpPr>
            <p:spPr>
              <a:xfrm>
                <a:off x="3640829" y="1276350"/>
                <a:ext cx="908134" cy="783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583D72D9-33AE-48D9-9A59-B0070438D7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829" y="1276350"/>
                <a:ext cx="908134" cy="7837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F0B762-20BE-43C4-9A4A-B0A2DD2FC900}"/>
                  </a:ext>
                </a:extLst>
              </p:cNvPr>
              <p:cNvSpPr txBox="1"/>
              <p:nvPr/>
            </p:nvSpPr>
            <p:spPr>
              <a:xfrm>
                <a:off x="1392974" y="2266950"/>
                <a:ext cx="774827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BBF0B762-20BE-43C4-9A4A-B0A2DD2FC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74" y="2266950"/>
                <a:ext cx="774827" cy="7013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90FBF1-4364-489D-809E-F153F282EC35}"/>
                  </a:ext>
                </a:extLst>
              </p:cNvPr>
              <p:cNvSpPr txBox="1"/>
              <p:nvPr/>
            </p:nvSpPr>
            <p:spPr>
              <a:xfrm>
                <a:off x="1392974" y="3205045"/>
                <a:ext cx="77482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7890FBF1-4364-489D-809E-F153F282E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74" y="3205045"/>
                <a:ext cx="774827" cy="693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65F629-739A-4CC0-B5EF-1E53CE194E0C}"/>
                  </a:ext>
                </a:extLst>
              </p:cNvPr>
              <p:cNvSpPr txBox="1"/>
              <p:nvPr/>
            </p:nvSpPr>
            <p:spPr>
              <a:xfrm>
                <a:off x="1392974" y="4143140"/>
                <a:ext cx="774827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3765F629-739A-4CC0-B5EF-1E53CE194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74" y="4143140"/>
                <a:ext cx="774827" cy="7013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69">
            <a:extLst>
              <a:ext uri="{FF2B5EF4-FFF2-40B4-BE49-F238E27FC236}">
                <a16:creationId xmlns:a16="http://schemas.microsoft.com/office/drawing/2014/main" id="{65C3AC1C-74FF-4D60-96F1-6129E977E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24" y="1406579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0" name="TextBox 69">
            <a:extLst>
              <a:ext uri="{FF2B5EF4-FFF2-40B4-BE49-F238E27FC236}">
                <a16:creationId xmlns:a16="http://schemas.microsoft.com/office/drawing/2014/main" id="{F5630AEE-DC57-49F7-9731-718C08C00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24" y="2340917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1" name="TextBox 69">
            <a:extLst>
              <a:ext uri="{FF2B5EF4-FFF2-40B4-BE49-F238E27FC236}">
                <a16:creationId xmlns:a16="http://schemas.microsoft.com/office/drawing/2014/main" id="{30D475A9-1DF2-428E-9ECB-70D4AAED7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24" y="3275255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12" name="TextBox 69">
            <a:extLst>
              <a:ext uri="{FF2B5EF4-FFF2-40B4-BE49-F238E27FC236}">
                <a16:creationId xmlns:a16="http://schemas.microsoft.com/office/drawing/2014/main" id="{2415BD06-9B5D-4844-9A37-E4E7C6273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24" y="4209593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795F75-44A0-495E-85E4-30943141B516}"/>
                  </a:ext>
                </a:extLst>
              </p:cNvPr>
              <p:cNvSpPr/>
              <p:nvPr/>
            </p:nvSpPr>
            <p:spPr>
              <a:xfrm>
                <a:off x="2155038" y="2226940"/>
                <a:ext cx="161403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6D795F75-44A0-495E-85E4-30943141B5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038" y="2226940"/>
                <a:ext cx="1614032" cy="786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08F7972-6EB0-439A-B96F-C693BD8242CC}"/>
                  </a:ext>
                </a:extLst>
              </p:cNvPr>
              <p:cNvSpPr/>
              <p:nvPr/>
            </p:nvSpPr>
            <p:spPr>
              <a:xfrm>
                <a:off x="3640829" y="2220602"/>
                <a:ext cx="908133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F08F7972-6EB0-439A-B96F-C693BD824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829" y="2220602"/>
                <a:ext cx="908133" cy="7861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ED44BD5-40FF-4135-8162-766713349B2E}"/>
                  </a:ext>
                </a:extLst>
              </p:cNvPr>
              <p:cNvSpPr/>
              <p:nvPr/>
            </p:nvSpPr>
            <p:spPr>
              <a:xfrm>
                <a:off x="4466799" y="2226940"/>
                <a:ext cx="908134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4ED44BD5-40FF-4135-8162-766713349B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799" y="2226940"/>
                <a:ext cx="908134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1AFC8E7-F878-4E30-8D38-D8EC99FA35D5}"/>
                  </a:ext>
                </a:extLst>
              </p:cNvPr>
              <p:cNvSpPr/>
              <p:nvPr/>
            </p:nvSpPr>
            <p:spPr>
              <a:xfrm>
                <a:off x="2145766" y="3141529"/>
                <a:ext cx="161403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21AFC8E7-F878-4E30-8D38-D8EC99FA35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766" y="3141529"/>
                <a:ext cx="1614032" cy="786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18EA791-6D54-420D-9A11-6EB229F3B0C5}"/>
                  </a:ext>
                </a:extLst>
              </p:cNvPr>
              <p:cNvSpPr/>
              <p:nvPr/>
            </p:nvSpPr>
            <p:spPr>
              <a:xfrm>
                <a:off x="3631557" y="3135191"/>
                <a:ext cx="908134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918EA791-6D54-420D-9A11-6EB229F3B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557" y="3135191"/>
                <a:ext cx="908134" cy="786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8386D04-B32F-4446-AC6F-1BB2139CCD5A}"/>
                  </a:ext>
                </a:extLst>
              </p:cNvPr>
              <p:cNvSpPr/>
              <p:nvPr/>
            </p:nvSpPr>
            <p:spPr>
              <a:xfrm>
                <a:off x="2145766" y="4100939"/>
                <a:ext cx="1614032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38386D04-B32F-4446-AC6F-1BB2139CC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766" y="4100939"/>
                <a:ext cx="1614032" cy="79367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04C9E1E-0441-4539-8B17-7414109FE0BE}"/>
                  </a:ext>
                </a:extLst>
              </p:cNvPr>
              <p:cNvSpPr/>
              <p:nvPr/>
            </p:nvSpPr>
            <p:spPr>
              <a:xfrm>
                <a:off x="3631557" y="4094601"/>
                <a:ext cx="908134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904C9E1E-0441-4539-8B17-7414109FE0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557" y="4094601"/>
                <a:ext cx="908134" cy="7861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60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6B36D83-32A0-43C2-83F3-98E63B121033}"/>
                  </a:ext>
                </a:extLst>
              </p:cNvPr>
              <p:cNvSpPr txBox="1"/>
              <p:nvPr/>
            </p:nvSpPr>
            <p:spPr>
              <a:xfrm>
                <a:off x="2055149" y="1848187"/>
                <a:ext cx="944746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E6B36D83-32A0-43C2-83F3-98E63B121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149" y="1848187"/>
                <a:ext cx="944746" cy="693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69">
            <a:extLst>
              <a:ext uri="{FF2B5EF4-FFF2-40B4-BE49-F238E27FC236}">
                <a16:creationId xmlns:a16="http://schemas.microsoft.com/office/drawing/2014/main" id="{CB319BEE-BA92-45A0-92E3-8D5F33C6B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299" y="1922154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0FEC239-3F06-416D-9985-51282BDD8D90}"/>
                  </a:ext>
                </a:extLst>
              </p:cNvPr>
              <p:cNvSpPr txBox="1"/>
              <p:nvPr/>
            </p:nvSpPr>
            <p:spPr>
              <a:xfrm>
                <a:off x="2058959" y="3067068"/>
                <a:ext cx="94474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30FEC239-3F06-416D-9985-51282BDD8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59" y="3067068"/>
                <a:ext cx="944746" cy="691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69">
            <a:extLst>
              <a:ext uri="{FF2B5EF4-FFF2-40B4-BE49-F238E27FC236}">
                <a16:creationId xmlns:a16="http://schemas.microsoft.com/office/drawing/2014/main" id="{BAC88EF1-D2B7-431F-8CC5-E21E30D9E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109" y="3141035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B5B7FB7-DAFB-40C7-8CC3-218AE3FC2248}"/>
                  </a:ext>
                </a:extLst>
              </p:cNvPr>
              <p:cNvSpPr/>
              <p:nvPr/>
            </p:nvSpPr>
            <p:spPr>
              <a:xfrm>
                <a:off x="2957968" y="1785573"/>
                <a:ext cx="161403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3B5B7FB7-DAFB-40C7-8CC3-218AE3FC22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968" y="1785573"/>
                <a:ext cx="1614032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ACBC310-82C5-463F-8C93-2CFF6B1325EA}"/>
                  </a:ext>
                </a:extLst>
              </p:cNvPr>
              <p:cNvSpPr/>
              <p:nvPr/>
            </p:nvSpPr>
            <p:spPr>
              <a:xfrm>
                <a:off x="4456229" y="1803207"/>
                <a:ext cx="90813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9ACBC310-82C5-463F-8C93-2CFF6B132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229" y="1803207"/>
                <a:ext cx="908134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6B056576-4097-430C-9245-80B1F399D4C6}"/>
              </a:ext>
            </a:extLst>
          </p:cNvPr>
          <p:cNvSpPr/>
          <p:nvPr/>
        </p:nvSpPr>
        <p:spPr>
          <a:xfrm>
            <a:off x="457200" y="742950"/>
            <a:ext cx="17526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1E96BA2-4C94-4CAD-9F77-A0734529C189}"/>
                  </a:ext>
                </a:extLst>
              </p:cNvPr>
              <p:cNvSpPr/>
              <p:nvPr/>
            </p:nvSpPr>
            <p:spPr>
              <a:xfrm>
                <a:off x="5196417" y="1797003"/>
                <a:ext cx="908134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1E96BA2-4C94-4CAD-9F77-A0734529C1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417" y="1797003"/>
                <a:ext cx="908134" cy="7848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97D8D4D-441B-4733-80E6-25F33ED92B43}"/>
                  </a:ext>
                </a:extLst>
              </p:cNvPr>
              <p:cNvSpPr/>
              <p:nvPr/>
            </p:nvSpPr>
            <p:spPr>
              <a:xfrm>
                <a:off x="2957968" y="3015144"/>
                <a:ext cx="161403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F97D8D4D-441B-4733-80E6-25F33ED92B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968" y="3015144"/>
                <a:ext cx="1614032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896D09C-392C-4E36-9CCC-56D741A5E35D}"/>
                  </a:ext>
                </a:extLst>
              </p:cNvPr>
              <p:cNvSpPr/>
              <p:nvPr/>
            </p:nvSpPr>
            <p:spPr>
              <a:xfrm>
                <a:off x="4456229" y="3032778"/>
                <a:ext cx="90813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A896D09C-392C-4E36-9CCC-56D741A5E3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229" y="3032778"/>
                <a:ext cx="908134" cy="7838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BFA27A-EFB0-4834-8532-00CC2F933FB1}"/>
                  </a:ext>
                </a:extLst>
              </p:cNvPr>
              <p:cNvSpPr txBox="1"/>
              <p:nvPr/>
            </p:nvSpPr>
            <p:spPr>
              <a:xfrm>
                <a:off x="2028596" y="4184436"/>
                <a:ext cx="944746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BFA27A-EFB0-4834-8532-00CC2F933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596" y="4184436"/>
                <a:ext cx="944746" cy="6938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69">
            <a:extLst>
              <a:ext uri="{FF2B5EF4-FFF2-40B4-BE49-F238E27FC236}">
                <a16:creationId xmlns:a16="http://schemas.microsoft.com/office/drawing/2014/main" id="{D3B8E01F-4DB9-42A6-813E-99EF6EAD3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746" y="4258403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B388F5E-810B-4F52-A52C-0F37AF7DE27B}"/>
                  </a:ext>
                </a:extLst>
              </p:cNvPr>
              <p:cNvSpPr/>
              <p:nvPr/>
            </p:nvSpPr>
            <p:spPr>
              <a:xfrm>
                <a:off x="2927605" y="4132512"/>
                <a:ext cx="161403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B388F5E-810B-4F52-A52C-0F37AF7DE2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605" y="4132512"/>
                <a:ext cx="1614032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345B427-BC37-440F-84B1-03C8398CD1BE}"/>
                  </a:ext>
                </a:extLst>
              </p:cNvPr>
              <p:cNvSpPr/>
              <p:nvPr/>
            </p:nvSpPr>
            <p:spPr>
              <a:xfrm>
                <a:off x="4425866" y="4150146"/>
                <a:ext cx="90813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345B427-BC37-440F-84B1-03C8398CD1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866" y="4150146"/>
                <a:ext cx="908134" cy="7838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4D44CE2-C2F0-4C2A-B1A4-4D35B0863B0D}"/>
                  </a:ext>
                </a:extLst>
              </p:cNvPr>
              <p:cNvSpPr/>
              <p:nvPr/>
            </p:nvSpPr>
            <p:spPr>
              <a:xfrm>
                <a:off x="5131764" y="4150146"/>
                <a:ext cx="90813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4D44CE2-C2F0-4C2A-B1A4-4D35B0863B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764" y="4150146"/>
                <a:ext cx="908134" cy="7838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D53526-38D0-4489-B566-8FA8494A7AE6}"/>
                  </a:ext>
                </a:extLst>
              </p:cNvPr>
              <p:cNvSpPr txBox="1"/>
              <p:nvPr/>
            </p:nvSpPr>
            <p:spPr>
              <a:xfrm>
                <a:off x="2927605" y="708305"/>
                <a:ext cx="944746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D53526-38D0-4489-B566-8FA8494A7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605" y="708305"/>
                <a:ext cx="944746" cy="69384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69">
            <a:extLst>
              <a:ext uri="{FF2B5EF4-FFF2-40B4-BE49-F238E27FC236}">
                <a16:creationId xmlns:a16="http://schemas.microsoft.com/office/drawing/2014/main" id="{CB319BEE-BA92-45A0-92E3-8D5F33C6B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4187" y="830557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B5B7FB7-DAFB-40C7-8CC3-218AE3FC2248}"/>
                  </a:ext>
                </a:extLst>
              </p:cNvPr>
              <p:cNvSpPr/>
              <p:nvPr/>
            </p:nvSpPr>
            <p:spPr>
              <a:xfrm>
                <a:off x="3764984" y="655277"/>
                <a:ext cx="161403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B5B7FB7-DAFB-40C7-8CC3-218AE3FC22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984" y="655277"/>
                <a:ext cx="1614032" cy="7861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ACBC310-82C5-463F-8C93-2CFF6B1325EA}"/>
                  </a:ext>
                </a:extLst>
              </p:cNvPr>
              <p:cNvSpPr/>
              <p:nvPr/>
            </p:nvSpPr>
            <p:spPr>
              <a:xfrm>
                <a:off x="5184681" y="642573"/>
                <a:ext cx="908134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ACBC310-82C5-463F-8C93-2CFF6B132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681" y="642573"/>
                <a:ext cx="908134" cy="7861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1E96BA2-4C94-4CAD-9F77-A0734529C189}"/>
                  </a:ext>
                </a:extLst>
              </p:cNvPr>
              <p:cNvSpPr/>
              <p:nvPr/>
            </p:nvSpPr>
            <p:spPr>
              <a:xfrm>
                <a:off x="5890579" y="644946"/>
                <a:ext cx="73821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1E96BA2-4C94-4CAD-9F77-A0734529C1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579" y="644946"/>
                <a:ext cx="738214" cy="78380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02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1" grpId="0"/>
      <p:bldP spid="52" grpId="0"/>
      <p:bldP spid="53" grpId="0"/>
      <p:bldP spid="14" grpId="0"/>
      <p:bldP spid="15" grpId="0"/>
      <p:bldP spid="16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4B8A3A-BEB9-45BF-97CB-AB4AECD742BC}"/>
              </a:ext>
            </a:extLst>
          </p:cNvPr>
          <p:cNvSpPr/>
          <p:nvPr/>
        </p:nvSpPr>
        <p:spPr>
          <a:xfrm>
            <a:off x="533400" y="361950"/>
            <a:ext cx="84582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sz="2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F0FBD5B-6C80-4680-94CE-5C48F894DC9A}"/>
                  </a:ext>
                </a:extLst>
              </p:cNvPr>
              <p:cNvSpPr/>
              <p:nvPr/>
            </p:nvSpPr>
            <p:spPr>
              <a:xfrm>
                <a:off x="4404129" y="292700"/>
                <a:ext cx="385041" cy="669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5F0FBD5B-6C80-4680-94CE-5C48F894DC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129" y="292700"/>
                <a:ext cx="385041" cy="6694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73E59D3-66EC-4EE4-BF9E-1E852105CCD1}"/>
                  </a:ext>
                </a:extLst>
              </p:cNvPr>
              <p:cNvSpPr/>
              <p:nvPr/>
            </p:nvSpPr>
            <p:spPr>
              <a:xfrm>
                <a:off x="1676400" y="669317"/>
                <a:ext cx="385042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773E59D3-66EC-4EE4-BF9E-1E852105CC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669317"/>
                <a:ext cx="385042" cy="670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F8BB0316-D2A4-447C-A991-2209FA6B8C79}"/>
              </a:ext>
            </a:extLst>
          </p:cNvPr>
          <p:cNvGrpSpPr>
            <a:grpSpLocks/>
          </p:cNvGrpSpPr>
          <p:nvPr/>
        </p:nvGrpSpPr>
        <p:grpSpPr bwMode="auto">
          <a:xfrm>
            <a:off x="3350418" y="3700462"/>
            <a:ext cx="335599" cy="547418"/>
            <a:chOff x="3347864" y="3933056"/>
            <a:chExt cx="458925" cy="108012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1CAFD4C-9BB7-41FF-9DB0-448A2E9D3548}"/>
                </a:ext>
              </a:extLst>
            </p:cNvPr>
            <p:cNvCxnSpPr/>
            <p:nvPr/>
          </p:nvCxnSpPr>
          <p:spPr>
            <a:xfrm flipH="1">
              <a:off x="3347864" y="5013176"/>
              <a:ext cx="458925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E646FE3-FCCD-4E69-8026-F9AE14D114F2}"/>
                </a:ext>
              </a:extLst>
            </p:cNvPr>
            <p:cNvCxnSpPr/>
            <p:nvPr/>
          </p:nvCxnSpPr>
          <p:spPr>
            <a:xfrm flipH="1">
              <a:off x="3779794" y="3933056"/>
              <a:ext cx="0" cy="10801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B6986F5-C96A-460C-B8AB-2C0599D5B500}"/>
              </a:ext>
            </a:extLst>
          </p:cNvPr>
          <p:cNvCxnSpPr>
            <a:cxnSpLocks/>
          </p:cNvCxnSpPr>
          <p:nvPr/>
        </p:nvCxnSpPr>
        <p:spPr>
          <a:xfrm>
            <a:off x="5630545" y="3700462"/>
            <a:ext cx="0" cy="700088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 Brace 21">
            <a:extLst>
              <a:ext uri="{FF2B5EF4-FFF2-40B4-BE49-F238E27FC236}">
                <a16:creationId xmlns:a16="http://schemas.microsoft.com/office/drawing/2014/main" id="{B67BDC3A-76B8-4E95-BE13-67EB0AD6D315}"/>
              </a:ext>
            </a:extLst>
          </p:cNvPr>
          <p:cNvSpPr/>
          <p:nvPr/>
        </p:nvSpPr>
        <p:spPr>
          <a:xfrm rot="5400000">
            <a:off x="4683039" y="798333"/>
            <a:ext cx="454204" cy="38163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76DD117-221E-411F-AC69-C335114D0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151361"/>
              </p:ext>
            </p:extLst>
          </p:nvPr>
        </p:nvGraphicFramePr>
        <p:xfrm>
          <a:off x="2989262" y="2876549"/>
          <a:ext cx="3910339" cy="704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4654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+mj-lt"/>
                        </a:rPr>
                        <a:t>HOA</a:t>
                      </a:r>
                    </a:p>
                  </a:txBody>
                  <a:tcPr marL="91431" marR="91431" marT="45721" marB="4572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+mj-lt"/>
                        </a:rPr>
                        <a:t>CÂY</a:t>
                      </a:r>
                      <a:r>
                        <a:rPr lang="vi-VN" sz="3200" baseline="0" dirty="0">
                          <a:latin typeface="+mj-lt"/>
                        </a:rPr>
                        <a:t> XANH</a:t>
                      </a:r>
                      <a:endParaRPr lang="vi-VN" sz="3200" dirty="0">
                        <a:latin typeface="+mj-lt"/>
                      </a:endParaRPr>
                    </a:p>
                  </a:txBody>
                  <a:tcPr marL="91431" marR="91431" marT="45721" marB="4572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03C9D23-2984-4F0D-9EB5-C0B52A342E9D}"/>
                  </a:ext>
                </a:extLst>
              </p:cNvPr>
              <p:cNvSpPr/>
              <p:nvPr/>
            </p:nvSpPr>
            <p:spPr>
              <a:xfrm>
                <a:off x="4698384" y="1694511"/>
                <a:ext cx="437940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103C9D23-2984-4F0D-9EB5-C0B52A342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384" y="1694511"/>
                <a:ext cx="437940" cy="7842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762B6D1-CFC1-41EC-856F-2C6F647C89C3}"/>
                  </a:ext>
                </a:extLst>
              </p:cNvPr>
              <p:cNvSpPr/>
              <p:nvPr/>
            </p:nvSpPr>
            <p:spPr>
              <a:xfrm>
                <a:off x="2921445" y="3854791"/>
                <a:ext cx="4379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9762B6D1-CFC1-41EC-856F-2C6F647C89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445" y="3854791"/>
                <a:ext cx="437940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69">
            <a:extLst>
              <a:ext uri="{FF2B5EF4-FFF2-40B4-BE49-F238E27FC236}">
                <a16:creationId xmlns:a16="http://schemas.microsoft.com/office/drawing/2014/main" id="{8D8FB33D-7011-4CEE-BAC6-6ACB58A1F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917" y="4386920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676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3">
            <a:extLst>
              <a:ext uri="{FF2B5EF4-FFF2-40B4-BE49-F238E27FC236}">
                <a16:creationId xmlns:a16="http://schemas.microsoft.com/office/drawing/2014/main" id="{14618A4D-87F6-4E08-9417-4BFBEAAA3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809750"/>
            <a:ext cx="815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c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…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viên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7CF79AE8-545A-4A1C-A039-CA0358BF9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6912"/>
            <a:ext cx="815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trồng  ho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 và cây xanh:     diện tích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công viên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35563B8E-0DEE-4518-B049-8729A23AC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230312"/>
            <a:ext cx="815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trồng hoa: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viên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9AA56DB0-D0BB-4509-9926-9942FD58E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" y="173692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1277352-7451-470D-A1E8-566988440F9C}"/>
                  </a:ext>
                </a:extLst>
              </p:cNvPr>
              <p:cNvSpPr/>
              <p:nvPr/>
            </p:nvSpPr>
            <p:spPr>
              <a:xfrm>
                <a:off x="5240760" y="651971"/>
                <a:ext cx="437940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21277352-7451-470D-A1E8-566988440F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760" y="651971"/>
                <a:ext cx="437940" cy="784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22B88A7-E9C3-46AA-BD36-B2F50851EEAA}"/>
                  </a:ext>
                </a:extLst>
              </p:cNvPr>
              <p:cNvSpPr/>
              <p:nvPr/>
            </p:nvSpPr>
            <p:spPr>
              <a:xfrm>
                <a:off x="5000730" y="1220132"/>
                <a:ext cx="4379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822B88A7-E9C3-46AA-BD36-B2F50851E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730" y="1220132"/>
                <a:ext cx="437940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C378EFE8-AA77-4C5C-BCEC-5896DA70C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2392588"/>
            <a:ext cx="723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5363B8-FD96-4541-88E2-7BA5FA110B4E}"/>
              </a:ext>
            </a:extLst>
          </p:cNvPr>
          <p:cNvSpPr/>
          <p:nvPr/>
        </p:nvSpPr>
        <p:spPr>
          <a:xfrm>
            <a:off x="1165860" y="2859094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F09492-85F5-439C-8216-8DB518AA0995}"/>
                  </a:ext>
                </a:extLst>
              </p:cNvPr>
              <p:cNvSpPr txBox="1"/>
              <p:nvPr/>
            </p:nvSpPr>
            <p:spPr>
              <a:xfrm>
                <a:off x="2133600" y="3717993"/>
                <a:ext cx="151483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8AF09492-85F5-439C-8216-8DB518AA0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717993"/>
                <a:ext cx="1514837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B5371929-4477-4A52-B835-324D820C654F}"/>
              </a:ext>
            </a:extLst>
          </p:cNvPr>
          <p:cNvSpPr/>
          <p:nvPr/>
        </p:nvSpPr>
        <p:spPr>
          <a:xfrm>
            <a:off x="3695700" y="3824018"/>
            <a:ext cx="3314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3D6ABAB-25AA-4A30-87AF-2D4FC67C1C7E}"/>
              </a:ext>
            </a:extLst>
          </p:cNvPr>
          <p:cNvSpPr/>
          <p:nvPr/>
        </p:nvSpPr>
        <p:spPr>
          <a:xfrm>
            <a:off x="2743200" y="4491529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580414B-4304-4571-88D1-F919F820BA85}"/>
                  </a:ext>
                </a:extLst>
              </p:cNvPr>
              <p:cNvSpPr txBox="1"/>
              <p:nvPr/>
            </p:nvSpPr>
            <p:spPr>
              <a:xfrm>
                <a:off x="3886200" y="4406353"/>
                <a:ext cx="408765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0580414B-4304-4571-88D1-F919F820B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406353"/>
                <a:ext cx="408765" cy="693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97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  <p:bldP spid="28" grpId="0" animBg="1"/>
      <p:bldP spid="29" grpId="0" animBg="1"/>
      <p:bldP spid="30" grpId="0"/>
      <p:bldP spid="3" grpId="0"/>
      <p:bldP spid="31" grpId="0" animBg="1"/>
      <p:bldP spid="32" grpId="0"/>
      <p:bldP spid="33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0"/>
            <a:ext cx="9144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62350"/>
            <a:ext cx="2057400" cy="195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4005629"/>
            <a:ext cx="1950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</a:t>
            </a:r>
          </a:p>
          <a:p>
            <a:pPr algn="ctr"/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246"/>
            <a:ext cx="1709737" cy="72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677400" y="4505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8" y="0"/>
            <a:ext cx="9405258" cy="529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76" y="911389"/>
            <a:ext cx="806324" cy="84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56814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756699"/>
            <a:ext cx="2558143" cy="76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0019"/>
            <a:ext cx="895577" cy="102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1442" y="-323850"/>
            <a:ext cx="1580158" cy="18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456987"/>
            <a:ext cx="1001485" cy="8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14" y="-19050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43" y="2035703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0750"/>
            <a:ext cx="1136392" cy="80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8442" y="2146754"/>
            <a:ext cx="1066800" cy="73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3" y="-19050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9550"/>
            <a:ext cx="3071954" cy="244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94" y="1997885"/>
            <a:ext cx="1683906" cy="57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9050"/>
            <a:ext cx="591798" cy="57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0911" y="2019694"/>
            <a:ext cx="765275" cy="6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9050"/>
            <a:ext cx="609600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8490688" y="2354552"/>
            <a:ext cx="1964133" cy="131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33" y="-19050"/>
            <a:ext cx="603071" cy="5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800294" y="3218800"/>
            <a:ext cx="1481647" cy="11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25" y="-19192"/>
            <a:ext cx="812475" cy="68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973" y="2952750"/>
            <a:ext cx="2305050" cy="233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80" y="514350"/>
            <a:ext cx="788574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" y="514350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0019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47" y="487754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64" y="527820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55" action="ppaction://hlinksldjump"/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527821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46039" y="1047750"/>
            <a:ext cx="5851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2571750"/>
            <a:ext cx="3349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0" y="2800351"/>
                <a:ext cx="116326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800351"/>
                <a:ext cx="1163267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6A0567-A196-4A32-817A-85458BCBDA57}"/>
                  </a:ext>
                </a:extLst>
              </p:cNvPr>
              <p:cNvSpPr txBox="1"/>
              <p:nvPr/>
            </p:nvSpPr>
            <p:spPr>
              <a:xfrm>
                <a:off x="3581400" y="1100466"/>
                <a:ext cx="2000356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286A0567-A196-4A32-817A-85458BCBD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100466"/>
                <a:ext cx="2000356" cy="9251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7400" y="961520"/>
            <a:ext cx="5236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92047" y="2419350"/>
            <a:ext cx="4108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E930BC-3AEE-49D8-AAFA-B1A90C057C46}"/>
                  </a:ext>
                </a:extLst>
              </p:cNvPr>
              <p:cNvSpPr txBox="1"/>
              <p:nvPr/>
            </p:nvSpPr>
            <p:spPr>
              <a:xfrm>
                <a:off x="3571822" y="1123950"/>
                <a:ext cx="1755096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F8E930BC-3AEE-49D8-AAFA-B1A90C057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22" y="1123950"/>
                <a:ext cx="1755096" cy="9251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5BE7FB-1606-4A24-B0D7-DA76BAFA1A17}"/>
                  </a:ext>
                </a:extLst>
              </p:cNvPr>
              <p:cNvSpPr txBox="1"/>
              <p:nvPr/>
            </p:nvSpPr>
            <p:spPr>
              <a:xfrm>
                <a:off x="3875975" y="2723608"/>
                <a:ext cx="696024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D35BE7FB-1606-4A24-B0D7-DA76BAFA1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975" y="2723608"/>
                <a:ext cx="696024" cy="898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65558" y="228604"/>
            <a:ext cx="4502959" cy="416395"/>
          </a:xfrm>
          <a:prstGeom prst="rect">
            <a:avLst/>
          </a:prstGeom>
          <a:noFill/>
        </p:spPr>
        <p:txBody>
          <a:bodyPr wrap="square" lIns="58039" tIns="29019" rIns="58039" bIns="29019" rtlCol="0">
            <a:spAutoFit/>
          </a:bodyPr>
          <a:lstStyle/>
          <a:p>
            <a:pPr defTabSz="594089"/>
            <a:r>
              <a:rPr lang="en-US" sz="2325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325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>
          <a:xfrm rot="10800000">
            <a:off x="6572250" y="3205052"/>
            <a:ext cx="751230" cy="566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39" tIns="29019" rIns="58039" bIns="29019" rtlCol="0" anchor="ctr"/>
          <a:lstStyle/>
          <a:p>
            <a:pPr algn="ctr" defTabSz="685440"/>
            <a:endParaRPr lang="vi-VN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2228851" y="740148"/>
                <a:ext cx="5372099" cy="1620986"/>
              </a:xfrm>
              <a:prstGeom prst="snip2DiagRect">
                <a:avLst>
                  <a:gd name="adj1" fmla="val 0"/>
                  <a:gd name="adj2" fmla="val 39082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8039" tIns="29019" rIns="58039" bIns="29019" rtlCol="0" anchor="ctr"/>
              <a:lstStyle/>
              <a:p>
                <a:pPr algn="ctr" defTabSz="594089"/>
                <a:r>
                  <a:rPr lang="en-US" sz="33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1. </a:t>
                </a:r>
                <a:r>
                  <a:rPr lang="en-US" sz="33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Nêu kết quả </a:t>
                </a:r>
                <a:r>
                  <a:rPr lang="en-US" sz="33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33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3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3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 defTabSz="594089"/>
                <a14:m>
                  <m:oMath xmlns:m="http://schemas.openxmlformats.org/officeDocument/2006/math">
                    <m:f>
                      <m:fPr>
                        <m:ctrlPr>
                          <a:rPr lang="en-US" sz="33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3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3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den>
                    </m:f>
                    <m:r>
                      <a:rPr lang="en-US" sz="33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33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3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3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3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851" y="740148"/>
                <a:ext cx="5372099" cy="1620986"/>
              </a:xfrm>
              <a:prstGeom prst="snip2DiagRect">
                <a:avLst>
                  <a:gd name="adj1" fmla="val 0"/>
                  <a:gd name="adj2" fmla="val 39082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6-Point Star 5"/>
              <p:cNvSpPr/>
              <p:nvPr/>
            </p:nvSpPr>
            <p:spPr>
              <a:xfrm>
                <a:off x="2320534" y="2361134"/>
                <a:ext cx="4547983" cy="2254744"/>
              </a:xfrm>
              <a:prstGeom prst="star6">
                <a:avLst/>
              </a:prstGeom>
              <a:solidFill>
                <a:srgbClr val="00B0F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58039" tIns="29019" rIns="58039" bIns="29019" rtlCol="0" anchor="ctr"/>
              <a:lstStyle/>
              <a:p>
                <a:pPr algn="ctr" defTabSz="685440"/>
                <a:r>
                  <a:rPr lang="en-US" sz="3300" b="1" dirty="0" smtClean="0">
                    <a:solidFill>
                      <a:srgbClr val="FF0000"/>
                    </a:solidFill>
                  </a:rPr>
                  <a:t>Đáp án: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3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endParaRPr lang="vi-VN" sz="33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6-Point Star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534" y="2361134"/>
                <a:ext cx="4547983" cy="2254744"/>
              </a:xfrm>
              <a:prstGeom prst="star6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FA64861-C107-4ACB-8295-158684BA9E4F}"/>
              </a:ext>
            </a:extLst>
          </p:cNvPr>
          <p:cNvSpPr txBox="1"/>
          <p:nvPr/>
        </p:nvSpPr>
        <p:spPr>
          <a:xfrm>
            <a:off x="76200" y="133350"/>
            <a:ext cx="2152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0995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529681-21F0-42B1-928E-B11F002FCFA1}"/>
                  </a:ext>
                </a:extLst>
              </p:cNvPr>
              <p:cNvSpPr txBox="1"/>
              <p:nvPr/>
            </p:nvSpPr>
            <p:spPr>
              <a:xfrm>
                <a:off x="3571822" y="1123950"/>
                <a:ext cx="2000355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94529681-21F0-42B1-928E-B11F002FC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22" y="1123950"/>
                <a:ext cx="2000355" cy="921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8BB4AE-832F-4323-B674-5A6C7E1610CC}"/>
                  </a:ext>
                </a:extLst>
              </p:cNvPr>
              <p:cNvSpPr txBox="1"/>
              <p:nvPr/>
            </p:nvSpPr>
            <p:spPr>
              <a:xfrm>
                <a:off x="3875975" y="2723608"/>
                <a:ext cx="1163267" cy="897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1A8BB4AE-832F-4323-B674-5A6C7E161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975" y="2723608"/>
                <a:ext cx="1163267" cy="8974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93305" y="939195"/>
            <a:ext cx="6157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1970" y="2774527"/>
            <a:ext cx="2792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34576D-8C18-4CF0-99D7-A16066B0E215}"/>
              </a:ext>
            </a:extLst>
          </p:cNvPr>
          <p:cNvSpPr txBox="1"/>
          <p:nvPr/>
        </p:nvSpPr>
        <p:spPr>
          <a:xfrm>
            <a:off x="3476189" y="1538615"/>
            <a:ext cx="2191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3B038D-7C22-4922-80A8-CF81627593AC}"/>
                  </a:ext>
                </a:extLst>
              </p:cNvPr>
              <p:cNvSpPr txBox="1"/>
              <p:nvPr/>
            </p:nvSpPr>
            <p:spPr>
              <a:xfrm>
                <a:off x="2781970" y="847755"/>
                <a:ext cx="296556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9E3B038D-7C22-4922-80A8-CF8162759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970" y="847755"/>
                <a:ext cx="296556" cy="8066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83657A-CE37-489B-B286-F298C562000E}"/>
                  </a:ext>
                </a:extLst>
              </p:cNvPr>
              <p:cNvSpPr txBox="1"/>
              <p:nvPr/>
            </p:nvSpPr>
            <p:spPr>
              <a:xfrm>
                <a:off x="5917198" y="844741"/>
                <a:ext cx="296556" cy="809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2A83657A-CE37-489B-B286-F298C5620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198" y="844741"/>
                <a:ext cx="296556" cy="8096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30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78614" y="795512"/>
            <a:ext cx="4959865" cy="416401"/>
          </a:xfrm>
          <a:prstGeom prst="rect">
            <a:avLst/>
          </a:prstGeom>
          <a:noFill/>
        </p:spPr>
        <p:txBody>
          <a:bodyPr wrap="square" lIns="58045" tIns="29022" rIns="58045" bIns="29022" rtlCol="0">
            <a:spAutoFit/>
          </a:bodyPr>
          <a:lstStyle/>
          <a:p>
            <a:pPr defTabSz="594146"/>
            <a:r>
              <a:rPr lang="en-US" sz="2325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325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>
          <a:xfrm rot="10800000">
            <a:off x="6115050" y="2628901"/>
            <a:ext cx="751230" cy="5669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45" tIns="29022" rIns="58045" bIns="29022" rtlCol="0" anchor="ctr"/>
          <a:lstStyle/>
          <a:p>
            <a:pPr algn="ctr" defTabSz="685506"/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2209800" y="212490"/>
            <a:ext cx="6019800" cy="1649184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45" tIns="29022" rIns="58045" bIns="29022" rtlCol="0" anchor="ctr"/>
          <a:lstStyle/>
          <a:p>
            <a:pPr algn="just" defTabSz="594146"/>
            <a:r>
              <a:rPr lang="en-US" sz="307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Muốn</a:t>
            </a:r>
            <a:r>
              <a:rPr lang="en-US" sz="307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trừ</a:t>
            </a:r>
            <a:r>
              <a:rPr lang="en-US" sz="3075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hai</a:t>
            </a:r>
            <a:r>
              <a:rPr lang="en-US" sz="307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phân</a:t>
            </a:r>
            <a:r>
              <a:rPr lang="en-US" sz="307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307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307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cùng</a:t>
            </a:r>
            <a:r>
              <a:rPr lang="en-US" sz="307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mẫu</a:t>
            </a:r>
            <a:r>
              <a:rPr lang="en-US" sz="307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307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, ta </a:t>
            </a:r>
            <a:r>
              <a:rPr lang="en-US" sz="307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307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307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307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07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?</a:t>
            </a:r>
            <a:endParaRPr lang="en-US" sz="3075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405988" y="2057401"/>
            <a:ext cx="4709061" cy="2110160"/>
          </a:xfrm>
          <a:prstGeom prst="snip2DiagRect">
            <a:avLst>
              <a:gd name="adj1" fmla="val 4850"/>
              <a:gd name="adj2" fmla="val 21012"/>
            </a:avLst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8045" tIns="29022" rIns="58045" bIns="29022" rtlCol="0" anchor="ctr"/>
          <a:lstStyle/>
          <a:p>
            <a:pPr algn="just" defTabSz="685506"/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rgbClr val="FFFF00"/>
                </a:solidFill>
                <a:latin typeface="Aaril"/>
              </a:rPr>
              <a:t>.</a:t>
            </a:r>
            <a:endParaRPr lang="vi-VN" sz="255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15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A64861-C107-4ACB-8295-158684BA9E4F}"/>
              </a:ext>
            </a:extLst>
          </p:cNvPr>
          <p:cNvSpPr txBox="1"/>
          <p:nvPr/>
        </p:nvSpPr>
        <p:spPr>
          <a:xfrm>
            <a:off x="2743200" y="173355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KHÁM PHÁ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73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34314A-CEAB-4A42-99CE-B2CDBA43E4FC}"/>
              </a:ext>
            </a:extLst>
          </p:cNvPr>
          <p:cNvSpPr/>
          <p:nvPr/>
        </p:nvSpPr>
        <p:spPr>
          <a:xfrm>
            <a:off x="3596347" y="1719045"/>
            <a:ext cx="19513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40D01B-C44D-4BAB-BA9B-1057DFB29673}"/>
              </a:ext>
            </a:extLst>
          </p:cNvPr>
          <p:cNvSpPr/>
          <p:nvPr/>
        </p:nvSpPr>
        <p:spPr>
          <a:xfrm>
            <a:off x="1743983" y="2593458"/>
            <a:ext cx="565603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TR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Ừ PHÂN </a:t>
            </a:r>
            <a:r>
              <a:rPr lang="en-US" sz="4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</a:p>
          <a:p>
            <a:pPr algn="ctr"/>
            <a:r>
              <a:rPr lang="en-US" sz="4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(TIẾP THEO) </a:t>
            </a:r>
            <a:endParaRPr lang="en-US" sz="44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4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742950"/>
            <a:ext cx="3581400" cy="85725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Yêu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cầu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cần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đạt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809750"/>
            <a:ext cx="7391400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 biết phép trừ hai phân số khác mẫu </a:t>
            </a:r>
            <a:r>
              <a:rPr lang="vi-VN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" panose="020B0604020202020204" pitchFamily="34" charset="0"/>
              <a:cs typeface="Angsana New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 trừ 2 phân số khác mẫu số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 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 toán có lời </a:t>
            </a:r>
            <a:r>
              <a:rPr lang="vi-VN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" panose="020B0604020202020204" pitchFamily="34" charset="0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179291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8F54A08-9A28-494E-8EA0-22AD89908E43}"/>
              </a:ext>
            </a:extLst>
          </p:cNvPr>
          <p:cNvSpPr txBox="1"/>
          <p:nvPr/>
        </p:nvSpPr>
        <p:spPr>
          <a:xfrm>
            <a:off x="228600" y="704268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371109-4A1A-481F-9C67-ED32E2ADA92A}"/>
                  </a:ext>
                </a:extLst>
              </p:cNvPr>
              <p:cNvSpPr txBox="1"/>
              <p:nvPr/>
            </p:nvSpPr>
            <p:spPr>
              <a:xfrm>
                <a:off x="3342553" y="590550"/>
                <a:ext cx="238847" cy="6924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371109-4A1A-481F-9C67-ED32E2ADA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553" y="590550"/>
                <a:ext cx="238847" cy="6924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C43ADD-139B-49B5-A454-B6600AC80A47}"/>
                  </a:ext>
                </a:extLst>
              </p:cNvPr>
              <p:cNvSpPr txBox="1"/>
              <p:nvPr/>
            </p:nvSpPr>
            <p:spPr>
              <a:xfrm>
                <a:off x="7838353" y="609510"/>
                <a:ext cx="238847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C43ADD-139B-49B5-A454-B6600AC80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353" y="609510"/>
                <a:ext cx="238847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15772C8-1063-4A37-B8FA-D9C97BB64DBB}"/>
              </a:ext>
            </a:extLst>
          </p:cNvPr>
          <p:cNvSpPr/>
          <p:nvPr/>
        </p:nvSpPr>
        <p:spPr>
          <a:xfrm>
            <a:off x="228600" y="24592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35D80E-6770-4695-A84C-CA21582BE94F}"/>
                  </a:ext>
                </a:extLst>
              </p:cNvPr>
              <p:cNvSpPr txBox="1"/>
              <p:nvPr/>
            </p:nvSpPr>
            <p:spPr>
              <a:xfrm>
                <a:off x="3962400" y="2343150"/>
                <a:ext cx="914400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35D80E-6770-4695-A84C-CA21582BE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343150"/>
                <a:ext cx="914400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24A1F227-25BE-448E-9966-8D5857787605}"/>
              </a:ext>
            </a:extLst>
          </p:cNvPr>
          <p:cNvSpPr/>
          <p:nvPr/>
        </p:nvSpPr>
        <p:spPr>
          <a:xfrm>
            <a:off x="182880" y="3206032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935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3DFEF9-AD7F-42AC-8F11-2E3D271E3499}"/>
                  </a:ext>
                </a:extLst>
              </p:cNvPr>
              <p:cNvSpPr txBox="1"/>
              <p:nvPr/>
            </p:nvSpPr>
            <p:spPr>
              <a:xfrm>
                <a:off x="2156460" y="377190"/>
                <a:ext cx="1687830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4C3DFEF9-AD7F-42AC-8F11-2E3D271E3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460" y="377190"/>
                <a:ext cx="1687830" cy="693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24BE7A5-572D-4909-8285-DCC6EE4D4643}"/>
              </a:ext>
            </a:extLst>
          </p:cNvPr>
          <p:cNvSpPr/>
          <p:nvPr/>
        </p:nvSpPr>
        <p:spPr>
          <a:xfrm>
            <a:off x="1230630" y="443750"/>
            <a:ext cx="106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E650E1-B200-40CE-B201-9F1D1EEEB217}"/>
              </a:ext>
            </a:extLst>
          </p:cNvPr>
          <p:cNvSpPr/>
          <p:nvPr/>
        </p:nvSpPr>
        <p:spPr>
          <a:xfrm>
            <a:off x="228600" y="1276350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DE4D664-22E8-4031-A884-120E40A33AC2}"/>
                  </a:ext>
                </a:extLst>
              </p:cNvPr>
              <p:cNvSpPr txBox="1"/>
              <p:nvPr/>
            </p:nvSpPr>
            <p:spPr>
              <a:xfrm>
                <a:off x="838200" y="1916661"/>
                <a:ext cx="2026324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2DE4D664-22E8-4031-A884-120E40A33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16661"/>
                <a:ext cx="2026324" cy="6939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50B303-CBDB-4C9D-8835-46F587793562}"/>
                  </a:ext>
                </a:extLst>
              </p:cNvPr>
              <p:cNvSpPr txBox="1"/>
              <p:nvPr/>
            </p:nvSpPr>
            <p:spPr>
              <a:xfrm>
                <a:off x="4191000" y="1916661"/>
                <a:ext cx="2026324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5450B303-CBDB-4C9D-8835-46F587793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916661"/>
                <a:ext cx="2026324" cy="7014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701AD09-0896-41E9-B2F7-E64790054F9C}"/>
              </a:ext>
            </a:extLst>
          </p:cNvPr>
          <p:cNvSpPr txBox="1"/>
          <p:nvPr/>
        </p:nvSpPr>
        <p:spPr>
          <a:xfrm>
            <a:off x="3265170" y="2032782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444C9C-4E4F-4ED0-890F-725540A9108F}"/>
              </a:ext>
            </a:extLst>
          </p:cNvPr>
          <p:cNvSpPr/>
          <p:nvPr/>
        </p:nvSpPr>
        <p:spPr>
          <a:xfrm>
            <a:off x="228600" y="2734192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A5E5F7-9A8E-4787-BD77-E8AFF4E61A51}"/>
                  </a:ext>
                </a:extLst>
              </p:cNvPr>
              <p:cNvSpPr txBox="1"/>
              <p:nvPr/>
            </p:nvSpPr>
            <p:spPr>
              <a:xfrm>
                <a:off x="1035011" y="3259792"/>
                <a:ext cx="77482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B2A5E5F7-9A8E-4787-BD77-E8AFF4E61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011" y="3259792"/>
                <a:ext cx="774827" cy="693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1024894-479F-4677-900B-2576CEDCB278}"/>
                  </a:ext>
                </a:extLst>
              </p:cNvPr>
              <p:cNvSpPr/>
              <p:nvPr/>
            </p:nvSpPr>
            <p:spPr>
              <a:xfrm>
                <a:off x="1797075" y="3213625"/>
                <a:ext cx="161403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91024894-479F-4677-900B-2576CEDCB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075" y="3213625"/>
                <a:ext cx="1614032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313F3C5-CC31-47BF-A2A6-AAB69738FE1B}"/>
                  </a:ext>
                </a:extLst>
              </p:cNvPr>
              <p:cNvSpPr/>
              <p:nvPr/>
            </p:nvSpPr>
            <p:spPr>
              <a:xfrm>
                <a:off x="3282866" y="3207287"/>
                <a:ext cx="908134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9313F3C5-CC31-47BF-A2A6-AAB69738FE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866" y="3207287"/>
                <a:ext cx="908134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E7EBACF3-63E3-4F60-85A5-41BA3F703DFD}"/>
              </a:ext>
            </a:extLst>
          </p:cNvPr>
          <p:cNvSpPr/>
          <p:nvPr/>
        </p:nvSpPr>
        <p:spPr>
          <a:xfrm>
            <a:off x="1190625" y="4192034"/>
            <a:ext cx="6130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7D8B10-58AD-4EB9-BB19-CA075F2D5CFA}"/>
              </a:ext>
            </a:extLst>
          </p:cNvPr>
          <p:cNvSpPr/>
          <p:nvPr/>
        </p:nvSpPr>
        <p:spPr>
          <a:xfrm>
            <a:off x="974705" y="4145868"/>
            <a:ext cx="643258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267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/>
      <p:bldP spid="17" grpId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91238C-75CA-4B80-BAC5-84F303397AC1}"/>
              </a:ext>
            </a:extLst>
          </p:cNvPr>
          <p:cNvSpPr/>
          <p:nvPr/>
        </p:nvSpPr>
        <p:spPr>
          <a:xfrm>
            <a:off x="1249352" y="1504950"/>
            <a:ext cx="6645295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8CFF33-479B-4EA4-B4F8-2B87777AC5E2}"/>
              </a:ext>
            </a:extLst>
          </p:cNvPr>
          <p:cNvSpPr/>
          <p:nvPr/>
        </p:nvSpPr>
        <p:spPr>
          <a:xfrm>
            <a:off x="3428999" y="742950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187510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339575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547</Words>
  <Application>Microsoft Office PowerPoint</Application>
  <PresentationFormat>On-screen Show (16:9)</PresentationFormat>
  <Paragraphs>113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Aaril</vt:lpstr>
      <vt:lpstr>Angsana New</vt:lpstr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37</cp:revision>
  <dcterms:created xsi:type="dcterms:W3CDTF">2018-03-09T07:14:39Z</dcterms:created>
  <dcterms:modified xsi:type="dcterms:W3CDTF">2023-02-22T14:56:03Z</dcterms:modified>
</cp:coreProperties>
</file>