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007577192" r:id="rId3"/>
    <p:sldId id="2007577191" r:id="rId4"/>
    <p:sldId id="314" r:id="rId5"/>
    <p:sldId id="2007577196" r:id="rId6"/>
    <p:sldId id="2007577197" r:id="rId7"/>
    <p:sldId id="256" r:id="rId8"/>
    <p:sldId id="2007577148" r:id="rId9"/>
    <p:sldId id="2007577174" r:id="rId10"/>
    <p:sldId id="2007577175" r:id="rId11"/>
    <p:sldId id="2007577176" r:id="rId12"/>
    <p:sldId id="2007577178" r:id="rId13"/>
    <p:sldId id="2007577179" r:id="rId14"/>
    <p:sldId id="2007577180" r:id="rId15"/>
    <p:sldId id="2007577181" r:id="rId16"/>
    <p:sldId id="2007577184" r:id="rId17"/>
    <p:sldId id="303" r:id="rId18"/>
    <p:sldId id="2007577185" r:id="rId19"/>
    <p:sldId id="2007577186" r:id="rId20"/>
    <p:sldId id="2007577193" r:id="rId21"/>
    <p:sldId id="2007577194" r:id="rId22"/>
    <p:sldId id="2007577195" r:id="rId23"/>
    <p:sldId id="292" r:id="rId24"/>
    <p:sldId id="295" r:id="rId25"/>
    <p:sldId id="296" r:id="rId26"/>
    <p:sldId id="297" r:id="rId27"/>
    <p:sldId id="2007577173" r:id="rId28"/>
  </p:sldIdLst>
  <p:sldSz cx="12192000" cy="6858000"/>
  <p:notesSz cx="6858000" cy="9144000"/>
  <p:embeddedFontLst>
    <p:embeddedFont>
      <p:font typeface="#9Slide07 Brankovic" panose="020B0604020202020204" charset="0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等线 Light" panose="020B0604020202020204" charset="-122"/>
      <p:regular r:id="rId33"/>
    </p:embeddedFont>
    <p:embeddedFont>
      <p:font typeface="#9Slide03 BoosterNextFYBlack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#9Slide06 American Forkball Ero" panose="020B0604020202020204" charset="0"/>
      <p:regular r:id="rId39"/>
    </p:embeddedFont>
    <p:embeddedFont>
      <p:font typeface="微软雅黑 Light" panose="020B0502040204020203" pitchFamily="34" charset="-122"/>
      <p:regular r:id="rId40"/>
    </p:embeddedFont>
    <p:embeddedFont>
      <p:font typeface="Cambria Math" panose="02040503050406030204" pitchFamily="18" charset="0"/>
      <p:regular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.VnTime" panose="020B7200000000000000" pitchFamily="34" charset="0"/>
      <p:regular r:id="rId46"/>
      <p:bold r:id="rId47"/>
      <p:italic r:id="rId48"/>
      <p:boldItalic r:id="rId49"/>
    </p:embeddedFont>
    <p:embeddedFont>
      <p:font typeface="等线" panose="020B0604020202020204" charset="-122"/>
      <p:regular r:id="rId50"/>
      <p:bold r:id="rId51"/>
    </p:embeddedFont>
  </p:embeddedFontLst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FFD9D9"/>
    <a:srgbClr val="FB2D77"/>
    <a:srgbClr val="F95A02"/>
    <a:srgbClr val="2DB20E"/>
    <a:srgbClr val="FFA100"/>
    <a:srgbClr val="AEC840"/>
    <a:srgbClr val="C9DA7E"/>
    <a:srgbClr val="8FC19D"/>
    <a:srgbClr val="56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2.fntdata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4" Type="http://schemas.openxmlformats.org/officeDocument/2006/relationships/image" Target="../media/image1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92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7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693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12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17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02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0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8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02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0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59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4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5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8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246524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607" y="-1889501"/>
            <a:ext cx="2167789" cy="1734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399" y="8081456"/>
            <a:ext cx="2167789" cy="17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4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76634" y="675098"/>
            <a:ext cx="11264900" cy="5913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5332" y="-139018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9538" y="-319723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0706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05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945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04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93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53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29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70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06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14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06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828AA4-28D7-4942-81E5-DF308F5975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9C25FB-8636-4271-BF85-B0747142D2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F86394-FED9-451E-9EBD-61A05401D1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7D14A2-A703-4126-B4CF-BF4A790DEB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F2BC7-054D-4072-8200-0AEBE07C5AFB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6754A3-3231-48C7-A933-4E4AFD34A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AEA9C6-E184-4D11-A2B6-D97D8FA90D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D7C42-930F-46D4-96EE-FE972FA8E6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D5AC5A-92AF-42C2-BAF3-365025174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5E5FF4-C6A9-4406-9695-669BDD938A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EE7995-58D5-49FD-AA26-F201DC2EF1EC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6C7748-5592-4A3D-8551-66C7A2AFAE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20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8.svg"/><Relationship Id="rId1" Type="http://schemas.microsoft.com/office/2007/relationships/media" Target="../media/media1.mp3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9.png"/><Relationship Id="rId3" Type="http://schemas.openxmlformats.org/officeDocument/2006/relationships/image" Target="../media/image26.png"/><Relationship Id="rId21" Type="http://schemas.openxmlformats.org/officeDocument/2006/relationships/image" Target="../media/image46.png"/><Relationship Id="rId7" Type="http://schemas.openxmlformats.org/officeDocument/2006/relationships/image" Target="../media/image28.png"/><Relationship Id="rId12" Type="http://schemas.openxmlformats.org/officeDocument/2006/relationships/image" Target="../media/image4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19" Type="http://schemas.openxmlformats.org/officeDocument/2006/relationships/image" Target="../media/image60.png"/><Relationship Id="rId4" Type="http://schemas.openxmlformats.org/officeDocument/2006/relationships/image" Target="../media/image34.sv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26.png"/><Relationship Id="rId21" Type="http://schemas.openxmlformats.org/officeDocument/2006/relationships/image" Target="../media/image69.png"/><Relationship Id="rId7" Type="http://schemas.openxmlformats.org/officeDocument/2006/relationships/image" Target="../media/image28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24" Type="http://schemas.openxmlformats.org/officeDocument/2006/relationships/image" Target="../media/image72.png"/><Relationship Id="rId5" Type="http://schemas.openxmlformats.org/officeDocument/2006/relationships/image" Target="../media/image27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39.png"/><Relationship Id="rId10" Type="http://schemas.openxmlformats.org/officeDocument/2006/relationships/image" Target="../media/image32.png"/><Relationship Id="rId19" Type="http://schemas.openxmlformats.org/officeDocument/2006/relationships/image" Target="../media/image67.png"/><Relationship Id="rId4" Type="http://schemas.openxmlformats.org/officeDocument/2006/relationships/image" Target="../media/image34.svg"/><Relationship Id="rId9" Type="http://schemas.openxmlformats.org/officeDocument/2006/relationships/image" Target="../media/image31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8.png"/><Relationship Id="rId3" Type="http://schemas.openxmlformats.org/officeDocument/2006/relationships/image" Target="../media/image26.png"/><Relationship Id="rId21" Type="http://schemas.openxmlformats.org/officeDocument/2006/relationships/image" Target="../media/image84.png"/><Relationship Id="rId7" Type="http://schemas.openxmlformats.org/officeDocument/2006/relationships/image" Target="../media/image28.png"/><Relationship Id="rId12" Type="http://schemas.openxmlformats.org/officeDocument/2006/relationships/image" Target="../media/image10.svg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8.png"/><Relationship Id="rId24" Type="http://schemas.openxmlformats.org/officeDocument/2006/relationships/image" Target="../media/image72.png"/><Relationship Id="rId5" Type="http://schemas.openxmlformats.org/officeDocument/2006/relationships/image" Target="../media/image27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39.png"/><Relationship Id="rId10" Type="http://schemas.openxmlformats.org/officeDocument/2006/relationships/image" Target="../media/image32.png"/><Relationship Id="rId19" Type="http://schemas.openxmlformats.org/officeDocument/2006/relationships/image" Target="../media/image82.png"/><Relationship Id="rId4" Type="http://schemas.openxmlformats.org/officeDocument/2006/relationships/image" Target="../media/image34.svg"/><Relationship Id="rId9" Type="http://schemas.openxmlformats.org/officeDocument/2006/relationships/image" Target="../media/image31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92.png"/><Relationship Id="rId18" Type="http://schemas.openxmlformats.org/officeDocument/2006/relationships/image" Target="../media/image31.png"/><Relationship Id="rId26" Type="http://schemas.openxmlformats.org/officeDocument/2006/relationships/image" Target="../media/image103.png"/><Relationship Id="rId3" Type="http://schemas.openxmlformats.org/officeDocument/2006/relationships/image" Target="../media/image26.png"/><Relationship Id="rId21" Type="http://schemas.openxmlformats.org/officeDocument/2006/relationships/image" Target="../media/image98.png"/><Relationship Id="rId7" Type="http://schemas.openxmlformats.org/officeDocument/2006/relationships/image" Target="../media/image28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90.png"/><Relationship Id="rId24" Type="http://schemas.openxmlformats.org/officeDocument/2006/relationships/image" Target="../media/image101.png"/><Relationship Id="rId5" Type="http://schemas.openxmlformats.org/officeDocument/2006/relationships/image" Target="../media/image27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10.svg"/><Relationship Id="rId19" Type="http://schemas.openxmlformats.org/officeDocument/2006/relationships/image" Target="../media/image32.png"/><Relationship Id="rId4" Type="http://schemas.openxmlformats.org/officeDocument/2006/relationships/image" Target="../media/image34.svg"/><Relationship Id="rId9" Type="http://schemas.openxmlformats.org/officeDocument/2006/relationships/image" Target="../media/image8.pn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10.sv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8.png"/><Relationship Id="rId5" Type="http://schemas.openxmlformats.org/officeDocument/2006/relationships/image" Target="../media/image27.png"/><Relationship Id="rId15" Type="http://schemas.openxmlformats.org/officeDocument/2006/relationships/image" Target="../media/image108.png"/><Relationship Id="rId10" Type="http://schemas.openxmlformats.org/officeDocument/2006/relationships/image" Target="../media/image32.png"/><Relationship Id="rId19" Type="http://schemas.openxmlformats.org/officeDocument/2006/relationships/image" Target="../media/image112.png"/><Relationship Id="rId4" Type="http://schemas.openxmlformats.org/officeDocument/2006/relationships/image" Target="../media/image34.svg"/><Relationship Id="rId9" Type="http://schemas.openxmlformats.org/officeDocument/2006/relationships/image" Target="../media/image31.png"/><Relationship Id="rId14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26.png"/><Relationship Id="rId21" Type="http://schemas.openxmlformats.org/officeDocument/2006/relationships/image" Target="../media/image11.png"/><Relationship Id="rId7" Type="http://schemas.openxmlformats.org/officeDocument/2006/relationships/image" Target="../media/image28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32.png"/><Relationship Id="rId24" Type="http://schemas.openxmlformats.org/officeDocument/2006/relationships/image" Target="../media/image39.png"/><Relationship Id="rId5" Type="http://schemas.openxmlformats.org/officeDocument/2006/relationships/image" Target="../media/image27.png"/><Relationship Id="rId15" Type="http://schemas.openxmlformats.org/officeDocument/2006/relationships/image" Target="../media/image117.png"/><Relationship Id="rId23" Type="http://schemas.openxmlformats.org/officeDocument/2006/relationships/image" Target="../media/image47.png"/><Relationship Id="rId10" Type="http://schemas.openxmlformats.org/officeDocument/2006/relationships/image" Target="../media/image31.png"/><Relationship Id="rId19" Type="http://schemas.openxmlformats.org/officeDocument/2006/relationships/image" Target="../media/image121.png"/><Relationship Id="rId4" Type="http://schemas.openxmlformats.org/officeDocument/2006/relationships/image" Target="../media/image34.svg"/><Relationship Id="rId9" Type="http://schemas.openxmlformats.org/officeDocument/2006/relationships/image" Target="../media/image30.png"/><Relationship Id="rId14" Type="http://schemas.openxmlformats.org/officeDocument/2006/relationships/image" Target="../media/image116.png"/><Relationship Id="rId22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34.svg"/><Relationship Id="rId9" Type="http://schemas.openxmlformats.org/officeDocument/2006/relationships/image" Target="../media/image30.png"/><Relationship Id="rId1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34.svg"/><Relationship Id="rId9" Type="http://schemas.openxmlformats.org/officeDocument/2006/relationships/image" Target="../media/image30.png"/><Relationship Id="rId1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20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8.svg"/><Relationship Id="rId1" Type="http://schemas.microsoft.com/office/2007/relationships/media" Target="../media/media1.mp3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png"/><Relationship Id="rId7" Type="http://schemas.openxmlformats.org/officeDocument/2006/relationships/image" Target="../media/image1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gif"/><Relationship Id="rId5" Type="http://schemas.openxmlformats.org/officeDocument/2006/relationships/image" Target="../media/image125.gif"/><Relationship Id="rId4" Type="http://schemas.openxmlformats.org/officeDocument/2006/relationships/image" Target="../media/image12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5.bin"/><Relationship Id="rId5" Type="http://schemas.openxmlformats.org/officeDocument/2006/relationships/audio" Target="../media/audio4.wav"/><Relationship Id="rId10" Type="http://schemas.openxmlformats.org/officeDocument/2006/relationships/image" Target="../media/image130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8.bin"/><Relationship Id="rId5" Type="http://schemas.openxmlformats.org/officeDocument/2006/relationships/audio" Target="../media/audio4.wav"/><Relationship Id="rId10" Type="http://schemas.openxmlformats.org/officeDocument/2006/relationships/image" Target="../media/image133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22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21.bin"/><Relationship Id="rId5" Type="http://schemas.openxmlformats.org/officeDocument/2006/relationships/audio" Target="../media/audio4.wav"/><Relationship Id="rId10" Type="http://schemas.openxmlformats.org/officeDocument/2006/relationships/image" Target="../media/image136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3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0.png"/><Relationship Id="rId18" Type="http://schemas.openxmlformats.org/officeDocument/2006/relationships/image" Target="../media/image18.svg"/><Relationship Id="rId3" Type="http://schemas.openxmlformats.org/officeDocument/2006/relationships/image" Target="../media/image139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svg"/><Relationship Id="rId11" Type="http://schemas.openxmlformats.org/officeDocument/2006/relationships/image" Target="../media/image9.png"/><Relationship Id="rId5" Type="http://schemas.openxmlformats.org/officeDocument/2006/relationships/image" Target="../media/image140.png"/><Relationship Id="rId15" Type="http://schemas.openxmlformats.org/officeDocument/2006/relationships/image" Target="../media/image11.png"/><Relationship Id="rId10" Type="http://schemas.openxmlformats.org/officeDocument/2006/relationships/image" Target="../media/image10.svg"/><Relationship Id="rId19" Type="http://schemas.openxmlformats.org/officeDocument/2006/relationships/image" Target="../media/image13.png"/><Relationship Id="rId4" Type="http://schemas.openxmlformats.org/officeDocument/2006/relationships/image" Target="../media/image140.svg"/><Relationship Id="rId9" Type="http://schemas.openxmlformats.org/officeDocument/2006/relationships/image" Target="../media/image8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emf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20.emf"/><Relationship Id="rId4" Type="http://schemas.openxmlformats.org/officeDocument/2006/relationships/image" Target="../media/image4.png"/><Relationship Id="rId9" Type="http://schemas.openxmlformats.org/officeDocument/2006/relationships/image" Target="../media/image19.emf"/><Relationship Id="rId1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20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8.svg"/><Relationship Id="rId1" Type="http://schemas.microsoft.com/office/2007/relationships/media" Target="../media/media1.mp3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18" Type="http://schemas.openxmlformats.org/officeDocument/2006/relationships/image" Target="../media/image20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8.svg"/><Relationship Id="rId1" Type="http://schemas.microsoft.com/office/2007/relationships/media" Target="../media/media1.mp3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2.sv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microsoft.com/office/2007/relationships/hdphoto" Target="../media/hdphoto2.wdp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34.svg"/><Relationship Id="rId9" Type="http://schemas.openxmlformats.org/officeDocument/2006/relationships/image" Target="../media/image18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3.png"/><Relationship Id="rId1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490.png"/><Relationship Id="rId3" Type="http://schemas.openxmlformats.org/officeDocument/2006/relationships/image" Target="../media/image26.png"/><Relationship Id="rId21" Type="http://schemas.openxmlformats.org/officeDocument/2006/relationships/image" Target="../media/image52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48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70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460.png"/><Relationship Id="rId10" Type="http://schemas.openxmlformats.org/officeDocument/2006/relationships/image" Target="../media/image280.png"/><Relationship Id="rId19" Type="http://schemas.openxmlformats.org/officeDocument/2006/relationships/image" Target="../media/image50.png"/><Relationship Id="rId4" Type="http://schemas.openxmlformats.org/officeDocument/2006/relationships/image" Target="../media/image34.svg"/><Relationship Id="rId14" Type="http://schemas.openxmlformats.org/officeDocument/2006/relationships/image" Target="../media/image450.png"/><Relationship Id="rId2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7639677" y="3317595"/>
            <a:ext cx="41001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400" b="1" i="1" dirty="0" err="1">
                <a:solidFill>
                  <a:srgbClr val="F95A02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#9Slide03 BoosterNextFYBlack" panose="02000A03000000020004" pitchFamily="2" charset="0"/>
                <a:ea typeface="微软雅黑" panose="020B0503020204020204" pitchFamily="34" charset="-122"/>
              </a:rPr>
              <a:t>Lớp</a:t>
            </a:r>
            <a:r>
              <a:rPr lang="en-US" altLang="zh-CN" sz="4400" b="1" i="1" dirty="0">
                <a:solidFill>
                  <a:srgbClr val="F95A02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#9Slide03 BoosterNextFYBlack" panose="02000A03000000020004" pitchFamily="2" charset="0"/>
                <a:ea typeface="微软雅黑" panose="020B0503020204020204" pitchFamily="34" charset="-122"/>
              </a:rPr>
              <a:t> 4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2118379" y="3931376"/>
            <a:ext cx="79691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8700" dirty="0" err="1">
                <a:solidFill>
                  <a:srgbClr val="FFD9D9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28700" dirty="0">
              <a:solidFill>
                <a:srgbClr val="FFD9D9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1" name="矩形 24">
            <a:extLst>
              <a:ext uri="{FF2B5EF4-FFF2-40B4-BE49-F238E27FC236}">
                <a16:creationId xmlns:a16="http://schemas.microsoft.com/office/drawing/2014/main" id="{5C64B73E-46E2-42D8-8086-E3324E77DA17}"/>
              </a:ext>
            </a:extLst>
          </p:cNvPr>
          <p:cNvSpPr/>
          <p:nvPr/>
        </p:nvSpPr>
        <p:spPr>
          <a:xfrm>
            <a:off x="2517310" y="3954565"/>
            <a:ext cx="74732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8700" dirty="0" err="1">
                <a:solidFill>
                  <a:srgbClr val="FB2D77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28700" dirty="0">
              <a:solidFill>
                <a:srgbClr val="FB2D77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38122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500"/>
                            </p:stCondLst>
                            <p:childTnLst>
                              <p:par>
                                <p:cTn id="1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00"/>
                            </p:stCondLst>
                            <p:childTnLst>
                              <p:par>
                                <p:cTn id="2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00"/>
                            </p:stCondLst>
                            <p:childTnLst>
                              <p:par>
                                <p:cTn id="2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000"/>
                            </p:stCondLst>
                            <p:childTnLst>
                              <p:par>
                                <p:cTn id="2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5671" y="-131187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304420" y="-220510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420" y="-220510"/>
                <a:ext cx="2791580" cy="32483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690274" y="-177984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274" y="-177984"/>
                <a:ext cx="2791580" cy="32085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81118" y="923472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383504" y="3116212"/>
                <a:ext cx="769396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04" y="3116212"/>
                <a:ext cx="769396" cy="2722477"/>
              </a:xfrm>
              <a:prstGeom prst="rect">
                <a:avLst/>
              </a:prstGeom>
              <a:blipFill>
                <a:blip r:embed="rId13"/>
                <a:stretch>
                  <a:fillRect r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6714369" y="4151189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460517" y="2635652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296423" y="4165257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FD6B9-8AFB-4720-A92D-7753E6D2DDE2}"/>
              </a:ext>
            </a:extLst>
          </p:cNvPr>
          <p:cNvGrpSpPr/>
          <p:nvPr/>
        </p:nvGrpSpPr>
        <p:grpSpPr>
          <a:xfrm>
            <a:off x="8296423" y="691419"/>
            <a:ext cx="2477729" cy="2005781"/>
            <a:chOff x="1238863" y="1533831"/>
            <a:chExt cx="2477729" cy="200578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1838C5E-D8A6-4F92-977D-7E8646ECF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BDDAEE-FBD2-4AC1-BBF4-4EC14C0FB84D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116926" y="3286581"/>
                <a:ext cx="1046816" cy="243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6" y="3286581"/>
                <a:ext cx="1046816" cy="243412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17882" y="4421172"/>
            <a:ext cx="253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5 -0.09745 L -0.00559 -0.6458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0" grpId="1"/>
      <p:bldP spid="34" grpId="0"/>
      <p:bldP spid="41" grpId="0"/>
      <p:bldP spid="42" grpId="0"/>
      <p:bldP spid="43" grpId="0"/>
      <p:bldP spid="44" grpId="0"/>
      <p:bldP spid="45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312A31-ED00-4068-BEAC-A9C0AE6389CB}"/>
              </a:ext>
            </a:extLst>
          </p:cNvPr>
          <p:cNvGrpSpPr/>
          <p:nvPr/>
        </p:nvGrpSpPr>
        <p:grpSpPr>
          <a:xfrm>
            <a:off x="6739777" y="1004967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8FCDF76-982D-4EE3-8B5F-527B8D786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168C0C-4916-48C6-B907-FA544EF9E82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A2F5B68-6364-49F2-8006-1DB463E7A55F}"/>
              </a:ext>
            </a:extLst>
          </p:cNvPr>
          <p:cNvCxnSpPr/>
          <p:nvPr/>
        </p:nvCxnSpPr>
        <p:spPr>
          <a:xfrm>
            <a:off x="1595336" y="1114565"/>
            <a:ext cx="3754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D0EB0F0-0A9C-4EB4-A459-7D85187CEF1E}"/>
              </a:ext>
            </a:extLst>
          </p:cNvPr>
          <p:cNvCxnSpPr/>
          <p:nvPr/>
        </p:nvCxnSpPr>
        <p:spPr>
          <a:xfrm>
            <a:off x="6781800" y="1080268"/>
            <a:ext cx="3754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8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6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104404"/>
            <a:ext cx="1731554" cy="173155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D99A0A-9FA8-45F2-930C-B4EA47EEAC38}"/>
              </a:ext>
            </a:extLst>
          </p:cNvPr>
          <p:cNvGrpSpPr/>
          <p:nvPr/>
        </p:nvGrpSpPr>
        <p:grpSpPr>
          <a:xfrm>
            <a:off x="7163413" y="962331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F17DF22-895E-4FC2-9FE9-E6AC7A127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9A8330E-DF63-44A9-A7DE-925790D7EAB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6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0" y="5177391"/>
            <a:ext cx="1658567" cy="165856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9961931" y="407010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blipFill>
                <a:blip r:embed="rId11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8176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4350411" y="295514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374813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374813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9353550" y="434696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0609359" y="433289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11041332" y="405603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blipFill>
                <a:blip r:embed="rId1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5157252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4797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CC67CD-9C77-4467-8EE5-A3DD392D4C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B42172C-5115-426A-BE02-B05A8B06D70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/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/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E43172F-C0DC-4439-8608-26E925353643}"/>
              </a:ext>
            </a:extLst>
          </p:cNvPr>
          <p:cNvSpPr txBox="1"/>
          <p:nvPr/>
        </p:nvSpPr>
        <p:spPr>
          <a:xfrm>
            <a:off x="60751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/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294346C-4B01-4E55-85F2-9717E77982B7}"/>
              </a:ext>
            </a:extLst>
          </p:cNvPr>
          <p:cNvSpPr txBox="1"/>
          <p:nvPr/>
        </p:nvSpPr>
        <p:spPr>
          <a:xfrm>
            <a:off x="76079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0E0948-6FB1-4B60-AE70-18A311D2B700}"/>
              </a:ext>
            </a:extLst>
          </p:cNvPr>
          <p:cNvSpPr txBox="1"/>
          <p:nvPr/>
        </p:nvSpPr>
        <p:spPr>
          <a:xfrm>
            <a:off x="700568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70F2C1-9268-454C-800A-92DF124CAEB5}"/>
              </a:ext>
            </a:extLst>
          </p:cNvPr>
          <p:cNvSpPr txBox="1"/>
          <p:nvPr/>
        </p:nvSpPr>
        <p:spPr>
          <a:xfrm>
            <a:off x="700568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7307A0-BBCE-44A4-ADB7-AE69D1748EC9}"/>
              </a:ext>
            </a:extLst>
          </p:cNvPr>
          <p:cNvSpPr txBox="1"/>
          <p:nvPr/>
        </p:nvSpPr>
        <p:spPr>
          <a:xfrm>
            <a:off x="2158805" y="4294797"/>
            <a:ext cx="13082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/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/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blipFill>
                <a:blip r:embed="rId2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2C9224D-910D-45CD-9D0F-4480E56D5B0E}"/>
              </a:ext>
            </a:extLst>
          </p:cNvPr>
          <p:cNvSpPr txBox="1"/>
          <p:nvPr/>
        </p:nvSpPr>
        <p:spPr>
          <a:xfrm>
            <a:off x="3655842" y="43317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/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64A61CD-465A-4678-93F2-37BB7E5C7E4E}"/>
              </a:ext>
            </a:extLst>
          </p:cNvPr>
          <p:cNvSpPr txBox="1"/>
          <p:nvPr/>
        </p:nvSpPr>
        <p:spPr>
          <a:xfrm>
            <a:off x="5074311" y="43457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89B-72ED-48DA-A02B-80F7D904391F}"/>
              </a:ext>
            </a:extLst>
          </p:cNvPr>
          <p:cNvSpPr txBox="1"/>
          <p:nvPr/>
        </p:nvSpPr>
        <p:spPr>
          <a:xfrm>
            <a:off x="4431593" y="40269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2DB934-0960-436F-8100-8DBD5CECC1BB}"/>
              </a:ext>
            </a:extLst>
          </p:cNvPr>
          <p:cNvSpPr txBox="1"/>
          <p:nvPr/>
        </p:nvSpPr>
        <p:spPr>
          <a:xfrm>
            <a:off x="4431593" y="46746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/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/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blipFill>
                <a:blip r:embed="rId2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06E227-57E1-44BC-9D39-8F652B764723}"/>
              </a:ext>
            </a:extLst>
          </p:cNvPr>
          <p:cNvSpPr txBox="1"/>
          <p:nvPr/>
        </p:nvSpPr>
        <p:spPr>
          <a:xfrm>
            <a:off x="6895807" y="43317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/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EEEAC2-1D50-4EF2-B123-7AF424DB6D4E}"/>
              </a:ext>
            </a:extLst>
          </p:cNvPr>
          <p:cNvSpPr txBox="1"/>
          <p:nvPr/>
        </p:nvSpPr>
        <p:spPr>
          <a:xfrm>
            <a:off x="8314276" y="43457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44BAFE-ED85-4177-8E19-E0BC07F3F811}"/>
              </a:ext>
            </a:extLst>
          </p:cNvPr>
          <p:cNvSpPr txBox="1"/>
          <p:nvPr/>
        </p:nvSpPr>
        <p:spPr>
          <a:xfrm>
            <a:off x="7685626" y="40128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A97A82-553F-403D-8EB7-53DFC176CD04}"/>
              </a:ext>
            </a:extLst>
          </p:cNvPr>
          <p:cNvSpPr txBox="1"/>
          <p:nvPr/>
        </p:nvSpPr>
        <p:spPr>
          <a:xfrm>
            <a:off x="7685626" y="46605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D8F7AF-97CC-4A52-8E18-E5B90FEBA29F}"/>
              </a:ext>
            </a:extLst>
          </p:cNvPr>
          <p:cNvSpPr txBox="1"/>
          <p:nvPr/>
        </p:nvSpPr>
        <p:spPr>
          <a:xfrm>
            <a:off x="6122061" y="43362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5B744-C00D-4641-BB5F-0BB2CD043D62}"/>
              </a:ext>
            </a:extLst>
          </p:cNvPr>
          <p:cNvGrpSpPr/>
          <p:nvPr/>
        </p:nvGrpSpPr>
        <p:grpSpPr>
          <a:xfrm>
            <a:off x="8630263" y="2143431"/>
            <a:ext cx="2477729" cy="2005781"/>
            <a:chOff x="1238863" y="1533831"/>
            <a:chExt cx="2477729" cy="200578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D573347-B747-4ED1-AC35-9F33E7E76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D03EC8-E82E-491D-A26C-B28CFFE423D2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1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416062"/>
            <a:ext cx="1419896" cy="1419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052710" y="2518459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43307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475554" y="361178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62763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803781" y="3585258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/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/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4ECF9744-3A44-40BD-A1B6-3F7FDD0A413A}"/>
              </a:ext>
            </a:extLst>
          </p:cNvPr>
          <p:cNvSpPr txBox="1"/>
          <p:nvPr/>
        </p:nvSpPr>
        <p:spPr>
          <a:xfrm>
            <a:off x="8352375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8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51" grpId="0"/>
      <p:bldP spid="57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03743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8778791" y="270897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170410" y="298584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540519" y="297177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086792" y="2694909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blipFill>
                <a:blip r:embed="rId17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blipFill>
                <a:blip r:embed="rId19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5465592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6884061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6255411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6255411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53" name="图形 9">
            <a:extLst>
              <a:ext uri="{FF2B5EF4-FFF2-40B4-BE49-F238E27FC236}">
                <a16:creationId xmlns:a16="http://schemas.microsoft.com/office/drawing/2014/main" id="{87BC5626-B442-4D95-A1D6-31FD0A681E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80880" y="5056976"/>
            <a:ext cx="1438120" cy="167039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F333F2E-8610-4E4C-882B-235DCC6D5AD2}"/>
              </a:ext>
            </a:extLst>
          </p:cNvPr>
          <p:cNvSpPr txBox="1"/>
          <p:nvPr/>
        </p:nvSpPr>
        <p:spPr>
          <a:xfrm>
            <a:off x="4589292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FEC3FF-7FCA-40C6-A1A6-AA38E1007010}"/>
              </a:ext>
            </a:extLst>
          </p:cNvPr>
          <p:cNvSpPr txBox="1"/>
          <p:nvPr/>
        </p:nvSpPr>
        <p:spPr>
          <a:xfrm>
            <a:off x="3067664" y="3797881"/>
            <a:ext cx="2792361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200E06-962D-4D03-8521-D6DB5D6C33B3}"/>
              </a:ext>
            </a:extLst>
          </p:cNvPr>
          <p:cNvGrpSpPr/>
          <p:nvPr/>
        </p:nvGrpSpPr>
        <p:grpSpPr>
          <a:xfrm flipH="1">
            <a:off x="2772693" y="4266176"/>
            <a:ext cx="8111615" cy="3199638"/>
            <a:chOff x="2189809" y="1642659"/>
            <a:chExt cx="8817716" cy="259097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AC53F3F-C78F-4E0A-8C5E-6F1FB175A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12877" r="4885" b="66040"/>
            <a:stretch/>
          </p:blipFill>
          <p:spPr>
            <a:xfrm>
              <a:off x="2189809" y="1642659"/>
              <a:ext cx="8817716" cy="259097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1DDF17-4F58-45BB-BEF1-D1258EF1E72C}"/>
                </a:ext>
              </a:extLst>
            </p:cNvPr>
            <p:cNvSpPr txBox="1"/>
            <p:nvPr/>
          </p:nvSpPr>
          <p:spPr>
            <a:xfrm>
              <a:off x="2670776" y="2098516"/>
              <a:ext cx="7727524" cy="119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</a:t>
              </a:r>
              <a:r>
                <a:rPr lang="vi-V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(khác 0)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có cùng tử số, phân số nào có mẫu số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 hơn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thì phân số đó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hơn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và ngược lại.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DB2FA2-C035-4E02-9235-C4E48DDF9BFC}"/>
              </a:ext>
            </a:extLst>
          </p:cNvPr>
          <p:cNvGrpSpPr/>
          <p:nvPr/>
        </p:nvGrpSpPr>
        <p:grpSpPr>
          <a:xfrm>
            <a:off x="8554063" y="714681"/>
            <a:ext cx="2477729" cy="2005781"/>
            <a:chOff x="1238863" y="1533831"/>
            <a:chExt cx="2477729" cy="200578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949399D-EF4C-45A4-8087-B7D63A492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68A08C-FD71-486E-92F3-467A34BBB698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8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4AE7E4C4-11A9-4721-8BE4-72BCB0E6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523" y="152400"/>
            <a:ext cx="10128739" cy="6553200"/>
          </a:xfrm>
          <a:prstGeom prst="rect">
            <a:avLst/>
          </a:prstGeom>
          <a:solidFill>
            <a:schemeClr val="bg1"/>
          </a:solidFill>
          <a:ln w="38100">
            <a:solidFill>
              <a:srgbClr val="FB2D7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7E3D8-16E8-4314-905E-B3859634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346" y="2198687"/>
            <a:ext cx="96979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vi-VN" b="1" dirty="0"/>
              <a:t> 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C764-D119-450A-80A8-AD165026E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346" y="3705207"/>
            <a:ext cx="96979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931850-4532-4D72-8563-F6D7FF9B6DCD}"/>
              </a:ext>
            </a:extLst>
          </p:cNvPr>
          <p:cNvCxnSpPr>
            <a:cxnSpLocks/>
          </p:cNvCxnSpPr>
          <p:nvPr/>
        </p:nvCxnSpPr>
        <p:spPr>
          <a:xfrm>
            <a:off x="4290646" y="2634884"/>
            <a:ext cx="17819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CD5606-626E-4D19-93D0-0B2C7D82C0FE}"/>
              </a:ext>
            </a:extLst>
          </p:cNvPr>
          <p:cNvCxnSpPr>
            <a:cxnSpLocks/>
          </p:cNvCxnSpPr>
          <p:nvPr/>
        </p:nvCxnSpPr>
        <p:spPr>
          <a:xfrm>
            <a:off x="6447692" y="2634884"/>
            <a:ext cx="46423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0C8268-3875-4F46-B5A2-F422C51A1ED2}"/>
              </a:ext>
            </a:extLst>
          </p:cNvPr>
          <p:cNvCxnSpPr>
            <a:cxnSpLocks/>
          </p:cNvCxnSpPr>
          <p:nvPr/>
        </p:nvCxnSpPr>
        <p:spPr>
          <a:xfrm>
            <a:off x="2180492" y="3117625"/>
            <a:ext cx="3106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2D9D74-02E0-4348-BB53-5A7973950DE6}"/>
              </a:ext>
            </a:extLst>
          </p:cNvPr>
          <p:cNvCxnSpPr>
            <a:cxnSpLocks/>
          </p:cNvCxnSpPr>
          <p:nvPr/>
        </p:nvCxnSpPr>
        <p:spPr>
          <a:xfrm>
            <a:off x="4178301" y="4217622"/>
            <a:ext cx="16597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CDBD7B-F390-4DE2-A025-565865AD4E0C}"/>
              </a:ext>
            </a:extLst>
          </p:cNvPr>
          <p:cNvCxnSpPr>
            <a:cxnSpLocks/>
          </p:cNvCxnSpPr>
          <p:nvPr/>
        </p:nvCxnSpPr>
        <p:spPr>
          <a:xfrm>
            <a:off x="6072554" y="4224338"/>
            <a:ext cx="48064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4F5058-543C-4642-BC08-2B611B99E4A9}"/>
              </a:ext>
            </a:extLst>
          </p:cNvPr>
          <p:cNvCxnSpPr>
            <a:cxnSpLocks/>
          </p:cNvCxnSpPr>
          <p:nvPr/>
        </p:nvCxnSpPr>
        <p:spPr>
          <a:xfrm>
            <a:off x="2180492" y="4641729"/>
            <a:ext cx="3106616" cy="17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E29290BC-31D9-42B9-BF78-05DC7EB3B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89329"/>
              </p:ext>
            </p:extLst>
          </p:nvPr>
        </p:nvGraphicFramePr>
        <p:xfrm>
          <a:off x="3827831" y="812781"/>
          <a:ext cx="384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E29290BC-31D9-42B9-BF78-05DC7EB3BD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831" y="812781"/>
                        <a:ext cx="3841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1">
            <a:extLst>
              <a:ext uri="{FF2B5EF4-FFF2-40B4-BE49-F238E27FC236}">
                <a16:creationId xmlns:a16="http://schemas.microsoft.com/office/drawing/2014/main" id="{9AFED693-3CAB-46D7-BEDE-F68F359A9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859" y="10033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F0E013B-9CB2-432B-84C9-06DA013992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2576" y="762000"/>
          <a:ext cx="377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F0E013B-9CB2-432B-84C9-06DA013992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6" y="762000"/>
                        <a:ext cx="3778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74B307-5487-48C3-AA2E-F3D1324C4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7746"/>
              </p:ext>
            </p:extLst>
          </p:nvPr>
        </p:nvGraphicFramePr>
        <p:xfrm>
          <a:off x="6170613" y="736600"/>
          <a:ext cx="11699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431613" imgH="393529" progId="Equation.DSMT4">
                  <p:embed/>
                </p:oleObj>
              </mc:Choice>
              <mc:Fallback>
                <p:oleObj name="Equation" r:id="rId7" imgW="431613" imgH="39352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E74B307-5487-48C3-AA2E-F3D1324C47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736600"/>
                        <a:ext cx="1169987" cy="1066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80880" y="5156761"/>
            <a:ext cx="1352211" cy="15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80880" y="5156761"/>
            <a:ext cx="1352211" cy="15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81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667000" y="990600"/>
          <a:ext cx="1676400" cy="106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495000" imgH="393480" progId="Equation.3">
                  <p:embed/>
                </p:oleObj>
              </mc:Choice>
              <mc:Fallback>
                <p:oleObj name="Equation" r:id="rId3" imgW="49500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1676400" cy="1066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1150978"/>
            <a:ext cx="44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477000" y="990600"/>
          <a:ext cx="1625238" cy="108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495000" imgH="393480" progId="Equation.3">
                  <p:embed/>
                </p:oleObj>
              </mc:Choice>
              <mc:Fallback>
                <p:oleObj name="Equation" r:id="rId5" imgW="495000" imgH="393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1625238" cy="1083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81700" y="1190355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0572" y="3505200"/>
            <a:ext cx="60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          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040170" y="3330826"/>
          <a:ext cx="5799030" cy="1180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1180800" imgH="393480" progId="Equation.3">
                  <p:embed/>
                </p:oleObj>
              </mc:Choice>
              <mc:Fallback>
                <p:oleObj name="Equation" r:id="rId7" imgW="1180800" imgH="39348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170" y="3330826"/>
                        <a:ext cx="5799030" cy="1180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30561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1926077" y="1773944"/>
            <a:ext cx="86187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2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altLang="zh-CN" sz="132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32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zh-CN" altLang="en-US" sz="132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13103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"/>
                            </p:stCondLst>
                            <p:childTnLst>
                              <p:par>
                                <p:cTn id="2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"/>
                            </p:stCondLst>
                            <p:childTnLst>
                              <p:par>
                                <p:cTn id="2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500"/>
                            </p:stCondLst>
                            <p:childTnLst>
                              <p:par>
                                <p:cTn id="2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81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5188" y="28295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                         ;                          ;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601238" y="1066801"/>
          <a:ext cx="1894562" cy="119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495000" imgH="393480" progId="Equation.3">
                  <p:embed/>
                </p:oleObj>
              </mc:Choice>
              <mc:Fallback>
                <p:oleObj name="Equation" r:id="rId3" imgW="495000" imgH="39348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238" y="1066801"/>
                        <a:ext cx="1894562" cy="1194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3200401" y="2743200"/>
          <a:ext cx="2016125" cy="9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888840" imgH="393480" progId="Equation.3">
                  <p:embed/>
                </p:oleObj>
              </mc:Choice>
              <mc:Fallback>
                <p:oleObj name="Equation" r:id="rId5" imgW="888840" imgH="39348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2743200"/>
                        <a:ext cx="2016125" cy="970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562600" y="2743200"/>
          <a:ext cx="2133600" cy="97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7" imgW="876240" imgH="393480" progId="Equation.3">
                  <p:embed/>
                </p:oleObj>
              </mc:Choice>
              <mc:Fallback>
                <p:oleObj name="Equation" r:id="rId7" imgW="876240" imgH="39348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2133600" cy="970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001000" y="2732656"/>
          <a:ext cx="2286000" cy="100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9" imgW="863280" imgH="393480" progId="Equation.3">
                  <p:embed/>
                </p:oleObj>
              </mc:Choice>
              <mc:Fallback>
                <p:oleObj name="Equation" r:id="rId9" imgW="863280" imgH="39348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732656"/>
                        <a:ext cx="2286000" cy="1001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92523" y="3914385"/>
            <a:ext cx="77587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             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3342363" y="4038601"/>
          <a:ext cx="1812621" cy="95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11" imgW="825480" imgH="393480" progId="Equation.3">
                  <p:embed/>
                </p:oleObj>
              </mc:Choice>
              <mc:Fallback>
                <p:oleObj name="Equation" r:id="rId11" imgW="825480" imgH="39348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2363" y="4038601"/>
                        <a:ext cx="1812621" cy="954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352800" y="5576377"/>
          <a:ext cx="2419088" cy="105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3" imgW="495000" imgH="393480" progId="Equation.3">
                  <p:embed/>
                </p:oleObj>
              </mc:Choice>
              <mc:Fallback>
                <p:oleObj name="Equation" r:id="rId13" imgW="495000" imgH="39348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76377"/>
                        <a:ext cx="2419088" cy="10517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057499" y="1371600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86947938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28900" y="1257300"/>
            <a:ext cx="6300788" cy="3200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1388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4709BE-6919-4994-B03E-9AB039DB7C72}"/>
              </a:ext>
            </a:extLst>
          </p:cNvPr>
          <p:cNvSpPr/>
          <p:nvPr/>
        </p:nvSpPr>
        <p:spPr>
          <a:xfrm>
            <a:off x="2197780" y="222724"/>
            <a:ext cx="7796439" cy="1851881"/>
          </a:xfrm>
          <a:prstGeom prst="roundRect">
            <a:avLst/>
          </a:prstGeom>
          <a:solidFill>
            <a:srgbClr val="FF9F9F"/>
          </a:solidFill>
          <a:ln>
            <a:solidFill>
              <a:srgbClr val="FF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315" name="Picture 6" descr="60">
            <a:extLst>
              <a:ext uri="{FF2B5EF4-FFF2-40B4-BE49-F238E27FC236}">
                <a16:creationId xmlns:a16="http://schemas.microsoft.com/office/drawing/2014/main" id="{E620BFAD-86ED-4553-9FEF-5D0D4C77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0626"/>
            <a:ext cx="38100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7" name="Picture 47" descr="AG00130_">
            <a:extLst>
              <a:ext uri="{FF2B5EF4-FFF2-40B4-BE49-F238E27FC236}">
                <a16:creationId xmlns:a16="http://schemas.microsoft.com/office/drawing/2014/main" id="{A440E519-7B26-4257-A662-8301CAC626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5605464" y="2468564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8" descr="Tweety[1]">
            <a:extLst>
              <a:ext uri="{FF2B5EF4-FFF2-40B4-BE49-F238E27FC236}">
                <a16:creationId xmlns:a16="http://schemas.microsoft.com/office/drawing/2014/main" id="{162855AD-0984-426E-9697-EA42D8ED0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96370" y="2185778"/>
            <a:ext cx="1447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9" descr="Tweety[1]">
            <a:extLst>
              <a:ext uri="{FF2B5EF4-FFF2-40B4-BE49-F238E27FC236}">
                <a16:creationId xmlns:a16="http://schemas.microsoft.com/office/drawing/2014/main" id="{5C56C340-1690-4106-BC6D-FC7A54B16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82" y="2243905"/>
            <a:ext cx="13335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3" descr="CHUONG">
            <a:extLst>
              <a:ext uri="{FF2B5EF4-FFF2-40B4-BE49-F238E27FC236}">
                <a16:creationId xmlns:a16="http://schemas.microsoft.com/office/drawing/2014/main" id="{D0E3E417-74CF-413E-9442-B78ADE0535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32" y="-92347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4" descr="CHUONG">
            <a:extLst>
              <a:ext uri="{FF2B5EF4-FFF2-40B4-BE49-F238E27FC236}">
                <a16:creationId xmlns:a16="http://schemas.microsoft.com/office/drawing/2014/main" id="{A0E42274-2FD9-4E7C-8E4B-1ECA0F7667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997" y="-155575"/>
            <a:ext cx="11430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5" descr="pinksparkle6df1">
            <a:extLst>
              <a:ext uri="{FF2B5EF4-FFF2-40B4-BE49-F238E27FC236}">
                <a16:creationId xmlns:a16="http://schemas.microsoft.com/office/drawing/2014/main" id="{811009EA-12D1-49E0-92EE-30C84C9A9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19401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66" descr="pinksparkle6df1">
            <a:extLst>
              <a:ext uri="{FF2B5EF4-FFF2-40B4-BE49-F238E27FC236}">
                <a16:creationId xmlns:a16="http://schemas.microsoft.com/office/drawing/2014/main" id="{4A64D334-12B9-46DE-AEFC-C3A702B850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849439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67" descr="pinksparkle6df1">
            <a:extLst>
              <a:ext uri="{FF2B5EF4-FFF2-40B4-BE49-F238E27FC236}">
                <a16:creationId xmlns:a16="http://schemas.microsoft.com/office/drawing/2014/main" id="{C5E166A1-0782-444A-8194-DA2ED807D9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849439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68" descr="pinksparkle6df1">
            <a:extLst>
              <a:ext uri="{FF2B5EF4-FFF2-40B4-BE49-F238E27FC236}">
                <a16:creationId xmlns:a16="http://schemas.microsoft.com/office/drawing/2014/main" id="{34F595A6-4B28-4604-AECE-D5CF7F8361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-192088"/>
            <a:ext cx="1295400" cy="11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69" descr="pinksparkle6df1">
            <a:extLst>
              <a:ext uri="{FF2B5EF4-FFF2-40B4-BE49-F238E27FC236}">
                <a16:creationId xmlns:a16="http://schemas.microsoft.com/office/drawing/2014/main" id="{3847A12F-01A6-46F8-B074-95E43417CB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954089"/>
            <a:ext cx="1295401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70" descr="pinksparkle6df1">
            <a:extLst>
              <a:ext uri="{FF2B5EF4-FFF2-40B4-BE49-F238E27FC236}">
                <a16:creationId xmlns:a16="http://schemas.microsoft.com/office/drawing/2014/main" id="{8C40431A-29D1-433E-B5C3-892D900BC9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144464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71" descr="pinksparkle6df1">
            <a:extLst>
              <a:ext uri="{FF2B5EF4-FFF2-40B4-BE49-F238E27FC236}">
                <a16:creationId xmlns:a16="http://schemas.microsoft.com/office/drawing/2014/main" id="{E875F0E3-915B-416B-A6D0-69C6AB6871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730626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72" descr="pinksparkle6df1">
            <a:extLst>
              <a:ext uri="{FF2B5EF4-FFF2-40B4-BE49-F238E27FC236}">
                <a16:creationId xmlns:a16="http://schemas.microsoft.com/office/drawing/2014/main" id="{6C89C7C5-E4A6-4359-A317-35162F03E6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995614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73" descr="pinksparkle6df1">
            <a:extLst>
              <a:ext uri="{FF2B5EF4-FFF2-40B4-BE49-F238E27FC236}">
                <a16:creationId xmlns:a16="http://schemas.microsoft.com/office/drawing/2014/main" id="{E62F7C05-BA69-4778-B328-7A75BCF50B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5826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74" descr="pinksparkle6df1">
            <a:extLst>
              <a:ext uri="{FF2B5EF4-FFF2-40B4-BE49-F238E27FC236}">
                <a16:creationId xmlns:a16="http://schemas.microsoft.com/office/drawing/2014/main" id="{DFD6E1BF-8583-4256-86BA-DC8DA5B8C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3519489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75" descr="pinksparkle6df1">
            <a:extLst>
              <a:ext uri="{FF2B5EF4-FFF2-40B4-BE49-F238E27FC236}">
                <a16:creationId xmlns:a16="http://schemas.microsoft.com/office/drawing/2014/main" id="{C84F7FFD-272F-46C1-A07C-B3B4FDD9BF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-573088"/>
            <a:ext cx="1295400" cy="11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76" descr="pinksparkle6df1">
            <a:extLst>
              <a:ext uri="{FF2B5EF4-FFF2-40B4-BE49-F238E27FC236}">
                <a16:creationId xmlns:a16="http://schemas.microsoft.com/office/drawing/2014/main" id="{29BEC4F8-3541-42C0-B7CD-E855E2376F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44464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77" descr="pinksparkle6df1">
            <a:extLst>
              <a:ext uri="{FF2B5EF4-FFF2-40B4-BE49-F238E27FC236}">
                <a16:creationId xmlns:a16="http://schemas.microsoft.com/office/drawing/2014/main" id="{78024409-1C7C-4FBF-A6DE-060AB82FE9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6035676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78" descr="pinksparkle6df1">
            <a:extLst>
              <a:ext uri="{FF2B5EF4-FFF2-40B4-BE49-F238E27FC236}">
                <a16:creationId xmlns:a16="http://schemas.microsoft.com/office/drawing/2014/main" id="{78D9025A-E3F3-4AE4-8497-3A03AEEA72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710239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79" descr="pinksparkle6df1">
            <a:extLst>
              <a:ext uri="{FF2B5EF4-FFF2-40B4-BE49-F238E27FC236}">
                <a16:creationId xmlns:a16="http://schemas.microsoft.com/office/drawing/2014/main" id="{98F76AF3-E580-440C-A9ED-ABB66F1981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5865814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80" descr="pinksparkle6df1">
            <a:extLst>
              <a:ext uri="{FF2B5EF4-FFF2-40B4-BE49-F238E27FC236}">
                <a16:creationId xmlns:a16="http://schemas.microsoft.com/office/drawing/2014/main" id="{7D966CFD-8B26-483D-BD01-8D8B25260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6035676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66" descr="pinksparkle6df1">
            <a:extLst>
              <a:ext uri="{FF2B5EF4-FFF2-40B4-BE49-F238E27FC236}">
                <a16:creationId xmlns:a16="http://schemas.microsoft.com/office/drawing/2014/main" id="{EA381E6E-8DEB-4867-A8B3-98F1AB4083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001839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66" descr="pinksparkle6df1">
            <a:extLst>
              <a:ext uri="{FF2B5EF4-FFF2-40B4-BE49-F238E27FC236}">
                <a16:creationId xmlns:a16="http://schemas.microsoft.com/office/drawing/2014/main" id="{6BF03FCE-8433-456C-9818-F37FEBB8C0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855664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66" descr="pinksparkle6df1">
            <a:extLst>
              <a:ext uri="{FF2B5EF4-FFF2-40B4-BE49-F238E27FC236}">
                <a16:creationId xmlns:a16="http://schemas.microsoft.com/office/drawing/2014/main" id="{D3A2F1E8-30C9-4A82-90AD-7D2A3178B9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00339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72" descr="pinksparkle6df1">
            <a:extLst>
              <a:ext uri="{FF2B5EF4-FFF2-40B4-BE49-F238E27FC236}">
                <a16:creationId xmlns:a16="http://schemas.microsoft.com/office/drawing/2014/main" id="{6B3EEAD2-84F3-4CCA-965C-0600ED0CBB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4140201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95" descr="winner">
            <a:extLst>
              <a:ext uri="{FF2B5EF4-FFF2-40B4-BE49-F238E27FC236}">
                <a16:creationId xmlns:a16="http://schemas.microsoft.com/office/drawing/2014/main" id="{FF25F47D-65F1-43F0-911A-003EEFBA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93" y="4436258"/>
            <a:ext cx="2082800" cy="1901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2" name="TextBox 43">
            <a:extLst>
              <a:ext uri="{FF2B5EF4-FFF2-40B4-BE49-F238E27FC236}">
                <a16:creationId xmlns:a16="http://schemas.microsoft.com/office/drawing/2014/main" id="{E2DF89ED-4DA1-40E8-9A68-FE723CE5D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148742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9C8C3C-32BC-4BED-8704-080BDD30147D}"/>
              </a:ext>
            </a:extLst>
          </p:cNvPr>
          <p:cNvSpPr/>
          <p:nvPr/>
        </p:nvSpPr>
        <p:spPr>
          <a:xfrm>
            <a:off x="1576286" y="869678"/>
            <a:ext cx="869982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nhau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đích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Rectangle 13">
            <a:extLst>
              <a:ext uri="{FF2B5EF4-FFF2-40B4-BE49-F238E27FC236}">
                <a16:creationId xmlns:a16="http://schemas.microsoft.com/office/drawing/2014/main" id="{C4A5EDE9-A4BC-4441-A838-2F567885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8839200" cy="6553200"/>
          </a:xfrm>
          <a:prstGeom prst="rect">
            <a:avLst/>
          </a:prstGeom>
          <a:solidFill>
            <a:srgbClr val="FFD9D9"/>
          </a:solidFill>
          <a:ln w="38100">
            <a:solidFill>
              <a:srgbClr val="FF9F9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338" name="Text Box 3">
            <a:extLst>
              <a:ext uri="{FF2B5EF4-FFF2-40B4-BE49-F238E27FC236}">
                <a16:creationId xmlns:a16="http://schemas.microsoft.com/office/drawing/2014/main" id="{43B8206E-22B0-4044-8B11-6F4F97476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028" y="164985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lang="en-US" altLang="vi-VN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2FF161-A88E-4643-9C5C-B5605413F6CE}"/>
              </a:ext>
            </a:extLst>
          </p:cNvPr>
          <p:cNvSpPr/>
          <p:nvPr/>
        </p:nvSpPr>
        <p:spPr>
          <a:xfrm>
            <a:off x="2881314" y="1155701"/>
            <a:ext cx="623887" cy="638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B14873B0-8E4A-4C9C-8F0D-74ACB533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49577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.VnTime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3A935102-F230-494C-A331-FA2DB2FE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4964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.VnTime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6315988F-D538-492C-8721-7D131A43F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49482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AB82A4A5-34C1-4DD4-85C1-C051AD22A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49434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6A34056-BE2F-4819-9791-DF9CFEBB9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49482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24710788-E696-4B9D-87E5-5E274125C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49387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A6949ED5-8D4F-4E6C-80CE-689B0C1A9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4953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17E1FFDC-E328-4EA9-A313-69C82B777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49450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2B4E91F4-B966-4669-BE4C-2405F9A8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49434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3604F944-2845-4329-9900-516E73A68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4956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358E2B48-4789-4CBD-8F9F-1C59D8872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962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085FEFEB-3040-468F-B572-5B651004EC4B}"/>
              </a:ext>
            </a:extLst>
          </p:cNvPr>
          <p:cNvGrpSpPr>
            <a:grpSpLocks/>
          </p:cNvGrpSpPr>
          <p:nvPr/>
        </p:nvGrpSpPr>
        <p:grpSpPr bwMode="auto">
          <a:xfrm>
            <a:off x="4459959" y="4881563"/>
            <a:ext cx="2866964" cy="1226160"/>
            <a:chOff x="910" y="2621"/>
            <a:chExt cx="3072" cy="960"/>
          </a:xfrm>
        </p:grpSpPr>
        <p:sp>
          <p:nvSpPr>
            <p:cNvPr id="14356" name="Oval 25">
              <a:extLst>
                <a:ext uri="{FF2B5EF4-FFF2-40B4-BE49-F238E27FC236}">
                  <a16:creationId xmlns:a16="http://schemas.microsoft.com/office/drawing/2014/main" id="{32596262-8436-4326-B12F-B67BF801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" y="2621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800"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7" name="WordArt 26">
              <a:extLst>
                <a:ext uri="{FF2B5EF4-FFF2-40B4-BE49-F238E27FC236}">
                  <a16:creationId xmlns:a16="http://schemas.microsoft.com/office/drawing/2014/main" id="{2A4002AF-529E-466A-9A37-A859C7D6F0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cs typeface="Arial" panose="020B0604020202020204" pitchFamily="34" charset="0"/>
                </a:rPr>
                <a:t>Hết giờ</a:t>
              </a:r>
            </a:p>
          </p:txBody>
        </p:sp>
      </p:grpSp>
      <p:graphicFrame>
        <p:nvGraphicFramePr>
          <p:cNvPr id="14352" name="Object 20">
            <a:extLst>
              <a:ext uri="{FF2B5EF4-FFF2-40B4-BE49-F238E27FC236}">
                <a16:creationId xmlns:a16="http://schemas.microsoft.com/office/drawing/2014/main" id="{3F24488B-8244-4F25-8E65-CF69DD4D6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2751" y="969963"/>
          <a:ext cx="15144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7" imgW="558558" imgH="393529" progId="Equation.DSMT4">
                  <p:embed/>
                </p:oleObj>
              </mc:Choice>
              <mc:Fallback>
                <p:oleObj name="Equation" r:id="rId7" imgW="558558" imgH="393529" progId="Equation.DSMT4">
                  <p:embed/>
                  <p:pic>
                    <p:nvPicPr>
                      <p:cNvPr id="14352" name="Object 20">
                        <a:extLst>
                          <a:ext uri="{FF2B5EF4-FFF2-40B4-BE49-F238E27FC236}">
                            <a16:creationId xmlns:a16="http://schemas.microsoft.com/office/drawing/2014/main" id="{3F24488B-8244-4F25-8E65-CF69DD4D6A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1" y="969963"/>
                        <a:ext cx="15144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21">
            <a:extLst>
              <a:ext uri="{FF2B5EF4-FFF2-40B4-BE49-F238E27FC236}">
                <a16:creationId xmlns:a16="http://schemas.microsoft.com/office/drawing/2014/main" id="{F0A8EE65-E566-418F-8FE8-3D61A2CA41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88" y="2178050"/>
          <a:ext cx="1549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9" imgW="571252" imgH="393529" progId="Equation.DSMT4">
                  <p:embed/>
                </p:oleObj>
              </mc:Choice>
              <mc:Fallback>
                <p:oleObj name="Equation" r:id="rId9" imgW="571252" imgH="393529" progId="Equation.DSMT4">
                  <p:embed/>
                  <p:pic>
                    <p:nvPicPr>
                      <p:cNvPr id="14353" name="Object 21">
                        <a:extLst>
                          <a:ext uri="{FF2B5EF4-FFF2-40B4-BE49-F238E27FC236}">
                            <a16:creationId xmlns:a16="http://schemas.microsoft.com/office/drawing/2014/main" id="{F0A8EE65-E566-418F-8FE8-3D61A2CA4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2178050"/>
                        <a:ext cx="1549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22">
            <a:extLst>
              <a:ext uri="{FF2B5EF4-FFF2-40B4-BE49-F238E27FC236}">
                <a16:creationId xmlns:a16="http://schemas.microsoft.com/office/drawing/2014/main" id="{B34A4DB3-FE7E-49F3-8048-FD28E923FD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3864" y="3384550"/>
          <a:ext cx="15144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1" imgW="558558" imgH="393529" progId="Equation.DSMT4">
                  <p:embed/>
                </p:oleObj>
              </mc:Choice>
              <mc:Fallback>
                <p:oleObj name="Equation" r:id="rId11" imgW="558558" imgH="393529" progId="Equation.DSMT4">
                  <p:embed/>
                  <p:pic>
                    <p:nvPicPr>
                      <p:cNvPr id="14354" name="Object 22">
                        <a:extLst>
                          <a:ext uri="{FF2B5EF4-FFF2-40B4-BE49-F238E27FC236}">
                            <a16:creationId xmlns:a16="http://schemas.microsoft.com/office/drawing/2014/main" id="{B34A4DB3-FE7E-49F3-8048-FD28E923F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4" y="3384550"/>
                        <a:ext cx="15144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Rectangle 13">
            <a:extLst>
              <a:ext uri="{FF2B5EF4-FFF2-40B4-BE49-F238E27FC236}">
                <a16:creationId xmlns:a16="http://schemas.microsoft.com/office/drawing/2014/main" id="{A75A1E79-B929-4D6C-B8B8-CAA1A7D25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8839200" cy="6553200"/>
          </a:xfrm>
          <a:prstGeom prst="rect">
            <a:avLst/>
          </a:prstGeom>
          <a:solidFill>
            <a:srgbClr val="FFD9D9"/>
          </a:solidFill>
          <a:ln w="38100">
            <a:solidFill>
              <a:srgbClr val="FF9F9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graphicFrame>
        <p:nvGraphicFramePr>
          <p:cNvPr id="15362" name="Object 23">
            <a:extLst>
              <a:ext uri="{FF2B5EF4-FFF2-40B4-BE49-F238E27FC236}">
                <a16:creationId xmlns:a16="http://schemas.microsoft.com/office/drawing/2014/main" id="{789D4426-CFB4-4B5B-9208-87DB43A86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3239" y="2317750"/>
          <a:ext cx="1927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7" imgW="710891" imgH="393529" progId="Equation.DSMT4">
                  <p:embed/>
                </p:oleObj>
              </mc:Choice>
              <mc:Fallback>
                <p:oleObj name="Equation" r:id="rId7" imgW="710891" imgH="393529" progId="Equation.DSMT4">
                  <p:embed/>
                  <p:pic>
                    <p:nvPicPr>
                      <p:cNvPr id="15362" name="Object 23">
                        <a:extLst>
                          <a:ext uri="{FF2B5EF4-FFF2-40B4-BE49-F238E27FC236}">
                            <a16:creationId xmlns:a16="http://schemas.microsoft.com/office/drawing/2014/main" id="{789D4426-CFB4-4B5B-9208-87DB43A86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9" y="2317750"/>
                        <a:ext cx="19272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3">
            <a:extLst>
              <a:ext uri="{FF2B5EF4-FFF2-40B4-BE49-F238E27FC236}">
                <a16:creationId xmlns:a16="http://schemas.microsoft.com/office/drawing/2014/main" id="{145E340B-1E8C-4E50-9D33-691823259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2412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lang="en-US" altLang="vi-VN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91B82D94-675B-43BC-8375-5016E7080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49577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.VnTime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CB39A82C-6EB0-449F-ABE7-B81AB534E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4964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.VnTime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31FDE863-3108-4241-9E32-C20AA303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49482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F799419B-3156-424C-B5E6-22F6457E4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49434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9652ADDB-243B-4720-AEF2-82D17A2B6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49482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D628E08C-7B33-46B0-BAEE-4D2FE9956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49387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3E0BFB13-5BE3-483A-8299-E9B9075F9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4953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56C1F87D-414D-4F6E-8E52-47A5C44B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49450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E648F711-D2AB-442C-B2EC-A61BADA21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49434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30860742-FF97-4E97-AA0B-060D789FD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49561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019DE270-C142-4316-9E92-1C3979754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962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5654B269-FE3D-4F8A-A7AB-D4D783152601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951414"/>
            <a:ext cx="3436938" cy="936625"/>
            <a:chOff x="910" y="2621"/>
            <a:chExt cx="3072" cy="960"/>
          </a:xfrm>
        </p:grpSpPr>
        <p:sp>
          <p:nvSpPr>
            <p:cNvPr id="15380" name="Oval 25">
              <a:extLst>
                <a:ext uri="{FF2B5EF4-FFF2-40B4-BE49-F238E27FC236}">
                  <a16:creationId xmlns:a16="http://schemas.microsoft.com/office/drawing/2014/main" id="{44DCFB88-DDAE-4332-ADA7-5FC47230B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" y="2621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800"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81" name="WordArt 26">
              <a:extLst>
                <a:ext uri="{FF2B5EF4-FFF2-40B4-BE49-F238E27FC236}">
                  <a16:creationId xmlns:a16="http://schemas.microsoft.com/office/drawing/2014/main" id="{6916C405-DF5F-451F-8C8A-79BCF7C701A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cs typeface="Arial" panose="020B0604020202020204" pitchFamily="34" charset="0"/>
                </a:rPr>
                <a:t>Hết giờ</a:t>
              </a:r>
            </a:p>
          </p:txBody>
        </p:sp>
      </p:grpSp>
      <p:graphicFrame>
        <p:nvGraphicFramePr>
          <p:cNvPr id="15376" name="Object 20">
            <a:extLst>
              <a:ext uri="{FF2B5EF4-FFF2-40B4-BE49-F238E27FC236}">
                <a16:creationId xmlns:a16="http://schemas.microsoft.com/office/drawing/2014/main" id="{B0E165CA-39B6-4C9B-BE99-0050465331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3239" y="990600"/>
          <a:ext cx="18938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9" imgW="698197" imgH="393529" progId="Equation.DSMT4">
                  <p:embed/>
                </p:oleObj>
              </mc:Choice>
              <mc:Fallback>
                <p:oleObj name="Equation" r:id="rId9" imgW="698197" imgH="393529" progId="Equation.DSMT4">
                  <p:embed/>
                  <p:pic>
                    <p:nvPicPr>
                      <p:cNvPr id="15376" name="Object 20">
                        <a:extLst>
                          <a:ext uri="{FF2B5EF4-FFF2-40B4-BE49-F238E27FC236}">
                            <a16:creationId xmlns:a16="http://schemas.microsoft.com/office/drawing/2014/main" id="{B0E165CA-39B6-4C9B-BE99-0050465331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9" y="990600"/>
                        <a:ext cx="18938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24">
            <a:extLst>
              <a:ext uri="{FF2B5EF4-FFF2-40B4-BE49-F238E27FC236}">
                <a16:creationId xmlns:a16="http://schemas.microsoft.com/office/drawing/2014/main" id="{2C6209C3-7437-440F-B5A9-2AF7BADF29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4339" y="3763963"/>
          <a:ext cx="18938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1" imgW="698197" imgH="393529" progId="Equation.DSMT4">
                  <p:embed/>
                </p:oleObj>
              </mc:Choice>
              <mc:Fallback>
                <p:oleObj name="Equation" r:id="rId11" imgW="698197" imgH="393529" progId="Equation.DSMT4">
                  <p:embed/>
                  <p:pic>
                    <p:nvPicPr>
                      <p:cNvPr id="15377" name="Object 24">
                        <a:extLst>
                          <a:ext uri="{FF2B5EF4-FFF2-40B4-BE49-F238E27FC236}">
                            <a16:creationId xmlns:a16="http://schemas.microsoft.com/office/drawing/2014/main" id="{2C6209C3-7437-440F-B5A9-2AF7BADF29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9" y="3763963"/>
                        <a:ext cx="18938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2519C448-3CE1-4435-9DFD-75FB01495BF7}"/>
              </a:ext>
            </a:extLst>
          </p:cNvPr>
          <p:cNvSpPr/>
          <p:nvPr/>
        </p:nvSpPr>
        <p:spPr>
          <a:xfrm>
            <a:off x="3076576" y="2601914"/>
            <a:ext cx="461963" cy="638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5" name="Rectangle 13">
            <a:extLst>
              <a:ext uri="{FF2B5EF4-FFF2-40B4-BE49-F238E27FC236}">
                <a16:creationId xmlns:a16="http://schemas.microsoft.com/office/drawing/2014/main" id="{9C23ECAD-332F-41D5-A4B7-A2367EC3C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8839200" cy="6553200"/>
          </a:xfrm>
          <a:prstGeom prst="rect">
            <a:avLst/>
          </a:prstGeom>
          <a:solidFill>
            <a:srgbClr val="FFD9D9"/>
          </a:solidFill>
          <a:ln w="38100">
            <a:solidFill>
              <a:srgbClr val="FF9F9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6386" name="Text Box 3">
            <a:extLst>
              <a:ext uri="{FF2B5EF4-FFF2-40B4-BE49-F238E27FC236}">
                <a16:creationId xmlns:a16="http://schemas.microsoft.com/office/drawing/2014/main" id="{F83C0982-DD00-4748-9557-BBD090B20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4469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lang="en-US" altLang="vi-VN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86C84A1F-5B73-4858-B8AB-771FE4E7D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0" y="5721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.VnTime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6A563A40-0F5E-46E4-97F6-843D872E1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5727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.VnTime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3C419933-8E16-40BA-91FD-96CEC8188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57118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B7A4CFC2-0164-42E6-B449-A2407E17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0" y="57070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68F6BE1B-620A-4A42-86AD-F90662B15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0" y="57118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C519F8DD-8D49-40ED-8176-A0D00A510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5" y="57023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9BFA2714-E6F0-4084-B619-B658790DF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525" y="5716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CFF292AD-4D84-4AC5-970F-AC1A7DB9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57086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72D18E5F-61A1-46D6-BCB3-52595123E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5" y="57070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B60EEE6F-54F7-42C6-A4B2-F3733087A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7197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D62B1AD8-03BD-4C47-8445-046499C40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413" y="5726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.VnTime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DF443020-F184-4489-9636-6CFD134C8901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5715001"/>
            <a:ext cx="3436938" cy="936625"/>
            <a:chOff x="910" y="2621"/>
            <a:chExt cx="3072" cy="960"/>
          </a:xfrm>
        </p:grpSpPr>
        <p:sp>
          <p:nvSpPr>
            <p:cNvPr id="16406" name="Oval 25">
              <a:extLst>
                <a:ext uri="{FF2B5EF4-FFF2-40B4-BE49-F238E27FC236}">
                  <a16:creationId xmlns:a16="http://schemas.microsoft.com/office/drawing/2014/main" id="{BFDC6FB3-A5E3-4402-91C4-FFE807E75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" y="2621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800"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07" name="WordArt 26">
              <a:extLst>
                <a:ext uri="{FF2B5EF4-FFF2-40B4-BE49-F238E27FC236}">
                  <a16:creationId xmlns:a16="http://schemas.microsoft.com/office/drawing/2014/main" id="{A7933671-EA80-4516-A5ED-ABB68197764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cs typeface="Arial" panose="020B0604020202020204" pitchFamily="34" charset="0"/>
                </a:rPr>
                <a:t>Hết giờ</a:t>
              </a:r>
            </a:p>
          </p:txBody>
        </p:sp>
      </p:grpSp>
      <p:graphicFrame>
        <p:nvGraphicFramePr>
          <p:cNvPr id="16399" name="Object 20">
            <a:extLst>
              <a:ext uri="{FF2B5EF4-FFF2-40B4-BE49-F238E27FC236}">
                <a16:creationId xmlns:a16="http://schemas.microsoft.com/office/drawing/2014/main" id="{9A03B0D7-4E37-4D92-A74E-C90C1B5ED1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1501" y="1516063"/>
          <a:ext cx="1757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7" imgW="647419" imgH="393529" progId="Equation.DSMT4">
                  <p:embed/>
                </p:oleObj>
              </mc:Choice>
              <mc:Fallback>
                <p:oleObj name="Equation" r:id="rId7" imgW="647419" imgH="393529" progId="Equation.DSMT4">
                  <p:embed/>
                  <p:pic>
                    <p:nvPicPr>
                      <p:cNvPr id="16399" name="Object 20">
                        <a:extLst>
                          <a:ext uri="{FF2B5EF4-FFF2-40B4-BE49-F238E27FC236}">
                            <a16:creationId xmlns:a16="http://schemas.microsoft.com/office/drawing/2014/main" id="{9A03B0D7-4E37-4D92-A74E-C90C1B5ED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1" y="1516063"/>
                        <a:ext cx="17573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9070FE2-974D-4EAE-B1F4-00DBD1685C17}"/>
              </a:ext>
            </a:extLst>
          </p:cNvPr>
          <p:cNvSpPr/>
          <p:nvPr/>
        </p:nvSpPr>
        <p:spPr>
          <a:xfrm>
            <a:off x="3082926" y="3414714"/>
            <a:ext cx="461963" cy="638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01" name="Text Box 3">
            <a:extLst>
              <a:ext uri="{FF2B5EF4-FFF2-40B4-BE49-F238E27FC236}">
                <a16:creationId xmlns:a16="http://schemas.microsoft.com/office/drawing/2014/main" id="{36321795-BF8B-4BB3-84AC-BC2BA896E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806451"/>
            <a:ext cx="684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 được sắp xếp từ bé đến lớn là:</a:t>
            </a:r>
          </a:p>
        </p:txBody>
      </p:sp>
      <p:graphicFrame>
        <p:nvGraphicFramePr>
          <p:cNvPr id="16402" name="Object 27">
            <a:extLst>
              <a:ext uri="{FF2B5EF4-FFF2-40B4-BE49-F238E27FC236}">
                <a16:creationId xmlns:a16="http://schemas.microsoft.com/office/drawing/2014/main" id="{0B3EEB7F-2360-4100-A035-F915428337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2925" y="3200400"/>
          <a:ext cx="1790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9" imgW="660113" imgH="393529" progId="Equation.DSMT4">
                  <p:embed/>
                </p:oleObj>
              </mc:Choice>
              <mc:Fallback>
                <p:oleObj name="Equation" r:id="rId9" imgW="660113" imgH="393529" progId="Equation.DSMT4">
                  <p:embed/>
                  <p:pic>
                    <p:nvPicPr>
                      <p:cNvPr id="16402" name="Object 27">
                        <a:extLst>
                          <a:ext uri="{FF2B5EF4-FFF2-40B4-BE49-F238E27FC236}">
                            <a16:creationId xmlns:a16="http://schemas.microsoft.com/office/drawing/2014/main" id="{0B3EEB7F-2360-4100-A035-F91542833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3200400"/>
                        <a:ext cx="1790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28">
            <a:extLst>
              <a:ext uri="{FF2B5EF4-FFF2-40B4-BE49-F238E27FC236}">
                <a16:creationId xmlns:a16="http://schemas.microsoft.com/office/drawing/2014/main" id="{BC8D5028-A9DD-4D8B-9D9D-166964E0B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42064" y="1582738"/>
          <a:ext cx="1755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1" imgW="647419" imgH="393529" progId="Equation.DSMT4">
                  <p:embed/>
                </p:oleObj>
              </mc:Choice>
              <mc:Fallback>
                <p:oleObj name="Equation" r:id="rId11" imgW="647419" imgH="393529" progId="Equation.DSMT4">
                  <p:embed/>
                  <p:pic>
                    <p:nvPicPr>
                      <p:cNvPr id="16403" name="Object 28">
                        <a:extLst>
                          <a:ext uri="{FF2B5EF4-FFF2-40B4-BE49-F238E27FC236}">
                            <a16:creationId xmlns:a16="http://schemas.microsoft.com/office/drawing/2014/main" id="{BC8D5028-A9DD-4D8B-9D9D-166964E0B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4" y="1582738"/>
                        <a:ext cx="17557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" name="Object 29">
            <a:extLst>
              <a:ext uri="{FF2B5EF4-FFF2-40B4-BE49-F238E27FC236}">
                <a16:creationId xmlns:a16="http://schemas.microsoft.com/office/drawing/2014/main" id="{B11904F9-B532-427E-B028-0E03667300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7139" y="3270250"/>
          <a:ext cx="18938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3" imgW="698197" imgH="393529" progId="Equation.DSMT4">
                  <p:embed/>
                </p:oleObj>
              </mc:Choice>
              <mc:Fallback>
                <p:oleObj name="Equation" r:id="rId13" imgW="698197" imgH="393529" progId="Equation.DSMT4">
                  <p:embed/>
                  <p:pic>
                    <p:nvPicPr>
                      <p:cNvPr id="16404" name="Object 29">
                        <a:extLst>
                          <a:ext uri="{FF2B5EF4-FFF2-40B4-BE49-F238E27FC236}">
                            <a16:creationId xmlns:a16="http://schemas.microsoft.com/office/drawing/2014/main" id="{B11904F9-B532-427E-B028-0E03667300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9" y="3270250"/>
                        <a:ext cx="18938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671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334" y="-100433"/>
            <a:ext cx="8984560" cy="6696833"/>
          </a:xfrm>
          <a:prstGeom prst="rect">
            <a:avLst/>
          </a:prstGeom>
        </p:spPr>
      </p:pic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97611" y="5740960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58" y="3014619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22" y="3447031"/>
            <a:ext cx="3876416" cy="35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41124" y="2979238"/>
            <a:ext cx="7087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-92744"/>
            <a:ext cx="12192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730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18" grpId="0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  <p:bldP spid="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1926077" y="1773944"/>
            <a:ext cx="9146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200" b="1" dirty="0" smtClean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zh-CN" altLang="en-US" sz="132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96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"/>
                            </p:stCondLst>
                            <p:childTnLst>
                              <p:par>
                                <p:cTn id="2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"/>
                            </p:stCondLst>
                            <p:childTnLst>
                              <p:par>
                                <p:cTn id="2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500"/>
                            </p:stCondLst>
                            <p:childTnLst>
                              <p:par>
                                <p:cTn id="2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4159" y="1458397"/>
            <a:ext cx="4587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8713" y="2734359"/>
            <a:ext cx="9886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7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7639677" y="3233844"/>
            <a:ext cx="41001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500" b="1" i="1" dirty="0">
                <a:solidFill>
                  <a:srgbClr val="F95A02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#9Slide03 BoosterNextFYBlack" panose="02000A03000000020004" pitchFamily="2" charset="0"/>
                <a:ea typeface="微软雅黑" panose="020B0503020204020204" pitchFamily="34" charset="-122"/>
              </a:rPr>
              <a:t>Trang 122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2488115" y="1101446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FD9D9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FD9D9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1" name="矩形 24">
            <a:extLst>
              <a:ext uri="{FF2B5EF4-FFF2-40B4-BE49-F238E27FC236}">
                <a16:creationId xmlns:a16="http://schemas.microsoft.com/office/drawing/2014/main" id="{5C64B73E-46E2-42D8-8086-E3324E77DA17}"/>
              </a:ext>
            </a:extLst>
          </p:cNvPr>
          <p:cNvSpPr/>
          <p:nvPr/>
        </p:nvSpPr>
        <p:spPr>
          <a:xfrm>
            <a:off x="2429500" y="1099102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B2D77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B2D77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4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44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44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44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810988" y="1829335"/>
            <a:ext cx="7237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2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32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32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32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8500"/>
                            </p:stCondLst>
                            <p:childTnLst>
                              <p:par>
                                <p:cTn id="2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000"/>
                            </p:stCondLst>
                            <p:childTnLst>
                              <p:par>
                                <p:cTn id="2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500"/>
                            </p:stCondLst>
                            <p:childTnLst>
                              <p:par>
                                <p:cTn id="27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5" grpId="0"/>
      <p:bldP spid="21" grpId="0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1B2BDA-AAAA-46E0-81EB-3FBA0D4524F6}"/>
              </a:ext>
            </a:extLst>
          </p:cNvPr>
          <p:cNvGrpSpPr/>
          <p:nvPr/>
        </p:nvGrpSpPr>
        <p:grpSpPr>
          <a:xfrm>
            <a:off x="2764064" y="-4494364"/>
            <a:ext cx="7474857" cy="5263621"/>
            <a:chOff x="2859314" y="687236"/>
            <a:chExt cx="7474857" cy="52636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81A735-D0AC-4711-8EF0-D4FAF2395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167" b="38500" l="53667" r="99167">
                          <a14:foregroundMark x1="53667" y1="19250" x2="56583" y2="31083"/>
                          <a14:foregroundMark x1="99167" y1="17500" x2="99167" y2="1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5" t="11217" r="12328" b="58313"/>
            <a:stretch/>
          </p:blipFill>
          <p:spPr>
            <a:xfrm>
              <a:off x="2859314" y="687236"/>
              <a:ext cx="7474857" cy="526362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E9CB85-B134-4433-90CC-1689BD789D70}"/>
                </a:ext>
              </a:extLst>
            </p:cNvPr>
            <p:cNvSpPr txBox="1"/>
            <p:nvPr/>
          </p:nvSpPr>
          <p:spPr>
            <a:xfrm>
              <a:off x="4034971" y="2002972"/>
              <a:ext cx="4064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có cùng mẫu số, phân số nào có tử số lớn hơn thì phân số đó lớn hơn và ngược lại.</a:t>
              </a:r>
            </a:p>
            <a:p>
              <a:pPr algn="just"/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806313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7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C20493-71E5-4A27-A73C-EF968D7BFC26}"/>
              </a:ext>
            </a:extLst>
          </p:cNvPr>
          <p:cNvCxnSpPr/>
          <p:nvPr/>
        </p:nvCxnSpPr>
        <p:spPr>
          <a:xfrm>
            <a:off x="1595336" y="1114565"/>
            <a:ext cx="3754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3.125E-6 0.774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377 -0.4067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9102088" y="4121650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66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29854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1" y="5843392"/>
            <a:ext cx="1091822" cy="8253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560887" y="5785671"/>
            <a:ext cx="1146677" cy="10504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459195" y="5779181"/>
            <a:ext cx="1091821" cy="982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294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29488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86925" y="345758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5" y="3457582"/>
                <a:ext cx="905630" cy="2722477"/>
              </a:xfrm>
              <a:prstGeom prst="rect">
                <a:avLst/>
              </a:prstGeom>
              <a:blipFill>
                <a:blip r:embed="rId13"/>
                <a:stretch>
                  <a:fillRect r="-10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3168570" y="3474055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570" y="3474055"/>
                <a:ext cx="1724780" cy="26943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1056056" y="4542747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1406043" y="3439405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43" y="3439405"/>
                <a:ext cx="1524000" cy="2722477"/>
              </a:xfrm>
              <a:prstGeom prst="rect">
                <a:avLst/>
              </a:prstGeom>
              <a:blipFill>
                <a:blip r:embed="rId15"/>
                <a:stretch>
                  <a:fillRect r="-2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3332673" y="4541698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2483900" y="3964079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2479405" y="5034003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244147" y="4513870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744753" y="3436024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753" y="3436024"/>
                <a:ext cx="1724780" cy="27224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980857" y="444015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440168" y="407894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041716" y="3385094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716" y="3385094"/>
                <a:ext cx="1724780" cy="26943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505303C-E610-45BA-A4FD-EC15FB5643C0}"/>
              </a:ext>
            </a:extLst>
          </p:cNvPr>
          <p:cNvGrpSpPr/>
          <p:nvPr/>
        </p:nvGrpSpPr>
        <p:grpSpPr>
          <a:xfrm>
            <a:off x="8529181" y="1103720"/>
            <a:ext cx="2477729" cy="2005781"/>
            <a:chOff x="1238863" y="1533831"/>
            <a:chExt cx="2477729" cy="2005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459446-7841-4625-AFE5-A07E9B1B8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32554A-8092-4EB3-96F9-9AA09F35EBBF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sp>
        <p:nvSpPr>
          <p:cNvPr id="32" name="Text Box 5">
            <a:extLst>
              <a:ext uri="{FF2B5EF4-FFF2-40B4-BE49-F238E27FC236}">
                <a16:creationId xmlns:a16="http://schemas.microsoft.com/office/drawing/2014/main" id="{83604DB0-F4C6-4692-B86E-60BB3E8F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743" y="3281727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25 : 5 = 5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6704" y="4653514"/>
            <a:ext cx="851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4065771" y="3506434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71" y="3506434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31917" y="50329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59195" y="4817511"/>
            <a:ext cx="275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iữ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00104 -0.5483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50" grpId="0" animBg="1"/>
      <p:bldP spid="50" grpId="1" animBg="1"/>
      <p:bldP spid="49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7946736" y="3364665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blipFill>
                <a:blip r:embed="rId1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32938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47123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406964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406964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5412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7338355" y="3641529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8708464" y="3627461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9254737" y="335059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3293892" y="453570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4712361" y="454977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4083711" y="42168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4083711" y="48645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204B517-84EF-499E-8AED-6B2C19418F00}"/>
              </a:ext>
            </a:extLst>
          </p:cNvPr>
          <p:cNvSpPr/>
          <p:nvPr/>
        </p:nvSpPr>
        <p:spPr>
          <a:xfrm>
            <a:off x="6597748" y="2729133"/>
            <a:ext cx="407963" cy="25462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71E2A3-CAA5-4365-BA35-60D5BF0FC319}"/>
              </a:ext>
            </a:extLst>
          </p:cNvPr>
          <p:cNvSpPr txBox="1"/>
          <p:nvPr/>
        </p:nvSpPr>
        <p:spPr>
          <a:xfrm>
            <a:off x="7636199" y="1424484"/>
            <a:ext cx="1850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9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MSC:56</a:t>
            </a:r>
            <a:endParaRPr lang="en-US" sz="3000" b="1" dirty="0">
              <a:solidFill>
                <a:srgbClr val="F95A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596</Words>
  <Application>Microsoft Office PowerPoint</Application>
  <PresentationFormat>Widescreen</PresentationFormat>
  <Paragraphs>331</Paragraphs>
  <Slides>26</Slides>
  <Notes>17</Notes>
  <HiddenSlides>0</HiddenSlides>
  <MMClips>4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#9Slide07 Brankovic</vt:lpstr>
      <vt:lpstr>微软雅黑</vt:lpstr>
      <vt:lpstr>等线 Light</vt:lpstr>
      <vt:lpstr>#9Slide03 BoosterNextFYBlack</vt:lpstr>
      <vt:lpstr>Calibri</vt:lpstr>
      <vt:lpstr>UTM Alba Matter</vt:lpstr>
      <vt:lpstr>Wingdings</vt:lpstr>
      <vt:lpstr>#9Slide06 American Forkball Ero</vt:lpstr>
      <vt:lpstr>Arial</vt:lpstr>
      <vt:lpstr>微软雅黑 Light</vt:lpstr>
      <vt:lpstr>Cambria Math</vt:lpstr>
      <vt:lpstr>Cambria</vt:lpstr>
      <vt:lpstr>.VnTime</vt:lpstr>
      <vt:lpstr>等线</vt:lpstr>
      <vt:lpstr>Times New Roman</vt:lpstr>
      <vt:lpstr>Office 主题​​</vt:lpstr>
      <vt:lpstr>1_Office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KTUTS</dc:creator>
  <cp:keywords>Hana</cp:keywords>
  <cp:lastModifiedBy>Windows User</cp:lastModifiedBy>
  <cp:revision>47</cp:revision>
  <dcterms:created xsi:type="dcterms:W3CDTF">2018-12-04T09:04:14Z</dcterms:created>
  <dcterms:modified xsi:type="dcterms:W3CDTF">2023-02-09T14:47:08Z</dcterms:modified>
  <cp:version>U09</cp:version>
</cp:coreProperties>
</file>