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412" r:id="rId3"/>
    <p:sldId id="318" r:id="rId4"/>
    <p:sldId id="411" r:id="rId5"/>
    <p:sldId id="256" r:id="rId6"/>
    <p:sldId id="264" r:id="rId7"/>
    <p:sldId id="257" r:id="rId8"/>
    <p:sldId id="290" r:id="rId9"/>
    <p:sldId id="315" r:id="rId10"/>
    <p:sldId id="310" r:id="rId11"/>
    <p:sldId id="271" r:id="rId12"/>
    <p:sldId id="259" r:id="rId13"/>
    <p:sldId id="295" r:id="rId14"/>
    <p:sldId id="268" r:id="rId15"/>
    <p:sldId id="291" r:id="rId16"/>
    <p:sldId id="292" r:id="rId17"/>
    <p:sldId id="293" r:id="rId18"/>
    <p:sldId id="316" r:id="rId19"/>
    <p:sldId id="313" r:id="rId20"/>
    <p:sldId id="311" r:id="rId21"/>
    <p:sldId id="289" r:id="rId22"/>
    <p:sldId id="294" r:id="rId23"/>
    <p:sldId id="269" r:id="rId24"/>
    <p:sldId id="296" r:id="rId25"/>
    <p:sldId id="258" r:id="rId26"/>
    <p:sldId id="297" r:id="rId27"/>
    <p:sldId id="299" r:id="rId28"/>
    <p:sldId id="298" r:id="rId29"/>
    <p:sldId id="300" r:id="rId30"/>
    <p:sldId id="301" r:id="rId31"/>
    <p:sldId id="302" r:id="rId32"/>
    <p:sldId id="303" r:id="rId33"/>
    <p:sldId id="304" r:id="rId34"/>
    <p:sldId id="267" r:id="rId35"/>
    <p:sldId id="306" r:id="rId36"/>
    <p:sldId id="314" r:id="rId37"/>
    <p:sldId id="307" r:id="rId38"/>
    <p:sldId id="280" r:id="rId39"/>
    <p:sldId id="305"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EA39C"/>
    <a:srgbClr val="30C9E8"/>
    <a:srgbClr val="94CDBF"/>
    <a:srgbClr val="EABCE1"/>
    <a:srgbClr val="F7DF4D"/>
    <a:srgbClr val="BEEEF8"/>
    <a:srgbClr val="607BC8"/>
    <a:srgbClr val="37529F"/>
    <a:srgbClr val="FD756B"/>
    <a:srgbClr val="FC4F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82" autoAdjust="0"/>
    <p:restoredTop sz="94660"/>
  </p:normalViewPr>
  <p:slideViewPr>
    <p:cSldViewPr snapToGrid="0">
      <p:cViewPr varScale="1">
        <p:scale>
          <a:sx n="44" d="100"/>
          <a:sy n="44" d="100"/>
        </p:scale>
        <p:origin x="48" y="37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165FC-5CB0-4FD8-9351-65A24860F881}" type="datetimeFigureOut">
              <a:rPr lang="zh-CN" altLang="en-US" smtClean="0"/>
              <a:t>2023/2/25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CCAF2A-0DA1-4664-83E7-3F301AF0E6F4}" type="slidenum">
              <a:rPr lang="zh-CN" altLang="en-US" smtClean="0"/>
              <a:t>‹#›</a:t>
            </a:fld>
            <a:endParaRPr lang="zh-CN" altLang="en-US"/>
          </a:p>
        </p:txBody>
      </p:sp>
    </p:spTree>
    <p:extLst>
      <p:ext uri="{BB962C8B-B14F-4D97-AF65-F5344CB8AC3E}">
        <p14:creationId xmlns:p14="http://schemas.microsoft.com/office/powerpoint/2010/main" val="112975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9ebf14b21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9ebf14b21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304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26529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508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4210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Click </a:t>
            </a:r>
            <a:r>
              <a:rPr lang="en-US" altLang="zh-CN" dirty="0" err="1"/>
              <a:t>cô</a:t>
            </a:r>
            <a:r>
              <a:rPr lang="en-US" altLang="zh-CN" dirty="0"/>
              <a:t> </a:t>
            </a:r>
            <a:r>
              <a:rPr lang="en-US" altLang="zh-CN" dirty="0" err="1"/>
              <a:t>gái</a:t>
            </a:r>
            <a:r>
              <a:rPr lang="en-US" altLang="zh-CN" dirty="0"/>
              <a:t> </a:t>
            </a:r>
            <a:r>
              <a:rPr lang="en-US" altLang="zh-CN" dirty="0" err="1"/>
              <a:t>để</a:t>
            </a:r>
            <a:r>
              <a:rPr lang="en-US" altLang="zh-CN" dirty="0"/>
              <a:t> </a:t>
            </a:r>
            <a:r>
              <a:rPr lang="en-US" altLang="zh-CN" dirty="0" err="1"/>
              <a:t>trở</a:t>
            </a:r>
            <a:r>
              <a:rPr lang="en-US" altLang="zh-CN" dirty="0"/>
              <a:t> </a:t>
            </a:r>
            <a:r>
              <a:rPr lang="en-US" altLang="zh-CN" dirty="0" err="1"/>
              <a:t>về</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106C6-ADA7-4CA6-8DB8-E54845AF6E6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3168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28858-B0E7-4013-BF2A-7D4CB890237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AE6506AE-52B1-4E91-89F9-82A4150CFF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210CF9-C367-406C-93B8-5DB4B8F0E13C}"/>
              </a:ext>
            </a:extLst>
          </p:cNvPr>
          <p:cNvSpPr>
            <a:spLocks noGrp="1"/>
          </p:cNvSpPr>
          <p:nvPr>
            <p:ph type="dt" sz="half" idx="10"/>
          </p:nvPr>
        </p:nvSpPr>
        <p:spPr/>
        <p:txBody>
          <a:bodyPr/>
          <a:lstStyle/>
          <a:p>
            <a:fld id="{E443F960-F60C-4E77-A4AE-68FF8EBD47F8}" type="datetimeFigureOut">
              <a:rPr lang="zh-CN" altLang="en-US" smtClean="0"/>
              <a:t>2023/2/25</a:t>
            </a:fld>
            <a:endParaRPr lang="zh-CN" altLang="en-US"/>
          </a:p>
        </p:txBody>
      </p:sp>
      <p:sp>
        <p:nvSpPr>
          <p:cNvPr id="5" name="页脚占位符 4">
            <a:extLst>
              <a:ext uri="{FF2B5EF4-FFF2-40B4-BE49-F238E27FC236}">
                <a16:creationId xmlns:a16="http://schemas.microsoft.com/office/drawing/2014/main" id="{C1D3B4C4-E924-43A4-9838-9C98885758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43153A-D4EF-426E-873D-728B74E4A75C}"/>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890401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43B61E-CAA8-47F5-AD4D-9802CD45AC3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B751BB5-504B-432C-99F7-901698B4D5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51FDE78-AAD1-479E-9A8B-2BF15C43BB1C}"/>
              </a:ext>
            </a:extLst>
          </p:cNvPr>
          <p:cNvSpPr>
            <a:spLocks noGrp="1"/>
          </p:cNvSpPr>
          <p:nvPr>
            <p:ph type="dt" sz="half" idx="10"/>
          </p:nvPr>
        </p:nvSpPr>
        <p:spPr/>
        <p:txBody>
          <a:bodyPr/>
          <a:lstStyle/>
          <a:p>
            <a:fld id="{E443F960-F60C-4E77-A4AE-68FF8EBD47F8}" type="datetimeFigureOut">
              <a:rPr lang="zh-CN" altLang="en-US" smtClean="0"/>
              <a:t>2023/2/25</a:t>
            </a:fld>
            <a:endParaRPr lang="zh-CN" altLang="en-US"/>
          </a:p>
        </p:txBody>
      </p:sp>
      <p:sp>
        <p:nvSpPr>
          <p:cNvPr id="5" name="页脚占位符 4">
            <a:extLst>
              <a:ext uri="{FF2B5EF4-FFF2-40B4-BE49-F238E27FC236}">
                <a16:creationId xmlns:a16="http://schemas.microsoft.com/office/drawing/2014/main" id="{5DCE39D2-7D7F-4461-884D-BFD4BA54BE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988B6A-EA05-4564-B7AC-959700E11AA7}"/>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87774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6E823D6-FA01-472B-A023-13AAF05B415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7B896EF-DF5C-4EA4-A7D5-0CE9E008874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735BD8-B416-48CD-A244-40C529CD3DA3}"/>
              </a:ext>
            </a:extLst>
          </p:cNvPr>
          <p:cNvSpPr>
            <a:spLocks noGrp="1"/>
          </p:cNvSpPr>
          <p:nvPr>
            <p:ph type="dt" sz="half" idx="10"/>
          </p:nvPr>
        </p:nvSpPr>
        <p:spPr/>
        <p:txBody>
          <a:bodyPr/>
          <a:lstStyle/>
          <a:p>
            <a:fld id="{E443F960-F60C-4E77-A4AE-68FF8EBD47F8}" type="datetimeFigureOut">
              <a:rPr lang="zh-CN" altLang="en-US" smtClean="0"/>
              <a:t>2023/2/25</a:t>
            </a:fld>
            <a:endParaRPr lang="zh-CN" altLang="en-US"/>
          </a:p>
        </p:txBody>
      </p:sp>
      <p:sp>
        <p:nvSpPr>
          <p:cNvPr id="5" name="页脚占位符 4">
            <a:extLst>
              <a:ext uri="{FF2B5EF4-FFF2-40B4-BE49-F238E27FC236}">
                <a16:creationId xmlns:a16="http://schemas.microsoft.com/office/drawing/2014/main" id="{28397667-4169-49AF-A3B9-F454F949B3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6BC560-C051-489C-8A1D-1A5D296E48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1547758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2"/>
        </a:solidFill>
        <a:effectLst/>
      </p:bgPr>
    </p:bg>
    <p:spTree>
      <p:nvGrpSpPr>
        <p:cNvPr id="1" name="Shape 70"/>
        <p:cNvGrpSpPr/>
        <p:nvPr/>
      </p:nvGrpSpPr>
      <p:grpSpPr>
        <a:xfrm>
          <a:off x="0" y="0"/>
          <a:ext cx="0" cy="0"/>
          <a:chOff x="0" y="0"/>
          <a:chExt cx="0" cy="0"/>
        </a:xfrm>
      </p:grpSpPr>
      <p:sp>
        <p:nvSpPr>
          <p:cNvPr id="71" name="Google Shape;71;p15"/>
          <p:cNvSpPr/>
          <p:nvPr/>
        </p:nvSpPr>
        <p:spPr>
          <a:xfrm>
            <a:off x="720000" y="720000"/>
            <a:ext cx="10752000" cy="5419200"/>
          </a:xfrm>
          <a:prstGeom prst="roundRect">
            <a:avLst>
              <a:gd name="adj" fmla="val 5456"/>
            </a:avLst>
          </a:pr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15"/>
          <p:cNvSpPr txBox="1">
            <a:spLocks noGrp="1"/>
          </p:cNvSpPr>
          <p:nvPr>
            <p:ph type="subTitle" idx="1"/>
          </p:nvPr>
        </p:nvSpPr>
        <p:spPr>
          <a:xfrm>
            <a:off x="1744833" y="3584981"/>
            <a:ext cx="24928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73" name="Google Shape;73;p15"/>
          <p:cNvSpPr txBox="1">
            <a:spLocks noGrp="1"/>
          </p:cNvSpPr>
          <p:nvPr>
            <p:ph type="subTitle" idx="2"/>
          </p:nvPr>
        </p:nvSpPr>
        <p:spPr>
          <a:xfrm>
            <a:off x="1744833" y="4138448"/>
            <a:ext cx="2492800" cy="11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74" name="Google Shape;74;p15"/>
          <p:cNvSpPr txBox="1">
            <a:spLocks noGrp="1"/>
          </p:cNvSpPr>
          <p:nvPr>
            <p:ph type="subTitle" idx="3"/>
          </p:nvPr>
        </p:nvSpPr>
        <p:spPr>
          <a:xfrm>
            <a:off x="7949000" y="3584981"/>
            <a:ext cx="24928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75" name="Google Shape;75;p15"/>
          <p:cNvSpPr txBox="1">
            <a:spLocks noGrp="1"/>
          </p:cNvSpPr>
          <p:nvPr>
            <p:ph type="subTitle" idx="4"/>
          </p:nvPr>
        </p:nvSpPr>
        <p:spPr>
          <a:xfrm>
            <a:off x="7949000" y="4138448"/>
            <a:ext cx="2492800" cy="11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
        <p:nvSpPr>
          <p:cNvPr id="76" name="Google Shape;76;p15"/>
          <p:cNvSpPr txBox="1">
            <a:spLocks noGrp="1"/>
          </p:cNvSpPr>
          <p:nvPr>
            <p:ph type="title"/>
          </p:nvPr>
        </p:nvSpPr>
        <p:spPr>
          <a:xfrm>
            <a:off x="960000" y="950976"/>
            <a:ext cx="102720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000"/>
              <a:buNone/>
              <a:defRPr sz="4000">
                <a:solidFill>
                  <a:schemeClr val="accent2"/>
                </a:solidFill>
              </a:defRPr>
            </a:lvl1pPr>
            <a:lvl2pPr lvl="1"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2pPr>
            <a:lvl3pPr lvl="2"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3pPr>
            <a:lvl4pPr lvl="3"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4pPr>
            <a:lvl5pPr lvl="4"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5pPr>
            <a:lvl6pPr lvl="5"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6pPr>
            <a:lvl7pPr lvl="6"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7pPr>
            <a:lvl8pPr lvl="7"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8pPr>
            <a:lvl9pPr lvl="8"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9pPr>
          </a:lstStyle>
          <a:p>
            <a:endParaRPr/>
          </a:p>
        </p:txBody>
      </p:sp>
      <p:sp>
        <p:nvSpPr>
          <p:cNvPr id="77" name="Google Shape;77;p15"/>
          <p:cNvSpPr txBox="1">
            <a:spLocks noGrp="1"/>
          </p:cNvSpPr>
          <p:nvPr>
            <p:ph type="subTitle" idx="5"/>
          </p:nvPr>
        </p:nvSpPr>
        <p:spPr>
          <a:xfrm>
            <a:off x="4849600" y="3584981"/>
            <a:ext cx="24928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lvl1pPr>
            <a:lvl2pPr lvl="1" rtl="0">
              <a:lnSpc>
                <a:spcPct val="100000"/>
              </a:lnSpc>
              <a:spcBef>
                <a:spcPts val="0"/>
              </a:spcBef>
              <a:spcAft>
                <a:spcPts val="0"/>
              </a:spcAft>
              <a:buNone/>
              <a:defRPr b="1"/>
            </a:lvl2pPr>
            <a:lvl3pPr lvl="2" rtl="0">
              <a:lnSpc>
                <a:spcPct val="100000"/>
              </a:lnSpc>
              <a:spcBef>
                <a:spcPts val="0"/>
              </a:spcBef>
              <a:spcAft>
                <a:spcPts val="0"/>
              </a:spcAft>
              <a:buNone/>
              <a:defRPr b="1"/>
            </a:lvl3pPr>
            <a:lvl4pPr lvl="3" rtl="0">
              <a:lnSpc>
                <a:spcPct val="100000"/>
              </a:lnSpc>
              <a:spcBef>
                <a:spcPts val="0"/>
              </a:spcBef>
              <a:spcAft>
                <a:spcPts val="0"/>
              </a:spcAft>
              <a:buNone/>
              <a:defRPr b="1"/>
            </a:lvl4pPr>
            <a:lvl5pPr lvl="4" rtl="0">
              <a:lnSpc>
                <a:spcPct val="100000"/>
              </a:lnSpc>
              <a:spcBef>
                <a:spcPts val="0"/>
              </a:spcBef>
              <a:spcAft>
                <a:spcPts val="0"/>
              </a:spcAft>
              <a:buNone/>
              <a:defRPr b="1"/>
            </a:lvl5pPr>
            <a:lvl6pPr lvl="5" rtl="0">
              <a:lnSpc>
                <a:spcPct val="100000"/>
              </a:lnSpc>
              <a:spcBef>
                <a:spcPts val="0"/>
              </a:spcBef>
              <a:spcAft>
                <a:spcPts val="0"/>
              </a:spcAft>
              <a:buNone/>
              <a:defRPr b="1"/>
            </a:lvl6pPr>
            <a:lvl7pPr lvl="6" rtl="0">
              <a:lnSpc>
                <a:spcPct val="100000"/>
              </a:lnSpc>
              <a:spcBef>
                <a:spcPts val="0"/>
              </a:spcBef>
              <a:spcAft>
                <a:spcPts val="0"/>
              </a:spcAft>
              <a:buNone/>
              <a:defRPr b="1"/>
            </a:lvl7pPr>
            <a:lvl8pPr lvl="7" rtl="0">
              <a:lnSpc>
                <a:spcPct val="100000"/>
              </a:lnSpc>
              <a:spcBef>
                <a:spcPts val="0"/>
              </a:spcBef>
              <a:spcAft>
                <a:spcPts val="0"/>
              </a:spcAft>
              <a:buNone/>
              <a:defRPr b="1"/>
            </a:lvl8pPr>
            <a:lvl9pPr lvl="8" rtl="0">
              <a:lnSpc>
                <a:spcPct val="100000"/>
              </a:lnSpc>
              <a:spcBef>
                <a:spcPts val="0"/>
              </a:spcBef>
              <a:spcAft>
                <a:spcPts val="0"/>
              </a:spcAft>
              <a:buNone/>
              <a:defRPr b="1"/>
            </a:lvl9pPr>
          </a:lstStyle>
          <a:p>
            <a:endParaRPr/>
          </a:p>
        </p:txBody>
      </p:sp>
      <p:sp>
        <p:nvSpPr>
          <p:cNvPr id="78" name="Google Shape;78;p15"/>
          <p:cNvSpPr txBox="1">
            <a:spLocks noGrp="1"/>
          </p:cNvSpPr>
          <p:nvPr>
            <p:ph type="subTitle" idx="6"/>
          </p:nvPr>
        </p:nvSpPr>
        <p:spPr>
          <a:xfrm>
            <a:off x="4849600" y="4138448"/>
            <a:ext cx="2492800" cy="112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rtl="0">
              <a:lnSpc>
                <a:spcPct val="100000"/>
              </a:lnSpc>
              <a:spcBef>
                <a:spcPts val="0"/>
              </a:spcBef>
              <a:spcAft>
                <a:spcPts val="0"/>
              </a:spcAft>
              <a:buNone/>
              <a:defRPr sz="1867"/>
            </a:lvl2pPr>
            <a:lvl3pPr lvl="2" rtl="0">
              <a:lnSpc>
                <a:spcPct val="100000"/>
              </a:lnSpc>
              <a:spcBef>
                <a:spcPts val="0"/>
              </a:spcBef>
              <a:spcAft>
                <a:spcPts val="0"/>
              </a:spcAft>
              <a:buNone/>
              <a:defRPr sz="1867"/>
            </a:lvl3pPr>
            <a:lvl4pPr lvl="3" rtl="0">
              <a:lnSpc>
                <a:spcPct val="100000"/>
              </a:lnSpc>
              <a:spcBef>
                <a:spcPts val="0"/>
              </a:spcBef>
              <a:spcAft>
                <a:spcPts val="0"/>
              </a:spcAft>
              <a:buNone/>
              <a:defRPr sz="1867"/>
            </a:lvl4pPr>
            <a:lvl5pPr lvl="4" rtl="0">
              <a:lnSpc>
                <a:spcPct val="100000"/>
              </a:lnSpc>
              <a:spcBef>
                <a:spcPts val="0"/>
              </a:spcBef>
              <a:spcAft>
                <a:spcPts val="0"/>
              </a:spcAft>
              <a:buNone/>
              <a:defRPr sz="1867"/>
            </a:lvl5pPr>
            <a:lvl6pPr lvl="5" rtl="0">
              <a:lnSpc>
                <a:spcPct val="100000"/>
              </a:lnSpc>
              <a:spcBef>
                <a:spcPts val="0"/>
              </a:spcBef>
              <a:spcAft>
                <a:spcPts val="0"/>
              </a:spcAft>
              <a:buNone/>
              <a:defRPr sz="1867"/>
            </a:lvl6pPr>
            <a:lvl7pPr lvl="6" rtl="0">
              <a:lnSpc>
                <a:spcPct val="100000"/>
              </a:lnSpc>
              <a:spcBef>
                <a:spcPts val="0"/>
              </a:spcBef>
              <a:spcAft>
                <a:spcPts val="0"/>
              </a:spcAft>
              <a:buNone/>
              <a:defRPr sz="1867"/>
            </a:lvl7pPr>
            <a:lvl8pPr lvl="7" rtl="0">
              <a:lnSpc>
                <a:spcPct val="100000"/>
              </a:lnSpc>
              <a:spcBef>
                <a:spcPts val="0"/>
              </a:spcBef>
              <a:spcAft>
                <a:spcPts val="0"/>
              </a:spcAft>
              <a:buNone/>
              <a:defRPr sz="1867"/>
            </a:lvl8pPr>
            <a:lvl9pPr lvl="8"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767418785"/>
      </p:ext>
    </p:extLst>
  </p:cSld>
  <p:clrMapOvr>
    <a:masterClrMapping/>
  </p:clrMapOvr>
  <p:transition spd="slow">
    <p:sndAc>
      <p:end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20178D1-3939-4778-AA17-FC609ADBAE32}" type="datetimeFigureOut">
              <a:rPr lang="zh-CN" altLang="en-US" smtClean="0"/>
              <a:t>2023/2/25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380437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20178D1-3939-4778-AA17-FC609ADBAE32}" type="datetimeFigureOut">
              <a:rPr lang="zh-CN" altLang="en-US" smtClean="0"/>
              <a:t>2023/2/25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1078765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20178D1-3939-4778-AA17-FC609ADBAE32}" type="datetimeFigureOut">
              <a:rPr lang="zh-CN" altLang="en-US" smtClean="0"/>
              <a:t>2023/2/25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3326805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2950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381624" y="4038600"/>
            <a:ext cx="6810375" cy="2819400"/>
          </a:xfrm>
          <a:prstGeom prst="rect">
            <a:avLst/>
          </a:prstGeom>
        </p:spPr>
        <p:txBody>
          <a:bodyPr/>
          <a:lstStyle/>
          <a:p>
            <a:endParaRPr lang="vi-VN"/>
          </a:p>
        </p:txBody>
      </p:sp>
      <p:sp>
        <p:nvSpPr>
          <p:cNvPr id="3" name="Picture Placeholder 3"/>
          <p:cNvSpPr>
            <a:spLocks noGrp="1"/>
          </p:cNvSpPr>
          <p:nvPr>
            <p:ph type="pic" sz="quarter" idx="11"/>
          </p:nvPr>
        </p:nvSpPr>
        <p:spPr>
          <a:xfrm>
            <a:off x="5381625" y="0"/>
            <a:ext cx="2171700" cy="3914775"/>
          </a:xfrm>
          <a:prstGeom prst="rect">
            <a:avLst/>
          </a:prstGeom>
        </p:spPr>
        <p:txBody>
          <a:bodyPr/>
          <a:lstStyle/>
          <a:p>
            <a:endParaRPr lang="vi-VN"/>
          </a:p>
        </p:txBody>
      </p:sp>
      <p:sp>
        <p:nvSpPr>
          <p:cNvPr id="7" name="Picture Placeholder 3"/>
          <p:cNvSpPr>
            <a:spLocks noGrp="1"/>
          </p:cNvSpPr>
          <p:nvPr>
            <p:ph type="pic" sz="quarter" idx="12"/>
          </p:nvPr>
        </p:nvSpPr>
        <p:spPr>
          <a:xfrm>
            <a:off x="7700962" y="0"/>
            <a:ext cx="2171700" cy="3914775"/>
          </a:xfrm>
          <a:prstGeom prst="rect">
            <a:avLst/>
          </a:prstGeom>
        </p:spPr>
        <p:txBody>
          <a:bodyPr/>
          <a:lstStyle/>
          <a:p>
            <a:endParaRPr lang="vi-VN"/>
          </a:p>
        </p:txBody>
      </p:sp>
      <p:sp>
        <p:nvSpPr>
          <p:cNvPr id="8" name="Picture Placeholder 3"/>
          <p:cNvSpPr>
            <a:spLocks noGrp="1"/>
          </p:cNvSpPr>
          <p:nvPr>
            <p:ph type="pic" sz="quarter" idx="13"/>
          </p:nvPr>
        </p:nvSpPr>
        <p:spPr>
          <a:xfrm>
            <a:off x="10020299" y="0"/>
            <a:ext cx="2171700" cy="3914775"/>
          </a:xfrm>
          <a:prstGeom prst="rect">
            <a:avLst/>
          </a:prstGeom>
        </p:spPr>
        <p:txBody>
          <a:bodyPr/>
          <a:lstStyle/>
          <a:p>
            <a:endParaRPr lang="vi-VN"/>
          </a:p>
        </p:txBody>
      </p:sp>
    </p:spTree>
    <p:extLst>
      <p:ext uri="{BB962C8B-B14F-4D97-AF65-F5344CB8AC3E}">
        <p14:creationId xmlns:p14="http://schemas.microsoft.com/office/powerpoint/2010/main" val="1703487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18"/>
        <p:cNvGrpSpPr/>
        <p:nvPr/>
      </p:nvGrpSpPr>
      <p:grpSpPr>
        <a:xfrm>
          <a:off x="0" y="0"/>
          <a:ext cx="0" cy="0"/>
          <a:chOff x="0" y="0"/>
          <a:chExt cx="0" cy="0"/>
        </a:xfrm>
      </p:grpSpPr>
      <p:sp>
        <p:nvSpPr>
          <p:cNvPr id="19" name="Google Shape;19;p4"/>
          <p:cNvSpPr/>
          <p:nvPr/>
        </p:nvSpPr>
        <p:spPr>
          <a:xfrm>
            <a:off x="720000" y="720000"/>
            <a:ext cx="10752000" cy="5419200"/>
          </a:xfrm>
          <a:prstGeom prst="roundRect">
            <a:avLst>
              <a:gd name="adj" fmla="val 5456"/>
            </a:avLst>
          </a:pr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4"/>
          <p:cNvSpPr txBox="1">
            <a:spLocks noGrp="1"/>
          </p:cNvSpPr>
          <p:nvPr>
            <p:ph type="body" idx="1"/>
          </p:nvPr>
        </p:nvSpPr>
        <p:spPr>
          <a:xfrm>
            <a:off x="960000" y="1625767"/>
            <a:ext cx="10272000" cy="4316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AutoNum type="arabicPeriod"/>
              <a:defRPr sz="1600"/>
            </a:lvl1pPr>
            <a:lvl2pPr marL="1219170" lvl="1" indent="-406390">
              <a:lnSpc>
                <a:spcPct val="100000"/>
              </a:lnSpc>
              <a:spcBef>
                <a:spcPts val="0"/>
              </a:spcBef>
              <a:spcAft>
                <a:spcPts val="0"/>
              </a:spcAft>
              <a:buSzPts val="1200"/>
              <a:buAutoNum type="alphaLcPeriod"/>
              <a:defRPr sz="1600"/>
            </a:lvl2pPr>
            <a:lvl3pPr marL="1828754" lvl="2" indent="-406390">
              <a:lnSpc>
                <a:spcPct val="100000"/>
              </a:lnSpc>
              <a:spcBef>
                <a:spcPts val="2133"/>
              </a:spcBef>
              <a:spcAft>
                <a:spcPts val="0"/>
              </a:spcAft>
              <a:buSzPts val="1200"/>
              <a:buAutoNum type="romanLcPeriod"/>
              <a:defRPr sz="1600"/>
            </a:lvl3pPr>
            <a:lvl4pPr marL="2438339" lvl="3" indent="-406390">
              <a:lnSpc>
                <a:spcPct val="100000"/>
              </a:lnSpc>
              <a:spcBef>
                <a:spcPts val="2133"/>
              </a:spcBef>
              <a:spcAft>
                <a:spcPts val="0"/>
              </a:spcAft>
              <a:buSzPts val="1200"/>
              <a:buAutoNum type="arabicPeriod"/>
              <a:defRPr sz="1600"/>
            </a:lvl4pPr>
            <a:lvl5pPr marL="3047924" lvl="4" indent="-406390">
              <a:lnSpc>
                <a:spcPct val="100000"/>
              </a:lnSpc>
              <a:spcBef>
                <a:spcPts val="2133"/>
              </a:spcBef>
              <a:spcAft>
                <a:spcPts val="0"/>
              </a:spcAft>
              <a:buSzPts val="1200"/>
              <a:buAutoNum type="alphaLcPeriod"/>
              <a:defRPr sz="1600"/>
            </a:lvl5pPr>
            <a:lvl6pPr marL="3657509" lvl="5" indent="-406390">
              <a:lnSpc>
                <a:spcPct val="100000"/>
              </a:lnSpc>
              <a:spcBef>
                <a:spcPts val="2133"/>
              </a:spcBef>
              <a:spcAft>
                <a:spcPts val="0"/>
              </a:spcAft>
              <a:buSzPts val="1200"/>
              <a:buAutoNum type="romanLcPeriod"/>
              <a:defRPr sz="1600"/>
            </a:lvl6pPr>
            <a:lvl7pPr marL="4267093" lvl="6" indent="-406390">
              <a:lnSpc>
                <a:spcPct val="100000"/>
              </a:lnSpc>
              <a:spcBef>
                <a:spcPts val="2133"/>
              </a:spcBef>
              <a:spcAft>
                <a:spcPts val="0"/>
              </a:spcAft>
              <a:buSzPts val="1200"/>
              <a:buAutoNum type="arabicPeriod"/>
              <a:defRPr sz="1600"/>
            </a:lvl7pPr>
            <a:lvl8pPr marL="4876678" lvl="7" indent="-406390">
              <a:lnSpc>
                <a:spcPct val="100000"/>
              </a:lnSpc>
              <a:spcBef>
                <a:spcPts val="2133"/>
              </a:spcBef>
              <a:spcAft>
                <a:spcPts val="0"/>
              </a:spcAft>
              <a:buSzPts val="1200"/>
              <a:buAutoNum type="alphaLcPeriod"/>
              <a:defRPr sz="1600"/>
            </a:lvl8pPr>
            <a:lvl9pPr marL="5486263" lvl="8" indent="-406390">
              <a:lnSpc>
                <a:spcPct val="100000"/>
              </a:lnSpc>
              <a:spcBef>
                <a:spcPts val="2133"/>
              </a:spcBef>
              <a:spcAft>
                <a:spcPts val="2133"/>
              </a:spcAft>
              <a:buSzPts val="1200"/>
              <a:buAutoNum type="romanLcPeriod"/>
              <a:defRPr sz="1600"/>
            </a:lvl9pPr>
          </a:lstStyle>
          <a:p>
            <a:endParaRPr/>
          </a:p>
        </p:txBody>
      </p:sp>
      <p:sp>
        <p:nvSpPr>
          <p:cNvPr id="21" name="Google Shape;21;p4"/>
          <p:cNvSpPr txBox="1">
            <a:spLocks noGrp="1"/>
          </p:cNvSpPr>
          <p:nvPr>
            <p:ph type="title"/>
          </p:nvPr>
        </p:nvSpPr>
        <p:spPr>
          <a:xfrm>
            <a:off x="960000" y="950976"/>
            <a:ext cx="10272000" cy="65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3000"/>
              <a:buNone/>
              <a:defRPr sz="4000">
                <a:solidFill>
                  <a:schemeClr val="lt2"/>
                </a:solidFill>
              </a:defRPr>
            </a:lvl1pPr>
            <a:lvl2pPr lvl="1" algn="l" rtl="0">
              <a:spcBef>
                <a:spcPts val="0"/>
              </a:spcBef>
              <a:spcAft>
                <a:spcPts val="0"/>
              </a:spcAft>
              <a:buClr>
                <a:schemeClr val="dk2"/>
              </a:buClr>
              <a:buSzPts val="3000"/>
              <a:buFont typeface="Palanquin Dark"/>
              <a:buNone/>
              <a:defRPr sz="4000">
                <a:solidFill>
                  <a:schemeClr val="dk2"/>
                </a:solidFill>
                <a:latin typeface="Palanquin Dark"/>
                <a:ea typeface="Palanquin Dark"/>
                <a:cs typeface="Palanquin Dark"/>
                <a:sym typeface="Palanquin Dark"/>
              </a:defRPr>
            </a:lvl2pPr>
            <a:lvl3pPr lvl="2" algn="l" rtl="0">
              <a:spcBef>
                <a:spcPts val="0"/>
              </a:spcBef>
              <a:spcAft>
                <a:spcPts val="0"/>
              </a:spcAft>
              <a:buClr>
                <a:schemeClr val="dk2"/>
              </a:buClr>
              <a:buSzPts val="3000"/>
              <a:buFont typeface="Palanquin Dark"/>
              <a:buNone/>
              <a:defRPr sz="4000">
                <a:solidFill>
                  <a:schemeClr val="dk2"/>
                </a:solidFill>
                <a:latin typeface="Palanquin Dark"/>
                <a:ea typeface="Palanquin Dark"/>
                <a:cs typeface="Palanquin Dark"/>
                <a:sym typeface="Palanquin Dark"/>
              </a:defRPr>
            </a:lvl3pPr>
            <a:lvl4pPr lvl="3" algn="l" rtl="0">
              <a:spcBef>
                <a:spcPts val="0"/>
              </a:spcBef>
              <a:spcAft>
                <a:spcPts val="0"/>
              </a:spcAft>
              <a:buClr>
                <a:schemeClr val="dk2"/>
              </a:buClr>
              <a:buSzPts val="3000"/>
              <a:buFont typeface="Palanquin Dark"/>
              <a:buNone/>
              <a:defRPr sz="4000">
                <a:solidFill>
                  <a:schemeClr val="dk2"/>
                </a:solidFill>
                <a:latin typeface="Palanquin Dark"/>
                <a:ea typeface="Palanquin Dark"/>
                <a:cs typeface="Palanquin Dark"/>
                <a:sym typeface="Palanquin Dark"/>
              </a:defRPr>
            </a:lvl4pPr>
            <a:lvl5pPr lvl="4" algn="l" rtl="0">
              <a:spcBef>
                <a:spcPts val="0"/>
              </a:spcBef>
              <a:spcAft>
                <a:spcPts val="0"/>
              </a:spcAft>
              <a:buClr>
                <a:schemeClr val="dk2"/>
              </a:buClr>
              <a:buSzPts val="3000"/>
              <a:buFont typeface="Palanquin Dark"/>
              <a:buNone/>
              <a:defRPr sz="4000">
                <a:solidFill>
                  <a:schemeClr val="dk2"/>
                </a:solidFill>
                <a:latin typeface="Palanquin Dark"/>
                <a:ea typeface="Palanquin Dark"/>
                <a:cs typeface="Palanquin Dark"/>
                <a:sym typeface="Palanquin Dark"/>
              </a:defRPr>
            </a:lvl5pPr>
            <a:lvl6pPr lvl="5" algn="l" rtl="0">
              <a:spcBef>
                <a:spcPts val="0"/>
              </a:spcBef>
              <a:spcAft>
                <a:spcPts val="0"/>
              </a:spcAft>
              <a:buClr>
                <a:schemeClr val="dk2"/>
              </a:buClr>
              <a:buSzPts val="3000"/>
              <a:buFont typeface="Palanquin Dark"/>
              <a:buNone/>
              <a:defRPr sz="4000">
                <a:solidFill>
                  <a:schemeClr val="dk2"/>
                </a:solidFill>
                <a:latin typeface="Palanquin Dark"/>
                <a:ea typeface="Palanquin Dark"/>
                <a:cs typeface="Palanquin Dark"/>
                <a:sym typeface="Palanquin Dark"/>
              </a:defRPr>
            </a:lvl6pPr>
            <a:lvl7pPr lvl="6" algn="l" rtl="0">
              <a:spcBef>
                <a:spcPts val="0"/>
              </a:spcBef>
              <a:spcAft>
                <a:spcPts val="0"/>
              </a:spcAft>
              <a:buClr>
                <a:schemeClr val="dk2"/>
              </a:buClr>
              <a:buSzPts val="3000"/>
              <a:buFont typeface="Palanquin Dark"/>
              <a:buNone/>
              <a:defRPr sz="4000">
                <a:solidFill>
                  <a:schemeClr val="dk2"/>
                </a:solidFill>
                <a:latin typeface="Palanquin Dark"/>
                <a:ea typeface="Palanquin Dark"/>
                <a:cs typeface="Palanquin Dark"/>
                <a:sym typeface="Palanquin Dark"/>
              </a:defRPr>
            </a:lvl7pPr>
            <a:lvl8pPr lvl="7" algn="l" rtl="0">
              <a:spcBef>
                <a:spcPts val="0"/>
              </a:spcBef>
              <a:spcAft>
                <a:spcPts val="0"/>
              </a:spcAft>
              <a:buClr>
                <a:schemeClr val="dk2"/>
              </a:buClr>
              <a:buSzPts val="3000"/>
              <a:buFont typeface="Palanquin Dark"/>
              <a:buNone/>
              <a:defRPr sz="4000">
                <a:solidFill>
                  <a:schemeClr val="dk2"/>
                </a:solidFill>
                <a:latin typeface="Palanquin Dark"/>
                <a:ea typeface="Palanquin Dark"/>
                <a:cs typeface="Palanquin Dark"/>
                <a:sym typeface="Palanquin Dark"/>
              </a:defRPr>
            </a:lvl8pPr>
            <a:lvl9pPr lvl="8" algn="l" rtl="0">
              <a:spcBef>
                <a:spcPts val="0"/>
              </a:spcBef>
              <a:spcAft>
                <a:spcPts val="0"/>
              </a:spcAft>
              <a:buClr>
                <a:schemeClr val="dk2"/>
              </a:buClr>
              <a:buSzPts val="3000"/>
              <a:buFont typeface="Palanquin Dark"/>
              <a:buNone/>
              <a:defRPr sz="4000">
                <a:solidFill>
                  <a:schemeClr val="dk2"/>
                </a:solidFill>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1222987957"/>
      </p:ext>
    </p:extLst>
  </p:cSld>
  <p:clrMapOvr>
    <a:masterClrMapping/>
  </p:clrMapOvr>
  <p:transition spd="slow">
    <p:sndAc>
      <p:end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bg>
      <p:bgPr>
        <a:solidFill>
          <a:schemeClr val="lt2"/>
        </a:solidFill>
        <a:effectLst/>
      </p:bgPr>
    </p:bg>
    <p:spTree>
      <p:nvGrpSpPr>
        <p:cNvPr id="1" name="Shape 177"/>
        <p:cNvGrpSpPr/>
        <p:nvPr/>
      </p:nvGrpSpPr>
      <p:grpSpPr>
        <a:xfrm>
          <a:off x="0" y="0"/>
          <a:ext cx="0" cy="0"/>
          <a:chOff x="0" y="0"/>
          <a:chExt cx="0" cy="0"/>
        </a:xfrm>
      </p:grpSpPr>
      <p:sp>
        <p:nvSpPr>
          <p:cNvPr id="178" name="Google Shape;178;p31"/>
          <p:cNvSpPr/>
          <p:nvPr/>
        </p:nvSpPr>
        <p:spPr>
          <a:xfrm>
            <a:off x="720000" y="720000"/>
            <a:ext cx="10752000" cy="5419200"/>
          </a:xfrm>
          <a:prstGeom prst="roundRect">
            <a:avLst>
              <a:gd name="adj" fmla="val 5456"/>
            </a:avLst>
          </a:pr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31"/>
          <p:cNvSpPr txBox="1">
            <a:spLocks noGrp="1"/>
          </p:cNvSpPr>
          <p:nvPr>
            <p:ph type="title"/>
          </p:nvPr>
        </p:nvSpPr>
        <p:spPr>
          <a:xfrm>
            <a:off x="960000" y="950976"/>
            <a:ext cx="10272000" cy="65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000"/>
              <a:buNone/>
              <a:defRPr sz="4000">
                <a:solidFill>
                  <a:schemeClr val="accent2"/>
                </a:solidFill>
              </a:defRPr>
            </a:lvl1pPr>
            <a:lvl2pPr lvl="1"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2pPr>
            <a:lvl3pPr lvl="2"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3pPr>
            <a:lvl4pPr lvl="3"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4pPr>
            <a:lvl5pPr lvl="4"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5pPr>
            <a:lvl6pPr lvl="5"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6pPr>
            <a:lvl7pPr lvl="6"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7pPr>
            <a:lvl8pPr lvl="7"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8pPr>
            <a:lvl9pPr lvl="8" algn="l" rtl="0">
              <a:spcBef>
                <a:spcPts val="0"/>
              </a:spcBef>
              <a:spcAft>
                <a:spcPts val="0"/>
              </a:spcAft>
              <a:buClr>
                <a:schemeClr val="accent2"/>
              </a:buClr>
              <a:buSzPts val="3000"/>
              <a:buFont typeface="Palanquin Dark"/>
              <a:buNone/>
              <a:defRPr sz="4000">
                <a:solidFill>
                  <a:schemeClr val="accent2"/>
                </a:solidFill>
                <a:latin typeface="Palanquin Dark"/>
                <a:ea typeface="Palanquin Dark"/>
                <a:cs typeface="Palanquin Dark"/>
                <a:sym typeface="Palanquin Dark"/>
              </a:defRPr>
            </a:lvl9pPr>
          </a:lstStyle>
          <a:p>
            <a:endParaRPr/>
          </a:p>
        </p:txBody>
      </p:sp>
      <p:sp>
        <p:nvSpPr>
          <p:cNvPr id="180" name="Google Shape;180;p31"/>
          <p:cNvSpPr txBox="1">
            <a:spLocks noGrp="1"/>
          </p:cNvSpPr>
          <p:nvPr>
            <p:ph type="subTitle" idx="1"/>
          </p:nvPr>
        </p:nvSpPr>
        <p:spPr>
          <a:xfrm>
            <a:off x="1579152" y="3813105"/>
            <a:ext cx="3893200" cy="15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81" name="Google Shape;181;p31"/>
          <p:cNvSpPr txBox="1">
            <a:spLocks noGrp="1"/>
          </p:cNvSpPr>
          <p:nvPr>
            <p:ph type="subTitle" idx="2"/>
          </p:nvPr>
        </p:nvSpPr>
        <p:spPr>
          <a:xfrm>
            <a:off x="6718257" y="3813100"/>
            <a:ext cx="3893200" cy="15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Tree>
    <p:extLst>
      <p:ext uri="{BB962C8B-B14F-4D97-AF65-F5344CB8AC3E}">
        <p14:creationId xmlns:p14="http://schemas.microsoft.com/office/powerpoint/2010/main" val="1276504295"/>
      </p:ext>
    </p:extLst>
  </p:cSld>
  <p:clrMapOvr>
    <a:masterClrMapping/>
  </p:clrMapOvr>
  <p:transition spd="slow">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4501B9-095D-4A38-B70E-D3FAFA2B551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0CF24A4-077C-4B8A-B457-4809A8D7A27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339255-DF37-41D9-91A0-F8E7C73A3C19}"/>
              </a:ext>
            </a:extLst>
          </p:cNvPr>
          <p:cNvSpPr>
            <a:spLocks noGrp="1"/>
          </p:cNvSpPr>
          <p:nvPr>
            <p:ph type="dt" sz="half" idx="10"/>
          </p:nvPr>
        </p:nvSpPr>
        <p:spPr/>
        <p:txBody>
          <a:bodyPr/>
          <a:lstStyle/>
          <a:p>
            <a:fld id="{E443F960-F60C-4E77-A4AE-68FF8EBD47F8}" type="datetimeFigureOut">
              <a:rPr lang="zh-CN" altLang="en-US" smtClean="0"/>
              <a:t>2023/2/25</a:t>
            </a:fld>
            <a:endParaRPr lang="zh-CN" altLang="en-US"/>
          </a:p>
        </p:txBody>
      </p:sp>
      <p:sp>
        <p:nvSpPr>
          <p:cNvPr id="5" name="页脚占位符 4">
            <a:extLst>
              <a:ext uri="{FF2B5EF4-FFF2-40B4-BE49-F238E27FC236}">
                <a16:creationId xmlns:a16="http://schemas.microsoft.com/office/drawing/2014/main" id="{933A3CDE-1FAF-4A22-892C-0491EE7328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27A93B8-AE52-43A2-891E-FFDF1A745BFB}"/>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23557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73CC9A-AF12-4B2C-BF1A-3B2E98794D3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C7EF083-F1A3-4D2E-99D3-735C2E969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7A3164F-99A5-4B5B-A908-1A52838CD5CF}"/>
              </a:ext>
            </a:extLst>
          </p:cNvPr>
          <p:cNvSpPr>
            <a:spLocks noGrp="1"/>
          </p:cNvSpPr>
          <p:nvPr>
            <p:ph type="dt" sz="half" idx="10"/>
          </p:nvPr>
        </p:nvSpPr>
        <p:spPr/>
        <p:txBody>
          <a:bodyPr/>
          <a:lstStyle/>
          <a:p>
            <a:fld id="{E443F960-F60C-4E77-A4AE-68FF8EBD47F8}" type="datetimeFigureOut">
              <a:rPr lang="zh-CN" altLang="en-US" smtClean="0"/>
              <a:t>2023/2/25</a:t>
            </a:fld>
            <a:endParaRPr lang="zh-CN" altLang="en-US"/>
          </a:p>
        </p:txBody>
      </p:sp>
      <p:sp>
        <p:nvSpPr>
          <p:cNvPr id="5" name="页脚占位符 4">
            <a:extLst>
              <a:ext uri="{FF2B5EF4-FFF2-40B4-BE49-F238E27FC236}">
                <a16:creationId xmlns:a16="http://schemas.microsoft.com/office/drawing/2014/main" id="{3AB6F6CF-4A95-4863-B61E-EA58BF786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2DDFA2A-56D0-474D-97A3-DCFE6B076F3A}"/>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94271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370BC7-C921-4118-BF8B-63AA565AFC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4725A76-320F-4D84-A286-687AF75A43A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0DC25FB-40E3-43E9-B140-E7258CE71D4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7C7E4F1-44F3-4C87-9BAF-ACABCEF0981A}"/>
              </a:ext>
            </a:extLst>
          </p:cNvPr>
          <p:cNvSpPr>
            <a:spLocks noGrp="1"/>
          </p:cNvSpPr>
          <p:nvPr>
            <p:ph type="dt" sz="half" idx="10"/>
          </p:nvPr>
        </p:nvSpPr>
        <p:spPr/>
        <p:txBody>
          <a:bodyPr/>
          <a:lstStyle/>
          <a:p>
            <a:fld id="{E443F960-F60C-4E77-A4AE-68FF8EBD47F8}" type="datetimeFigureOut">
              <a:rPr lang="zh-CN" altLang="en-US" smtClean="0"/>
              <a:t>2023/2/25</a:t>
            </a:fld>
            <a:endParaRPr lang="zh-CN" altLang="en-US"/>
          </a:p>
        </p:txBody>
      </p:sp>
      <p:sp>
        <p:nvSpPr>
          <p:cNvPr id="6" name="页脚占位符 5">
            <a:extLst>
              <a:ext uri="{FF2B5EF4-FFF2-40B4-BE49-F238E27FC236}">
                <a16:creationId xmlns:a16="http://schemas.microsoft.com/office/drawing/2014/main" id="{C0EE33AD-657C-4CFD-AEE4-5ECB967093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750CCB-F0C2-416C-B443-75419B3999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777858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78E72E-0BBD-4AF2-A38C-DB5410B4036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DDAA139-6BE6-4DC3-8DD9-AEFC125F0A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3878ABC-3A45-45C2-82E8-69C14F12573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5D2F9FC-1119-43AF-8FFB-18A0F27E0A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8B84C1F-085D-45D9-8860-5E6D77965D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2F8D4F9-1E0F-46B2-85EC-C91BBA03A32A}"/>
              </a:ext>
            </a:extLst>
          </p:cNvPr>
          <p:cNvSpPr>
            <a:spLocks noGrp="1"/>
          </p:cNvSpPr>
          <p:nvPr>
            <p:ph type="dt" sz="half" idx="10"/>
          </p:nvPr>
        </p:nvSpPr>
        <p:spPr/>
        <p:txBody>
          <a:bodyPr/>
          <a:lstStyle/>
          <a:p>
            <a:fld id="{E443F960-F60C-4E77-A4AE-68FF8EBD47F8}" type="datetimeFigureOut">
              <a:rPr lang="zh-CN" altLang="en-US" smtClean="0"/>
              <a:t>2023/2/25</a:t>
            </a:fld>
            <a:endParaRPr lang="zh-CN" altLang="en-US"/>
          </a:p>
        </p:txBody>
      </p:sp>
      <p:sp>
        <p:nvSpPr>
          <p:cNvPr id="8" name="页脚占位符 7">
            <a:extLst>
              <a:ext uri="{FF2B5EF4-FFF2-40B4-BE49-F238E27FC236}">
                <a16:creationId xmlns:a16="http://schemas.microsoft.com/office/drawing/2014/main" id="{D06D29F3-D5B6-4245-B0F3-F82E2384459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07F3BE-5AF3-42A4-8E8B-18B936A03ABA}"/>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2709906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97B8CB-6A9A-4FF1-B299-7874D0DAC36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D5ACA5-A014-420A-80DD-4F417EB09CEE}"/>
              </a:ext>
            </a:extLst>
          </p:cNvPr>
          <p:cNvSpPr>
            <a:spLocks noGrp="1"/>
          </p:cNvSpPr>
          <p:nvPr>
            <p:ph type="dt" sz="half" idx="10"/>
          </p:nvPr>
        </p:nvSpPr>
        <p:spPr/>
        <p:txBody>
          <a:bodyPr/>
          <a:lstStyle/>
          <a:p>
            <a:fld id="{E443F960-F60C-4E77-A4AE-68FF8EBD47F8}" type="datetimeFigureOut">
              <a:rPr lang="zh-CN" altLang="en-US" smtClean="0"/>
              <a:t>2023/2/25</a:t>
            </a:fld>
            <a:endParaRPr lang="zh-CN" altLang="en-US"/>
          </a:p>
        </p:txBody>
      </p:sp>
      <p:sp>
        <p:nvSpPr>
          <p:cNvPr id="4" name="页脚占位符 3">
            <a:extLst>
              <a:ext uri="{FF2B5EF4-FFF2-40B4-BE49-F238E27FC236}">
                <a16:creationId xmlns:a16="http://schemas.microsoft.com/office/drawing/2014/main" id="{69AA174B-A2AC-4189-A9BE-9152245F5E4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D9BE8A2-60F4-437E-932E-0FB21BB02987}"/>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138704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D3A9FD-A035-4DB7-AAB6-959C7D117079}"/>
              </a:ext>
            </a:extLst>
          </p:cNvPr>
          <p:cNvSpPr>
            <a:spLocks noGrp="1"/>
          </p:cNvSpPr>
          <p:nvPr>
            <p:ph type="dt" sz="half" idx="10"/>
          </p:nvPr>
        </p:nvSpPr>
        <p:spPr/>
        <p:txBody>
          <a:bodyPr/>
          <a:lstStyle/>
          <a:p>
            <a:fld id="{E443F960-F60C-4E77-A4AE-68FF8EBD47F8}" type="datetimeFigureOut">
              <a:rPr lang="zh-CN" altLang="en-US" smtClean="0"/>
              <a:t>2023/2/25</a:t>
            </a:fld>
            <a:endParaRPr lang="zh-CN" altLang="en-US"/>
          </a:p>
        </p:txBody>
      </p:sp>
      <p:sp>
        <p:nvSpPr>
          <p:cNvPr id="3" name="页脚占位符 2">
            <a:extLst>
              <a:ext uri="{FF2B5EF4-FFF2-40B4-BE49-F238E27FC236}">
                <a16:creationId xmlns:a16="http://schemas.microsoft.com/office/drawing/2014/main" id="{8BF029D9-4999-438F-80E5-1095678A5A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448409F-300C-4DFD-ACD1-EF4D9E517320}"/>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565342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D19B28-E185-41FD-95F5-2BA957CB255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C6970E-35B4-4200-8BF5-EC2C5B051E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1BFCF23-553B-42DF-ADAC-8CB842D8F7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7A36EE6-A845-4C30-BA65-DC0C84E68EF0}"/>
              </a:ext>
            </a:extLst>
          </p:cNvPr>
          <p:cNvSpPr>
            <a:spLocks noGrp="1"/>
          </p:cNvSpPr>
          <p:nvPr>
            <p:ph type="dt" sz="half" idx="10"/>
          </p:nvPr>
        </p:nvSpPr>
        <p:spPr/>
        <p:txBody>
          <a:bodyPr/>
          <a:lstStyle/>
          <a:p>
            <a:fld id="{E443F960-F60C-4E77-A4AE-68FF8EBD47F8}" type="datetimeFigureOut">
              <a:rPr lang="zh-CN" altLang="en-US" smtClean="0"/>
              <a:t>2023/2/25</a:t>
            </a:fld>
            <a:endParaRPr lang="zh-CN" altLang="en-US"/>
          </a:p>
        </p:txBody>
      </p:sp>
      <p:sp>
        <p:nvSpPr>
          <p:cNvPr id="6" name="页脚占位符 5">
            <a:extLst>
              <a:ext uri="{FF2B5EF4-FFF2-40B4-BE49-F238E27FC236}">
                <a16:creationId xmlns:a16="http://schemas.microsoft.com/office/drawing/2014/main" id="{25185F7E-91AC-4EDC-A168-A54529A7DDA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25F0F4-93DA-4A54-BAF6-554997D9D77D}"/>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491286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5320D0-AD61-410A-B7A0-C6311434E7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869369-D00C-4449-AF8A-6F73128EB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447B46B-97C8-4BAD-A987-344A5C90E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F4766C3-2426-41DB-8632-B32B93E8436C}"/>
              </a:ext>
            </a:extLst>
          </p:cNvPr>
          <p:cNvSpPr>
            <a:spLocks noGrp="1"/>
          </p:cNvSpPr>
          <p:nvPr>
            <p:ph type="dt" sz="half" idx="10"/>
          </p:nvPr>
        </p:nvSpPr>
        <p:spPr/>
        <p:txBody>
          <a:bodyPr/>
          <a:lstStyle/>
          <a:p>
            <a:fld id="{E443F960-F60C-4E77-A4AE-68FF8EBD47F8}" type="datetimeFigureOut">
              <a:rPr lang="zh-CN" altLang="en-US" smtClean="0"/>
              <a:t>2023/2/25</a:t>
            </a:fld>
            <a:endParaRPr lang="zh-CN" altLang="en-US"/>
          </a:p>
        </p:txBody>
      </p:sp>
      <p:sp>
        <p:nvSpPr>
          <p:cNvPr id="6" name="页脚占位符 5">
            <a:extLst>
              <a:ext uri="{FF2B5EF4-FFF2-40B4-BE49-F238E27FC236}">
                <a16:creationId xmlns:a16="http://schemas.microsoft.com/office/drawing/2014/main" id="{249D26FC-4812-46D4-829E-3A0F050369E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A6516C-F6EB-469F-BEA2-92A8650DCFA0}"/>
              </a:ext>
            </a:extLst>
          </p:cNvPr>
          <p:cNvSpPr>
            <a:spLocks noGrp="1"/>
          </p:cNvSpPr>
          <p:nvPr>
            <p:ph type="sldNum" sz="quarter" idx="12"/>
          </p:nvPr>
        </p:nvSpPr>
        <p:spPr/>
        <p:txBody>
          <a:bodyPr/>
          <a:lstStyle/>
          <a:p>
            <a:fld id="{A70D9C00-233B-4468-A8C3-DDC346278436}" type="slidenum">
              <a:rPr lang="zh-CN" altLang="en-US" smtClean="0"/>
              <a:t>‹#›</a:t>
            </a:fld>
            <a:endParaRPr lang="zh-CN" altLang="en-US"/>
          </a:p>
        </p:txBody>
      </p:sp>
    </p:spTree>
    <p:extLst>
      <p:ext uri="{BB962C8B-B14F-4D97-AF65-F5344CB8AC3E}">
        <p14:creationId xmlns:p14="http://schemas.microsoft.com/office/powerpoint/2010/main" val="3835331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72F21B-6908-41C3-8641-156FD54CEC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269192-7918-4B02-98F8-DCFEEA6217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0C4321C-2407-4C8F-98B5-DE80E538E6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3F960-F60C-4E77-A4AE-68FF8EBD47F8}" type="datetimeFigureOut">
              <a:rPr lang="zh-CN" altLang="en-US" smtClean="0"/>
              <a:t>2023/2/25</a:t>
            </a:fld>
            <a:endParaRPr lang="zh-CN" altLang="en-US"/>
          </a:p>
        </p:txBody>
      </p:sp>
      <p:sp>
        <p:nvSpPr>
          <p:cNvPr id="5" name="页脚占位符 4">
            <a:extLst>
              <a:ext uri="{FF2B5EF4-FFF2-40B4-BE49-F238E27FC236}">
                <a16:creationId xmlns:a16="http://schemas.microsoft.com/office/drawing/2014/main" id="{E579D189-969D-4349-BDF0-FBFC2C852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1F078-7778-4703-B503-327B8D26CC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D9C00-233B-4468-A8C3-DDC346278436}" type="slidenum">
              <a:rPr lang="zh-CN" altLang="en-US" smtClean="0"/>
              <a:t>‹#›</a:t>
            </a:fld>
            <a:endParaRPr lang="zh-CN" altLang="en-US"/>
          </a:p>
        </p:txBody>
      </p:sp>
      <p:pic>
        <p:nvPicPr>
          <p:cNvPr id="13" name="Picture 12" descr="A picture containing diagram&#10;&#10;Description automatically generated">
            <a:extLst>
              <a:ext uri="{FF2B5EF4-FFF2-40B4-BE49-F238E27FC236}">
                <a16:creationId xmlns:a16="http://schemas.microsoft.com/office/drawing/2014/main" id="{A4C2E587-7504-4334-8A22-4DADEDA1866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01E3DA2B-5D32-421C-B641-307199964E3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06990" y="84709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CE18B20D-3127-4F4E-9A1A-AC8FE5801A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60BE5C47-3ED5-421A-AFA4-BAA4F52CC3E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7" name="TextBox 16">
            <a:extLst>
              <a:ext uri="{FF2B5EF4-FFF2-40B4-BE49-F238E27FC236}">
                <a16:creationId xmlns:a16="http://schemas.microsoft.com/office/drawing/2014/main" id="{616D74EC-0A2B-48E7-AC91-8836C97D1639}"/>
              </a:ext>
            </a:extLst>
          </p:cNvPr>
          <p:cNvSpPr txBox="1"/>
          <p:nvPr userDrawn="1"/>
        </p:nvSpPr>
        <p:spPr>
          <a:xfrm>
            <a:off x="2880780" y="8926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8" name="Picture 17" descr="A picture containing diagram&#10;&#10;Description automatically generated">
            <a:extLst>
              <a:ext uri="{FF2B5EF4-FFF2-40B4-BE49-F238E27FC236}">
                <a16:creationId xmlns:a16="http://schemas.microsoft.com/office/drawing/2014/main" id="{5F6FCDCE-A951-44B0-BD44-8596B075D91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1399731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178D1-3939-4778-AA17-FC609ADBAE32}" type="datetimeFigureOut">
              <a:rPr lang="zh-CN" altLang="en-US" smtClean="0"/>
              <a:t>2023/2/25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87B98-ED3B-4B9E-9AAC-CDF0F685D891}" type="slidenum">
              <a:rPr lang="zh-CN" altLang="en-US" smtClean="0"/>
              <a:t>‹#›</a:t>
            </a:fld>
            <a:endParaRPr lang="zh-CN" altLang="en-US"/>
          </a:p>
        </p:txBody>
      </p:sp>
    </p:spTree>
    <p:extLst>
      <p:ext uri="{BB962C8B-B14F-4D97-AF65-F5344CB8AC3E}">
        <p14:creationId xmlns:p14="http://schemas.microsoft.com/office/powerpoint/2010/main" val="2993916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gif"/><Relationship Id="rId2" Type="http://schemas.openxmlformats.org/officeDocument/2006/relationships/image" Target="../media/image15.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32.jpg"/><Relationship Id="rId3" Type="http://schemas.openxmlformats.org/officeDocument/2006/relationships/image" Target="../media/image3.png"/><Relationship Id="rId7" Type="http://schemas.openxmlformats.org/officeDocument/2006/relationships/image" Target="../media/image29.jpg"/><Relationship Id="rId12" Type="http://schemas.openxmlformats.org/officeDocument/2006/relationships/slide" Target="slide31.xml"/><Relationship Id="rId2" Type="http://schemas.openxmlformats.org/officeDocument/2006/relationships/image" Target="../media/image15.png"/><Relationship Id="rId16"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slide" Target="slide25.xml"/><Relationship Id="rId11" Type="http://schemas.openxmlformats.org/officeDocument/2006/relationships/image" Target="../media/image31.jpg"/><Relationship Id="rId5" Type="http://schemas.openxmlformats.org/officeDocument/2006/relationships/image" Target="../media/image28.jpg"/><Relationship Id="rId15" Type="http://schemas.openxmlformats.org/officeDocument/2006/relationships/image" Target="../media/image34.png"/><Relationship Id="rId10" Type="http://schemas.openxmlformats.org/officeDocument/2006/relationships/slide" Target="slide29.xml"/><Relationship Id="rId4" Type="http://schemas.openxmlformats.org/officeDocument/2006/relationships/slide" Target="slide23.xml"/><Relationship Id="rId9" Type="http://schemas.openxmlformats.org/officeDocument/2006/relationships/image" Target="../media/image30.jpg"/><Relationship Id="rId1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slide" Target="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slide" Target="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slide" Target="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837278" y="652923"/>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3BACFED7-93AB-4476-8425-A9013AC6A253}"/>
              </a:ext>
            </a:extLst>
          </p:cNvPr>
          <p:cNvPicPr>
            <a:picLocks noChangeAspect="1"/>
          </p:cNvPicPr>
          <p:nvPr/>
        </p:nvPicPr>
        <p:blipFill rotWithShape="1">
          <a:blip r:embed="rId3">
            <a:extLst>
              <a:ext uri="{28A0092B-C50C-407E-A947-70E740481C1C}">
                <a14:useLocalDpi xmlns:a14="http://schemas.microsoft.com/office/drawing/2010/main" val="0"/>
              </a:ext>
            </a:extLst>
          </a:blip>
          <a:srcRect t="44637" r="57825" b="28718"/>
          <a:stretch/>
        </p:blipFill>
        <p:spPr>
          <a:xfrm>
            <a:off x="761927" y="638175"/>
            <a:ext cx="6562725" cy="6219825"/>
          </a:xfrm>
          <a:prstGeom prst="rect">
            <a:avLst/>
          </a:prstGeom>
        </p:spPr>
      </p:pic>
      <p:pic>
        <p:nvPicPr>
          <p:cNvPr id="21" name="图片 20">
            <a:extLst>
              <a:ext uri="{FF2B5EF4-FFF2-40B4-BE49-F238E27FC236}">
                <a16:creationId xmlns:a16="http://schemas.microsoft.com/office/drawing/2014/main" id="{D9B2FAB4-FCF1-43D5-8D46-8C31C32A5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573" y="3021371"/>
            <a:ext cx="3162350" cy="2946174"/>
          </a:xfrm>
          <a:prstGeom prst="rect">
            <a:avLst/>
          </a:prstGeom>
        </p:spPr>
      </p:pic>
      <p:pic>
        <p:nvPicPr>
          <p:cNvPr id="23" name="图片 22">
            <a:extLst>
              <a:ext uri="{FF2B5EF4-FFF2-40B4-BE49-F238E27FC236}">
                <a16:creationId xmlns:a16="http://schemas.microsoft.com/office/drawing/2014/main" id="{6DB4FC48-B0C2-443A-B85F-0DBFE4A1A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6552" y="620191"/>
            <a:ext cx="3738575" cy="2576741"/>
          </a:xfrm>
          <a:prstGeom prst="rect">
            <a:avLst/>
          </a:prstGeom>
        </p:spPr>
      </p:pic>
      <p:pic>
        <p:nvPicPr>
          <p:cNvPr id="9" name="图片 8">
            <a:extLst>
              <a:ext uri="{FF2B5EF4-FFF2-40B4-BE49-F238E27FC236}">
                <a16:creationId xmlns:a16="http://schemas.microsoft.com/office/drawing/2014/main" id="{D240F8AE-81AA-402C-95BA-BFB4075FBDC6}"/>
              </a:ext>
            </a:extLst>
          </p:cNvPr>
          <p:cNvPicPr>
            <a:picLocks noChangeAspect="1"/>
          </p:cNvPicPr>
          <p:nvPr/>
        </p:nvPicPr>
        <p:blipFill rotWithShape="1">
          <a:blip r:embed="rId3">
            <a:extLst>
              <a:ext uri="{28A0092B-C50C-407E-A947-70E740481C1C}">
                <a14:useLocalDpi xmlns:a14="http://schemas.microsoft.com/office/drawing/2010/main" val="0"/>
              </a:ext>
            </a:extLst>
          </a:blip>
          <a:srcRect l="49513" t="9382" r="18160" b="79988"/>
          <a:stretch/>
        </p:blipFill>
        <p:spPr>
          <a:xfrm>
            <a:off x="7357403" y="-75874"/>
            <a:ext cx="5030307" cy="2481449"/>
          </a:xfrm>
          <a:prstGeom prst="rect">
            <a:avLst/>
          </a:prstGeom>
        </p:spPr>
      </p:pic>
      <p:sp>
        <p:nvSpPr>
          <p:cNvPr id="2" name="TextBox 1">
            <a:extLst>
              <a:ext uri="{FF2B5EF4-FFF2-40B4-BE49-F238E27FC236}">
                <a16:creationId xmlns:a16="http://schemas.microsoft.com/office/drawing/2014/main" id="{121CCE1F-9CDB-430C-B47A-A04AB5DDA7E3}"/>
              </a:ext>
            </a:extLst>
          </p:cNvPr>
          <p:cNvSpPr txBox="1"/>
          <p:nvPr/>
        </p:nvSpPr>
        <p:spPr>
          <a:xfrm>
            <a:off x="678427" y="412953"/>
            <a:ext cx="4660490" cy="1400383"/>
          </a:xfrm>
          <a:prstGeom prst="rect">
            <a:avLst/>
          </a:prstGeom>
          <a:noFill/>
        </p:spPr>
        <p:txBody>
          <a:bodyPr wrap="square" rtlCol="0">
            <a:spAutoFit/>
          </a:bodyPr>
          <a:lstStyle/>
          <a:p>
            <a:r>
              <a:rPr lang="en-US" sz="8500" dirty="0">
                <a:solidFill>
                  <a:srgbClr val="DB3172"/>
                </a:solidFill>
                <a:latin typeface="#9Slide07 SVNBillo" panose="00000400000000000000" pitchFamily="2" charset="0"/>
              </a:rPr>
              <a:t>TẬP ĐỌC</a:t>
            </a:r>
          </a:p>
        </p:txBody>
      </p:sp>
      <p:pic>
        <p:nvPicPr>
          <p:cNvPr id="4" name="Picture 3">
            <a:extLst>
              <a:ext uri="{FF2B5EF4-FFF2-40B4-BE49-F238E27FC236}">
                <a16:creationId xmlns:a16="http://schemas.microsoft.com/office/drawing/2014/main" id="{5F00C554-8764-42E6-973C-47D90694A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485" y="3432686"/>
            <a:ext cx="4028154" cy="4028154"/>
          </a:xfrm>
          <a:prstGeom prst="rect">
            <a:avLst/>
          </a:prstGeom>
        </p:spPr>
      </p:pic>
      <p:sp>
        <p:nvSpPr>
          <p:cNvPr id="32" name="TextBox 31">
            <a:extLst>
              <a:ext uri="{FF2B5EF4-FFF2-40B4-BE49-F238E27FC236}">
                <a16:creationId xmlns:a16="http://schemas.microsoft.com/office/drawing/2014/main" id="{5203C351-4694-4B4F-8CC5-49139097A541}"/>
              </a:ext>
            </a:extLst>
          </p:cNvPr>
          <p:cNvSpPr txBox="1"/>
          <p:nvPr/>
        </p:nvSpPr>
        <p:spPr>
          <a:xfrm>
            <a:off x="1361768" y="1488969"/>
            <a:ext cx="9765267" cy="433965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3800" dirty="0" err="1">
                <a:solidFill>
                  <a:srgbClr val="8A9ED6"/>
                </a:solidFill>
                <a:latin typeface="#9Slide07 Marbelia Regular" panose="02000500000000000000" pitchFamily="2" charset="0"/>
              </a:rPr>
              <a:t>Vẽ</a:t>
            </a:r>
            <a:r>
              <a:rPr lang="en-US" sz="13800" dirty="0">
                <a:solidFill>
                  <a:srgbClr val="37529F"/>
                </a:solidFill>
                <a:latin typeface="#9Slide07 Marbelia Regular" panose="02000500000000000000" pitchFamily="2" charset="0"/>
              </a:rPr>
              <a:t> </a:t>
            </a:r>
            <a:r>
              <a:rPr lang="en-US" sz="13800" dirty="0" err="1">
                <a:solidFill>
                  <a:srgbClr val="637EC9"/>
                </a:solidFill>
                <a:latin typeface="#9Slide07 Marbelia Regular" panose="02000500000000000000" pitchFamily="2" charset="0"/>
              </a:rPr>
              <a:t>về</a:t>
            </a:r>
            <a:r>
              <a:rPr lang="en-US" sz="13800" dirty="0">
                <a:solidFill>
                  <a:srgbClr val="37529F"/>
                </a:solidFill>
                <a:latin typeface="#9Slide07 Marbelia Regular" panose="02000500000000000000" pitchFamily="2" charset="0"/>
              </a:rPr>
              <a:t> </a:t>
            </a:r>
            <a:r>
              <a:rPr lang="en-US" sz="13800" dirty="0" err="1">
                <a:solidFill>
                  <a:srgbClr val="4B6AC1"/>
                </a:solidFill>
                <a:latin typeface="#9Slide07 Marbelia Regular" panose="02000500000000000000" pitchFamily="2" charset="0"/>
              </a:rPr>
              <a:t>cuộc</a:t>
            </a:r>
            <a:r>
              <a:rPr lang="en-US" sz="13800" dirty="0">
                <a:solidFill>
                  <a:srgbClr val="37529F"/>
                </a:solidFill>
                <a:latin typeface="#9Slide07 Marbelia Regular" panose="02000500000000000000" pitchFamily="2" charset="0"/>
              </a:rPr>
              <a:t> </a:t>
            </a:r>
            <a:r>
              <a:rPr lang="en-US" sz="13800" dirty="0" err="1">
                <a:solidFill>
                  <a:srgbClr val="37529F"/>
                </a:solidFill>
                <a:latin typeface="#9Slide07 Marbelia Regular" panose="02000500000000000000" pitchFamily="2" charset="0"/>
              </a:rPr>
              <a:t>sống</a:t>
            </a:r>
            <a:r>
              <a:rPr lang="en-US" sz="13800" dirty="0">
                <a:solidFill>
                  <a:srgbClr val="37529F"/>
                </a:solidFill>
                <a:latin typeface="#9Slide07 Marbelia Regular" panose="02000500000000000000" pitchFamily="2" charset="0"/>
              </a:rPr>
              <a:t> </a:t>
            </a:r>
            <a:r>
              <a:rPr lang="en-US" sz="13800" dirty="0">
                <a:solidFill>
                  <a:srgbClr val="293D75"/>
                </a:solidFill>
                <a:latin typeface="#9Slide07 Marbelia Regular" panose="02000500000000000000" pitchFamily="2" charset="0"/>
              </a:rPr>
              <a:t>an</a:t>
            </a:r>
            <a:r>
              <a:rPr lang="en-US" sz="13800" dirty="0">
                <a:solidFill>
                  <a:srgbClr val="37529F"/>
                </a:solidFill>
                <a:latin typeface="#9Slide07 Marbelia Regular" panose="02000500000000000000" pitchFamily="2" charset="0"/>
              </a:rPr>
              <a:t> </a:t>
            </a:r>
            <a:r>
              <a:rPr lang="en-US" sz="13800" dirty="0" err="1">
                <a:solidFill>
                  <a:srgbClr val="1E2D56"/>
                </a:solidFill>
                <a:latin typeface="#9Slide07 Marbelia Regular" panose="02000500000000000000" pitchFamily="2" charset="0"/>
              </a:rPr>
              <a:t>toàn</a:t>
            </a:r>
            <a:endParaRPr lang="en-US" sz="13800" dirty="0">
              <a:solidFill>
                <a:srgbClr val="1E2D56"/>
              </a:solidFill>
              <a:latin typeface="#9Slide07 Marbelia Regular" panose="02000500000000000000" pitchFamily="2" charset="0"/>
            </a:endParaRPr>
          </a:p>
        </p:txBody>
      </p:sp>
    </p:spTree>
    <p:extLst>
      <p:ext uri="{BB962C8B-B14F-4D97-AF65-F5344CB8AC3E}">
        <p14:creationId xmlns:p14="http://schemas.microsoft.com/office/powerpoint/2010/main" val="11623968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2"/>
                                        </p:tgtEl>
                                        <p:attrNameLst>
                                          <p:attrName>style.visibility</p:attrName>
                                        </p:attrNameLst>
                                      </p:cBhvr>
                                      <p:to>
                                        <p:strVal val="visible"/>
                                      </p:to>
                                    </p:set>
                                    <p:anim by="(-#ppt_w*2)" calcmode="lin" valueType="num">
                                      <p:cBhvr rctx="PPT">
                                        <p:cTn id="13" dur="250" autoRev="1" fill="hold">
                                          <p:stCondLst>
                                            <p:cond delay="0"/>
                                          </p:stCondLst>
                                        </p:cTn>
                                        <p:tgtEl>
                                          <p:spTgt spid="32"/>
                                        </p:tgtEl>
                                        <p:attrNameLst>
                                          <p:attrName>ppt_w</p:attrName>
                                        </p:attrNameLst>
                                      </p:cBhvr>
                                    </p:anim>
                                    <p:anim by="(#ppt_w*0.50)" calcmode="lin" valueType="num">
                                      <p:cBhvr>
                                        <p:cTn id="14" dur="250" decel="50000" autoRev="1" fill="hold">
                                          <p:stCondLst>
                                            <p:cond delay="0"/>
                                          </p:stCondLst>
                                        </p:cTn>
                                        <p:tgtEl>
                                          <p:spTgt spid="32"/>
                                        </p:tgtEl>
                                        <p:attrNameLst>
                                          <p:attrName>ppt_x</p:attrName>
                                        </p:attrNameLst>
                                      </p:cBhvr>
                                    </p:anim>
                                    <p:anim from="(-#ppt_h/2)" to="(#ppt_y)" calcmode="lin" valueType="num">
                                      <p:cBhvr>
                                        <p:cTn id="15" dur="500" fill="hold">
                                          <p:stCondLst>
                                            <p:cond delay="0"/>
                                          </p:stCondLst>
                                        </p:cTn>
                                        <p:tgtEl>
                                          <p:spTgt spid="32"/>
                                        </p:tgtEl>
                                        <p:attrNameLst>
                                          <p:attrName>ppt_y</p:attrName>
                                        </p:attrNameLst>
                                      </p:cBhvr>
                                    </p:anim>
                                    <p:animRot by="21600000">
                                      <p:cBhvr>
                                        <p:cTn id="16" dur="500" fill="hold">
                                          <p:stCondLst>
                                            <p:cond delay="0"/>
                                          </p:stCondLst>
                                        </p:cTn>
                                        <p:tgtEl>
                                          <p:spTgt spid="32"/>
                                        </p:tgtEl>
                                        <p:attrNameLst>
                                          <p:attrName>r</p:attrName>
                                        </p:attrNameLst>
                                      </p:cBhvr>
                                    </p:animRot>
                                  </p:childTnLst>
                                </p:cTn>
                              </p:par>
                            </p:childTnLst>
                          </p:cTn>
                        </p:par>
                        <p:par>
                          <p:cTn id="17" fill="hold">
                            <p:stCondLst>
                              <p:cond delay="2350"/>
                            </p:stCondLst>
                            <p:childTnLst>
                              <p:par>
                                <p:cTn id="18" presetID="2" presetClass="entr" presetSubtype="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2850"/>
                            </p:stCondLst>
                            <p:childTnLst>
                              <p:par>
                                <p:cTn id="27" presetID="49" presetClass="entr" presetSubtype="0" decel="10000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3350"/>
                            </p:stCondLst>
                            <p:childTnLst>
                              <p:par>
                                <p:cTn id="34" presetID="22" presetClass="entr" presetSubtype="1"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3">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4">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sp>
        <p:nvSpPr>
          <p:cNvPr id="35"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661B9CB-007B-4D50-89E0-72D16BA30130}"/>
              </a:ext>
            </a:extLst>
          </p:cNvPr>
          <p:cNvSpPr txBox="1"/>
          <p:nvPr/>
        </p:nvSpPr>
        <p:spPr>
          <a:xfrm>
            <a:off x="1437968" y="601929"/>
            <a:ext cx="2794819" cy="540250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Luyện</a:t>
            </a:r>
            <a:r>
              <a:rPr kumimoji="0" lang="en-US" altLang="zh-CN" sz="8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a:t>
            </a:r>
            <a:r>
              <a:rPr kumimoji="0" lang="en-US" altLang="zh-CN" sz="8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đọc</a:t>
            </a:r>
            <a:endParaRPr kumimoji="0" lang="en-US" altLang="zh-CN" sz="8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từ</a:t>
            </a:r>
            <a:endParaRPr kumimoji="0" lang="zh-CN" altLang="en-US" sz="8000" b="1" i="0" u="none" strike="noStrike" kern="1200" cap="none" spc="0" normalizeH="0" baseline="0" noProof="0" dirty="0">
              <a:ln>
                <a:noFill/>
              </a:ln>
              <a:solidFill>
                <a:srgbClr val="F24C7F"/>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grpSp>
        <p:nvGrpSpPr>
          <p:cNvPr id="11" name="Group 10">
            <a:extLst>
              <a:ext uri="{FF2B5EF4-FFF2-40B4-BE49-F238E27FC236}">
                <a16:creationId xmlns:a16="http://schemas.microsoft.com/office/drawing/2014/main" id="{5743886A-5D0B-4CFE-A3FA-3C1D930E56F7}"/>
              </a:ext>
            </a:extLst>
          </p:cNvPr>
          <p:cNvGrpSpPr/>
          <p:nvPr/>
        </p:nvGrpSpPr>
        <p:grpSpPr>
          <a:xfrm>
            <a:off x="4561836" y="2116393"/>
            <a:ext cx="2707275" cy="1002890"/>
            <a:chOff x="5433834" y="1592825"/>
            <a:chExt cx="2707275" cy="1002890"/>
          </a:xfrm>
        </p:grpSpPr>
        <p:grpSp>
          <p:nvGrpSpPr>
            <p:cNvPr id="4" name="组合 3">
              <a:extLst>
                <a:ext uri="{FF2B5EF4-FFF2-40B4-BE49-F238E27FC236}">
                  <a16:creationId xmlns:a16="http://schemas.microsoft.com/office/drawing/2014/main" id="{24326448-952F-47DE-8508-729D029F4977}"/>
                </a:ext>
              </a:extLst>
            </p:cNvPr>
            <p:cNvGrpSpPr/>
            <p:nvPr/>
          </p:nvGrpSpPr>
          <p:grpSpPr>
            <a:xfrm>
              <a:off x="5433834" y="1597204"/>
              <a:ext cx="2566428" cy="800412"/>
              <a:chOff x="5433834" y="1597204"/>
              <a:chExt cx="2566428" cy="800412"/>
            </a:xfrm>
          </p:grpSpPr>
          <p:sp>
            <p:nvSpPr>
              <p:cNvPr id="24"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F14FA42-0EC4-4F8C-B392-6E5A454DD321}"/>
                  </a:ext>
                </a:extLst>
              </p:cNvPr>
              <p:cNvSpPr/>
              <p:nvPr/>
            </p:nvSpPr>
            <p:spPr>
              <a:xfrm>
                <a:off x="5433834" y="1857458"/>
                <a:ext cx="483288" cy="483288"/>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cs typeface="+mn-ea"/>
                  <a:sym typeface="+mn-lt"/>
                </a:endParaRPr>
              </a:p>
            </p:txBody>
          </p:sp>
          <p:sp>
            <p:nvSpPr>
              <p:cNvPr id="34"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B263437-BC15-477A-81EC-CDB8CF1EA8FF}"/>
                  </a:ext>
                </a:extLst>
              </p:cNvPr>
              <p:cNvSpPr txBox="1"/>
              <p:nvPr/>
            </p:nvSpPr>
            <p:spPr>
              <a:xfrm>
                <a:off x="5503957" y="1914436"/>
                <a:ext cx="343043"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01</a:t>
                </a:r>
              </a:p>
            </p:txBody>
          </p:sp>
          <p:sp>
            <p:nvSpPr>
              <p:cNvPr id="3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1DA74A8-6C13-4567-AF07-C88D203F47AA}"/>
                  </a:ext>
                </a:extLst>
              </p:cNvPr>
              <p:cNvSpPr txBox="1">
                <a:spLocks noChangeArrowheads="1"/>
              </p:cNvSpPr>
              <p:nvPr/>
            </p:nvSpPr>
            <p:spPr bwMode="auto">
              <a:xfrm>
                <a:off x="5991516" y="1597204"/>
                <a:ext cx="2008746"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thẩm</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mĩ</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7" name="Rectangle 6">
              <a:extLst>
                <a:ext uri="{FF2B5EF4-FFF2-40B4-BE49-F238E27FC236}">
                  <a16:creationId xmlns:a16="http://schemas.microsoft.com/office/drawing/2014/main" id="{00A500A9-F298-4ED0-BB83-FE5182B3804D}"/>
                </a:ext>
              </a:extLst>
            </p:cNvPr>
            <p:cNvSpPr/>
            <p:nvPr/>
          </p:nvSpPr>
          <p:spPr>
            <a:xfrm>
              <a:off x="5678129" y="1592825"/>
              <a:ext cx="2462980" cy="1002890"/>
            </a:xfrm>
            <a:prstGeom prst="rect">
              <a:avLst/>
            </a:prstGeom>
            <a:noFill/>
            <a:ln>
              <a:solidFill>
                <a:srgbClr val="375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a:extLst>
              <a:ext uri="{FF2B5EF4-FFF2-40B4-BE49-F238E27FC236}">
                <a16:creationId xmlns:a16="http://schemas.microsoft.com/office/drawing/2014/main" id="{DF85E6A2-16A1-4F3A-B81A-9293A6B2DDE2}"/>
              </a:ext>
            </a:extLst>
          </p:cNvPr>
          <p:cNvGrpSpPr/>
          <p:nvPr/>
        </p:nvGrpSpPr>
        <p:grpSpPr>
          <a:xfrm>
            <a:off x="7717991" y="2116393"/>
            <a:ext cx="2927329" cy="1002890"/>
            <a:chOff x="5433834" y="1592825"/>
            <a:chExt cx="2927329" cy="1002890"/>
          </a:xfrm>
        </p:grpSpPr>
        <p:grpSp>
          <p:nvGrpSpPr>
            <p:cNvPr id="61" name="组合 3">
              <a:extLst>
                <a:ext uri="{FF2B5EF4-FFF2-40B4-BE49-F238E27FC236}">
                  <a16:creationId xmlns:a16="http://schemas.microsoft.com/office/drawing/2014/main" id="{46894462-ECE7-409F-AA2E-02333CD94A75}"/>
                </a:ext>
              </a:extLst>
            </p:cNvPr>
            <p:cNvGrpSpPr/>
            <p:nvPr/>
          </p:nvGrpSpPr>
          <p:grpSpPr>
            <a:xfrm>
              <a:off x="5433834" y="1597204"/>
              <a:ext cx="2825729" cy="800412"/>
              <a:chOff x="5433834" y="1597204"/>
              <a:chExt cx="2825729" cy="800412"/>
            </a:xfrm>
          </p:grpSpPr>
          <p:sp>
            <p:nvSpPr>
              <p:cNvPr id="63"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43E3C4C-367D-40FB-8523-B7F316514BB5}"/>
                  </a:ext>
                </a:extLst>
              </p:cNvPr>
              <p:cNvSpPr/>
              <p:nvPr/>
            </p:nvSpPr>
            <p:spPr>
              <a:xfrm>
                <a:off x="5433834" y="1857458"/>
                <a:ext cx="483288" cy="483288"/>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64"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824AA3D6-9776-41F5-AADB-6CBA03E3818E}"/>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02</a:t>
                </a:r>
              </a:p>
            </p:txBody>
          </p:sp>
          <p:sp>
            <p:nvSpPr>
              <p:cNvPr id="65"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E2A78A3-0BCF-413C-8EA9-483CC10CC994}"/>
                  </a:ext>
                </a:extLst>
              </p:cNvPr>
              <p:cNvSpPr txBox="1">
                <a:spLocks noChangeArrowheads="1"/>
              </p:cNvSpPr>
              <p:nvPr/>
            </p:nvSpPr>
            <p:spPr bwMode="auto">
              <a:xfrm>
                <a:off x="6049572" y="1597204"/>
                <a:ext cx="2209991"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kiến</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thức</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62" name="Rectangle 61">
              <a:extLst>
                <a:ext uri="{FF2B5EF4-FFF2-40B4-BE49-F238E27FC236}">
                  <a16:creationId xmlns:a16="http://schemas.microsoft.com/office/drawing/2014/main" id="{5D68D7BD-6954-4F7A-A783-B5D9C0168E88}"/>
                </a:ext>
              </a:extLst>
            </p:cNvPr>
            <p:cNvSpPr/>
            <p:nvPr/>
          </p:nvSpPr>
          <p:spPr>
            <a:xfrm>
              <a:off x="5678128" y="1592825"/>
              <a:ext cx="2683035" cy="1002890"/>
            </a:xfrm>
            <a:prstGeom prst="rect">
              <a:avLst/>
            </a:prstGeom>
            <a:noFill/>
            <a:ln>
              <a:solidFill>
                <a:srgbClr val="E465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Group 65">
            <a:extLst>
              <a:ext uri="{FF2B5EF4-FFF2-40B4-BE49-F238E27FC236}">
                <a16:creationId xmlns:a16="http://schemas.microsoft.com/office/drawing/2014/main" id="{1C248F7D-88C9-4873-95A7-888C0A90F665}"/>
              </a:ext>
            </a:extLst>
          </p:cNvPr>
          <p:cNvGrpSpPr/>
          <p:nvPr/>
        </p:nvGrpSpPr>
        <p:grpSpPr>
          <a:xfrm>
            <a:off x="4561836" y="4133879"/>
            <a:ext cx="2707275" cy="1002890"/>
            <a:chOff x="5433834" y="1592825"/>
            <a:chExt cx="2707275" cy="1002890"/>
          </a:xfrm>
        </p:grpSpPr>
        <p:grpSp>
          <p:nvGrpSpPr>
            <p:cNvPr id="67" name="组合 3">
              <a:extLst>
                <a:ext uri="{FF2B5EF4-FFF2-40B4-BE49-F238E27FC236}">
                  <a16:creationId xmlns:a16="http://schemas.microsoft.com/office/drawing/2014/main" id="{80925C3C-3B39-4D82-8549-8867789CF63A}"/>
                </a:ext>
              </a:extLst>
            </p:cNvPr>
            <p:cNvGrpSpPr/>
            <p:nvPr/>
          </p:nvGrpSpPr>
          <p:grpSpPr>
            <a:xfrm>
              <a:off x="5433834" y="1597204"/>
              <a:ext cx="2658114" cy="800412"/>
              <a:chOff x="5433834" y="1597204"/>
              <a:chExt cx="2658114" cy="800412"/>
            </a:xfrm>
          </p:grpSpPr>
          <p:sp>
            <p:nvSpPr>
              <p:cNvPr id="69"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0FF4549-9978-4DB5-A9EC-B48D3FB4F575}"/>
                  </a:ext>
                </a:extLst>
              </p:cNvPr>
              <p:cNvSpPr/>
              <p:nvPr/>
            </p:nvSpPr>
            <p:spPr>
              <a:xfrm>
                <a:off x="5433834" y="1857458"/>
                <a:ext cx="483288" cy="483288"/>
              </a:xfrm>
              <a:prstGeom prst="rect">
                <a:avLst/>
              </a:prstGeom>
              <a:solidFill>
                <a:srgbClr val="FEC1BC"/>
              </a:solidFill>
              <a:ln>
                <a:solidFill>
                  <a:srgbClr val="FEC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70"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74A65BD-2648-4787-B703-02C6B6A6D907}"/>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03</a:t>
                </a:r>
              </a:p>
            </p:txBody>
          </p:sp>
          <p:sp>
            <p:nvSpPr>
              <p:cNvPr id="7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62800A4-52E4-4434-A0FD-3BC3A065F1B7}"/>
                  </a:ext>
                </a:extLst>
              </p:cNvPr>
              <p:cNvSpPr txBox="1">
                <a:spLocks noChangeArrowheads="1"/>
              </p:cNvSpPr>
              <p:nvPr/>
            </p:nvSpPr>
            <p:spPr bwMode="auto">
              <a:xfrm>
                <a:off x="5991516" y="1597204"/>
                <a:ext cx="2100432"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triển</a:t>
                </a:r>
                <a:r>
                  <a:rPr lang="en-US" altLang="zh-CN" sz="3500" b="1"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rPr>
                  <a:t>lãm</a:t>
                </a:r>
                <a:endParaRPr lang="en-US" altLang="zh-CN" sz="3500" dirty="0">
                  <a:solidFill>
                    <a:schemeClr val="tx1">
                      <a:lumMod val="95000"/>
                      <a:lumOff val="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68" name="Rectangle 67">
              <a:extLst>
                <a:ext uri="{FF2B5EF4-FFF2-40B4-BE49-F238E27FC236}">
                  <a16:creationId xmlns:a16="http://schemas.microsoft.com/office/drawing/2014/main" id="{00167FAD-5ECF-4920-991B-FFDD24C8FC14}"/>
                </a:ext>
              </a:extLst>
            </p:cNvPr>
            <p:cNvSpPr/>
            <p:nvPr/>
          </p:nvSpPr>
          <p:spPr>
            <a:xfrm>
              <a:off x="5678129" y="1592825"/>
              <a:ext cx="2462980" cy="1002890"/>
            </a:xfrm>
            <a:prstGeom prst="rect">
              <a:avLst/>
            </a:prstGeom>
            <a:noFill/>
            <a:ln>
              <a:solidFill>
                <a:srgbClr val="FEC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a:extLst>
              <a:ext uri="{FF2B5EF4-FFF2-40B4-BE49-F238E27FC236}">
                <a16:creationId xmlns:a16="http://schemas.microsoft.com/office/drawing/2014/main" id="{70E507D7-EB65-42F9-8CE8-093FDAB029DD}"/>
              </a:ext>
            </a:extLst>
          </p:cNvPr>
          <p:cNvGrpSpPr/>
          <p:nvPr/>
        </p:nvGrpSpPr>
        <p:grpSpPr>
          <a:xfrm>
            <a:off x="7717991" y="4133879"/>
            <a:ext cx="2927329" cy="1002890"/>
            <a:chOff x="5433834" y="1592825"/>
            <a:chExt cx="2927329" cy="1002890"/>
          </a:xfrm>
        </p:grpSpPr>
        <p:grpSp>
          <p:nvGrpSpPr>
            <p:cNvPr id="73" name="组合 3">
              <a:extLst>
                <a:ext uri="{FF2B5EF4-FFF2-40B4-BE49-F238E27FC236}">
                  <a16:creationId xmlns:a16="http://schemas.microsoft.com/office/drawing/2014/main" id="{1B9DB0F3-7551-4962-BE12-17DF21C32338}"/>
                </a:ext>
              </a:extLst>
            </p:cNvPr>
            <p:cNvGrpSpPr/>
            <p:nvPr/>
          </p:nvGrpSpPr>
          <p:grpSpPr>
            <a:xfrm>
              <a:off x="5433834" y="1597204"/>
              <a:ext cx="2825729" cy="800412"/>
              <a:chOff x="5433834" y="1597204"/>
              <a:chExt cx="2825729" cy="800412"/>
            </a:xfrm>
          </p:grpSpPr>
          <p:sp>
            <p:nvSpPr>
              <p:cNvPr id="75" name="Rectangle 10"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5D27865A-0912-4558-B9E0-2AA42DEA9948}"/>
                  </a:ext>
                </a:extLst>
              </p:cNvPr>
              <p:cNvSpPr/>
              <p:nvPr/>
            </p:nvSpPr>
            <p:spPr>
              <a:xfrm>
                <a:off x="5433834" y="1857458"/>
                <a:ext cx="483288" cy="483288"/>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cs typeface="+mn-ea"/>
                  <a:sym typeface="+mn-lt"/>
                </a:endParaRPr>
              </a:p>
            </p:txBody>
          </p:sp>
          <p:sp>
            <p:nvSpPr>
              <p:cNvPr id="76" name="TextBox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DE41208-26D8-43FA-A0D0-480B06358CAA}"/>
                  </a:ext>
                </a:extLst>
              </p:cNvPr>
              <p:cNvSpPr txBox="1"/>
              <p:nvPr/>
            </p:nvSpPr>
            <p:spPr>
              <a:xfrm>
                <a:off x="5503956" y="1914436"/>
                <a:ext cx="343044" cy="369332"/>
              </a:xfrm>
              <a:prstGeom prst="rect">
                <a:avLst/>
              </a:prstGeom>
              <a:noFill/>
            </p:spPr>
            <p:txBody>
              <a:bodyPr wrap="none" lIns="0" tIns="0" rIns="0" bIns="0" rtlCol="0">
                <a:spAutoFit/>
              </a:bodyPr>
              <a:lstStyle/>
              <a:p>
                <a:pPr algn="ctr"/>
                <a:r>
                  <a:rPr lang="en-US" sz="2400" b="1" dirty="0">
                    <a:solidFill>
                      <a:schemeClr val="bg1"/>
                    </a:solidFill>
                    <a:latin typeface="Arial" panose="020B0604020202020204" pitchFamily="34" charset="0"/>
                    <a:cs typeface="Arial" panose="020B0604020202020204" pitchFamily="34" charset="0"/>
                    <a:sym typeface="+mn-lt"/>
                  </a:rPr>
                  <a:t>04</a:t>
                </a:r>
              </a:p>
            </p:txBody>
          </p:sp>
          <p:sp>
            <p:nvSpPr>
              <p:cNvPr id="77"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F5A6-32F9-48F8-A300-F2A14AC67782}"/>
                  </a:ext>
                </a:extLst>
              </p:cNvPr>
              <p:cNvSpPr txBox="1">
                <a:spLocks noChangeArrowheads="1"/>
              </p:cNvSpPr>
              <p:nvPr/>
            </p:nvSpPr>
            <p:spPr bwMode="auto">
              <a:xfrm>
                <a:off x="6049572" y="1597204"/>
                <a:ext cx="2209991" cy="800412"/>
              </a:xfrm>
              <a:prstGeom prst="rect">
                <a:avLst/>
              </a:prstGeom>
              <a:noFill/>
              <a:ln w="9525">
                <a:noFill/>
                <a:miter lim="800000"/>
                <a:headEnd/>
                <a:tailEnd/>
              </a:ln>
            </p:spPr>
            <p:txBody>
              <a:bodyPr wrap="square">
                <a:spAutoFit/>
              </a:bodyPr>
              <a:lstStyle/>
              <a:p>
                <a:pPr algn="ctr">
                  <a:lnSpc>
                    <a:spcPct val="150000"/>
                  </a:lnSpc>
                </a:pPr>
                <a:r>
                  <a:rPr lang="en-US" altLang="zh-CN" sz="3500" b="1" dirty="0" err="1">
                    <a:latin typeface="Arial" panose="020B0604020202020204" pitchFamily="34" charset="0"/>
                    <a:ea typeface="仓耳明楷 W02" panose="00000500000000000000" pitchFamily="2" charset="-122"/>
                    <a:cs typeface="Arial" panose="020B0604020202020204" pitchFamily="34" charset="0"/>
                  </a:rPr>
                  <a:t>sâu</a:t>
                </a:r>
                <a:r>
                  <a:rPr lang="en-US" altLang="zh-CN" sz="3500" b="1" dirty="0">
                    <a:latin typeface="Arial" panose="020B0604020202020204" pitchFamily="34" charset="0"/>
                    <a:ea typeface="仓耳明楷 W02" panose="00000500000000000000" pitchFamily="2" charset="-122"/>
                    <a:cs typeface="Arial" panose="020B0604020202020204" pitchFamily="34" charset="0"/>
                  </a:rPr>
                  <a:t> </a:t>
                </a:r>
                <a:r>
                  <a:rPr lang="en-US" altLang="zh-CN" sz="3500" b="1" dirty="0" err="1">
                    <a:latin typeface="Arial" panose="020B0604020202020204" pitchFamily="34" charset="0"/>
                    <a:ea typeface="仓耳明楷 W02" panose="00000500000000000000" pitchFamily="2" charset="-122"/>
                    <a:cs typeface="Arial" panose="020B0604020202020204" pitchFamily="34" charset="0"/>
                  </a:rPr>
                  <a:t>sắc</a:t>
                </a:r>
                <a:endParaRPr lang="en-US" altLang="zh-CN" sz="3500" dirty="0">
                  <a:solidFill>
                    <a:schemeClr val="tx1">
                      <a:lumMod val="85000"/>
                      <a:lumOff val="15000"/>
                    </a:schemeClr>
                  </a:solidFill>
                  <a:latin typeface="Arial" panose="020B0604020202020204" pitchFamily="34" charset="0"/>
                  <a:ea typeface="仓耳明楷 W02" panose="00000500000000000000" pitchFamily="2" charset="-122"/>
                  <a:cs typeface="Arial" panose="020B0604020202020204" pitchFamily="34" charset="0"/>
                </a:endParaRPr>
              </a:p>
            </p:txBody>
          </p:sp>
        </p:grpSp>
        <p:sp>
          <p:nvSpPr>
            <p:cNvPr id="74" name="Rectangle 73">
              <a:extLst>
                <a:ext uri="{FF2B5EF4-FFF2-40B4-BE49-F238E27FC236}">
                  <a16:creationId xmlns:a16="http://schemas.microsoft.com/office/drawing/2014/main" id="{0C037650-49A2-41E2-B479-3DD3E7ACCB8E}"/>
                </a:ext>
              </a:extLst>
            </p:cNvPr>
            <p:cNvSpPr/>
            <p:nvPr/>
          </p:nvSpPr>
          <p:spPr>
            <a:xfrm>
              <a:off x="5678128" y="1592825"/>
              <a:ext cx="2683035" cy="1002890"/>
            </a:xfrm>
            <a:prstGeom prst="rect">
              <a:avLst/>
            </a:prstGeom>
            <a:noFill/>
            <a:ln>
              <a:solidFill>
                <a:srgbClr val="F2A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1AB91830-186E-4122-9878-30D5B4DB1D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38650"/>
            <a:ext cx="2234652" cy="2419350"/>
          </a:xfrm>
          <a:prstGeom prst="rect">
            <a:avLst/>
          </a:prstGeom>
        </p:spPr>
      </p:pic>
      <p:pic>
        <p:nvPicPr>
          <p:cNvPr id="78" name="Picture 77">
            <a:extLst>
              <a:ext uri="{FF2B5EF4-FFF2-40B4-BE49-F238E27FC236}">
                <a16:creationId xmlns:a16="http://schemas.microsoft.com/office/drawing/2014/main" id="{7310D1FB-2543-4089-92F4-C4A9073C267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4631038" y="1419128"/>
            <a:ext cx="1541525" cy="1541525"/>
          </a:xfrm>
          <a:prstGeom prst="rect">
            <a:avLst/>
          </a:prstGeom>
        </p:spPr>
      </p:pic>
      <p:pic>
        <p:nvPicPr>
          <p:cNvPr id="79" name="Picture 78">
            <a:extLst>
              <a:ext uri="{FF2B5EF4-FFF2-40B4-BE49-F238E27FC236}">
                <a16:creationId xmlns:a16="http://schemas.microsoft.com/office/drawing/2014/main" id="{BCF89F0E-65E8-41AF-ADA9-88CC6623FFA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8002889" y="1323878"/>
            <a:ext cx="1541525" cy="1541525"/>
          </a:xfrm>
          <a:prstGeom prst="rect">
            <a:avLst/>
          </a:prstGeom>
        </p:spPr>
      </p:pic>
      <p:pic>
        <p:nvPicPr>
          <p:cNvPr id="80" name="Picture 79">
            <a:extLst>
              <a:ext uri="{FF2B5EF4-FFF2-40B4-BE49-F238E27FC236}">
                <a16:creationId xmlns:a16="http://schemas.microsoft.com/office/drawing/2014/main" id="{29435049-7CB1-4E6C-98F5-E617605E565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4650090" y="3457479"/>
            <a:ext cx="1541525" cy="1541525"/>
          </a:xfrm>
          <a:prstGeom prst="rect">
            <a:avLst/>
          </a:prstGeom>
        </p:spPr>
      </p:pic>
      <p:pic>
        <p:nvPicPr>
          <p:cNvPr id="81" name="Picture 80">
            <a:extLst>
              <a:ext uri="{FF2B5EF4-FFF2-40B4-BE49-F238E27FC236}">
                <a16:creationId xmlns:a16="http://schemas.microsoft.com/office/drawing/2014/main" id="{AB89F4A5-A3ED-4F4F-8E50-84248E173F1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61" b="92239" l="9984" r="89976">
                        <a14:foregroundMark x1="73888" y1="9984" x2="76112" y2="7761"/>
                        <a14:foregroundMark x1="53597" y1="49717" x2="59175" y2="41108"/>
                        <a14:foregroundMark x1="59175" y1="41108" x2="59175" y2="41108"/>
                        <a14:foregroundMark x1="27203" y1="88319" x2="26395" y2="92239"/>
                      </a14:backgroundRemoval>
                    </a14:imgEffect>
                  </a14:imgLayer>
                </a14:imgProps>
              </a:ext>
              <a:ext uri="{28A0092B-C50C-407E-A947-70E740481C1C}">
                <a14:useLocalDpi xmlns:a14="http://schemas.microsoft.com/office/drawing/2010/main" val="0"/>
              </a:ext>
            </a:extLst>
          </a:blip>
          <a:stretch>
            <a:fillRect/>
          </a:stretch>
        </p:blipFill>
        <p:spPr>
          <a:xfrm rot="722719">
            <a:off x="8002890" y="3362229"/>
            <a:ext cx="1541525" cy="1541525"/>
          </a:xfrm>
          <a:prstGeom prst="rect">
            <a:avLst/>
          </a:prstGeom>
        </p:spPr>
      </p:pic>
    </p:spTree>
    <p:extLst>
      <p:ext uri="{BB962C8B-B14F-4D97-AF65-F5344CB8AC3E}">
        <p14:creationId xmlns:p14="http://schemas.microsoft.com/office/powerpoint/2010/main" val="2444670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313 0.00278 L -0.00313 0.00301 C 0.00091 -0.00092 0.00508 -0.00486 0.00924 -0.00833 C 0.01081 -0.00949 0.01237 -0.01157 0.01393 -0.01111 C 0.04948 -0.00069 0.01042 -0.00787 0.03737 0.00834 L 0.04674 0.01389 C 0.04935 0.01111 0.05195 0.00787 0.05456 0.00556 C 0.05612 0.00417 0.05781 0.00417 0.05924 0.00278 C 0.06159 0.00047 0.06341 -0.00324 0.06549 -0.00555 C 0.06758 -0.00787 0.06966 -0.00926 0.07174 -0.01111 C 0.07539 -0.00926 0.0793 -0.00856 0.08268 -0.00555 C 0.0957 0.00579 0.08034 -0.00162 0.08893 0.01389 C 0.09049 0.01644 0.0931 0.01574 0.09518 0.01667 C 0.09726 0.01389 0.09935 0.01088 0.10143 0.00834 C 0.10299 0.00625 0.10469 0.00486 0.10612 0.00278 C 0.11393 -0.00879 0.10729 -0.00347 0.11549 -0.00833 C 0.11758 -0.0074 0.12005 -0.00787 0.12174 -0.00555 C 0.12448 -0.00208 0.12591 0.00371 0.12799 0.00834 C 0.12956 0.01111 0.13112 0.01389 0.13268 0.01667 C 0.13737 0.01574 0.14232 0.01621 0.14674 0.01389 C 0.14935 0.0125 0.15078 0.00764 0.15299 0.00556 C 0.15547 0.00301 0.15833 0.00209 0.16081 -2.96296E-6 C 0.17161 -0.00972 0.15885 -0.00254 0.17174 -0.00833 C 0.17331 -0.00555 0.17513 -0.00301 0.17643 -2.96296E-6 C 0.17773 0.00255 0.17812 0.00625 0.17956 0.00834 C 0.18086 0.00996 0.18268 0.01019 0.18424 0.01111 C 0.18828 0.00625 0.19062 0.00417 0.19362 -0.00277 C 0.19401 -0.00347 0.19362 -0.00463 0.19362 -0.00555 L 0.19362 -0.00532 " pathEditMode="relative" rAng="0" ptsTypes="AAAAAAAAAAAAAAAAAAAAAAAAAAAAA">
                                      <p:cBhvr>
                                        <p:cTn id="8" dur="1000" fill="hold"/>
                                        <p:tgtEl>
                                          <p:spTgt spid="78"/>
                                        </p:tgtEl>
                                        <p:attrNameLst>
                                          <p:attrName>ppt_x</p:attrName>
                                          <p:attrName>ppt_y</p:attrName>
                                        </p:attrNameLst>
                                      </p:cBhvr>
                                      <p:rCtr x="9844" y="-23"/>
                                    </p:animMotion>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par>
                                <p:cTn id="9" presetID="2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9"/>
                                        </p:tgtEl>
                                        <p:attrNameLst>
                                          <p:attrName>style.visibility</p:attrName>
                                        </p:attrNameLst>
                                      </p:cBhvr>
                                      <p:to>
                                        <p:strVal val="visible"/>
                                      </p:to>
                                    </p:set>
                                  </p:childTnLst>
                                </p:cTn>
                              </p:par>
                              <p:par>
                                <p:cTn id="16" presetID="0" presetClass="path" presetSubtype="0" accel="50000" decel="50000" fill="hold" nodeType="withEffect">
                                  <p:stCondLst>
                                    <p:cond delay="0"/>
                                  </p:stCondLst>
                                  <p:childTnLst>
                                    <p:animMotion origin="layout" path="M -0.00312 0.00278 L -0.00312 0.00301 C 0.00091 -0.00092 0.00508 -0.00486 0.00925 -0.00833 C 0.01081 -0.00949 0.01237 -0.01157 0.01393 -0.01111 C 0.04948 -0.00069 0.01042 -0.00787 0.03737 0.00834 L 0.04675 0.01389 C 0.04935 0.01112 0.05195 0.00787 0.05456 0.00556 C 0.05612 0.00417 0.05781 0.00417 0.05925 0.00278 C 0.06159 0.00047 0.06341 -0.00324 0.0655 -0.00555 C 0.06758 -0.00787 0.06966 -0.00926 0.07175 -0.01111 C 0.07539 -0.00926 0.0793 -0.00856 0.08268 -0.00555 C 0.0957 0.00579 0.08034 -0.00162 0.08893 0.01389 C 0.0905 0.01644 0.0931 0.01574 0.09518 0.01667 C 0.09727 0.01389 0.09935 0.01088 0.10143 0.00834 C 0.103 0.00625 0.10469 0.00487 0.10612 0.00278 C 0.11393 -0.00879 0.10729 -0.00347 0.1155 -0.00833 C 0.11758 -0.0074 0.12005 -0.00787 0.12175 -0.00555 C 0.12448 -0.00208 0.12591 0.00371 0.128 0.00834 C 0.12956 0.01112 0.13112 0.01389 0.13268 0.01667 C 0.13737 0.01574 0.14232 0.01621 0.14675 0.01389 C 0.14935 0.0125 0.15078 0.00764 0.153 0.00556 C 0.15547 0.00301 0.15833 0.00209 0.16081 -4.07407E-6 C 0.17162 -0.00972 0.15886 -0.00254 0.17175 -0.00833 C 0.17331 -0.00555 0.17513 -0.00301 0.17643 -4.07407E-6 C 0.17774 0.00255 0.17813 0.00625 0.17956 0.00834 C 0.18086 0.00996 0.18268 0.01019 0.18425 0.01112 C 0.18828 0.00625 0.19063 0.00417 0.19362 -0.00277 C 0.19401 -0.00347 0.19362 -0.00463 0.19362 -0.00555 L 0.19362 -0.00532 " pathEditMode="relative" rAng="0" ptsTypes="AAAAAAAAAAAAAAAAAAAAAAAAAAAAA">
                                      <p:cBhvr>
                                        <p:cTn id="17" dur="1000" fill="hold"/>
                                        <p:tgtEl>
                                          <p:spTgt spid="79"/>
                                        </p:tgtEl>
                                        <p:attrNameLst>
                                          <p:attrName>ppt_x</p:attrName>
                                          <p:attrName>ppt_y</p:attrName>
                                        </p:attrNameLst>
                                      </p:cBhvr>
                                      <p:rCtr x="9844" y="-23"/>
                                    </p:animMotion>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18" presetID="22" presetClass="entr" presetSubtype="8"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left)">
                                      <p:cBhvr>
                                        <p:cTn id="20" dur="10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312 0.00277 L -0.00312 0.003 C 0.00091 -0.00093 0.00508 -0.00487 0.00925 -0.00834 C 0.01081 -0.0095 0.01237 -0.01158 0.01393 -0.01112 C 0.04948 -0.0007 0.01042 -0.00788 0.03737 0.00833 L 0.04675 0.01388 C 0.04935 0.01111 0.05195 0.00787 0.05456 0.00555 C 0.05612 0.00416 0.05781 0.00416 0.05925 0.00277 C 0.06159 0.00046 0.06341 -0.00325 0.0655 -0.00556 C 0.06758 -0.00788 0.06966 -0.00926 0.07175 -0.01112 C 0.07539 -0.00926 0.0793 -0.00857 0.08268 -0.00556 C 0.0957 0.00578 0.08034 -0.00163 0.08893 0.01388 C 0.0905 0.01643 0.0931 0.01574 0.09518 0.01666 C 0.09727 0.01388 0.09935 0.01087 0.10143 0.00833 C 0.103 0.00625 0.10469 0.00486 0.10612 0.00277 C 0.11393 -0.0088 0.10729 -0.00348 0.1155 -0.00834 C 0.11758 -0.00741 0.12005 -0.00788 0.12175 -0.00556 C 0.12448 -0.00209 0.12591 0.0037 0.128 0.00833 C 0.12956 0.01111 0.13112 0.01388 0.13268 0.01666 C 0.13737 0.01574 0.14232 0.0162 0.14675 0.01388 C 0.14935 0.0125 0.15078 0.00763 0.153 0.00555 C 0.15547 0.003 0.15833 0.00208 0.16081 4.81481E-6 C 0.17162 -0.00973 0.15886 -0.00255 0.17175 -0.00834 C 0.17331 -0.00556 0.17513 -0.00301 0.17643 4.81481E-6 C 0.17774 0.00254 0.17813 0.00625 0.17956 0.00833 C 0.18086 0.00995 0.18268 0.01018 0.18425 0.01111 C 0.18828 0.00625 0.19063 0.00416 0.19362 -0.00278 C 0.19401 -0.00348 0.19362 -0.00463 0.19362 -0.00556 L 0.19362 -0.00533 " pathEditMode="relative" rAng="0" ptsTypes="AAAAAAAAAAAAAAAAAAAAAAAAAAAAA">
                                      <p:cBhvr>
                                        <p:cTn id="26" dur="1000" fill="hold"/>
                                        <p:tgtEl>
                                          <p:spTgt spid="80"/>
                                        </p:tgtEl>
                                        <p:attrNameLst>
                                          <p:attrName>ppt_x</p:attrName>
                                          <p:attrName>ppt_y</p:attrName>
                                        </p:attrNameLst>
                                      </p:cBhvr>
                                      <p:rCtr x="9844" y="-23"/>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27" presetID="22" presetClass="entr" presetSubtype="8" fill="hold"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wipe(left)">
                                      <p:cBhvr>
                                        <p:cTn id="29" dur="100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1"/>
                                        </p:tgtEl>
                                        <p:attrNameLst>
                                          <p:attrName>style.visibility</p:attrName>
                                        </p:attrNameLst>
                                      </p:cBhvr>
                                      <p:to>
                                        <p:strVal val="visible"/>
                                      </p:to>
                                    </p:set>
                                  </p:childTnLst>
                                </p:cTn>
                              </p:par>
                              <p:par>
                                <p:cTn id="34" presetID="0" presetClass="path" presetSubtype="0" accel="50000" decel="50000" fill="hold" nodeType="withEffect">
                                  <p:stCondLst>
                                    <p:cond delay="0"/>
                                  </p:stCondLst>
                                  <p:childTnLst>
                                    <p:animMotion origin="layout" path="M -0.00312 0.00277 L -0.00312 0.00301 C 0.00091 -0.00093 0.00508 -0.00486 0.00925 -0.00834 C 0.01081 -0.00949 0.01237 -0.01158 0.01393 -0.01111 C 0.04948 -0.0007 0.01042 -0.00787 0.03737 0.00833 L 0.04675 0.01389 C 0.04935 0.01111 0.05195 0.00787 0.05456 0.00555 C 0.05612 0.00416 0.05781 0.00416 0.05925 0.00277 C 0.06159 0.00046 0.06341 -0.00324 0.0655 -0.00556 C 0.06758 -0.00787 0.06966 -0.00926 0.07175 -0.01111 C 0.07539 -0.00926 0.0793 -0.00857 0.08268 -0.00556 C 0.0957 0.00578 0.08034 -0.00162 0.08893 0.01389 C 0.0905 0.01643 0.0931 0.01574 0.09518 0.01666 C 0.09727 0.01389 0.09935 0.01088 0.10143 0.00833 C 0.103 0.00625 0.10469 0.00486 0.10612 0.00277 C 0.11393 -0.0088 0.10729 -0.00348 0.1155 -0.00834 C 0.11758 -0.00741 0.12005 -0.00787 0.12175 -0.00556 C 0.12448 -0.00209 0.12591 0.0037 0.128 0.00833 C 0.12956 0.01111 0.13112 0.01389 0.13268 0.01666 C 0.13737 0.01574 0.14232 0.0162 0.14675 0.01389 C 0.14935 0.0125 0.15078 0.00764 0.153 0.00555 C 0.15547 0.00301 0.15833 0.00208 0.16081 3.7037E-6 C 0.17162 -0.00973 0.15886 -0.00255 0.17175 -0.00834 C 0.17331 -0.00556 0.17513 -0.00301 0.17643 3.7037E-6 C 0.17774 0.00254 0.17813 0.00625 0.17956 0.00833 C 0.18086 0.00995 0.18268 0.01018 0.18425 0.01111 C 0.18828 0.00625 0.19063 0.00416 0.19362 -0.00278 C 0.19401 -0.00348 0.19362 -0.00463 0.19362 -0.00556 L 0.19362 -0.00533 " pathEditMode="relative" rAng="0" ptsTypes="AAAAAAAAAAAAAAAAAAAAAAAAAAAAA">
                                      <p:cBhvr>
                                        <p:cTn id="35" dur="1000" fill="hold"/>
                                        <p:tgtEl>
                                          <p:spTgt spid="81"/>
                                        </p:tgtEl>
                                        <p:attrNameLst>
                                          <p:attrName>ppt_x</p:attrName>
                                          <p:attrName>ppt_y</p:attrName>
                                        </p:attrNameLst>
                                      </p:cBhvr>
                                      <p:rCtr x="9844" y="-23"/>
                                    </p:animMotion>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6" presetID="22" presetClass="entr" presetSubtype="8" fill="hold" nodeType="with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left)">
                                      <p:cBhvr>
                                        <p:cTn id="38"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15E33D6E-8FAD-478F-8DE5-13023D574677}"/>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124286" y="222676"/>
            <a:ext cx="6279041"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8" name="Rectangle: Diagonal Corners Rounded 7">
            <a:extLst>
              <a:ext uri="{FF2B5EF4-FFF2-40B4-BE49-F238E27FC236}">
                <a16:creationId xmlns:a16="http://schemas.microsoft.com/office/drawing/2014/main" id="{C7C85D61-B840-4591-A9AA-160076381B77}"/>
              </a:ext>
            </a:extLst>
          </p:cNvPr>
          <p:cNvSpPr/>
          <p:nvPr/>
        </p:nvSpPr>
        <p:spPr>
          <a:xfrm>
            <a:off x="1165122" y="2212258"/>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Diagonal Corners Rounded 21">
            <a:extLst>
              <a:ext uri="{FF2B5EF4-FFF2-40B4-BE49-F238E27FC236}">
                <a16:creationId xmlns:a16="http://schemas.microsoft.com/office/drawing/2014/main" id="{C5BC83DC-AADB-4797-BF68-1F6938020C67}"/>
              </a:ext>
            </a:extLst>
          </p:cNvPr>
          <p:cNvSpPr/>
          <p:nvPr/>
        </p:nvSpPr>
        <p:spPr>
          <a:xfrm>
            <a:off x="6694159" y="1951001"/>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Diagonal Corners Rounded 22">
            <a:extLst>
              <a:ext uri="{FF2B5EF4-FFF2-40B4-BE49-F238E27FC236}">
                <a16:creationId xmlns:a16="http://schemas.microsoft.com/office/drawing/2014/main" id="{B226659B-E231-4F5E-92B4-6D2378C33931}"/>
              </a:ext>
            </a:extLst>
          </p:cNvPr>
          <p:cNvSpPr/>
          <p:nvPr/>
        </p:nvSpPr>
        <p:spPr>
          <a:xfrm>
            <a:off x="1754327" y="5593150"/>
            <a:ext cx="1693723"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Diagonal Corners Rounded 30">
            <a:extLst>
              <a:ext uri="{FF2B5EF4-FFF2-40B4-BE49-F238E27FC236}">
                <a16:creationId xmlns:a16="http://schemas.microsoft.com/office/drawing/2014/main" id="{3F8B3FB5-C918-4803-AAFE-9288F4CA8434}"/>
              </a:ext>
            </a:extLst>
          </p:cNvPr>
          <p:cNvSpPr/>
          <p:nvPr/>
        </p:nvSpPr>
        <p:spPr>
          <a:xfrm>
            <a:off x="6041924" y="5086086"/>
            <a:ext cx="835127" cy="265471"/>
          </a:xfrm>
          <a:prstGeom prst="round2Diag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2279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spTree>
    <p:extLst>
      <p:ext uri="{BB962C8B-B14F-4D97-AF65-F5344CB8AC3E}">
        <p14:creationId xmlns:p14="http://schemas.microsoft.com/office/powerpoint/2010/main" val="27655259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22" grpId="0" animBg="1"/>
      <p:bldP spid="23" grpId="0" animBg="1"/>
      <p:bldP spid="31" grpId="0" animBg="1"/>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45E67DD7-B315-45C6-9BC8-2C9B09EA9E92}"/>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49386" y="114300"/>
            <a:ext cx="3645440" cy="4512943"/>
            <a:chOff x="749386" y="114300"/>
            <a:chExt cx="3645440"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19702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49386" y="2046040"/>
              <a:ext cx="3530410" cy="90159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Giải</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nghĩa</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từ</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204323"/>
            <a:chOff x="5162531" y="1000123"/>
            <a:chExt cx="5151120" cy="5204323"/>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694" y="1038979"/>
              <a:ext cx="4496257" cy="5165467"/>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49710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C0097AC-99B9-405B-BAB7-8453687DC835}"/>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962025"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dirty="0" err="1">
                <a:latin typeface="Arial" panose="020B0604020202020204" pitchFamily="34" charset="0"/>
                <a:ea typeface="仓耳明楷 W02" panose="00000500000000000000" pitchFamily="2" charset="-122"/>
                <a:cs typeface="Arial" panose="020B0604020202020204" pitchFamily="34" charset="0"/>
              </a:rPr>
              <a:t>khích</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lệ</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9" name="Picture 18">
            <a:extLst>
              <a:ext uri="{FF2B5EF4-FFF2-40B4-BE49-F238E27FC236}">
                <a16:creationId xmlns:a16="http://schemas.microsoft.com/office/drawing/2014/main" id="{A1104594-F219-4E21-A8BC-A8F7775EF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1843" y="3137808"/>
            <a:ext cx="4035507" cy="3145005"/>
          </a:xfrm>
          <a:prstGeom prst="rect">
            <a:avLst/>
          </a:prstGeom>
        </p:spPr>
      </p:pic>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4255962" y="2023036"/>
            <a:ext cx="7936038" cy="403486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5885836" y="3003904"/>
            <a:ext cx="4725014" cy="2123658"/>
          </a:xfrm>
          <a:prstGeom prst="rect">
            <a:avLst/>
          </a:prstGeom>
          <a:noFill/>
        </p:spPr>
        <p:txBody>
          <a:bodyPr wrap="square" rtlCol="0">
            <a:spAutoFit/>
          </a:bodyPr>
          <a:lstStyle/>
          <a:p>
            <a:pPr algn="just"/>
            <a:r>
              <a:rPr lang="en-US" altLang="zh-CN" sz="4400" dirty="0" err="1">
                <a:latin typeface="Arial" panose="020B0604020202020204" pitchFamily="34" charset="0"/>
                <a:ea typeface="仓耳明楷 W02" panose="00000500000000000000" pitchFamily="2" charset="-122"/>
                <a:cs typeface="Arial" panose="020B0604020202020204" pitchFamily="34" charset="0"/>
              </a:rPr>
              <a:t>tác</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động</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làm</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cho</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tinh</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thần</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hăng</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hái</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thêm</a:t>
            </a:r>
            <a:r>
              <a:rPr lang="en-US" altLang="zh-CN" sz="4400" dirty="0">
                <a:latin typeface="Arial" panose="020B0604020202020204" pitchFamily="34" charset="0"/>
                <a:ea typeface="仓耳明楷 W02" panose="00000500000000000000" pitchFamily="2" charset="-122"/>
                <a:cs typeface="Arial" panose="020B0604020202020204" pitchFamily="34" charset="0"/>
              </a:rPr>
              <a:t> </a:t>
            </a:r>
            <a:r>
              <a:rPr lang="en-US" altLang="zh-CN" sz="4400" dirty="0" err="1">
                <a:latin typeface="Arial" panose="020B0604020202020204" pitchFamily="34" charset="0"/>
                <a:ea typeface="仓耳明楷 W02" panose="00000500000000000000" pitchFamily="2" charset="-122"/>
                <a:cs typeface="Arial" panose="020B0604020202020204" pitchFamily="34" charset="0"/>
              </a:rPr>
              <a:t>lên</a:t>
            </a:r>
            <a:endParaRPr lang="zh-CN" altLang="en-US" sz="4400" dirty="0">
              <a:latin typeface="Arial" panose="020B0604020202020204" pitchFamily="34" charset="0"/>
              <a:ea typeface="仓耳明楷 W02" panose="00000500000000000000" pitchFamily="2" charset="-122"/>
              <a:cs typeface="Arial" panose="020B0604020202020204" pitchFamily="34" charset="0"/>
            </a:endParaRPr>
          </a:p>
        </p:txBody>
      </p:sp>
    </p:spTree>
    <p:extLst>
      <p:ext uri="{BB962C8B-B14F-4D97-AF65-F5344CB8AC3E}">
        <p14:creationId xmlns:p14="http://schemas.microsoft.com/office/powerpoint/2010/main" val="3061643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1"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19"/>
                                        </p:tgtEl>
                                        <p:attrNameLst>
                                          <p:attrName>r</p:attrName>
                                        </p:attrNameLst>
                                      </p:cBhvr>
                                    </p:animRot>
                                    <p:animRot by="-240000">
                                      <p:cBhvr>
                                        <p:cTn id="27" dur="200" fill="hold">
                                          <p:stCondLst>
                                            <p:cond delay="200"/>
                                          </p:stCondLst>
                                        </p:cTn>
                                        <p:tgtEl>
                                          <p:spTgt spid="19"/>
                                        </p:tgtEl>
                                        <p:attrNameLst>
                                          <p:attrName>r</p:attrName>
                                        </p:attrNameLst>
                                      </p:cBhvr>
                                    </p:animRot>
                                    <p:animRot by="240000">
                                      <p:cBhvr>
                                        <p:cTn id="28" dur="200" fill="hold">
                                          <p:stCondLst>
                                            <p:cond delay="400"/>
                                          </p:stCondLst>
                                        </p:cTn>
                                        <p:tgtEl>
                                          <p:spTgt spid="19"/>
                                        </p:tgtEl>
                                        <p:attrNameLst>
                                          <p:attrName>r</p:attrName>
                                        </p:attrNameLst>
                                      </p:cBhvr>
                                    </p:animRot>
                                    <p:animRot by="-240000">
                                      <p:cBhvr>
                                        <p:cTn id="29" dur="200" fill="hold">
                                          <p:stCondLst>
                                            <p:cond delay="600"/>
                                          </p:stCondLst>
                                        </p:cTn>
                                        <p:tgtEl>
                                          <p:spTgt spid="19"/>
                                        </p:tgtEl>
                                        <p:attrNameLst>
                                          <p:attrName>r</p:attrName>
                                        </p:attrNameLst>
                                      </p:cBhvr>
                                    </p:animRot>
                                    <p:animRot by="120000">
                                      <p:cBhvr>
                                        <p:cTn id="3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4">
            <a:extLst>
              <a:ext uri="{FF2B5EF4-FFF2-40B4-BE49-F238E27FC236}">
                <a16:creationId xmlns:a16="http://schemas.microsoft.com/office/drawing/2014/main" id="{1337FBFF-9618-45D7-A02B-AC48BD47388A}"/>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25131" y="419100"/>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dirty="0">
                <a:latin typeface="Arial" panose="020B0604020202020204" pitchFamily="34" charset="0"/>
                <a:ea typeface="仓耳明楷 W02" panose="00000500000000000000" pitchFamily="2" charset="-122"/>
                <a:cs typeface="Arial" panose="020B0604020202020204" pitchFamily="34" charset="0"/>
              </a:rPr>
              <a:t>UNICEP</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3" name="Picture 12">
            <a:extLst>
              <a:ext uri="{FF2B5EF4-FFF2-40B4-BE49-F238E27FC236}">
                <a16:creationId xmlns:a16="http://schemas.microsoft.com/office/drawing/2014/main" id="{A8BF7D62-65F7-4ACA-AD89-16F2CE8A5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524" y="580689"/>
            <a:ext cx="3551135" cy="3264646"/>
          </a:xfrm>
          <a:prstGeom prst="rect">
            <a:avLst/>
          </a:prstGeom>
        </p:spPr>
      </p:pic>
      <p:sp>
        <p:nvSpPr>
          <p:cNvPr id="31"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0BE14A37-4287-4D57-91FD-331EDE53A057}"/>
              </a:ext>
            </a:extLst>
          </p:cNvPr>
          <p:cNvSpPr txBox="1"/>
          <p:nvPr/>
        </p:nvSpPr>
        <p:spPr>
          <a:xfrm>
            <a:off x="7483789" y="2931391"/>
            <a:ext cx="1719205"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united</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32"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9508D14-201A-4FFC-B33E-B05B9C40FCC0}"/>
              </a:ext>
            </a:extLst>
          </p:cNvPr>
          <p:cNvSpPr txBox="1"/>
          <p:nvPr/>
        </p:nvSpPr>
        <p:spPr>
          <a:xfrm>
            <a:off x="7410047" y="2931391"/>
            <a:ext cx="2014172"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nations</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39"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F295545-3375-474C-A008-336C451ACDBF}"/>
              </a:ext>
            </a:extLst>
          </p:cNvPr>
          <p:cNvSpPr txBox="1"/>
          <p:nvPr/>
        </p:nvSpPr>
        <p:spPr>
          <a:xfrm>
            <a:off x="7041337" y="2946140"/>
            <a:ext cx="2618856"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children’s</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40"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85C5094D-7F78-4FEF-9860-7AA3DBEC101B}"/>
              </a:ext>
            </a:extLst>
          </p:cNvPr>
          <p:cNvSpPr txBox="1"/>
          <p:nvPr/>
        </p:nvSpPr>
        <p:spPr>
          <a:xfrm>
            <a:off x="7675518" y="2931391"/>
            <a:ext cx="1320998" cy="901593"/>
          </a:xfrm>
          <a:prstGeom prst="rect">
            <a:avLst/>
          </a:prstGeom>
          <a:noFill/>
        </p:spPr>
        <p:txBody>
          <a:bodyPr wrap="square" rtlCol="0">
            <a:spAutoFit/>
          </a:bodyPr>
          <a:lstStyle/>
          <a:p>
            <a:pPr>
              <a:lnSpc>
                <a:spcPct val="150000"/>
              </a:lnSpc>
            </a:pPr>
            <a:r>
              <a:rPr lang="en-US" altLang="zh-CN" sz="4000" dirty="0">
                <a:solidFill>
                  <a:srgbClr val="00ADEE"/>
                </a:solidFill>
                <a:latin typeface="Arial" panose="020B0604020202020204" pitchFamily="34" charset="0"/>
                <a:ea typeface="仓耳明楷 W02" panose="00000500000000000000" pitchFamily="2" charset="-122"/>
                <a:cs typeface="Arial" panose="020B0604020202020204" pitchFamily="34" charset="0"/>
              </a:rPr>
              <a:t>fund</a:t>
            </a:r>
            <a:endParaRPr lang="zh-CN" altLang="en-US" sz="4000" dirty="0">
              <a:solidFill>
                <a:srgbClr val="00ADEE"/>
              </a:solidFill>
              <a:latin typeface="Arial" panose="020B0604020202020204" pitchFamily="34" charset="0"/>
              <a:ea typeface="仓耳明楷 W02" panose="00000500000000000000" pitchFamily="2" charset="-122"/>
              <a:cs typeface="Arial" panose="020B0604020202020204" pitchFamily="34" charset="0"/>
            </a:endParaRPr>
          </a:p>
        </p:txBody>
      </p:sp>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3790336" y="5099404"/>
            <a:ext cx="7831394" cy="739754"/>
          </a:xfrm>
          <a:prstGeom prst="rect">
            <a:avLst/>
          </a:prstGeom>
          <a:noFill/>
        </p:spPr>
        <p:txBody>
          <a:bodyPr wrap="square" rtlCol="0">
            <a:spAutoFit/>
          </a:bodyPr>
          <a:lstStyle/>
          <a:p>
            <a:pPr>
              <a:lnSpc>
                <a:spcPct val="150000"/>
              </a:lnSpc>
            </a:pP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Quỹ</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Bảo</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trợ</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Nhi</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đồng</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của</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Liên</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hợp</a:t>
            </a:r>
            <a:r>
              <a:rPr lang="en-US" altLang="zh-CN" sz="3200" dirty="0">
                <a:solidFill>
                  <a:srgbClr val="293D75"/>
                </a:solidFill>
                <a:latin typeface="Arial" panose="020B0604020202020204" pitchFamily="34" charset="0"/>
                <a:ea typeface="仓耳明楷 W02" panose="00000500000000000000" pitchFamily="2" charset="-122"/>
                <a:cs typeface="Arial" panose="020B0604020202020204" pitchFamily="34" charset="0"/>
              </a:rPr>
              <a:t> </a:t>
            </a:r>
            <a:r>
              <a:rPr lang="en-US" altLang="zh-CN" sz="3200" dirty="0" err="1">
                <a:solidFill>
                  <a:srgbClr val="293D75"/>
                </a:solidFill>
                <a:latin typeface="Arial" panose="020B0604020202020204" pitchFamily="34" charset="0"/>
                <a:ea typeface="仓耳明楷 W02" panose="00000500000000000000" pitchFamily="2" charset="-122"/>
                <a:cs typeface="Arial" panose="020B0604020202020204" pitchFamily="34" charset="0"/>
              </a:rPr>
              <a:t>quốc</a:t>
            </a:r>
            <a:endParaRPr lang="zh-CN" altLang="en-US" sz="3200" dirty="0">
              <a:solidFill>
                <a:srgbClr val="293D75"/>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3" name="Picture 2">
            <a:extLst>
              <a:ext uri="{FF2B5EF4-FFF2-40B4-BE49-F238E27FC236}">
                <a16:creationId xmlns:a16="http://schemas.microsoft.com/office/drawing/2014/main" id="{8DBEA798-4F9A-4566-9BF4-463E6A45EEFB}"/>
              </a:ext>
            </a:extLst>
          </p:cNvPr>
          <p:cNvPicPr>
            <a:picLocks noChangeAspect="1"/>
          </p:cNvPicPr>
          <p:nvPr/>
        </p:nvPicPr>
        <p:blipFill rotWithShape="1">
          <a:blip r:embed="rId6">
            <a:extLst>
              <a:ext uri="{28A0092B-C50C-407E-A947-70E740481C1C}">
                <a14:useLocalDpi xmlns:a14="http://schemas.microsoft.com/office/drawing/2010/main" val="0"/>
              </a:ext>
            </a:extLst>
          </a:blip>
          <a:srcRect b="7312"/>
          <a:stretch/>
        </p:blipFill>
        <p:spPr>
          <a:xfrm>
            <a:off x="1029929" y="2787863"/>
            <a:ext cx="3468329" cy="3214731"/>
          </a:xfrm>
          <a:prstGeom prst="rect">
            <a:avLst/>
          </a:prstGeom>
        </p:spPr>
      </p:pic>
    </p:spTree>
    <p:extLst>
      <p:ext uri="{BB962C8B-B14F-4D97-AF65-F5344CB8AC3E}">
        <p14:creationId xmlns:p14="http://schemas.microsoft.com/office/powerpoint/2010/main" val="4244173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ppt_w</p:attrName>
                                        </p:attrNameLst>
                                      </p:cBhvr>
                                      <p:tavLst>
                                        <p:tav tm="0" fmla="#ppt_w*sin(2.5*pi*$)">
                                          <p:val>
                                            <p:fltVal val="0"/>
                                          </p:val>
                                        </p:tav>
                                        <p:tav tm="100000">
                                          <p:val>
                                            <p:fltVal val="1"/>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56" presetClass="path" presetSubtype="0" accel="50000" decel="50000" fill="hold" grpId="1" nodeType="withEffect">
                                  <p:stCondLst>
                                    <p:cond delay="0"/>
                                  </p:stCondLst>
                                  <p:childTnLst>
                                    <p:animMotion origin="layout" path="M -4.79167E-6 4.44444E-6 L -0.22942 0.14791 " pathEditMode="relative" rAng="0" ptsTypes="AA">
                                      <p:cBhvr>
                                        <p:cTn id="28" dur="1000" fill="hold"/>
                                        <p:tgtEl>
                                          <p:spTgt spid="31"/>
                                        </p:tgtEl>
                                        <p:attrNameLst>
                                          <p:attrName>ppt_x</p:attrName>
                                          <p:attrName>ppt_y</p:attrName>
                                        </p:attrNameLst>
                                      </p:cBhvr>
                                      <p:rCtr x="-11471" y="7384"/>
                                    </p:animMotion>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56" presetClass="path" presetSubtype="0" accel="50000" decel="50000" fill="hold" grpId="1" nodeType="withEffect">
                                  <p:stCondLst>
                                    <p:cond delay="0"/>
                                  </p:stCondLst>
                                  <p:childTnLst>
                                    <p:animMotion origin="layout" path="M -4.58333E-6 4.44444E-6 L -0.09401 0.14791 " pathEditMode="relative" rAng="0" ptsTypes="AA">
                                      <p:cBhvr>
                                        <p:cTn id="34" dur="1000" fill="hold"/>
                                        <p:tgtEl>
                                          <p:spTgt spid="32"/>
                                        </p:tgtEl>
                                        <p:attrNameLst>
                                          <p:attrName>ppt_x</p:attrName>
                                          <p:attrName>ppt_y</p:attrName>
                                        </p:attrNameLst>
                                      </p:cBhvr>
                                      <p:rCtr x="-4701" y="7384"/>
                                    </p:animMotion>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par>
                                <p:cTn id="39" presetID="49" presetClass="path" presetSubtype="0" accel="50000" decel="50000" fill="hold" grpId="1" nodeType="withEffect">
                                  <p:stCondLst>
                                    <p:cond delay="0"/>
                                  </p:stCondLst>
                                  <p:childTnLst>
                                    <p:animMotion origin="layout" path="M 4.16667E-6 -3.7037E-7 L 0.0845 0.14329 " pathEditMode="relative" rAng="0" ptsTypes="AA">
                                      <p:cBhvr>
                                        <p:cTn id="40" dur="1000" fill="hold"/>
                                        <p:tgtEl>
                                          <p:spTgt spid="39"/>
                                        </p:tgtEl>
                                        <p:attrNameLst>
                                          <p:attrName>ppt_x</p:attrName>
                                          <p:attrName>ppt_y</p:attrName>
                                        </p:attrNameLst>
                                      </p:cBhvr>
                                      <p:rCtr x="4219" y="7153"/>
                                    </p:animMotion>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49" presetClass="path" presetSubtype="0" accel="50000" decel="50000" fill="hold" grpId="1" nodeType="withEffect">
                                  <p:stCondLst>
                                    <p:cond delay="0"/>
                                  </p:stCondLst>
                                  <p:childTnLst>
                                    <p:animMotion origin="layout" path="M -3.95833E-6 4.44444E-6 L 0.22227 0.14143 " pathEditMode="relative" rAng="0" ptsTypes="AA">
                                      <p:cBhvr>
                                        <p:cTn id="46" dur="1000" fill="hold"/>
                                        <p:tgtEl>
                                          <p:spTgt spid="40"/>
                                        </p:tgtEl>
                                        <p:attrNameLst>
                                          <p:attrName>ppt_x</p:attrName>
                                          <p:attrName>ppt_y</p:attrName>
                                        </p:attrNameLst>
                                      </p:cBhvr>
                                      <p:rCtr x="11107" y="7060"/>
                                    </p:animMotion>
                                  </p:childTnLst>
                                </p:cTn>
                              </p:par>
                            </p:childTnLst>
                          </p:cTn>
                        </p:par>
                        <p:par>
                          <p:cTn id="47" fill="hold">
                            <p:stCondLst>
                              <p:cond delay="4000"/>
                            </p:stCondLst>
                            <p:childTnLst>
                              <p:par>
                                <p:cTn id="48" presetID="12" presetClass="entr" presetSubtype="1" fill="hold" grpId="0" nodeType="after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additive="base">
                                        <p:cTn id="50" dur="500"/>
                                        <p:tgtEl>
                                          <p:spTgt spid="45"/>
                                        </p:tgtEl>
                                        <p:attrNameLst>
                                          <p:attrName>ppt_y</p:attrName>
                                        </p:attrNameLst>
                                      </p:cBhvr>
                                      <p:tavLst>
                                        <p:tav tm="0">
                                          <p:val>
                                            <p:strVal val="#ppt_y-#ppt_h*1.125000"/>
                                          </p:val>
                                        </p:tav>
                                        <p:tav tm="100000">
                                          <p:val>
                                            <p:strVal val="#ppt_y"/>
                                          </p:val>
                                        </p:tav>
                                      </p:tavLst>
                                    </p:anim>
                                    <p:animEffect transition="in" filter="wipe(down)">
                                      <p:cBhvr>
                                        <p:cTn id="51" dur="500"/>
                                        <p:tgtEl>
                                          <p:spTgt spid="45"/>
                                        </p:tgtEl>
                                      </p:cBhvr>
                                    </p:animEffect>
                                  </p:childTnLst>
                                </p:cTn>
                              </p:par>
                              <p:par>
                                <p:cTn id="52" presetID="8" presetClass="emph" presetSubtype="0" fill="hold" nodeType="withEffect">
                                  <p:stCondLst>
                                    <p:cond delay="0"/>
                                  </p:stCondLst>
                                  <p:childTnLst>
                                    <p:animRot by="21600000">
                                      <p:cBhvr>
                                        <p:cTn id="53" dur="5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1" grpId="0"/>
      <p:bldP spid="31" grpId="1"/>
      <p:bldP spid="32" grpId="0"/>
      <p:bldP spid="32" grpId="1"/>
      <p:bldP spid="39" grpId="0"/>
      <p:bldP spid="39" grpId="1"/>
      <p:bldP spid="40" grpId="0"/>
      <p:bldP spid="40" grpId="1"/>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BAF97598-B69E-41C2-A207-991C7F74D697}"/>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44181"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121" y="648928"/>
            <a:ext cx="4308988" cy="2403987"/>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2661067" y="1309069"/>
            <a:ext cx="2235398" cy="915315"/>
          </a:xfrm>
          <a:prstGeom prst="rect">
            <a:avLst/>
          </a:prstGeom>
          <a:noFill/>
        </p:spPr>
        <p:txBody>
          <a:bodyPr wrap="square" rtlCol="0">
            <a:spAutoFit/>
          </a:bodyPr>
          <a:lstStyle/>
          <a:p>
            <a:pPr>
              <a:lnSpc>
                <a:spcPct val="150000"/>
              </a:lnSpc>
            </a:pPr>
            <a:r>
              <a:rPr lang="en-US" altLang="zh-CN" sz="4000" b="1" dirty="0">
                <a:latin typeface="Arial" panose="020B0604020202020204" pitchFamily="34" charset="0"/>
                <a:ea typeface="仓耳明楷 W02" panose="00000500000000000000" pitchFamily="2" charset="-122"/>
                <a:cs typeface="Arial" panose="020B0604020202020204" pitchFamily="34" charset="0"/>
              </a:rPr>
              <a:t>ý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tưởng</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5">
            <a:duotone>
              <a:prstClr val="black"/>
              <a:schemeClr val="accent5">
                <a:tint val="45000"/>
                <a:satMod val="400000"/>
              </a:schemeClr>
            </a:duotone>
            <a:extLst>
              <a:ext uri="{BEBA8EAE-BF5A-486C-A8C5-ECC9F3942E4B}">
                <a14:imgProps xmlns:a14="http://schemas.microsoft.com/office/drawing/2010/main">
                  <a14:imgLayer r:embed="rId6">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1036512" y="3204136"/>
            <a:ext cx="5249988" cy="266921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2399686" y="3632554"/>
            <a:ext cx="2515214" cy="1754326"/>
          </a:xfrm>
          <a:prstGeom prst="rect">
            <a:avLst/>
          </a:prstGeom>
          <a:noFill/>
        </p:spPr>
        <p:txBody>
          <a:bodyPr wrap="square" rtlCol="0">
            <a:spAutoFit/>
          </a:bodyPr>
          <a:lstStyle/>
          <a:p>
            <a:pPr algn="just"/>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ý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nghĩ</a:t>
            </a:r>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dự</a:t>
            </a:r>
            <a:r>
              <a:rPr lang="en-US" altLang="zh-CN" sz="5400" dirty="0">
                <a:solidFill>
                  <a:schemeClr val="bg1"/>
                </a:solidFill>
                <a:latin typeface="Arial" panose="020B0604020202020204" pitchFamily="34" charset="0"/>
                <a:ea typeface="仓耳明楷 W02" panose="00000500000000000000" pitchFamily="2" charset="-122"/>
                <a:cs typeface="Arial" panose="020B0604020202020204" pitchFamily="34" charset="0"/>
              </a:rPr>
              <a:t> </a:t>
            </a:r>
            <a:r>
              <a:rPr lang="en-US" altLang="zh-CN" sz="5400" dirty="0" err="1">
                <a:solidFill>
                  <a:schemeClr val="bg1"/>
                </a:solidFill>
                <a:latin typeface="Arial" panose="020B0604020202020204" pitchFamily="34" charset="0"/>
                <a:ea typeface="仓耳明楷 W02" panose="00000500000000000000" pitchFamily="2" charset="-122"/>
                <a:cs typeface="Arial" panose="020B0604020202020204" pitchFamily="34" charset="0"/>
              </a:rPr>
              <a:t>định</a:t>
            </a:r>
            <a:endParaRPr lang="zh-CN" altLang="en-US" sz="5400" dirty="0">
              <a:solidFill>
                <a:schemeClr val="bg1"/>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3" name="Picture 2">
            <a:extLst>
              <a:ext uri="{FF2B5EF4-FFF2-40B4-BE49-F238E27FC236}">
                <a16:creationId xmlns:a16="http://schemas.microsoft.com/office/drawing/2014/main" id="{0C93662C-3D25-4296-8076-7AB22AAEC5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00700" y="1833562"/>
            <a:ext cx="5784850" cy="4338638"/>
          </a:xfrm>
          <a:prstGeom prst="rect">
            <a:avLst/>
          </a:prstGeom>
        </p:spPr>
      </p:pic>
    </p:spTree>
    <p:extLst>
      <p:ext uri="{BB962C8B-B14F-4D97-AF65-F5344CB8AC3E}">
        <p14:creationId xmlns:p14="http://schemas.microsoft.com/office/powerpoint/2010/main" val="3545861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F57BE149-437F-4526-BB68-BD664BE954A6}"/>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C1A94C41-6F57-4A73-BDF8-B043606F061D}"/>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220381" y="638175"/>
            <a:ext cx="11229975" cy="6219825"/>
          </a:xfrm>
          <a:prstGeom prst="rect">
            <a:avLst/>
          </a:prstGeom>
        </p:spPr>
      </p:pic>
      <p:sp>
        <p:nvSpPr>
          <p:cNvPr id="34" name="矩形 3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9BAFDEDA-983B-4508-8977-05A4707E8916}"/>
              </a:ext>
            </a:extLst>
          </p:cNvPr>
          <p:cNvSpPr/>
          <p:nvPr/>
        </p:nvSpPr>
        <p:spPr>
          <a:xfrm>
            <a:off x="1177025" y="638175"/>
            <a:ext cx="2316480" cy="5581650"/>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6C8C89D8-1BCF-4768-9D0E-AA5D02018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470" y="382228"/>
            <a:ext cx="5187971" cy="2894372"/>
          </a:xfrm>
          <a:prstGeom prst="rect">
            <a:avLst/>
          </a:prstGeom>
        </p:spPr>
      </p:pic>
      <p:sp>
        <p:nvSpPr>
          <p:cNvPr id="37"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6390B45-8466-41D2-BB50-C4EAAF7412E7}"/>
              </a:ext>
            </a:extLst>
          </p:cNvPr>
          <p:cNvSpPr txBox="1"/>
          <p:nvPr/>
        </p:nvSpPr>
        <p:spPr>
          <a:xfrm>
            <a:off x="1822866" y="851869"/>
            <a:ext cx="3225383" cy="1824923"/>
          </a:xfrm>
          <a:prstGeom prst="rect">
            <a:avLst/>
          </a:prstGeom>
          <a:noFill/>
        </p:spPr>
        <p:txBody>
          <a:bodyPr wrap="square" rtlCol="0">
            <a:spAutoFit/>
          </a:bodyPr>
          <a:lstStyle/>
          <a:p>
            <a:pPr algn="ctr">
              <a:lnSpc>
                <a:spcPct val="150000"/>
              </a:lnSpc>
            </a:pPr>
            <a:r>
              <a:rPr lang="en-US" altLang="zh-CN" sz="4000" b="1" dirty="0" err="1">
                <a:latin typeface="Arial" panose="020B0604020202020204" pitchFamily="34" charset="0"/>
                <a:ea typeface="仓耳明楷 W02" panose="00000500000000000000" pitchFamily="2" charset="-122"/>
                <a:cs typeface="Arial" panose="020B0604020202020204" pitchFamily="34" charset="0"/>
              </a:rPr>
              <a:t>ngôn</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ngữ</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hội</a:t>
            </a:r>
            <a:r>
              <a:rPr lang="en-US" altLang="zh-CN" sz="4000" b="1" dirty="0">
                <a:latin typeface="Arial" panose="020B0604020202020204" pitchFamily="34" charset="0"/>
                <a:ea typeface="仓耳明楷 W02" panose="00000500000000000000" pitchFamily="2" charset="-122"/>
                <a:cs typeface="Arial" panose="020B0604020202020204" pitchFamily="34" charset="0"/>
              </a:rPr>
              <a:t> </a:t>
            </a:r>
            <a:r>
              <a:rPr lang="en-US" altLang="zh-CN" sz="4000" b="1" dirty="0" err="1">
                <a:latin typeface="Arial" panose="020B0604020202020204" pitchFamily="34" charset="0"/>
                <a:ea typeface="仓耳明楷 W02" panose="00000500000000000000" pitchFamily="2" charset="-122"/>
                <a:cs typeface="Arial" panose="020B0604020202020204" pitchFamily="34" charset="0"/>
              </a:rPr>
              <a:t>hoạ</a:t>
            </a:r>
            <a:endParaRPr lang="zh-CN" altLang="en-US" sz="40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21" name="Picture 20">
            <a:extLst>
              <a:ext uri="{FF2B5EF4-FFF2-40B4-BE49-F238E27FC236}">
                <a16:creationId xmlns:a16="http://schemas.microsoft.com/office/drawing/2014/main" id="{8F12482D-643F-4F86-A743-9639EE995205}"/>
              </a:ext>
            </a:extLst>
          </p:cNvPr>
          <p:cNvPicPr>
            <a:picLocks noChangeAspect="1"/>
          </p:cNvPicPr>
          <p:nvPr/>
        </p:nvPicPr>
        <p:blipFill rotWithShape="1">
          <a:blip r:embed="rId5">
            <a:duotone>
              <a:prstClr val="black"/>
              <a:schemeClr val="accent6">
                <a:tint val="45000"/>
                <a:satMod val="400000"/>
              </a:schemeClr>
            </a:duotone>
            <a:extLst>
              <a:ext uri="{BEBA8EAE-BF5A-486C-A8C5-ECC9F3942E4B}">
                <a14:imgProps xmlns:a14="http://schemas.microsoft.com/office/drawing/2010/main">
                  <a14:imgLayer r:embed="rId6">
                    <a14:imgEffect>
                      <a14:backgroundRemoval t="27850" b="72850" l="10000" r="90000">
                        <a14:foregroundMark x1="21100" y1="37600" x2="29500" y2="37350"/>
                        <a14:foregroundMark x1="27450" y1="30200" x2="32850" y2="29200"/>
                        <a14:foregroundMark x1="33350" y1="28400" x2="55550" y2="30450"/>
                        <a14:foregroundMark x1="25950" y1="65950" x2="72950" y2="71050"/>
                        <a14:foregroundMark x1="71150" y1="64150" x2="79600" y2="65450"/>
                        <a14:foregroundMark x1="54300" y1="28400" x2="68800" y2="31050"/>
                        <a14:foregroundMark x1="68800" y1="31050" x2="73450" y2="34550"/>
                        <a14:foregroundMark x1="66550" y1="28650" x2="73150" y2="31200"/>
                        <a14:foregroundMark x1="73150" y1="31200" x2="73700" y2="31200"/>
                        <a14:foregroundMark x1="25700" y1="29700" x2="36150" y2="29200"/>
                        <a14:foregroundMark x1="26950" y1="64150" x2="30850" y2="71050"/>
                        <a14:foregroundMark x1="30850" y1="71050" x2="45250" y2="70550"/>
                        <a14:foregroundMark x1="45250" y1="70550" x2="57950" y2="71550"/>
                        <a14:foregroundMark x1="57950" y1="71550" x2="74100" y2="69900"/>
                        <a14:foregroundMark x1="74100" y1="69900" x2="74200" y2="70050"/>
                        <a14:foregroundMark x1="27450" y1="61600" x2="27400" y2="71100"/>
                        <a14:foregroundMark x1="27400" y1="71100" x2="35000" y2="71850"/>
                        <a14:foregroundMark x1="35000" y1="71850" x2="37450" y2="70550"/>
                        <a14:foregroundMark x1="68600" y1="29950" x2="47200" y2="28050"/>
                        <a14:foregroundMark x1="47200" y1="28050" x2="71000" y2="30450"/>
                        <a14:foregroundMark x1="71000" y1="30450" x2="72450" y2="45800"/>
                        <a14:foregroundMark x1="71150" y1="51900" x2="73100" y2="61450"/>
                        <a14:foregroundMark x1="73100" y1="61450" x2="77550" y2="60850"/>
                        <a14:foregroundMark x1="77050" y1="62150" x2="81900" y2="69550"/>
                        <a14:foregroundMark x1="75750" y1="67500" x2="67000" y2="71400"/>
                        <a14:foregroundMark x1="67000" y1="71400" x2="33700" y2="70250"/>
                        <a14:foregroundMark x1="33700" y1="70250" x2="44350" y2="66000"/>
                        <a14:foregroundMark x1="44350" y1="66000" x2="74700" y2="67100"/>
                        <a14:foregroundMark x1="74700" y1="67100" x2="70500" y2="34850"/>
                        <a14:foregroundMark x1="70500" y1="34850" x2="68100" y2="29200"/>
                        <a14:foregroundMark x1="71150" y1="28900" x2="74500" y2="29700"/>
                        <a14:foregroundMark x1="71650" y1="27900" x2="71150" y2="34550"/>
                        <a14:foregroundMark x1="71150" y1="34550" x2="71150" y2="34550"/>
                        <a14:foregroundMark x1="73700" y1="30700" x2="72950" y2="36050"/>
                        <a14:foregroundMark x1="26700" y1="66450" x2="27200" y2="70550"/>
                        <a14:foregroundMark x1="26700" y1="67000" x2="26950" y2="61100"/>
                        <a14:foregroundMark x1="24650" y1="29450" x2="37750" y2="28400"/>
                        <a14:foregroundMark x1="37750" y1="28400" x2="65200" y2="29400"/>
                        <a14:foregroundMark x1="65200" y1="29400" x2="69350" y2="28650"/>
                        <a14:foregroundMark x1="26700" y1="65200" x2="26950" y2="65950"/>
                        <a14:foregroundMark x1="25450" y1="67750" x2="25450" y2="67750"/>
                        <a14:foregroundMark x1="26700" y1="65450" x2="26700" y2="72850"/>
                        <a14:foregroundMark x1="26700" y1="65950" x2="39950" y2="70850"/>
                        <a14:foregroundMark x1="39950" y1="70850" x2="52150" y2="70800"/>
                        <a14:foregroundMark x1="52150" y1="70800" x2="59900" y2="71300"/>
                        <a14:foregroundMark x1="26200" y1="66450" x2="26950" y2="70800"/>
                        <a14:foregroundMark x1="25950" y1="68750" x2="29000" y2="65950"/>
                        <a14:foregroundMark x1="26450" y1="69300" x2="26700" y2="71850"/>
                        <a14:foregroundMark x1="26950" y1="68750" x2="26700" y2="72100"/>
                        <a14:backgroundMark x1="75250" y1="25600" x2="83350" y2="33100"/>
                        <a14:backgroundMark x1="83350" y1="33100" x2="89600" y2="43400"/>
                        <a14:backgroundMark x1="89600" y1="43400" x2="90550" y2="49100"/>
                      </a14:backgroundRemoval>
                    </a14:imgEffect>
                  </a14:imgLayer>
                </a14:imgProps>
              </a:ext>
              <a:ext uri="{28A0092B-C50C-407E-A947-70E740481C1C}">
                <a14:useLocalDpi xmlns:a14="http://schemas.microsoft.com/office/drawing/2010/main" val="0"/>
              </a:ext>
            </a:extLst>
          </a:blip>
          <a:srcRect t="25592" b="23566"/>
          <a:stretch/>
        </p:blipFill>
        <p:spPr>
          <a:xfrm>
            <a:off x="4636961" y="2423086"/>
            <a:ext cx="7074257" cy="3596714"/>
          </a:xfrm>
          <a:prstGeom prst="rect">
            <a:avLst/>
          </a:prstGeom>
        </p:spPr>
      </p:pic>
      <p:sp>
        <p:nvSpPr>
          <p:cNvPr id="45" name="文本框 3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33A7ECC-4A21-4902-9F81-B7F6EC68C33B}"/>
              </a:ext>
            </a:extLst>
          </p:cNvPr>
          <p:cNvSpPr txBox="1"/>
          <p:nvPr/>
        </p:nvSpPr>
        <p:spPr>
          <a:xfrm>
            <a:off x="6038236" y="3403954"/>
            <a:ext cx="4305914" cy="1569660"/>
          </a:xfrm>
          <a:prstGeom prst="rect">
            <a:avLst/>
          </a:prstGeom>
          <a:noFill/>
        </p:spPr>
        <p:txBody>
          <a:bodyPr wrap="square" rtlCol="0">
            <a:spAutoFit/>
          </a:bodyPr>
          <a:lstStyle/>
          <a:p>
            <a:pPr algn="just"/>
            <a:r>
              <a:rPr lang="vi-VN" sz="4800" dirty="0">
                <a:latin typeface="OpenSans"/>
              </a:rPr>
              <a:t>đường nét, màu sắc trong tranh</a:t>
            </a:r>
            <a:endParaRPr lang="zh-CN" altLang="en-US" sz="4800" dirty="0">
              <a:solidFill>
                <a:schemeClr val="bg1"/>
              </a:solidFill>
              <a:latin typeface="Arial" panose="020B0604020202020204" pitchFamily="34" charset="0"/>
              <a:ea typeface="仓耳明楷 W02" panose="00000500000000000000" pitchFamily="2" charset="-122"/>
              <a:cs typeface="Arial" panose="020B0604020202020204" pitchFamily="34" charset="0"/>
            </a:endParaRPr>
          </a:p>
        </p:txBody>
      </p:sp>
      <p:pic>
        <p:nvPicPr>
          <p:cNvPr id="4" name="Picture 3">
            <a:extLst>
              <a:ext uri="{FF2B5EF4-FFF2-40B4-BE49-F238E27FC236}">
                <a16:creationId xmlns:a16="http://schemas.microsoft.com/office/drawing/2014/main" id="{81B8474E-01FE-4AF7-8DF4-4EA07C1B80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6450" y="3175000"/>
            <a:ext cx="2762250" cy="3683000"/>
          </a:xfrm>
          <a:prstGeom prst="rect">
            <a:avLst/>
          </a:prstGeom>
        </p:spPr>
      </p:pic>
    </p:spTree>
    <p:extLst>
      <p:ext uri="{BB962C8B-B14F-4D97-AF65-F5344CB8AC3E}">
        <p14:creationId xmlns:p14="http://schemas.microsoft.com/office/powerpoint/2010/main" val="10153820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ppt_y</p:attrName>
                                        </p:attrNameLst>
                                      </p:cBhvr>
                                      <p:tavLst>
                                        <p:tav tm="0">
                                          <p:val>
                                            <p:strVal val="#ppt_y-#ppt_h*1.125000"/>
                                          </p:val>
                                        </p:tav>
                                        <p:tav tm="100000">
                                          <p:val>
                                            <p:strVal val="#ppt_y"/>
                                          </p:val>
                                        </p:tav>
                                      </p:tavLst>
                                    </p:anim>
                                    <p:animEffect transition="in" filter="wipe(down)">
                                      <p:cBhvr>
                                        <p:cTn id="20" dur="500"/>
                                        <p:tgtEl>
                                          <p:spTgt spid="21"/>
                                        </p:tgtEl>
                                      </p:cBhvr>
                                    </p:animEffect>
                                  </p:childTnLst>
                                </p:cTn>
                              </p:par>
                              <p:par>
                                <p:cTn id="21" presetID="12" presetClass="entr" presetSubtype="1"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p:tgtEl>
                                          <p:spTgt spid="45"/>
                                        </p:tgtEl>
                                        <p:attrNameLst>
                                          <p:attrName>ppt_y</p:attrName>
                                        </p:attrNameLst>
                                      </p:cBhvr>
                                      <p:tavLst>
                                        <p:tav tm="0">
                                          <p:val>
                                            <p:strVal val="#ppt_y-#ppt_h*1.125000"/>
                                          </p:val>
                                        </p:tav>
                                        <p:tav tm="100000">
                                          <p:val>
                                            <p:strVal val="#ppt_y"/>
                                          </p:val>
                                        </p:tav>
                                      </p:tavLst>
                                    </p:anim>
                                    <p:animEffect transition="in" filter="wipe(down)">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A39C"/>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86EC923-DFE5-4E92-9227-F2B4F766C662}"/>
              </a:ext>
            </a:extLst>
          </p:cNvPr>
          <p:cNvSpPr txBox="1"/>
          <p:nvPr/>
        </p:nvSpPr>
        <p:spPr>
          <a:xfrm>
            <a:off x="820663" y="1776549"/>
            <a:ext cx="10484215" cy="2349233"/>
          </a:xfrm>
          <a:prstGeom prst="rect">
            <a:avLst/>
          </a:prstGeom>
          <a:noFill/>
        </p:spPr>
        <p:txBody>
          <a:bodyPr wrap="square">
            <a:spAutoFit/>
          </a:bodyPr>
          <a:lstStyle/>
          <a:p>
            <a:pPr algn="just">
              <a:defRPr/>
            </a:pPr>
            <a:r>
              <a:rPr lang="en-US" sz="3733" dirty="0">
                <a:latin typeface="Arial" charset="0"/>
                <a:cs typeface="Arial" charset="0"/>
              </a:rPr>
              <a:t>	</a:t>
            </a:r>
            <a:r>
              <a:rPr lang="en-US" sz="3600" dirty="0">
                <a:latin typeface="Times New Roman" pitchFamily="18" charset="0"/>
                <a:cs typeface="Times New Roman" pitchFamily="18" charset="0"/>
              </a:rPr>
              <a:t>UNICEF </a:t>
            </a:r>
            <a:r>
              <a:rPr lang="en-US" sz="3600" dirty="0" err="1">
                <a:latin typeface="Times New Roman" pitchFamily="18" charset="0"/>
                <a:cs typeface="Times New Roman" pitchFamily="18" charset="0"/>
              </a:rPr>
              <a:t>Việt</a:t>
            </a:r>
            <a:r>
              <a:rPr lang="en-US" sz="3600" dirty="0">
                <a:latin typeface="Times New Roman" pitchFamily="18" charset="0"/>
                <a:cs typeface="Times New Roman" pitchFamily="18" charset="0"/>
              </a:rPr>
              <a:t> Nam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báo</a:t>
            </a:r>
            <a:r>
              <a:rPr lang="en-US" sz="3600" dirty="0">
                <a:latin typeface="Times New Roman" pitchFamily="18" charset="0"/>
                <a:cs typeface="Times New Roman" pitchFamily="18" charset="0"/>
              </a:rPr>
              <a:t> </a:t>
            </a:r>
            <a:r>
              <a:rPr lang="en-US" sz="3600" i="1" dirty="0" err="1">
                <a:latin typeface="Times New Roman" pitchFamily="18" charset="0"/>
                <a:cs typeface="Times New Roman" pitchFamily="18" charset="0"/>
              </a:rPr>
              <a:t>Thiếu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niên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Tiền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phong</a:t>
            </a:r>
            <a:r>
              <a:rPr lang="en-US" sz="3600" dirty="0">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vừa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tổng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cuộc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vẽ</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chủ</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rPr>
              <a:t>/ </a:t>
            </a:r>
            <a:r>
              <a:rPr lang="en-US" sz="3600" i="1" dirty="0" err="1">
                <a:latin typeface="Times New Roman" pitchFamily="18" charset="0"/>
                <a:cs typeface="Times New Roman" pitchFamily="18" charset="0"/>
              </a:rPr>
              <a:t>Em</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muốn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sống</a:t>
            </a:r>
            <a:r>
              <a:rPr lang="en-US" sz="3600" i="1" dirty="0">
                <a:latin typeface="Times New Roman" pitchFamily="18" charset="0"/>
                <a:cs typeface="Times New Roman" pitchFamily="18" charset="0"/>
              </a:rPr>
              <a:t> an </a:t>
            </a:r>
            <a:r>
              <a:rPr lang="en-US" sz="3600" i="1" dirty="0" err="1">
                <a:latin typeface="Times New Roman" pitchFamily="18" charset="0"/>
                <a:cs typeface="Times New Roman" pitchFamily="18" charset="0"/>
              </a:rPr>
              <a:t>toàn</a:t>
            </a:r>
            <a:r>
              <a:rPr lang="en-US" sz="3600" dirty="0">
                <a:latin typeface="Times New Roman" pitchFamily="18" charset="0"/>
                <a:cs typeface="Times New Roman" pitchFamily="18" charset="0"/>
              </a:rPr>
              <a:t>.</a:t>
            </a:r>
            <a:r>
              <a:rPr lang="en-US" sz="3600" dirty="0">
                <a:solidFill>
                  <a:srgbClr val="FF0000"/>
                </a:solidFill>
                <a:latin typeface="Times New Roman" pitchFamily="18" charset="0"/>
                <a:cs typeface="Times New Roman" pitchFamily="18" charset="0"/>
              </a:rPr>
              <a:t>//</a:t>
            </a:r>
            <a:endParaRPr lang="en-US" sz="3733" dirty="0">
              <a:solidFill>
                <a:srgbClr val="002060"/>
              </a:solidFill>
              <a:latin typeface="Times New Roman" panose="02020603050405020304" pitchFamily="18" charset="0"/>
              <a:cs typeface="Times New Roman" panose="02020603050405020304" pitchFamily="18" charset="0"/>
            </a:endParaRPr>
          </a:p>
          <a:p>
            <a:pPr marL="457189" indent="-457189">
              <a:buFont typeface="Arial" pitchFamily="34" charset="0"/>
              <a:buChar char="•"/>
              <a:defRPr/>
            </a:pPr>
            <a:endParaRPr lang="en-US" sz="3733" dirty="0">
              <a:solidFill>
                <a:srgbClr val="002060"/>
              </a:solidFill>
              <a:latin typeface="Times New Roman" panose="02020603050405020304" pitchFamily="18" charset="0"/>
              <a:cs typeface="Times New Roman" panose="02020603050405020304" pitchFamily="18" charset="0"/>
            </a:endParaRPr>
          </a:p>
        </p:txBody>
      </p:sp>
      <p:sp>
        <p:nvSpPr>
          <p:cNvPr id="2" name="Tiêu đề 1">
            <a:extLst>
              <a:ext uri="{FF2B5EF4-FFF2-40B4-BE49-F238E27FC236}">
                <a16:creationId xmlns:a16="http://schemas.microsoft.com/office/drawing/2014/main" id="{8095AC8F-26FE-4144-8857-C1D21ED7ED44}"/>
              </a:ext>
            </a:extLst>
          </p:cNvPr>
          <p:cNvSpPr>
            <a:spLocks noGrp="1"/>
          </p:cNvSpPr>
          <p:nvPr>
            <p:ph type="title"/>
          </p:nvPr>
        </p:nvSpPr>
        <p:spPr>
          <a:xfrm>
            <a:off x="820663" y="854095"/>
            <a:ext cx="10272000" cy="658400"/>
          </a:xfrm>
        </p:spPr>
        <p:txBody>
          <a:bodyPr/>
          <a:lstStyle/>
          <a:p>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7AA0B79-5B49-0ABB-234C-73556D85AC3D}"/>
              </a:ext>
            </a:extLst>
          </p:cNvPr>
          <p:cNvSpPr txBox="1"/>
          <p:nvPr/>
        </p:nvSpPr>
        <p:spPr>
          <a:xfrm>
            <a:off x="694842" y="3676150"/>
            <a:ext cx="10610035" cy="1754326"/>
          </a:xfrm>
          <a:prstGeom prst="rect">
            <a:avLst/>
          </a:prstGeom>
          <a:noFill/>
        </p:spPr>
        <p:txBody>
          <a:bodyPr wrap="square" rtlCol="0">
            <a:spAutoFit/>
          </a:bodyPr>
          <a:lstStyle/>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tuổi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thức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đúng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phòng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tránh</a:t>
            </a:r>
            <a:r>
              <a:rPr lang="en-US" sz="3600" dirty="0">
                <a:latin typeface="Times New Roman" pitchFamily="18" charset="0"/>
                <a:cs typeface="Times New Roman" pitchFamily="18" charset="0"/>
              </a:rPr>
              <a:t> tai </a:t>
            </a:r>
            <a:r>
              <a:rPr lang="en-US" sz="3600" dirty="0" err="1">
                <a:latin typeface="Times New Roman" pitchFamily="18" charset="0"/>
                <a:cs typeface="Times New Roman" pitchFamily="18" charset="0"/>
              </a:rPr>
              <a:t>nạn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còn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ngôn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ngữ</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sáng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đến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ngờ</a:t>
            </a:r>
            <a:r>
              <a:rPr lang="en-US" sz="3600" dirty="0">
                <a:latin typeface="Times New Roman" pitchFamily="18" charset="0"/>
                <a:cs typeface="Times New Roman" pitchFamily="18" charset="0"/>
              </a:rPr>
              <a:t>.</a:t>
            </a:r>
            <a:endParaRPr lang="en-US" sz="3600" dirty="0"/>
          </a:p>
        </p:txBody>
      </p:sp>
      <p:sp>
        <p:nvSpPr>
          <p:cNvPr id="6" name="TextBox 5">
            <a:extLst>
              <a:ext uri="{FF2B5EF4-FFF2-40B4-BE49-F238E27FC236}">
                <a16:creationId xmlns:a16="http://schemas.microsoft.com/office/drawing/2014/main" id="{0CA64D53-4736-9DE7-1EA2-59AB7137DE93}"/>
              </a:ext>
            </a:extLst>
          </p:cNvPr>
          <p:cNvSpPr txBox="1"/>
          <p:nvPr/>
        </p:nvSpPr>
        <p:spPr>
          <a:xfrm>
            <a:off x="820662" y="1771134"/>
            <a:ext cx="10484215" cy="1774781"/>
          </a:xfrm>
          <a:prstGeom prst="rect">
            <a:avLst/>
          </a:prstGeom>
          <a:noFill/>
        </p:spPr>
        <p:txBody>
          <a:bodyPr wrap="square">
            <a:spAutoFit/>
          </a:bodyPr>
          <a:lstStyle/>
          <a:p>
            <a:pPr algn="just">
              <a:defRPr/>
            </a:pPr>
            <a:r>
              <a:rPr lang="en-US" sz="3733" dirty="0">
                <a:latin typeface="Arial" charset="0"/>
                <a:cs typeface="Arial" charset="0"/>
              </a:rPr>
              <a:t>	</a:t>
            </a:r>
            <a:r>
              <a:rPr lang="en-US" sz="3600" dirty="0">
                <a:latin typeface="Times New Roman" pitchFamily="18" charset="0"/>
                <a:cs typeface="Times New Roman" pitchFamily="18" charset="0"/>
              </a:rPr>
              <a:t>UNICEF </a:t>
            </a:r>
            <a:r>
              <a:rPr lang="en-US" sz="3600" dirty="0" err="1">
                <a:latin typeface="Times New Roman" pitchFamily="18" charset="0"/>
                <a:cs typeface="Times New Roman" pitchFamily="18" charset="0"/>
              </a:rPr>
              <a:t>Việt</a:t>
            </a:r>
            <a:r>
              <a:rPr lang="en-US" sz="3600" dirty="0">
                <a:latin typeface="Times New Roman" pitchFamily="18" charset="0"/>
                <a:cs typeface="Times New Roman" pitchFamily="18" charset="0"/>
              </a:rPr>
              <a:t> Nam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báo</a:t>
            </a:r>
            <a:r>
              <a:rPr lang="en-US" sz="3600" dirty="0">
                <a:latin typeface="Times New Roman" pitchFamily="18" charset="0"/>
                <a:cs typeface="Times New Roman" pitchFamily="18" charset="0"/>
              </a:rPr>
              <a:t> </a:t>
            </a:r>
            <a:r>
              <a:rPr lang="en-US" sz="3600" i="1" dirty="0" err="1">
                <a:latin typeface="Times New Roman" pitchFamily="18" charset="0"/>
                <a:cs typeface="Times New Roman" pitchFamily="18" charset="0"/>
              </a:rPr>
              <a:t>Thiếu</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niên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Tiền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phong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vừa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tổng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cuộc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vẽ</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chủ</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i="1" dirty="0" err="1">
                <a:latin typeface="Times New Roman" pitchFamily="18" charset="0"/>
                <a:cs typeface="Times New Roman" pitchFamily="18" charset="0"/>
              </a:rPr>
              <a:t>Em</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muốn</a:t>
            </a:r>
            <a:r>
              <a:rPr lang="en-US" sz="3600" i="1" dirty="0">
                <a:latin typeface="Times New Roman" pitchFamily="18" charset="0"/>
                <a:cs typeface="Times New Roman" pitchFamily="18" charset="0"/>
              </a:rPr>
              <a:t> </a:t>
            </a:r>
            <a:r>
              <a:rPr lang="en-US" sz="3600" i="1" dirty="0" err="1">
                <a:latin typeface="Times New Roman" pitchFamily="18" charset="0"/>
                <a:cs typeface="Times New Roman" pitchFamily="18" charset="0"/>
              </a:rPr>
              <a:t>sống</a:t>
            </a:r>
            <a:r>
              <a:rPr lang="en-US" sz="3600" i="1" dirty="0">
                <a:latin typeface="Times New Roman" pitchFamily="18" charset="0"/>
                <a:cs typeface="Times New Roman" pitchFamily="18" charset="0"/>
              </a:rPr>
              <a:t> an </a:t>
            </a:r>
            <a:r>
              <a:rPr lang="en-US" sz="3600" i="1" dirty="0" err="1">
                <a:latin typeface="Times New Roman" pitchFamily="18" charset="0"/>
                <a:cs typeface="Times New Roman" pitchFamily="18" charset="0"/>
              </a:rPr>
              <a:t>toàn</a:t>
            </a:r>
            <a:r>
              <a:rPr lang="en-US" sz="3600" i="1" dirty="0">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A7BE8D34-E75C-70D0-E164-695F01847B79}"/>
              </a:ext>
            </a:extLst>
          </p:cNvPr>
          <p:cNvSpPr txBox="1"/>
          <p:nvPr/>
        </p:nvSpPr>
        <p:spPr>
          <a:xfrm>
            <a:off x="694843" y="3661110"/>
            <a:ext cx="10610035" cy="1754326"/>
          </a:xfrm>
          <a:prstGeom prst="rect">
            <a:avLst/>
          </a:prstGeom>
          <a:noFill/>
        </p:spPr>
        <p:txBody>
          <a:bodyPr wrap="square" rtlCol="0">
            <a:spAutoFit/>
          </a:bodyPr>
          <a:lstStyle/>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tuổi</a:t>
            </a:r>
            <a:r>
              <a:rPr lang="en-US" sz="3600" dirty="0">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rPr>
              <a:t>/</a:t>
            </a:r>
            <a:r>
              <a:rPr lang="en-US" sz="3600" dirty="0" err="1">
                <a:latin typeface="Times New Roman" pitchFamily="18" charset="0"/>
                <a:cs typeface="Times New Roman" pitchFamily="18" charset="0"/>
              </a:rPr>
              <a:t>chẳng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thức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đúng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phòng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tránh</a:t>
            </a:r>
            <a:r>
              <a:rPr lang="en-US" sz="3600" dirty="0">
                <a:latin typeface="Times New Roman" pitchFamily="18" charset="0"/>
                <a:cs typeface="Times New Roman" pitchFamily="18" charset="0"/>
              </a:rPr>
              <a:t> tai </a:t>
            </a:r>
            <a:r>
              <a:rPr lang="en-US" sz="3600" dirty="0" err="1">
                <a:latin typeface="Times New Roman" pitchFamily="18" charset="0"/>
                <a:cs typeface="Times New Roman" pitchFamily="18" charset="0"/>
              </a:rPr>
              <a:t>nạn</a:t>
            </a:r>
            <a:r>
              <a:rPr lang="en-US" sz="3600" dirty="0">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mà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còn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ngôn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ngữ</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họa</a:t>
            </a:r>
            <a:r>
              <a:rPr lang="en-US" sz="3600" dirty="0">
                <a:latin typeface="Times New Roman" pitchFamily="18" charset="0"/>
                <a:cs typeface="Times New Roman" pitchFamily="18" charset="0"/>
              </a:rPr>
              <a:t> </a:t>
            </a:r>
            <a:r>
              <a:rPr lang="en-US" sz="3600" dirty="0">
                <a:solidFill>
                  <a:srgbClr val="FF0000"/>
                </a:solidFill>
                <a:latin typeface="Times New Roman" pitchFamily="18" charset="0"/>
                <a:cs typeface="Times New Roman" pitchFamily="18" charset="0"/>
              </a:rPr>
              <a:t>/</a:t>
            </a:r>
            <a:r>
              <a:rPr lang="en-US" sz="3600" dirty="0">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sáng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tạo</a:t>
            </a:r>
            <a:r>
              <a:rPr lang="en-US" sz="3600" dirty="0">
                <a:solidFill>
                  <a:srgbClr val="FF000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đến</a:t>
            </a:r>
            <a:r>
              <a:rPr lang="en-US" sz="3600" dirty="0">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bất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ngờ</a:t>
            </a:r>
            <a:r>
              <a:rPr lang="en-US" sz="3600" dirty="0">
                <a:latin typeface="Times New Roman" pitchFamily="18" charset="0"/>
                <a:cs typeface="Times New Roman" pitchFamily="18" charset="0"/>
              </a:rPr>
              <a:t>.</a:t>
            </a:r>
            <a:r>
              <a:rPr lang="en-US" sz="3600" dirty="0">
                <a:solidFill>
                  <a:srgbClr val="FF0000"/>
                </a:solidFill>
                <a:latin typeface="Times New Roman" pitchFamily="18" charset="0"/>
                <a:cs typeface="Times New Roman" pitchFamily="18" charset="0"/>
              </a:rPr>
              <a:t>//</a:t>
            </a:r>
            <a:endParaRPr lang="en-US" sz="3600" dirty="0"/>
          </a:p>
        </p:txBody>
      </p:sp>
    </p:spTree>
    <p:extLst>
      <p:ext uri="{BB962C8B-B14F-4D97-AF65-F5344CB8AC3E}">
        <p14:creationId xmlns:p14="http://schemas.microsoft.com/office/powerpoint/2010/main" val="2688321322"/>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9" presetClass="exit" presetSubtype="0" fill="hold" grpId="1" nodeType="withEffect">
                                  <p:stCondLst>
                                    <p:cond delay="0"/>
                                  </p:stCondLst>
                                  <p:childTnLst>
                                    <p:animEffect transition="out" filter="dissolv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8" presetClass="exit" presetSubtype="32" fill="hold" grpId="1" nodeType="withEffect">
                                  <p:stCondLst>
                                    <p:cond delay="0"/>
                                  </p:stCondLst>
                                  <p:childTnLst>
                                    <p:animEffect transition="out" filter="diamond(out)">
                                      <p:cBhvr>
                                        <p:cTn id="31" dur="400"/>
                                        <p:tgtEl>
                                          <p:spTgt spid="5"/>
                                        </p:tgtEl>
                                      </p:cBhvr>
                                    </p:animEffect>
                                    <p:set>
                                      <p:cBhvr>
                                        <p:cTn id="32" dur="1" fill="hold">
                                          <p:stCondLst>
                                            <p:cond delay="3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5" grpId="1"/>
      <p:bldP spid="6" grpId="0"/>
      <p:bldP spid="6" grpId="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45E67DD7-B315-45C6-9BC8-2C9B09EA9E92}"/>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49386" y="114300"/>
            <a:ext cx="3645440" cy="4512943"/>
            <a:chOff x="749386" y="114300"/>
            <a:chExt cx="3645440"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19702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49386" y="1486406"/>
              <a:ext cx="3530410" cy="182492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Luyện</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đọc</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nhóm</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204323"/>
            <a:chOff x="5162531" y="1000123"/>
            <a:chExt cx="5151120" cy="5204323"/>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694" y="1038979"/>
              <a:ext cx="4496257" cy="5165467"/>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3718048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034047" y="164699"/>
            <a:ext cx="6470427"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2" name="Rectangle: Rounded Corners 1">
            <a:extLst>
              <a:ext uri="{FF2B5EF4-FFF2-40B4-BE49-F238E27FC236}">
                <a16:creationId xmlns:a16="http://schemas.microsoft.com/office/drawing/2014/main" id="{8D349B83-7234-4C8E-8272-082E0420CB89}"/>
              </a:ext>
            </a:extLst>
          </p:cNvPr>
          <p:cNvSpPr/>
          <p:nvPr/>
        </p:nvSpPr>
        <p:spPr>
          <a:xfrm>
            <a:off x="754743" y="2249715"/>
            <a:ext cx="10682514" cy="478971"/>
          </a:xfrm>
          <a:prstGeom prst="roundRect">
            <a:avLst/>
          </a:prstGeom>
          <a:solidFill>
            <a:srgbClr val="EAB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1EBA316-AF51-4248-9A10-E2C164509F9F}"/>
              </a:ext>
            </a:extLst>
          </p:cNvPr>
          <p:cNvSpPr/>
          <p:nvPr/>
        </p:nvSpPr>
        <p:spPr>
          <a:xfrm>
            <a:off x="754743" y="2757715"/>
            <a:ext cx="10682514" cy="1016000"/>
          </a:xfrm>
          <a:prstGeom prst="round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7EBE83C-6262-426E-92C8-7DD0E3B5B25F}"/>
              </a:ext>
            </a:extLst>
          </p:cNvPr>
          <p:cNvSpPr/>
          <p:nvPr/>
        </p:nvSpPr>
        <p:spPr>
          <a:xfrm>
            <a:off x="754743" y="3802744"/>
            <a:ext cx="10682514" cy="1016000"/>
          </a:xfrm>
          <a:prstGeom prst="roundRect">
            <a:avLst/>
          </a:prstGeom>
          <a:solidFill>
            <a:srgbClr val="94C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4EA9AF5-9136-4E06-8204-BE54A62E6F2D}"/>
              </a:ext>
            </a:extLst>
          </p:cNvPr>
          <p:cNvSpPr/>
          <p:nvPr/>
        </p:nvSpPr>
        <p:spPr>
          <a:xfrm>
            <a:off x="1741715" y="4866823"/>
            <a:ext cx="9669235" cy="1016000"/>
          </a:xfrm>
          <a:prstGeom prst="roundRect">
            <a:avLst/>
          </a:prstGeom>
          <a:solidFill>
            <a:srgbClr val="F7D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cxnSp>
        <p:nvCxnSpPr>
          <p:cNvPr id="5" name="Straight Connector 4">
            <a:extLst>
              <a:ext uri="{FF2B5EF4-FFF2-40B4-BE49-F238E27FC236}">
                <a16:creationId xmlns:a16="http://schemas.microsoft.com/office/drawing/2014/main" id="{093B0805-8472-4479-9576-8B05C0967CF8}"/>
              </a:ext>
            </a:extLst>
          </p:cNvPr>
          <p:cNvCxnSpPr>
            <a:cxnSpLocks/>
          </p:cNvCxnSpPr>
          <p:nvPr/>
        </p:nvCxnSpPr>
        <p:spPr>
          <a:xfrm flipH="1">
            <a:off x="6294120" y="2206171"/>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8B8DD95-7E2F-450D-BF56-5C37889FE789}"/>
              </a:ext>
            </a:extLst>
          </p:cNvPr>
          <p:cNvCxnSpPr>
            <a:cxnSpLocks/>
          </p:cNvCxnSpPr>
          <p:nvPr/>
        </p:nvCxnSpPr>
        <p:spPr>
          <a:xfrm flipH="1">
            <a:off x="1054463" y="2452914"/>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A7A9B1-D163-4CB1-B4EF-FCC473A03A46}"/>
              </a:ext>
            </a:extLst>
          </p:cNvPr>
          <p:cNvCxnSpPr>
            <a:cxnSpLocks/>
          </p:cNvCxnSpPr>
          <p:nvPr/>
        </p:nvCxnSpPr>
        <p:spPr>
          <a:xfrm flipH="1">
            <a:off x="8747035" y="5312228"/>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18E30B-F5E8-4E88-85E2-09EA9569BB67}"/>
              </a:ext>
            </a:extLst>
          </p:cNvPr>
          <p:cNvCxnSpPr>
            <a:cxnSpLocks/>
          </p:cNvCxnSpPr>
          <p:nvPr/>
        </p:nvCxnSpPr>
        <p:spPr>
          <a:xfrm flipH="1">
            <a:off x="3434806" y="5558971"/>
            <a:ext cx="77651" cy="300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5407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 calcmode="lin" valueType="num">
                                      <p:cBhvr>
                                        <p:cTn id="23" dur="500" fill="hold"/>
                                        <p:tgtEl>
                                          <p:spTgt spid="5"/>
                                        </p:tgtEl>
                                        <p:attrNameLst>
                                          <p:attrName>style.rotation</p:attrName>
                                        </p:attrNameLst>
                                      </p:cBhvr>
                                      <p:tavLst>
                                        <p:tav tm="0">
                                          <p:val>
                                            <p:fltVal val="360"/>
                                          </p:val>
                                        </p:tav>
                                        <p:tav tm="100000">
                                          <p:val>
                                            <p:fltVal val="0"/>
                                          </p:val>
                                        </p:tav>
                                      </p:tavLst>
                                    </p:anim>
                                    <p:animEffect transition="in" filter="fade">
                                      <p:cBhvr>
                                        <p:cTn id="24" dur="500"/>
                                        <p:tgtEl>
                                          <p:spTgt spid="5"/>
                                        </p:tgtEl>
                                      </p:cBhvr>
                                    </p:animEffect>
                                  </p:childTnLst>
                                </p:cTn>
                              </p:par>
                            </p:childTnLst>
                          </p:cTn>
                        </p:par>
                        <p:par>
                          <p:cTn id="25" fill="hold">
                            <p:stCondLst>
                              <p:cond delay="500"/>
                            </p:stCondLst>
                            <p:childTnLst>
                              <p:par>
                                <p:cTn id="26" presetID="49" presetClass="entr" presetSubtype="0" decel="10000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360"/>
                                          </p:val>
                                        </p:tav>
                                        <p:tav tm="100000">
                                          <p:val>
                                            <p:fltVal val="0"/>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 calcmode="lin" valueType="num">
                                      <p:cBhvr>
                                        <p:cTn id="38" dur="500" fill="hold"/>
                                        <p:tgtEl>
                                          <p:spTgt spid="17"/>
                                        </p:tgtEl>
                                        <p:attrNameLst>
                                          <p:attrName>style.rotation</p:attrName>
                                        </p:attrNameLst>
                                      </p:cBhvr>
                                      <p:tavLst>
                                        <p:tav tm="0">
                                          <p:val>
                                            <p:fltVal val="360"/>
                                          </p:val>
                                        </p:tav>
                                        <p:tav tm="100000">
                                          <p:val>
                                            <p:fltVal val="0"/>
                                          </p:val>
                                        </p:tav>
                                      </p:tavLst>
                                    </p:anim>
                                    <p:animEffect transition="in" filter="fade">
                                      <p:cBhvr>
                                        <p:cTn id="39" dur="500"/>
                                        <p:tgtEl>
                                          <p:spTgt spid="17"/>
                                        </p:tgtEl>
                                      </p:cBhvr>
                                    </p:animEffect>
                                  </p:childTnLst>
                                </p:cTn>
                              </p:par>
                            </p:childTnLst>
                          </p:cTn>
                        </p:par>
                        <p:par>
                          <p:cTn id="40" fill="hold">
                            <p:stCondLst>
                              <p:cond delay="500"/>
                            </p:stCondLst>
                            <p:childTnLst>
                              <p:par>
                                <p:cTn id="41" presetID="49" presetClass="entr" presetSubtype="0" decel="10000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A39C"/>
        </a:solidFill>
        <a:effectLst/>
      </p:bgPr>
    </p:bg>
    <p:spTree>
      <p:nvGrpSpPr>
        <p:cNvPr id="1" name=""/>
        <p:cNvGrpSpPr/>
        <p:nvPr/>
      </p:nvGrpSpPr>
      <p:grpSpPr>
        <a:xfrm>
          <a:off x="0" y="0"/>
          <a:ext cx="0" cy="0"/>
          <a:chOff x="0" y="0"/>
          <a:chExt cx="0" cy="0"/>
        </a:xfrm>
      </p:grpSpPr>
      <p:pic>
        <p:nvPicPr>
          <p:cNvPr id="18434" name="Picture 64" descr="2b">
            <a:extLst>
              <a:ext uri="{FF2B5EF4-FFF2-40B4-BE49-F238E27FC236}">
                <a16:creationId xmlns:a16="http://schemas.microsoft.com/office/drawing/2014/main" id="{BBF598E9-19A5-14BB-C11E-92E9966CCDA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8528051" y="1504951"/>
            <a:ext cx="202406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13" descr="Related image">
            <a:extLst>
              <a:ext uri="{FF2B5EF4-FFF2-40B4-BE49-F238E27FC236}">
                <a16:creationId xmlns:a16="http://schemas.microsoft.com/office/drawing/2014/main" id="{3F7872EB-4142-4664-ADEA-E55ED14C0C57}"/>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763714" y="4083050"/>
            <a:ext cx="2586037"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descr="GRANS024">
            <a:extLst>
              <a:ext uri="{FF2B5EF4-FFF2-40B4-BE49-F238E27FC236}">
                <a16:creationId xmlns:a16="http://schemas.microsoft.com/office/drawing/2014/main" id="{46582F53-892A-A35D-140B-126686584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1882" flipH="1">
            <a:off x="3929063" y="4532313"/>
            <a:ext cx="1446212"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AutoShape 12">
            <a:extLst>
              <a:ext uri="{FF2B5EF4-FFF2-40B4-BE49-F238E27FC236}">
                <a16:creationId xmlns:a16="http://schemas.microsoft.com/office/drawing/2014/main" id="{980011CF-EEA9-0322-E286-0B55CDE8DCA3}"/>
              </a:ext>
            </a:extLst>
          </p:cNvPr>
          <p:cNvSpPr>
            <a:spLocks noChangeArrowheads="1"/>
          </p:cNvSpPr>
          <p:nvPr/>
        </p:nvSpPr>
        <p:spPr bwMode="auto">
          <a:xfrm rot="21098611">
            <a:off x="2597150" y="1587501"/>
            <a:ext cx="6013450" cy="2530475"/>
          </a:xfrm>
          <a:prstGeom prst="cloudCallout">
            <a:avLst>
              <a:gd name="adj1" fmla="val -50167"/>
              <a:gd name="adj2" fmla="val 80569"/>
            </a:avLst>
          </a:prstGeom>
          <a:solidFill>
            <a:schemeClr val="bg2"/>
          </a:solidFill>
          <a:ln w="9525">
            <a:solidFill>
              <a:schemeClr val="tx1"/>
            </a:solidFill>
            <a:round/>
            <a:headEnd/>
            <a:tailEnd/>
          </a:ln>
        </p:spPr>
        <p:txBody>
          <a:bodyPr/>
          <a:lstStyle>
            <a:lvl1pPr>
              <a:spcBef>
                <a:spcPts val="438"/>
              </a:spcBef>
              <a:buClr>
                <a:schemeClr val="accent1"/>
              </a:buClr>
              <a:buSzPct val="68000"/>
              <a:buFont typeface="Wingdings 3" panose="05040102010807070707" pitchFamily="18" charset="2"/>
              <a:buChar char=""/>
              <a:defRPr sz="3000">
                <a:solidFill>
                  <a:schemeClr val="tx1"/>
                </a:solidFill>
                <a:latin typeface="Lucida Sans Unicode" panose="020B0602030504020204" pitchFamily="34" charset="0"/>
              </a:defRPr>
            </a:lvl1pPr>
            <a:lvl2pPr marL="742950" indent="-285750">
              <a:spcBef>
                <a:spcPts val="350"/>
              </a:spcBef>
              <a:buClr>
                <a:schemeClr val="accent1"/>
              </a:buClr>
              <a:buFont typeface="Verdana" panose="020B0604030504040204" pitchFamily="34" charset="0"/>
              <a:buChar char="◦"/>
              <a:defRPr sz="2500">
                <a:solidFill>
                  <a:schemeClr val="tx1"/>
                </a:solidFill>
                <a:latin typeface="Lucida Sans Unicode" panose="020B0602030504020204" pitchFamily="34" charset="0"/>
              </a:defRPr>
            </a:lvl2pPr>
            <a:lvl3pPr marL="1143000" indent="-228600">
              <a:spcBef>
                <a:spcPts val="388"/>
              </a:spcBef>
              <a:buClr>
                <a:schemeClr val="accent2"/>
              </a:buClr>
              <a:buSzPct val="100000"/>
              <a:buFont typeface="Wingdings 2" panose="05020102010507070707" pitchFamily="18" charset="2"/>
              <a:buChar char=""/>
              <a:defRPr sz="2300">
                <a:solidFill>
                  <a:schemeClr val="tx1"/>
                </a:solidFill>
                <a:latin typeface="Lucida Sans Unicode" panose="020B0602030504020204" pitchFamily="34" charset="0"/>
              </a:defRPr>
            </a:lvl3pPr>
            <a:lvl4pPr marL="1600200" indent="-228600">
              <a:spcBef>
                <a:spcPts val="388"/>
              </a:spcBef>
              <a:buClr>
                <a:schemeClr val="accent2"/>
              </a:buClr>
              <a:buFont typeface="Wingdings 2" panose="05020102010507070707" pitchFamily="18" charset="2"/>
              <a:buChar char=""/>
              <a:defRPr sz="2100">
                <a:solidFill>
                  <a:schemeClr val="tx1"/>
                </a:solidFill>
                <a:latin typeface="Lucida Sans Unicode" panose="020B0602030504020204" pitchFamily="34" charset="0"/>
              </a:defRPr>
            </a:lvl4pPr>
            <a:lvl5pPr marL="2057400" indent="-228600">
              <a:spcBef>
                <a:spcPts val="388"/>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88"/>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88"/>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88"/>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88"/>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algn="ctr" defTabSz="653887">
              <a:spcBef>
                <a:spcPct val="0"/>
              </a:spcBef>
              <a:buClrTx/>
              <a:buSzTx/>
              <a:buNone/>
              <a:defRPr/>
            </a:pPr>
            <a:endParaRPr lang="en-US" altLang="en-US" sz="3542">
              <a:solidFill>
                <a:prstClr val="black"/>
              </a:solidFill>
              <a:latin typeface="Arial" panose="020B0604020202020204" pitchFamily="34" charset="0"/>
            </a:endParaRPr>
          </a:p>
        </p:txBody>
      </p:sp>
      <p:sp>
        <p:nvSpPr>
          <p:cNvPr id="18438" name="WordArt 20">
            <a:extLst>
              <a:ext uri="{FF2B5EF4-FFF2-40B4-BE49-F238E27FC236}">
                <a16:creationId xmlns:a16="http://schemas.microsoft.com/office/drawing/2014/main" id="{C54C205C-A7EE-1B5E-995B-F5E688D82ABD}"/>
              </a:ext>
            </a:extLst>
          </p:cNvPr>
          <p:cNvSpPr>
            <a:spLocks noChangeArrowheads="1" noChangeShapeType="1" noTextEdit="1"/>
          </p:cNvSpPr>
          <p:nvPr/>
        </p:nvSpPr>
        <p:spPr bwMode="auto">
          <a:xfrm rot="20587651">
            <a:off x="3270251" y="2055813"/>
            <a:ext cx="4822825" cy="1363662"/>
          </a:xfrm>
          <a:prstGeom prst="rect">
            <a:avLst/>
          </a:prstGeom>
        </p:spPr>
        <p:txBody>
          <a:bodyPr wrap="none" fromWordArt="1">
            <a:prstTxWarp prst="textPlain">
              <a:avLst>
                <a:gd name="adj" fmla="val 48574"/>
              </a:avLst>
            </a:prstTxWarp>
          </a:bodyPr>
          <a:lstStyle/>
          <a:p>
            <a:r>
              <a:rPr lang="en-US" sz="3453" kern="10">
                <a:ln w="9525">
                  <a:solidFill>
                    <a:srgbClr val="0000FF"/>
                  </a:solidFill>
                  <a:round/>
                  <a:headEnd/>
                  <a:tailEnd/>
                </a:ln>
                <a:solidFill>
                  <a:srgbClr val="0000CC"/>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KHỞI ĐỘNG</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4E17684E-1798-4C00-B240-BFA4571EA069}"/>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55840" y="114300"/>
            <a:ext cx="3638986" cy="4512943"/>
            <a:chOff x="755840" y="114300"/>
            <a:chExt cx="3638986"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19702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02</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755840" y="2964324"/>
              <a:ext cx="3530410" cy="90159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Tìm</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hiểu</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bài</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744744"/>
            <a:ext cx="5619768" cy="5406499"/>
            <a:chOff x="5162531" y="744744"/>
            <a:chExt cx="5619768" cy="5406499"/>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5471143" y="744744"/>
              <a:ext cx="5311156" cy="5384922"/>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158058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E9DBFA46-6443-45D8-92FB-FC82C91E190A}"/>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3049859" y="179066"/>
            <a:ext cx="6353468"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Tree>
    <p:extLst>
      <p:ext uri="{BB962C8B-B14F-4D97-AF65-F5344CB8AC3E}">
        <p14:creationId xmlns:p14="http://schemas.microsoft.com/office/powerpoint/2010/main" val="1491506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4">
            <a:extLst>
              <a:ext uri="{FF2B5EF4-FFF2-40B4-BE49-F238E27FC236}">
                <a16:creationId xmlns:a16="http://schemas.microsoft.com/office/drawing/2014/main" id="{9C844733-291E-4F53-9D7D-6CABC5646C14}"/>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4" name="图片 23">
            <a:extLst>
              <a:ext uri="{FF2B5EF4-FFF2-40B4-BE49-F238E27FC236}">
                <a16:creationId xmlns:a16="http://schemas.microsoft.com/office/drawing/2014/main" id="{D3BD5DC0-55C4-411D-9A87-47A05FAA71AB}"/>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63973"/>
          <a:stretch/>
        </p:blipFill>
        <p:spPr>
          <a:xfrm>
            <a:off x="1163231" y="638175"/>
            <a:ext cx="11229975" cy="6219825"/>
          </a:xfrm>
          <a:prstGeom prst="rect">
            <a:avLst/>
          </a:prstGeom>
        </p:spPr>
      </p:pic>
      <p:pic>
        <p:nvPicPr>
          <p:cNvPr id="7" name="Picture 6">
            <a:hlinkClick r:id="rId4" action="ppaction://hlinksldjump"/>
            <a:extLst>
              <a:ext uri="{FF2B5EF4-FFF2-40B4-BE49-F238E27FC236}">
                <a16:creationId xmlns:a16="http://schemas.microsoft.com/office/drawing/2014/main" id="{4FE98E7B-5A6B-4D21-8D48-8FFB2BA10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658" y="857250"/>
            <a:ext cx="3490642" cy="2418776"/>
          </a:xfrm>
          <a:prstGeom prst="rect">
            <a:avLst/>
          </a:prstGeom>
        </p:spPr>
      </p:pic>
      <p:pic>
        <p:nvPicPr>
          <p:cNvPr id="13" name="Picture 12">
            <a:hlinkClick r:id="rId6" action="ppaction://hlinksldjump"/>
            <a:extLst>
              <a:ext uri="{FF2B5EF4-FFF2-40B4-BE49-F238E27FC236}">
                <a16:creationId xmlns:a16="http://schemas.microsoft.com/office/drawing/2014/main" id="{2E685FE9-8C01-4DDD-9104-01F1F1616FC3}"/>
              </a:ext>
            </a:extLst>
          </p:cNvPr>
          <p:cNvPicPr>
            <a:picLocks noChangeAspect="1"/>
          </p:cNvPicPr>
          <p:nvPr/>
        </p:nvPicPr>
        <p:blipFill rotWithShape="1">
          <a:blip r:embed="rId7">
            <a:extLst>
              <a:ext uri="{28A0092B-C50C-407E-A947-70E740481C1C}">
                <a14:useLocalDpi xmlns:a14="http://schemas.microsoft.com/office/drawing/2010/main" val="0"/>
              </a:ext>
            </a:extLst>
          </a:blip>
          <a:srcRect l="1573" t="1992" r="1797" b="2380"/>
          <a:stretch/>
        </p:blipFill>
        <p:spPr>
          <a:xfrm>
            <a:off x="4467860" y="861060"/>
            <a:ext cx="3404674" cy="2430779"/>
          </a:xfrm>
          <a:prstGeom prst="rect">
            <a:avLst/>
          </a:prstGeom>
        </p:spPr>
      </p:pic>
      <p:pic>
        <p:nvPicPr>
          <p:cNvPr id="15" name="Picture 14">
            <a:hlinkClick r:id="rId8" action="ppaction://hlinksldjump"/>
            <a:extLst>
              <a:ext uri="{FF2B5EF4-FFF2-40B4-BE49-F238E27FC236}">
                <a16:creationId xmlns:a16="http://schemas.microsoft.com/office/drawing/2014/main" id="{7D707323-D2D1-4483-B615-66CB300731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0050" y="852487"/>
            <a:ext cx="3276600" cy="2457450"/>
          </a:xfrm>
          <a:prstGeom prst="rect">
            <a:avLst/>
          </a:prstGeom>
        </p:spPr>
      </p:pic>
      <p:pic>
        <p:nvPicPr>
          <p:cNvPr id="4" name="Picture 3">
            <a:hlinkClick r:id="rId10" action="ppaction://hlinksldjump"/>
            <a:extLst>
              <a:ext uri="{FF2B5EF4-FFF2-40B4-BE49-F238E27FC236}">
                <a16:creationId xmlns:a16="http://schemas.microsoft.com/office/drawing/2014/main" id="{C6A3CA24-DBB1-4CEE-BB99-EA7EED89A2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520" y="3638550"/>
            <a:ext cx="3466730" cy="2380488"/>
          </a:xfrm>
          <a:prstGeom prst="rect">
            <a:avLst/>
          </a:prstGeom>
        </p:spPr>
      </p:pic>
      <p:pic>
        <p:nvPicPr>
          <p:cNvPr id="10" name="Picture 9">
            <a:hlinkClick r:id="rId12" action="ppaction://hlinksldjump"/>
            <a:extLst>
              <a:ext uri="{FF2B5EF4-FFF2-40B4-BE49-F238E27FC236}">
                <a16:creationId xmlns:a16="http://schemas.microsoft.com/office/drawing/2014/main" id="{C356F96E-DE45-46BC-9A0D-EF99B5411E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57699" y="3646569"/>
            <a:ext cx="3371058" cy="2354181"/>
          </a:xfrm>
          <a:prstGeom prst="rect">
            <a:avLst/>
          </a:prstGeom>
        </p:spPr>
      </p:pic>
      <p:pic>
        <p:nvPicPr>
          <p:cNvPr id="3" name="图片 2">
            <a:extLst>
              <a:ext uri="{FF2B5EF4-FFF2-40B4-BE49-F238E27FC236}">
                <a16:creationId xmlns:a16="http://schemas.microsoft.com/office/drawing/2014/main" id="{9100435C-FED6-4668-8704-EA6CA4D9B4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99258" y="2533650"/>
            <a:ext cx="2431707" cy="3648075"/>
          </a:xfrm>
          <a:prstGeom prst="rect">
            <a:avLst/>
          </a:prstGeom>
        </p:spPr>
      </p:pic>
      <p:pic>
        <p:nvPicPr>
          <p:cNvPr id="14" name="Picture 13">
            <a:extLst>
              <a:ext uri="{FF2B5EF4-FFF2-40B4-BE49-F238E27FC236}">
                <a16:creationId xmlns:a16="http://schemas.microsoft.com/office/drawing/2014/main" id="{CE10AFF8-E17A-41C0-93C2-ED47AF48C5F8}"/>
              </a:ext>
            </a:extLst>
          </p:cNvPr>
          <p:cNvPicPr>
            <a:picLocks noChangeAspect="1"/>
          </p:cNvPicPr>
          <p:nvPr/>
        </p:nvPicPr>
        <p:blipFill rotWithShape="1">
          <a:blip r:embed="rId15">
            <a:extLst>
              <a:ext uri="{28A0092B-C50C-407E-A947-70E740481C1C}">
                <a14:useLocalDpi xmlns:a14="http://schemas.microsoft.com/office/drawing/2010/main" val="0"/>
              </a:ext>
            </a:extLst>
          </a:blip>
          <a:srcRect t="10556" r="64722" b="56389"/>
          <a:stretch/>
        </p:blipFill>
        <p:spPr>
          <a:xfrm>
            <a:off x="2874148" y="1943100"/>
            <a:ext cx="1423147" cy="1333500"/>
          </a:xfrm>
          <a:prstGeom prst="rect">
            <a:avLst/>
          </a:prstGeom>
        </p:spPr>
      </p:pic>
      <p:pic>
        <p:nvPicPr>
          <p:cNvPr id="31" name="Picture 30">
            <a:extLst>
              <a:ext uri="{FF2B5EF4-FFF2-40B4-BE49-F238E27FC236}">
                <a16:creationId xmlns:a16="http://schemas.microsoft.com/office/drawing/2014/main" id="{13BA141B-77AB-4F96-B9F3-DE53DC2D8889}"/>
              </a:ext>
            </a:extLst>
          </p:cNvPr>
          <p:cNvPicPr>
            <a:picLocks noChangeAspect="1"/>
          </p:cNvPicPr>
          <p:nvPr/>
        </p:nvPicPr>
        <p:blipFill rotWithShape="1">
          <a:blip r:embed="rId15">
            <a:extLst>
              <a:ext uri="{28A0092B-C50C-407E-A947-70E740481C1C}">
                <a14:useLocalDpi xmlns:a14="http://schemas.microsoft.com/office/drawing/2010/main" val="0"/>
              </a:ext>
            </a:extLst>
          </a:blip>
          <a:srcRect l="34180" t="12715" r="35246" b="54230"/>
          <a:stretch/>
        </p:blipFill>
        <p:spPr>
          <a:xfrm>
            <a:off x="6602142" y="2024017"/>
            <a:ext cx="1233395" cy="1333500"/>
          </a:xfrm>
          <a:prstGeom prst="rect">
            <a:avLst/>
          </a:prstGeom>
        </p:spPr>
      </p:pic>
      <p:pic>
        <p:nvPicPr>
          <p:cNvPr id="32" name="Picture 31">
            <a:extLst>
              <a:ext uri="{FF2B5EF4-FFF2-40B4-BE49-F238E27FC236}">
                <a16:creationId xmlns:a16="http://schemas.microsoft.com/office/drawing/2014/main" id="{D076B623-7C80-4649-9794-14CC47898421}"/>
              </a:ext>
            </a:extLst>
          </p:cNvPr>
          <p:cNvPicPr>
            <a:picLocks noChangeAspect="1"/>
          </p:cNvPicPr>
          <p:nvPr/>
        </p:nvPicPr>
        <p:blipFill rotWithShape="1">
          <a:blip r:embed="rId15">
            <a:extLst>
              <a:ext uri="{28A0092B-C50C-407E-A947-70E740481C1C}">
                <a14:useLocalDpi xmlns:a14="http://schemas.microsoft.com/office/drawing/2010/main" val="0"/>
              </a:ext>
            </a:extLst>
          </a:blip>
          <a:srcRect l="65122" t="14154" r="4304" b="55219"/>
          <a:stretch/>
        </p:blipFill>
        <p:spPr>
          <a:xfrm>
            <a:off x="10029690" y="2044699"/>
            <a:ext cx="1233395" cy="1235529"/>
          </a:xfrm>
          <a:prstGeom prst="rect">
            <a:avLst/>
          </a:prstGeom>
        </p:spPr>
      </p:pic>
      <p:pic>
        <p:nvPicPr>
          <p:cNvPr id="33" name="Picture 32">
            <a:extLst>
              <a:ext uri="{FF2B5EF4-FFF2-40B4-BE49-F238E27FC236}">
                <a16:creationId xmlns:a16="http://schemas.microsoft.com/office/drawing/2014/main" id="{DBF5D628-06E0-4C59-ACDC-C42CE95B2633}"/>
              </a:ext>
            </a:extLst>
          </p:cNvPr>
          <p:cNvPicPr>
            <a:picLocks noChangeAspect="1"/>
          </p:cNvPicPr>
          <p:nvPr/>
        </p:nvPicPr>
        <p:blipFill rotWithShape="1">
          <a:blip r:embed="rId16">
            <a:extLst>
              <a:ext uri="{28A0092B-C50C-407E-A947-70E740481C1C}">
                <a14:useLocalDpi xmlns:a14="http://schemas.microsoft.com/office/drawing/2010/main" val="0"/>
              </a:ext>
            </a:extLst>
          </a:blip>
          <a:srcRect l="1439" t="42936" r="63283" b="24009"/>
          <a:stretch/>
        </p:blipFill>
        <p:spPr>
          <a:xfrm>
            <a:off x="2888662" y="4715327"/>
            <a:ext cx="1423147" cy="1333500"/>
          </a:xfrm>
          <a:prstGeom prst="rect">
            <a:avLst/>
          </a:prstGeom>
        </p:spPr>
      </p:pic>
      <p:pic>
        <p:nvPicPr>
          <p:cNvPr id="34" name="Picture 33">
            <a:extLst>
              <a:ext uri="{FF2B5EF4-FFF2-40B4-BE49-F238E27FC236}">
                <a16:creationId xmlns:a16="http://schemas.microsoft.com/office/drawing/2014/main" id="{043EEB6F-0FEA-4010-9472-A58B251DA3FD}"/>
              </a:ext>
            </a:extLst>
          </p:cNvPr>
          <p:cNvPicPr>
            <a:picLocks noChangeAspect="1"/>
          </p:cNvPicPr>
          <p:nvPr/>
        </p:nvPicPr>
        <p:blipFill rotWithShape="1">
          <a:blip r:embed="rId16">
            <a:extLst>
              <a:ext uri="{28A0092B-C50C-407E-A947-70E740481C1C}">
                <a14:useLocalDpi xmlns:a14="http://schemas.microsoft.com/office/drawing/2010/main" val="0"/>
              </a:ext>
            </a:extLst>
          </a:blip>
          <a:srcRect l="35979" t="43656" r="33447" b="23289"/>
          <a:stretch/>
        </p:blipFill>
        <p:spPr>
          <a:xfrm>
            <a:off x="6560776" y="4657270"/>
            <a:ext cx="1233395" cy="1333500"/>
          </a:xfrm>
          <a:prstGeom prst="rect">
            <a:avLst/>
          </a:prstGeom>
        </p:spPr>
      </p:pic>
    </p:spTree>
    <p:extLst>
      <p:ext uri="{BB962C8B-B14F-4D97-AF65-F5344CB8AC3E}">
        <p14:creationId xmlns:p14="http://schemas.microsoft.com/office/powerpoint/2010/main" val="37769623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par>
                                <p:cTn id="32" presetID="53"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par>
                          <p:cTn id="37" fill="hold">
                            <p:stCondLst>
                              <p:cond delay="1500"/>
                            </p:stCondLst>
                            <p:childTnLst>
                              <p:par>
                                <p:cTn id="38" presetID="53" presetClass="entr" presetSubtype="16"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childTnLst>
                          </p:cTn>
                        </p:par>
                        <p:par>
                          <p:cTn id="48" fill="hold">
                            <p:stCondLst>
                              <p:cond delay="2000"/>
                            </p:stCondLst>
                            <p:childTnLst>
                              <p:par>
                                <p:cTn id="49" presetID="53" presetClass="entr" presetSubtype="16"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par>
                                <p:cTn id="54" presetID="53" presetClass="entr" presetSubtype="16"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7E0136-EFB9-4571-9B60-1991F5139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3FDA1C6-BA78-4A06-BCF8-11382A0E6824}"/>
              </a:ext>
            </a:extLst>
          </p:cNvPr>
          <p:cNvPicPr>
            <a:picLocks noChangeAspect="1"/>
          </p:cNvPicPr>
          <p:nvPr/>
        </p:nvPicPr>
        <p:blipFill rotWithShape="1">
          <a:blip r:embed="rId3">
            <a:extLst>
              <a:ext uri="{28A0092B-C50C-407E-A947-70E740481C1C}">
                <a14:useLocalDpi xmlns:a14="http://schemas.microsoft.com/office/drawing/2010/main" val="0"/>
              </a:ext>
            </a:extLst>
          </a:blip>
          <a:srcRect t="10556" r="64722" b="56389"/>
          <a:stretch/>
        </p:blipFill>
        <p:spPr>
          <a:xfrm>
            <a:off x="10768853" y="5524500"/>
            <a:ext cx="1423147" cy="1333500"/>
          </a:xfrm>
          <a:prstGeom prst="rect">
            <a:avLst/>
          </a:prstGeom>
        </p:spPr>
      </p:pic>
    </p:spTree>
    <p:extLst>
      <p:ext uri="{BB962C8B-B14F-4D97-AF65-F5344CB8AC3E}">
        <p14:creationId xmlns:p14="http://schemas.microsoft.com/office/powerpoint/2010/main" val="2257826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1</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962950" y="1208720"/>
            <a:ext cx="6657550" cy="630942"/>
          </a:xfrm>
          <a:prstGeom prst="rect">
            <a:avLst/>
          </a:prstGeom>
          <a:noFill/>
        </p:spPr>
        <p:txBody>
          <a:bodyPr wrap="square" rtlCol="0">
            <a:spAutoFit/>
          </a:bodyPr>
          <a:lstStyle/>
          <a:p>
            <a:pPr algn="just"/>
            <a:r>
              <a:rPr lang="vi-VN" sz="3500" b="1" dirty="0">
                <a:solidFill>
                  <a:srgbClr val="37529F"/>
                </a:solidFill>
              </a:rPr>
              <a:t>Chủ đề của cuộc thi vẽ là gì?</a:t>
            </a:r>
            <a:endParaRPr lang="vi-VN" sz="3500" dirty="0">
              <a:solidFill>
                <a:srgbClr val="37529F"/>
              </a:solidFill>
            </a:endParaRP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5124450" y="2571750"/>
            <a:ext cx="5886450" cy="2228850"/>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458250" y="2866070"/>
            <a:ext cx="5305000" cy="1754326"/>
          </a:xfrm>
          <a:prstGeom prst="rect">
            <a:avLst/>
          </a:prstGeom>
          <a:noFill/>
        </p:spPr>
        <p:txBody>
          <a:bodyPr wrap="square" rtlCol="0">
            <a:spAutoFit/>
          </a:bodyPr>
          <a:lstStyle/>
          <a:p>
            <a:pPr algn="just"/>
            <a:r>
              <a:rPr lang="vi-VN" sz="3600" b="1" dirty="0">
                <a:solidFill>
                  <a:schemeClr val="bg1"/>
                </a:solidFill>
              </a:rPr>
              <a:t>Chủ đề của cuộc thi vẽ là </a:t>
            </a:r>
            <a:r>
              <a:rPr lang="en-US" sz="3600" b="1" dirty="0">
                <a:solidFill>
                  <a:srgbClr val="607BC8"/>
                </a:solidFill>
              </a:rPr>
              <a:t>“</a:t>
            </a:r>
            <a:r>
              <a:rPr lang="vi-VN" sz="3600" b="1" dirty="0">
                <a:solidFill>
                  <a:srgbClr val="607BC8"/>
                </a:solidFill>
              </a:rPr>
              <a:t>Em muốn sống an toàn</a:t>
            </a:r>
            <a:r>
              <a:rPr lang="en-US" sz="3600" b="1" dirty="0">
                <a:solidFill>
                  <a:srgbClr val="607BC8"/>
                </a:solidFill>
              </a:rPr>
              <a:t>”</a:t>
            </a:r>
            <a:endParaRPr lang="vi-VN" sz="3500" b="1" dirty="0">
              <a:solidFill>
                <a:srgbClr val="607BC8"/>
              </a:solidFill>
            </a:endParaRPr>
          </a:p>
        </p:txBody>
      </p:sp>
    </p:spTree>
    <p:extLst>
      <p:ext uri="{BB962C8B-B14F-4D97-AF65-F5344CB8AC3E}">
        <p14:creationId xmlns:p14="http://schemas.microsoft.com/office/powerpoint/2010/main" val="589298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1"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7568EA-726E-4B02-9AE7-FC875CD5000C}"/>
              </a:ext>
            </a:extLst>
          </p:cNvPr>
          <p:cNvPicPr>
            <a:picLocks noChangeAspect="1"/>
          </p:cNvPicPr>
          <p:nvPr/>
        </p:nvPicPr>
        <p:blipFill rotWithShape="1">
          <a:blip r:embed="rId2">
            <a:extLst>
              <a:ext uri="{28A0092B-C50C-407E-A947-70E740481C1C}">
                <a14:useLocalDpi xmlns:a14="http://schemas.microsoft.com/office/drawing/2010/main" val="0"/>
              </a:ext>
            </a:extLst>
          </a:blip>
          <a:srcRect l="1573" t="1992" r="1797" b="2380"/>
          <a:stretch/>
        </p:blipFill>
        <p:spPr>
          <a:xfrm>
            <a:off x="0" y="1"/>
            <a:ext cx="12192000" cy="6858000"/>
          </a:xfrm>
          <a:prstGeom prst="rect">
            <a:avLst/>
          </a:prstGeom>
        </p:spPr>
      </p:pic>
      <p:pic>
        <p:nvPicPr>
          <p:cNvPr id="5" name="Picture 4">
            <a:extLst>
              <a:ext uri="{FF2B5EF4-FFF2-40B4-BE49-F238E27FC236}">
                <a16:creationId xmlns:a16="http://schemas.microsoft.com/office/drawing/2014/main" id="{708FC925-8E5F-4737-8C08-5DB1FD7E6FF4}"/>
              </a:ext>
            </a:extLst>
          </p:cNvPr>
          <p:cNvPicPr>
            <a:picLocks noChangeAspect="1"/>
          </p:cNvPicPr>
          <p:nvPr/>
        </p:nvPicPr>
        <p:blipFill rotWithShape="1">
          <a:blip r:embed="rId3">
            <a:extLst>
              <a:ext uri="{28A0092B-C50C-407E-A947-70E740481C1C}">
                <a14:useLocalDpi xmlns:a14="http://schemas.microsoft.com/office/drawing/2010/main" val="0"/>
              </a:ext>
            </a:extLst>
          </a:blip>
          <a:srcRect l="34180" t="12715" r="35246" b="54230"/>
          <a:stretch/>
        </p:blipFill>
        <p:spPr>
          <a:xfrm>
            <a:off x="10718212" y="5373007"/>
            <a:ext cx="1233395" cy="1333500"/>
          </a:xfrm>
          <a:prstGeom prst="rect">
            <a:avLst/>
          </a:prstGeom>
        </p:spPr>
      </p:pic>
    </p:spTree>
    <p:extLst>
      <p:ext uri="{BB962C8B-B14F-4D97-AF65-F5344CB8AC3E}">
        <p14:creationId xmlns:p14="http://schemas.microsoft.com/office/powerpoint/2010/main" val="1840838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2</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69551"/>
          </a:xfrm>
          <a:prstGeom prst="rect">
            <a:avLst/>
          </a:prstGeom>
          <a:noFill/>
        </p:spPr>
        <p:txBody>
          <a:bodyPr wrap="square" rtlCol="0">
            <a:spAutoFit/>
          </a:bodyPr>
          <a:lstStyle/>
          <a:p>
            <a:pPr algn="just"/>
            <a:r>
              <a:rPr lang="vi-VN" sz="3500" b="1" dirty="0">
                <a:solidFill>
                  <a:srgbClr val="37529F"/>
                </a:solidFill>
              </a:rPr>
              <a:t>Thiếu nhi hưởng ứng cuộc thi như thế nào?</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5124450" y="2571749"/>
            <a:ext cx="5886450" cy="260985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255050" y="2808013"/>
            <a:ext cx="5645178" cy="2246769"/>
          </a:xfrm>
          <a:prstGeom prst="rect">
            <a:avLst/>
          </a:prstGeom>
          <a:noFill/>
        </p:spPr>
        <p:txBody>
          <a:bodyPr wrap="square" rtlCol="0">
            <a:spAutoFit/>
          </a:bodyPr>
          <a:lstStyle/>
          <a:p>
            <a:pPr algn="just"/>
            <a:r>
              <a:rPr lang="vi-VN" sz="2800" b="1" dirty="0">
                <a:solidFill>
                  <a:schemeClr val="bg1"/>
                </a:solidFill>
              </a:rPr>
              <a:t>Thiếu nhi </a:t>
            </a:r>
            <a:r>
              <a:rPr lang="vi-VN" sz="2800" b="1" dirty="0">
                <a:solidFill>
                  <a:srgbClr val="607BC8"/>
                </a:solidFill>
              </a:rPr>
              <a:t>nhiệt liệt </a:t>
            </a:r>
            <a:r>
              <a:rPr lang="vi-VN" sz="2800" b="1" dirty="0">
                <a:solidFill>
                  <a:schemeClr val="bg1"/>
                </a:solidFill>
              </a:rPr>
              <a:t>hưởng ứng cuộc thi nên chỉ trong vòng </a:t>
            </a:r>
            <a:r>
              <a:rPr lang="vi-VN" sz="2800" b="1" dirty="0">
                <a:solidFill>
                  <a:srgbClr val="607BC8"/>
                </a:solidFill>
              </a:rPr>
              <a:t>4 tháng</a:t>
            </a:r>
            <a:r>
              <a:rPr lang="en-US" sz="2800" b="1" dirty="0">
                <a:solidFill>
                  <a:schemeClr val="bg1"/>
                </a:solidFill>
                <a:latin typeface="Arial" panose="020B0604020202020204" pitchFamily="34" charset="0"/>
                <a:cs typeface="Arial" panose="020B0604020202020204" pitchFamily="34" charset="0"/>
              </a:rPr>
              <a:t>,</a:t>
            </a:r>
            <a:r>
              <a:rPr lang="vi-VN" sz="2800" b="1" dirty="0">
                <a:solidFill>
                  <a:srgbClr val="607BC8"/>
                </a:solidFill>
              </a:rPr>
              <a:t> </a:t>
            </a:r>
            <a:r>
              <a:rPr lang="vi-VN" sz="2800" b="1" dirty="0">
                <a:solidFill>
                  <a:schemeClr val="bg1"/>
                </a:solidFill>
              </a:rPr>
              <a:t>Ban tổ chức đã nhận được </a:t>
            </a:r>
            <a:r>
              <a:rPr lang="vi-VN" sz="2800" b="1" dirty="0">
                <a:solidFill>
                  <a:srgbClr val="607BC8"/>
                </a:solidFill>
              </a:rPr>
              <a:t>50</a:t>
            </a:r>
            <a:r>
              <a:rPr lang="en-US" sz="2800" b="1" dirty="0">
                <a:solidFill>
                  <a:srgbClr val="607BC8"/>
                </a:solidFill>
              </a:rPr>
              <a:t> </a:t>
            </a:r>
            <a:r>
              <a:rPr lang="vi-VN" sz="2800" b="1" dirty="0">
                <a:solidFill>
                  <a:srgbClr val="607BC8"/>
                </a:solidFill>
              </a:rPr>
              <a:t>000 bức tranh </a:t>
            </a:r>
            <a:r>
              <a:rPr lang="vi-VN" sz="2800" b="1" dirty="0">
                <a:solidFill>
                  <a:schemeClr val="bg1"/>
                </a:solidFill>
              </a:rPr>
              <a:t>từ cả nước gửi về.</a:t>
            </a:r>
          </a:p>
        </p:txBody>
      </p:sp>
      <p:sp>
        <p:nvSpPr>
          <p:cNvPr id="3" name="TextBox 2">
            <a:extLst>
              <a:ext uri="{FF2B5EF4-FFF2-40B4-BE49-F238E27FC236}">
                <a16:creationId xmlns:a16="http://schemas.microsoft.com/office/drawing/2014/main" id="{E4E90374-F192-1794-A59C-17CE57A8D286}"/>
              </a:ext>
            </a:extLst>
          </p:cNvPr>
          <p:cNvSpPr txBox="1"/>
          <p:nvPr/>
        </p:nvSpPr>
        <p:spPr>
          <a:xfrm>
            <a:off x="1433725" y="5094698"/>
            <a:ext cx="10317116"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Ý1:</a:t>
            </a:r>
            <a:r>
              <a:rPr lang="vi-VN" sz="3600" b="1" dirty="0">
                <a:effectLst/>
                <a:latin typeface="Times New Roman" panose="02020603050405020304" pitchFamily="18" charset="0"/>
                <a:ea typeface="Arial" panose="020B0604020202020204" pitchFamily="34" charset="0"/>
                <a:cs typeface="Times New Roman" panose="02020603050405020304" pitchFamily="18" charset="0"/>
              </a:rPr>
              <a:t>Ý nghĩa và sự hưởng ứng của thiếu nhi cả nước</a:t>
            </a:r>
            <a:endParaRPr lang="en-US" sz="36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514792B-CC29-5BD8-46CF-E1A4B6B60AE8}"/>
              </a:ext>
            </a:extLst>
          </p:cNvPr>
          <p:cNvSpPr txBox="1"/>
          <p:nvPr/>
        </p:nvSpPr>
        <p:spPr>
          <a:xfrm>
            <a:off x="4492228" y="5094698"/>
            <a:ext cx="7531331"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1, 2 </a:t>
            </a:r>
            <a:r>
              <a:rPr lang="en-US" sz="4000" b="1" dirty="0" err="1">
                <a:solidFill>
                  <a:srgbClr val="FF0000"/>
                </a:solidFill>
                <a:latin typeface="Times New Roman" panose="02020603050405020304" pitchFamily="18" charset="0"/>
                <a:cs typeface="Times New Roman" panose="02020603050405020304" pitchFamily="18" charset="0"/>
              </a:rPr>
              <a:t>cho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điều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93140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600"/>
                                        <p:tgtEl>
                                          <p:spTgt spid="4"/>
                                        </p:tgtEl>
                                      </p:cBhvr>
                                    </p:animEffect>
                                    <p:anim calcmode="lin" valueType="num">
                                      <p:cBhvr>
                                        <p:cTn id="27" dur="600" fill="hold"/>
                                        <p:tgtEl>
                                          <p:spTgt spid="4"/>
                                        </p:tgtEl>
                                        <p:attrNameLst>
                                          <p:attrName>ppt_x</p:attrName>
                                        </p:attrNameLst>
                                      </p:cBhvr>
                                      <p:tavLst>
                                        <p:tav tm="0">
                                          <p:val>
                                            <p:strVal val="#ppt_x"/>
                                          </p:val>
                                        </p:tav>
                                        <p:tav tm="100000">
                                          <p:val>
                                            <p:strVal val="#ppt_x"/>
                                          </p:val>
                                        </p:tav>
                                      </p:tavLst>
                                    </p:anim>
                                    <p:anim calcmode="lin" valueType="num">
                                      <p:cBhvr>
                                        <p:cTn id="28"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9" presetClass="exit" presetSubtype="0" fill="hold" grpId="1" nodeType="withEffect">
                                  <p:stCondLst>
                                    <p:cond delay="0"/>
                                  </p:stCondLst>
                                  <p:childTnLst>
                                    <p:animEffect transition="out" filter="dissolv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P spid="3" grpId="0"/>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6BA98B-59BF-4C29-8528-B7A3B9E9C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24368"/>
          </a:xfrm>
          <a:prstGeom prst="rect">
            <a:avLst/>
          </a:prstGeom>
        </p:spPr>
      </p:pic>
      <p:pic>
        <p:nvPicPr>
          <p:cNvPr id="7" name="Picture 6">
            <a:extLst>
              <a:ext uri="{FF2B5EF4-FFF2-40B4-BE49-F238E27FC236}">
                <a16:creationId xmlns:a16="http://schemas.microsoft.com/office/drawing/2014/main" id="{C24692FA-04C1-4C06-88DD-D1E6BC1F5719}"/>
              </a:ext>
            </a:extLst>
          </p:cNvPr>
          <p:cNvPicPr>
            <a:picLocks noChangeAspect="1"/>
          </p:cNvPicPr>
          <p:nvPr/>
        </p:nvPicPr>
        <p:blipFill rotWithShape="1">
          <a:blip r:embed="rId3">
            <a:extLst>
              <a:ext uri="{28A0092B-C50C-407E-A947-70E740481C1C}">
                <a14:useLocalDpi xmlns:a14="http://schemas.microsoft.com/office/drawing/2010/main" val="0"/>
              </a:ext>
            </a:extLst>
          </a:blip>
          <a:srcRect l="65122" t="14154" r="4304" b="55219"/>
          <a:stretch/>
        </p:blipFill>
        <p:spPr>
          <a:xfrm>
            <a:off x="10958605" y="5622471"/>
            <a:ext cx="1233395" cy="1235529"/>
          </a:xfrm>
          <a:prstGeom prst="rect">
            <a:avLst/>
          </a:prstGeom>
        </p:spPr>
      </p:pic>
    </p:spTree>
    <p:extLst>
      <p:ext uri="{BB962C8B-B14F-4D97-AF65-F5344CB8AC3E}">
        <p14:creationId xmlns:p14="http://schemas.microsoft.com/office/powerpoint/2010/main" val="3160612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3</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07996"/>
          </a:xfrm>
          <a:prstGeom prst="rect">
            <a:avLst/>
          </a:prstGeom>
          <a:noFill/>
        </p:spPr>
        <p:txBody>
          <a:bodyPr wrap="square" rtlCol="0">
            <a:spAutoFit/>
          </a:bodyPr>
          <a:lstStyle/>
          <a:p>
            <a:pPr algn="just"/>
            <a:r>
              <a:rPr lang="vi-VN" sz="3300" b="1" dirty="0">
                <a:solidFill>
                  <a:srgbClr val="37529F"/>
                </a:solidFill>
              </a:rPr>
              <a:t>Điều gì cho thấy các em có nhận thức tốt về chủ đề cuộc thi?</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467429"/>
            <a:ext cx="6255658" cy="2989942"/>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196993" y="2590299"/>
            <a:ext cx="5804836" cy="2800767"/>
          </a:xfrm>
          <a:prstGeom prst="rect">
            <a:avLst/>
          </a:prstGeom>
          <a:noFill/>
        </p:spPr>
        <p:txBody>
          <a:bodyPr wrap="square" rtlCol="0">
            <a:spAutoFit/>
          </a:bodyPr>
          <a:lstStyle/>
          <a:p>
            <a:pPr algn="just"/>
            <a:r>
              <a:rPr lang="en-US" sz="2200" b="1" dirty="0" err="1">
                <a:solidFill>
                  <a:schemeClr val="bg1"/>
                </a:solidFill>
                <a:latin typeface="Arial" panose="020B0604020202020204" pitchFamily="34" charset="0"/>
                <a:cs typeface="Arial" panose="020B0604020202020204" pitchFamily="34" charset="0"/>
              </a:rPr>
              <a:t>Các</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em</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thể</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hiện</a:t>
            </a:r>
            <a:r>
              <a:rPr lang="en-US" sz="2200" b="1" dirty="0">
                <a:solidFill>
                  <a:schemeClr val="bg1"/>
                </a:solidFill>
                <a:latin typeface="Arial" panose="020B0604020202020204" pitchFamily="34" charset="0"/>
                <a:cs typeface="Arial" panose="020B0604020202020204" pitchFamily="34" charset="0"/>
              </a:rPr>
              <a:t> n</a:t>
            </a:r>
            <a:r>
              <a:rPr lang="vi-VN" sz="2200" b="1" dirty="0">
                <a:solidFill>
                  <a:schemeClr val="bg1"/>
                </a:solidFill>
                <a:latin typeface="Arial" panose="020B0604020202020204" pitchFamily="34" charset="0"/>
                <a:cs typeface="Arial" panose="020B0604020202020204" pitchFamily="34" charset="0"/>
              </a:rPr>
              <a:t>hận thức tốt về chủ đề cuộc thi ở </a:t>
            </a:r>
            <a:r>
              <a:rPr lang="en-US" sz="2200" b="1" dirty="0" err="1">
                <a:solidFill>
                  <a:schemeClr val="bg1"/>
                </a:solidFill>
                <a:latin typeface="Arial" panose="020B0604020202020204" pitchFamily="34" charset="0"/>
                <a:cs typeface="Arial" panose="020B0604020202020204" pitchFamily="34" charset="0"/>
              </a:rPr>
              <a:t>việc</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đặt</a:t>
            </a:r>
            <a:r>
              <a:rPr lang="en-US" sz="2200" b="1" dirty="0">
                <a:solidFill>
                  <a:schemeClr val="bg1"/>
                </a:solidFill>
                <a:latin typeface="Arial" panose="020B0604020202020204" pitchFamily="34" charset="0"/>
                <a:cs typeface="Arial" panose="020B0604020202020204" pitchFamily="34" charset="0"/>
              </a:rPr>
              <a:t> </a:t>
            </a:r>
            <a:r>
              <a:rPr lang="vi-VN" sz="2200" b="1" dirty="0">
                <a:solidFill>
                  <a:schemeClr val="bg1"/>
                </a:solidFill>
                <a:latin typeface="Arial" panose="020B0604020202020204" pitchFamily="34" charset="0"/>
                <a:cs typeface="Arial" panose="020B0604020202020204" pitchFamily="34" charset="0"/>
              </a:rPr>
              <a:t>tên </a:t>
            </a:r>
            <a:r>
              <a:rPr lang="en-US" sz="2200" b="1" dirty="0" err="1">
                <a:solidFill>
                  <a:schemeClr val="bg1"/>
                </a:solidFill>
                <a:latin typeface="Arial" panose="020B0604020202020204" pitchFamily="34" charset="0"/>
                <a:cs typeface="Arial" panose="020B0604020202020204" pitchFamily="34" charset="0"/>
              </a:rPr>
              <a:t>cho</a:t>
            </a:r>
            <a:r>
              <a:rPr lang="vi-VN" sz="2200" b="1" dirty="0">
                <a:solidFill>
                  <a:schemeClr val="bg1"/>
                </a:solidFill>
                <a:latin typeface="Arial" panose="020B0604020202020204" pitchFamily="34" charset="0"/>
                <a:cs typeface="Arial" panose="020B0604020202020204" pitchFamily="34" charset="0"/>
              </a:rPr>
              <a:t> các tác phẩm: </a:t>
            </a:r>
            <a:r>
              <a:rPr lang="vi-VN" sz="2200" b="1" i="1" dirty="0">
                <a:solidFill>
                  <a:srgbClr val="607BC8"/>
                </a:solidFill>
                <a:latin typeface="Arial" panose="020B0604020202020204" pitchFamily="34" charset="0"/>
                <a:cs typeface="Arial" panose="020B0604020202020204" pitchFamily="34" charset="0"/>
              </a:rPr>
              <a:t>Đội mũ bảo hiểm là tốt nhất; Gia đình em được bảo vệ an toàn; Trẻ em không nên đi xe đạp trên đường; Chở ba người là không được;...</a:t>
            </a:r>
          </a:p>
          <a:p>
            <a:pPr algn="just"/>
            <a:r>
              <a:rPr lang="vi-VN" sz="2200" b="1" dirty="0">
                <a:solidFill>
                  <a:schemeClr val="bg1"/>
                </a:solidFill>
                <a:latin typeface="Arial" panose="020B0604020202020204" pitchFamily="34" charset="0"/>
                <a:cs typeface="Arial" panose="020B0604020202020204" pitchFamily="34" charset="0"/>
              </a:rPr>
              <a:t>Đặc biệt nhận thức này còn thể hiện ở </a:t>
            </a:r>
            <a:r>
              <a:rPr lang="vi-VN" sz="2200" b="1" dirty="0">
                <a:solidFill>
                  <a:srgbClr val="607BC8"/>
                </a:solidFill>
                <a:latin typeface="Arial" panose="020B0604020202020204" pitchFamily="34" charset="0"/>
                <a:cs typeface="Arial" panose="020B0604020202020204" pitchFamily="34" charset="0"/>
              </a:rPr>
              <a:t>nội dung phong phú </a:t>
            </a:r>
            <a:r>
              <a:rPr lang="vi-VN" sz="2200" b="1" dirty="0">
                <a:solidFill>
                  <a:schemeClr val="bg1"/>
                </a:solidFill>
                <a:latin typeface="Arial" panose="020B0604020202020204" pitchFamily="34" charset="0"/>
                <a:cs typeface="Arial" panose="020B0604020202020204" pitchFamily="34" charset="0"/>
              </a:rPr>
              <a:t>của các bức tranh.</a:t>
            </a:r>
          </a:p>
        </p:txBody>
      </p:sp>
    </p:spTree>
    <p:extLst>
      <p:ext uri="{BB962C8B-B14F-4D97-AF65-F5344CB8AC3E}">
        <p14:creationId xmlns:p14="http://schemas.microsoft.com/office/powerpoint/2010/main" val="2026947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E9AB4F-58D8-4B21-A1B1-750DBB745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65" y="0"/>
            <a:ext cx="12516465" cy="6858000"/>
          </a:xfrm>
          <a:prstGeom prst="rect">
            <a:avLst/>
          </a:prstGeom>
        </p:spPr>
      </p:pic>
      <p:pic>
        <p:nvPicPr>
          <p:cNvPr id="6" name="Picture 5">
            <a:extLst>
              <a:ext uri="{FF2B5EF4-FFF2-40B4-BE49-F238E27FC236}">
                <a16:creationId xmlns:a16="http://schemas.microsoft.com/office/drawing/2014/main" id="{64EDB283-6CBD-4969-B675-9E853AF8D78F}"/>
              </a:ext>
            </a:extLst>
          </p:cNvPr>
          <p:cNvPicPr>
            <a:picLocks noChangeAspect="1"/>
          </p:cNvPicPr>
          <p:nvPr/>
        </p:nvPicPr>
        <p:blipFill rotWithShape="1">
          <a:blip r:embed="rId3">
            <a:extLst>
              <a:ext uri="{28A0092B-C50C-407E-A947-70E740481C1C}">
                <a14:useLocalDpi xmlns:a14="http://schemas.microsoft.com/office/drawing/2010/main" val="0"/>
              </a:ext>
            </a:extLst>
          </a:blip>
          <a:srcRect l="1439" t="42936" r="63283" b="24009"/>
          <a:stretch/>
        </p:blipFill>
        <p:spPr>
          <a:xfrm>
            <a:off x="10768853" y="5524500"/>
            <a:ext cx="1423147" cy="1333500"/>
          </a:xfrm>
          <a:prstGeom prst="rect">
            <a:avLst/>
          </a:prstGeom>
        </p:spPr>
      </p:pic>
    </p:spTree>
    <p:extLst>
      <p:ext uri="{BB962C8B-B14F-4D97-AF65-F5344CB8AC3E}">
        <p14:creationId xmlns:p14="http://schemas.microsoft.com/office/powerpoint/2010/main" val="3941742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6" name="Text Box 8">
            <a:extLst>
              <a:ext uri="{FF2B5EF4-FFF2-40B4-BE49-F238E27FC236}">
                <a16:creationId xmlns:a16="http://schemas.microsoft.com/office/drawing/2014/main" id="{C954A98F-99AE-B2D5-B4E2-2A061777CE38}"/>
              </a:ext>
            </a:extLst>
          </p:cNvPr>
          <p:cNvSpPr txBox="1">
            <a:spLocks noChangeArrowheads="1"/>
          </p:cNvSpPr>
          <p:nvPr/>
        </p:nvSpPr>
        <p:spPr bwMode="auto">
          <a:xfrm>
            <a:off x="332509" y="762000"/>
            <a:ext cx="114050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Em</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hãy</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đọc</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thuộc</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lòng</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một</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khổ</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thơ</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mình</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thích</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trong</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bài</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thơ</a:t>
            </a:r>
            <a:r>
              <a:rPr lang="en-US" altLang="en-US" sz="3600" dirty="0">
                <a:solidFill>
                  <a:srgbClr val="6600CC"/>
                </a:solidFill>
                <a:latin typeface="Times New Roman" panose="02020603050405020304" pitchFamily="18" charset="0"/>
              </a:rPr>
              <a:t>: </a:t>
            </a:r>
            <a:r>
              <a:rPr lang="en-US" altLang="en-US" sz="3600" dirty="0" err="1">
                <a:latin typeface="Times New Roman" panose="02020603050405020304" pitchFamily="18" charset="0"/>
              </a:rPr>
              <a:t>Khúc</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hát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ru</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những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em</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bé</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lớn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trên</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lưng</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mẹ</a:t>
            </a:r>
            <a:r>
              <a:rPr lang="en-US" altLang="en-US" sz="3600" dirty="0">
                <a:latin typeface="Times New Roman" panose="02020603050405020304" pitchFamily="18" charset="0"/>
              </a:rPr>
              <a:t>.</a:t>
            </a:r>
          </a:p>
        </p:txBody>
      </p:sp>
      <p:sp>
        <p:nvSpPr>
          <p:cNvPr id="63497" name="Text Box 9">
            <a:extLst>
              <a:ext uri="{FF2B5EF4-FFF2-40B4-BE49-F238E27FC236}">
                <a16:creationId xmlns:a16="http://schemas.microsoft.com/office/drawing/2014/main" id="{AF0EEA11-D9E3-7329-545D-3E63578BDAC6}"/>
              </a:ext>
            </a:extLst>
          </p:cNvPr>
          <p:cNvSpPr txBox="1">
            <a:spLocks noChangeArrowheads="1"/>
          </p:cNvSpPr>
          <p:nvPr/>
        </p:nvSpPr>
        <p:spPr bwMode="auto">
          <a:xfrm>
            <a:off x="182880" y="2629595"/>
            <a:ext cx="117043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600" dirty="0">
                <a:solidFill>
                  <a:srgbClr val="6600CC"/>
                </a:solidFill>
                <a:latin typeface="Times New Roman" panose="02020603050405020304" pitchFamily="18" charset="0"/>
              </a:rPr>
              <a:t> HS1: </a:t>
            </a:r>
            <a:r>
              <a:rPr lang="en-US" altLang="en-US" sz="3600" dirty="0" err="1">
                <a:solidFill>
                  <a:srgbClr val="6600CC"/>
                </a:solidFill>
                <a:latin typeface="Times New Roman" panose="02020603050405020304" pitchFamily="18" charset="0"/>
              </a:rPr>
              <a:t>Em</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hiểu</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thế</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nào</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là</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những</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em</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bé</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lớn</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trên</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lưng</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mẹ</a:t>
            </a:r>
            <a:r>
              <a:rPr lang="en-US" altLang="en-US" sz="3600" dirty="0">
                <a:solidFill>
                  <a:srgbClr val="6600CC"/>
                </a:solidFill>
                <a:latin typeface="Times New Roman" panose="02020603050405020304" pitchFamily="18" charset="0"/>
              </a:rPr>
              <a:t>”?</a:t>
            </a:r>
          </a:p>
        </p:txBody>
      </p:sp>
      <p:pic>
        <p:nvPicPr>
          <p:cNvPr id="19460" name="Picture 12" descr="POINSET2">
            <a:extLst>
              <a:ext uri="{FF2B5EF4-FFF2-40B4-BE49-F238E27FC236}">
                <a16:creationId xmlns:a16="http://schemas.microsoft.com/office/drawing/2014/main" id="{9FB01AA8-44D4-6BFF-170E-9E87949DEF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841707" y="16669"/>
            <a:ext cx="8588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POINSET2">
            <a:extLst>
              <a:ext uri="{FF2B5EF4-FFF2-40B4-BE49-F238E27FC236}">
                <a16:creationId xmlns:a16="http://schemas.microsoft.com/office/drawing/2014/main" id="{59CC3CA5-C44A-448D-76A6-BD95F53EA7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9937751" y="5997576"/>
            <a:ext cx="7413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5">
            <a:extLst>
              <a:ext uri="{FF2B5EF4-FFF2-40B4-BE49-F238E27FC236}">
                <a16:creationId xmlns:a16="http://schemas.microsoft.com/office/drawing/2014/main" id="{3DD98D41-CBDC-EF3A-6193-C21AABF415A2}"/>
              </a:ext>
            </a:extLst>
          </p:cNvPr>
          <p:cNvSpPr>
            <a:spLocks noChangeArrowheads="1"/>
          </p:cNvSpPr>
          <p:nvPr/>
        </p:nvSpPr>
        <p:spPr bwMode="auto">
          <a:xfrm>
            <a:off x="0" y="0"/>
            <a:ext cx="12192000" cy="6858000"/>
          </a:xfrm>
          <a:prstGeom prst="rect">
            <a:avLst/>
          </a:prstGeom>
          <a:noFill/>
          <a:ln w="7620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eaLnBrk="1" hangingPunct="1"/>
            <a:endParaRPr lang="en-US" altLang="en-US" sz="1800">
              <a:latin typeface="Calibri" panose="020F0502020204030204" pitchFamily="34" charset="0"/>
            </a:endParaRPr>
          </a:p>
        </p:txBody>
      </p:sp>
      <p:pic>
        <p:nvPicPr>
          <p:cNvPr id="19463" name="Picture 4" descr="POINSET2">
            <a:extLst>
              <a:ext uri="{FF2B5EF4-FFF2-40B4-BE49-F238E27FC236}">
                <a16:creationId xmlns:a16="http://schemas.microsoft.com/office/drawing/2014/main" id="{694C46A5-9109-25BC-1EC7-AAE6F2DD18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3813"/>
            <a:ext cx="914400" cy="80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4" descr="POINSET2">
            <a:extLst>
              <a:ext uri="{FF2B5EF4-FFF2-40B4-BE49-F238E27FC236}">
                <a16:creationId xmlns:a16="http://schemas.microsoft.com/office/drawing/2014/main" id="{9A1E9AED-3066-D711-DE56-38A466AFB0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505744" y="6036469"/>
            <a:ext cx="8382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a:extLst>
              <a:ext uri="{FF2B5EF4-FFF2-40B4-BE49-F238E27FC236}">
                <a16:creationId xmlns:a16="http://schemas.microsoft.com/office/drawing/2014/main" id="{9DDD656E-0E90-1F2C-1613-87F4392ACBA0}"/>
              </a:ext>
            </a:extLst>
          </p:cNvPr>
          <p:cNvSpPr txBox="1">
            <a:spLocks noChangeArrowheads="1"/>
          </p:cNvSpPr>
          <p:nvPr/>
        </p:nvSpPr>
        <p:spPr bwMode="auto">
          <a:xfrm>
            <a:off x="182880" y="3955158"/>
            <a:ext cx="118206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600" dirty="0">
                <a:solidFill>
                  <a:srgbClr val="6600CC"/>
                </a:solidFill>
                <a:latin typeface="Times New Roman" panose="02020603050405020304" pitchFamily="18" charset="0"/>
              </a:rPr>
              <a:t> HS2: </a:t>
            </a:r>
            <a:r>
              <a:rPr lang="en-US" altLang="en-US" sz="3600" dirty="0" err="1">
                <a:solidFill>
                  <a:srgbClr val="6600CC"/>
                </a:solidFill>
                <a:latin typeface="Times New Roman" panose="02020603050405020304" pitchFamily="18" charset="0"/>
              </a:rPr>
              <a:t>Nêu</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nội</a:t>
            </a:r>
            <a:r>
              <a:rPr lang="en-US" altLang="en-US" sz="3600" dirty="0">
                <a:solidFill>
                  <a:srgbClr val="6600CC"/>
                </a:solidFill>
                <a:latin typeface="Times New Roman" panose="02020603050405020304" pitchFamily="18" charset="0"/>
              </a:rPr>
              <a:t> dung </a:t>
            </a:r>
            <a:r>
              <a:rPr lang="en-US" altLang="en-US" sz="3600" dirty="0" err="1">
                <a:solidFill>
                  <a:srgbClr val="6600CC"/>
                </a:solidFill>
                <a:latin typeface="Times New Roman" panose="02020603050405020304" pitchFamily="18" charset="0"/>
              </a:rPr>
              <a:t>bài</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Những</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em</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bé</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lớn</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trên</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lưng</a:t>
            </a:r>
            <a:r>
              <a:rPr lang="en-US" altLang="en-US" sz="3600" dirty="0">
                <a:solidFill>
                  <a:srgbClr val="6600CC"/>
                </a:solidFill>
                <a:latin typeface="Times New Roman" panose="02020603050405020304" pitchFamily="18" charset="0"/>
              </a:rPr>
              <a:t> </a:t>
            </a:r>
            <a:r>
              <a:rPr lang="en-US" altLang="en-US" sz="3600" dirty="0" err="1">
                <a:solidFill>
                  <a:srgbClr val="6600CC"/>
                </a:solidFill>
                <a:latin typeface="Times New Roman" panose="02020603050405020304" pitchFamily="18" charset="0"/>
              </a:rPr>
              <a:t>mẹ</a:t>
            </a:r>
            <a:r>
              <a:rPr lang="en-US" altLang="en-US" sz="3600" dirty="0">
                <a:solidFill>
                  <a:srgbClr val="6600CC"/>
                </a:solidFill>
                <a:latin typeface="Times New Roman" panose="02020603050405020304" pitchFamily="18" charset="0"/>
              </a:rPr>
              <a:t>.</a:t>
            </a: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3496"/>
                                        </p:tgtEl>
                                        <p:attrNameLst>
                                          <p:attrName>style.visibility</p:attrName>
                                        </p:attrNameLst>
                                      </p:cBhvr>
                                      <p:to>
                                        <p:strVal val="visible"/>
                                      </p:to>
                                    </p:set>
                                    <p:animEffect transition="in" filter="blinds(horizontal)">
                                      <p:cBhvr>
                                        <p:cTn id="7" dur="500"/>
                                        <p:tgtEl>
                                          <p:spTgt spid="63496"/>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par>
                                <p:cTn id="8" presetID="3" presetClass="entr" presetSubtype="10" fill="hold" nodeType="withEffect">
                                  <p:stCondLst>
                                    <p:cond delay="0"/>
                                  </p:stCondLst>
                                  <p:childTnLst>
                                    <p:set>
                                      <p:cBhvr>
                                        <p:cTn id="9" dur="1" fill="hold">
                                          <p:stCondLst>
                                            <p:cond delay="0"/>
                                          </p:stCondLst>
                                        </p:cTn>
                                        <p:tgtEl>
                                          <p:spTgt spid="63497"/>
                                        </p:tgtEl>
                                        <p:attrNameLst>
                                          <p:attrName>style.visibility</p:attrName>
                                        </p:attrNameLst>
                                      </p:cBhvr>
                                      <p:to>
                                        <p:strVal val="visible"/>
                                      </p:to>
                                    </p:set>
                                    <p:animEffect transition="in" filter="blinds(horizontal)">
                                      <p:cBhvr>
                                        <p:cTn id="10" dur="500"/>
                                        <p:tgtEl>
                                          <p:spTgt spid="63497"/>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6" grpId="0"/>
      <p:bldP spid="6349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4</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923330"/>
          </a:xfrm>
          <a:prstGeom prst="rect">
            <a:avLst/>
          </a:prstGeom>
          <a:noFill/>
        </p:spPr>
        <p:txBody>
          <a:bodyPr wrap="square" rtlCol="0">
            <a:spAutoFit/>
          </a:bodyPr>
          <a:lstStyle/>
          <a:p>
            <a:pPr algn="just"/>
            <a:r>
              <a:rPr lang="vi-VN" sz="2700" b="1" dirty="0">
                <a:solidFill>
                  <a:srgbClr val="37529F"/>
                </a:solidFill>
              </a:rPr>
              <a:t>Những nhận xét nào thể hiện sự đánh giá cao khả năng thẩm mĩ của các em?</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467428"/>
            <a:ext cx="6255658" cy="313327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177943" y="2552199"/>
            <a:ext cx="5804836" cy="3046988"/>
          </a:xfrm>
          <a:prstGeom prst="rect">
            <a:avLst/>
          </a:prstGeom>
          <a:noFill/>
        </p:spPr>
        <p:txBody>
          <a:bodyPr wrap="square" rtlCol="0">
            <a:spAutoFit/>
          </a:bodyPr>
          <a:lstStyle/>
          <a:p>
            <a:pPr algn="just"/>
            <a:r>
              <a:rPr lang="en-US" sz="2400" b="1" dirty="0">
                <a:solidFill>
                  <a:schemeClr val="bg1"/>
                </a:solidFill>
                <a:latin typeface="Arial" panose="020B0604020202020204" pitchFamily="34" charset="0"/>
                <a:cs typeface="Arial" panose="020B0604020202020204" pitchFamily="34" charset="0"/>
              </a:rPr>
              <a:t>“</a:t>
            </a:r>
            <a:r>
              <a:rPr lang="en-US" sz="2400" b="1" dirty="0" err="1">
                <a:solidFill>
                  <a:schemeClr val="bg1"/>
                </a:solidFill>
                <a:latin typeface="Arial" panose="020B0604020202020204" pitchFamily="34" charset="0"/>
                <a:cs typeface="Arial" panose="020B0604020202020204" pitchFamily="34" charset="0"/>
              </a:rPr>
              <a:t>Phòng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trưng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bày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phòng</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tranh</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đẹp</a:t>
            </a:r>
            <a:r>
              <a:rPr lang="en-US" sz="2400" b="1" dirty="0">
                <a:solidFill>
                  <a:schemeClr val="bg1"/>
                </a:solidFill>
                <a:latin typeface="Arial" panose="020B0604020202020204" pitchFamily="34" charset="0"/>
                <a:cs typeface="Arial" panose="020B0604020202020204" pitchFamily="34" charset="0"/>
              </a:rPr>
              <a:t>: </a:t>
            </a:r>
            <a:r>
              <a:rPr lang="vi-VN" sz="2400" b="1" dirty="0">
                <a:solidFill>
                  <a:srgbClr val="607BC8"/>
                </a:solidFill>
                <a:latin typeface="Arial" panose="020B0604020202020204" pitchFamily="34" charset="0"/>
                <a:cs typeface="Arial" panose="020B0604020202020204" pitchFamily="34" charset="0"/>
              </a:rPr>
              <a:t>màu sắc tươi tắn, bố cục rõ ràng, ý tưởng hồn nhiên, trong sáng mà sâu sắc. </a:t>
            </a:r>
            <a:r>
              <a:rPr lang="vi-VN" sz="2400" b="1" dirty="0">
                <a:solidFill>
                  <a:schemeClr val="bg1"/>
                </a:solidFill>
                <a:latin typeface="Arial" panose="020B0604020202020204" pitchFamily="34" charset="0"/>
                <a:cs typeface="Arial" panose="020B0604020202020204" pitchFamily="34" charset="0"/>
              </a:rPr>
              <a:t>Các họa sĩ nhỏ tuổi chẳng những có nhận thức đúng về phòng tránh tai nạn mà còn biết thể hiện bằng </a:t>
            </a:r>
            <a:r>
              <a:rPr lang="vi-VN" sz="2400" b="1" dirty="0">
                <a:solidFill>
                  <a:srgbClr val="607BC8"/>
                </a:solidFill>
                <a:latin typeface="Arial" panose="020B0604020202020204" pitchFamily="34" charset="0"/>
                <a:cs typeface="Arial" panose="020B0604020202020204" pitchFamily="34" charset="0"/>
              </a:rPr>
              <a:t>ngôn ngữ</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hội</a:t>
            </a:r>
            <a:r>
              <a:rPr lang="en-US" sz="2400" b="1" dirty="0">
                <a:solidFill>
                  <a:srgbClr val="607BC8"/>
                </a:solidFill>
                <a:latin typeface="Arial" panose="020B0604020202020204" pitchFamily="34" charset="0"/>
                <a:cs typeface="Arial" panose="020B0604020202020204" pitchFamily="34" charset="0"/>
              </a:rPr>
              <a:t> </a:t>
            </a:r>
            <a:r>
              <a:rPr lang="en-US" sz="2400" b="1" dirty="0" err="1">
                <a:solidFill>
                  <a:srgbClr val="607BC8"/>
                </a:solidFill>
                <a:latin typeface="Arial" panose="020B0604020202020204" pitchFamily="34" charset="0"/>
                <a:cs typeface="Arial" panose="020B0604020202020204" pitchFamily="34" charset="0"/>
              </a:rPr>
              <a:t>hoạ</a:t>
            </a:r>
            <a:r>
              <a:rPr lang="vi-VN" sz="2400" b="1" dirty="0">
                <a:solidFill>
                  <a:srgbClr val="607BC8"/>
                </a:solidFill>
                <a:latin typeface="Arial" panose="020B0604020202020204" pitchFamily="34" charset="0"/>
                <a:cs typeface="Arial" panose="020B0604020202020204" pitchFamily="34" charset="0"/>
              </a:rPr>
              <a:t> sáng tạo đến bất ngờ</a:t>
            </a:r>
            <a:r>
              <a:rPr lang="vi-VN" sz="2400" b="1" dirty="0">
                <a:solidFill>
                  <a:schemeClr val="bg1"/>
                </a:solidFill>
                <a:latin typeface="Arial" panose="020B0604020202020204" pitchFamily="34" charset="0"/>
                <a:cs typeface="Arial" panose="020B0604020202020204" pitchFamily="34" charset="0"/>
              </a:rPr>
              <a:t>.</a:t>
            </a:r>
            <a:r>
              <a:rPr lang="en-US" sz="2400" b="1" dirty="0">
                <a:solidFill>
                  <a:schemeClr val="bg1"/>
                </a:solidFill>
                <a:latin typeface="Arial" panose="020B0604020202020204" pitchFamily="34" charset="0"/>
                <a:cs typeface="Arial" panose="020B0604020202020204" pitchFamily="34" charset="0"/>
              </a:rPr>
              <a:t>”</a:t>
            </a:r>
            <a:endParaRPr lang="vi-VN"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508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70843-CE2C-4CFD-BCBB-16045BB01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7" name="Picture 6">
            <a:extLst>
              <a:ext uri="{FF2B5EF4-FFF2-40B4-BE49-F238E27FC236}">
                <a16:creationId xmlns:a16="http://schemas.microsoft.com/office/drawing/2014/main" id="{3BE22BA2-F376-4721-9237-3440EE2CB03B}"/>
              </a:ext>
            </a:extLst>
          </p:cNvPr>
          <p:cNvPicPr>
            <a:picLocks noChangeAspect="1"/>
          </p:cNvPicPr>
          <p:nvPr/>
        </p:nvPicPr>
        <p:blipFill rotWithShape="1">
          <a:blip r:embed="rId3">
            <a:extLst>
              <a:ext uri="{28A0092B-C50C-407E-A947-70E740481C1C}">
                <a14:useLocalDpi xmlns:a14="http://schemas.microsoft.com/office/drawing/2010/main" val="0"/>
              </a:ext>
            </a:extLst>
          </a:blip>
          <a:srcRect l="35979" t="43656" r="33447" b="23289"/>
          <a:stretch/>
        </p:blipFill>
        <p:spPr>
          <a:xfrm>
            <a:off x="10901455" y="5524500"/>
            <a:ext cx="1233395" cy="1333500"/>
          </a:xfrm>
          <a:prstGeom prst="rect">
            <a:avLst/>
          </a:prstGeom>
        </p:spPr>
      </p:pic>
    </p:spTree>
    <p:extLst>
      <p:ext uri="{BB962C8B-B14F-4D97-AF65-F5344CB8AC3E}">
        <p14:creationId xmlns:p14="http://schemas.microsoft.com/office/powerpoint/2010/main" val="2505734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00">
        <p159:morph option="byObject"/>
      </p:transition>
    </mc:Choice>
    <mc:Fallback xmlns="">
      <p:transition spd="slow" advTm="2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2BC0631-37C5-4E82-8742-0EE2C0F6D3CE}"/>
              </a:ext>
            </a:extLst>
          </p:cNvPr>
          <p:cNvPicPr>
            <a:picLocks noChangeAspect="1"/>
          </p:cNvPicPr>
          <p:nvPr/>
        </p:nvPicPr>
        <p:blipFill>
          <a:blip r:embed="rId3">
            <a:extLst>
              <a:ext uri="{28A0092B-C50C-407E-A947-70E740481C1C}">
                <a14:useLocalDpi xmlns:a14="http://schemas.microsoft.com/office/drawing/2010/main" val="0"/>
              </a:ext>
            </a:extLst>
          </a:blip>
          <a:srcRect l="111" r="111"/>
          <a:stretch/>
        </p:blipFill>
        <p:spPr>
          <a:xfrm>
            <a:off x="-69382" y="-36284"/>
            <a:ext cx="4660432" cy="7027634"/>
          </a:xfrm>
          <a:prstGeom prst="rect">
            <a:avLst/>
          </a:prstGeom>
        </p:spPr>
      </p:pic>
      <p:pic>
        <p:nvPicPr>
          <p:cNvPr id="6" name="图片 5">
            <a:hlinkClick r:id="rId4" action="ppaction://hlinksldjump"/>
            <a:extLst>
              <a:ext uri="{FF2B5EF4-FFF2-40B4-BE49-F238E27FC236}">
                <a16:creationId xmlns:a16="http://schemas.microsoft.com/office/drawing/2014/main" id="{B4A72806-37D0-4552-8D8B-6008B25CC78E}"/>
              </a:ext>
            </a:extLst>
          </p:cNvPr>
          <p:cNvPicPr>
            <a:picLocks noChangeAspect="1"/>
          </p:cNvPicPr>
          <p:nvPr/>
        </p:nvPicPr>
        <p:blipFill rotWithShape="1">
          <a:blip r:embed="rId5">
            <a:extLst>
              <a:ext uri="{28A0092B-C50C-407E-A947-70E740481C1C}">
                <a14:useLocalDpi xmlns:a14="http://schemas.microsoft.com/office/drawing/2010/main" val="0"/>
              </a:ext>
            </a:extLst>
          </a:blip>
          <a:srcRect t="187" b="699"/>
          <a:stretch/>
        </p:blipFill>
        <p:spPr>
          <a:xfrm flipH="1">
            <a:off x="1066800" y="1220998"/>
            <a:ext cx="3219450" cy="4532101"/>
          </a:xfrm>
          <a:prstGeom prst="rect">
            <a:avLst/>
          </a:prstGeom>
          <a:ln>
            <a:noFill/>
          </a:ln>
          <a:effectLst>
            <a:outerShdw blurRad="190500" algn="tl" rotWithShape="0">
              <a:srgbClr val="000000">
                <a:alpha val="70000"/>
              </a:srgbClr>
            </a:outerShdw>
          </a:effectLst>
        </p:spPr>
      </p:pic>
      <p:sp>
        <p:nvSpPr>
          <p:cNvPr id="15" name="图文框 14"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p:nvPr/>
        </p:nvSpPr>
        <p:spPr>
          <a:xfrm>
            <a:off x="641683" y="1052970"/>
            <a:ext cx="10956758" cy="4752060"/>
          </a:xfrm>
          <a:prstGeom prst="frame">
            <a:avLst>
              <a:gd name="adj1" fmla="val 136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p:cNvSpPr txBox="1"/>
          <p:nvPr/>
        </p:nvSpPr>
        <p:spPr>
          <a:xfrm>
            <a:off x="4648200" y="-565036"/>
            <a:ext cx="4932536" cy="17091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Câu</a:t>
            </a:r>
            <a:r>
              <a:rPr kumimoji="0" lang="en-US" altLang="zh-CN"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5</a:t>
            </a:r>
            <a:endParaRPr kumimoji="0" lang="zh-CN" altLang="en-US" sz="8000" b="1" i="0" u="none" strike="noStrike" kern="1200" cap="none" spc="0" normalizeH="0" baseline="0" noProof="0" dirty="0">
              <a:ln>
                <a:noFill/>
              </a:ln>
              <a:solidFill>
                <a:srgbClr val="F35C19"/>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sp>
        <p:nvSpPr>
          <p:cNvPr id="7" name="文本框 6">
            <a:extLst>
              <a:ext uri="{FF2B5EF4-FFF2-40B4-BE49-F238E27FC236}">
                <a16:creationId xmlns:a16="http://schemas.microsoft.com/office/drawing/2014/main" id="{5D233C7E-758A-4AA5-903E-62D468B428BB}"/>
              </a:ext>
            </a:extLst>
          </p:cNvPr>
          <p:cNvSpPr txBox="1"/>
          <p:nvPr/>
        </p:nvSpPr>
        <p:spPr>
          <a:xfrm>
            <a:off x="4756472" y="1208720"/>
            <a:ext cx="6688276" cy="1169551"/>
          </a:xfrm>
          <a:prstGeom prst="rect">
            <a:avLst/>
          </a:prstGeom>
          <a:noFill/>
        </p:spPr>
        <p:txBody>
          <a:bodyPr wrap="square" rtlCol="0">
            <a:spAutoFit/>
          </a:bodyPr>
          <a:lstStyle/>
          <a:p>
            <a:pPr algn="just"/>
            <a:r>
              <a:rPr lang="vi-VN" sz="3500" b="1" dirty="0">
                <a:solidFill>
                  <a:srgbClr val="37529F"/>
                </a:solidFill>
              </a:rPr>
              <a:t>Những dòng in đậm ở đầu bản tin có tác dụng gì?</a:t>
            </a:r>
          </a:p>
        </p:txBody>
      </p:sp>
      <p:sp>
        <p:nvSpPr>
          <p:cNvPr id="2" name="Rectangle: Diagonal Corners Rounded 1">
            <a:extLst>
              <a:ext uri="{FF2B5EF4-FFF2-40B4-BE49-F238E27FC236}">
                <a16:creationId xmlns:a16="http://schemas.microsoft.com/office/drawing/2014/main" id="{324736C8-BE2B-4BF0-9D4D-B6B453C1A9D3}"/>
              </a:ext>
            </a:extLst>
          </p:cNvPr>
          <p:cNvSpPr/>
          <p:nvPr/>
        </p:nvSpPr>
        <p:spPr>
          <a:xfrm>
            <a:off x="4949371" y="2638879"/>
            <a:ext cx="6255658" cy="2676071"/>
          </a:xfrm>
          <a:prstGeom prst="round2Diag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6">
            <a:extLst>
              <a:ext uri="{FF2B5EF4-FFF2-40B4-BE49-F238E27FC236}">
                <a16:creationId xmlns:a16="http://schemas.microsoft.com/office/drawing/2014/main" id="{F2601C0C-5C6F-4785-8B17-9DCD98E95D23}"/>
              </a:ext>
            </a:extLst>
          </p:cNvPr>
          <p:cNvSpPr txBox="1"/>
          <p:nvPr/>
        </p:nvSpPr>
        <p:spPr>
          <a:xfrm>
            <a:off x="5216043" y="2704599"/>
            <a:ext cx="5804836" cy="2677656"/>
          </a:xfrm>
          <a:prstGeom prst="rect">
            <a:avLst/>
          </a:prstGeom>
          <a:noFill/>
        </p:spPr>
        <p:txBody>
          <a:bodyPr wrap="square" rtlCol="0">
            <a:spAutoFit/>
          </a:bodyPr>
          <a:lstStyle/>
          <a:p>
            <a:pPr algn="just"/>
            <a:r>
              <a:rPr lang="vi-VN" sz="2700" b="1" dirty="0">
                <a:solidFill>
                  <a:schemeClr val="bg1"/>
                </a:solidFill>
                <a:cs typeface="Arial" panose="020B0604020202020204" pitchFamily="34" charset="0"/>
              </a:rPr>
              <a:t>Những dòng in đậm ở đầu bản tin có giá trị</a:t>
            </a:r>
            <a:r>
              <a:rPr lang="en-US" sz="2700" b="1" dirty="0">
                <a:solidFill>
                  <a:schemeClr val="bg1"/>
                </a:solidFill>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để</a:t>
            </a:r>
            <a:r>
              <a:rPr lang="vi-VN" sz="2700" b="1" dirty="0">
                <a:solidFill>
                  <a:schemeClr val="bg1"/>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gây</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ấn</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tượng</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nhằm</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hấp</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dẫn</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người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đọc</a:t>
            </a:r>
            <a:r>
              <a:rPr lang="vi-VN" sz="2700" b="1" dirty="0">
                <a:solidFill>
                  <a:schemeClr val="bg1"/>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tóm</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tắt</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thật</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rgbClr val="607BC8"/>
                </a:solidFill>
                <a:latin typeface="Arial" panose="020B0604020202020204" pitchFamily="34" charset="0"/>
                <a:cs typeface="Arial" panose="020B0604020202020204" pitchFamily="34" charset="0"/>
              </a:rPr>
              <a:t>gọn</a:t>
            </a:r>
            <a:r>
              <a:rPr lang="en-US" sz="2700" b="1" dirty="0">
                <a:solidFill>
                  <a:srgbClr val="607BC8"/>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bằng</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số</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liệu</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và</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những</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từ</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ngữ</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nổi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bật</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giúp</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người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đọc</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nắm</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nhanh</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thông</a:t>
            </a:r>
            <a:r>
              <a:rPr lang="en-US" sz="2700" b="1" dirty="0">
                <a:solidFill>
                  <a:schemeClr val="bg1"/>
                </a:solidFill>
                <a:latin typeface="Arial" panose="020B0604020202020204" pitchFamily="34" charset="0"/>
                <a:cs typeface="Arial" panose="020B0604020202020204" pitchFamily="34" charset="0"/>
              </a:rPr>
              <a:t> tin</a:t>
            </a:r>
            <a:r>
              <a:rPr lang="vi-VN" sz="2700" b="1" dirty="0">
                <a:solidFill>
                  <a:schemeClr val="bg1"/>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25F8BD5E-EC4A-4109-96D5-415D86F84F25}"/>
              </a:ext>
            </a:extLst>
          </p:cNvPr>
          <p:cNvSpPr txBox="1"/>
          <p:nvPr/>
        </p:nvSpPr>
        <p:spPr>
          <a:xfrm>
            <a:off x="1433725" y="5629835"/>
            <a:ext cx="10317116" cy="1200329"/>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Ý2:</a:t>
            </a:r>
            <a:r>
              <a:rPr lang="vi-VN" sz="3600" b="1" dirty="0">
                <a:latin typeface="Times New Roman" panose="02020603050405020304" pitchFamily="18" charset="0"/>
                <a:cs typeface="Times New Roman" panose="02020603050405020304" pitchFamily="18" charset="0"/>
              </a:rPr>
              <a:t>Nhận thức của các em nhỏ về cuộc sống an toàn bằng ngôn ngữ hội họa</a:t>
            </a:r>
            <a:endParaRPr lang="en-US" sz="36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AD63FBE-AA4A-1E7B-E90F-E44B90EF67C8}"/>
              </a:ext>
            </a:extLst>
          </p:cNvPr>
          <p:cNvSpPr txBox="1"/>
          <p:nvPr/>
        </p:nvSpPr>
        <p:spPr>
          <a:xfrm>
            <a:off x="4352795" y="5045213"/>
            <a:ext cx="7531331" cy="707886"/>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Đoạn</a:t>
            </a:r>
            <a:r>
              <a:rPr lang="en-US" sz="4000" b="1" dirty="0">
                <a:solidFill>
                  <a:srgbClr val="FF0000"/>
                </a:solidFill>
                <a:latin typeface="Times New Roman" panose="02020603050405020304" pitchFamily="18" charset="0"/>
                <a:cs typeface="Times New Roman" panose="02020603050405020304" pitchFamily="18" charset="0"/>
              </a:rPr>
              <a:t> 3,4 </a:t>
            </a:r>
            <a:r>
              <a:rPr lang="en-US" sz="4000" b="1" dirty="0" err="1">
                <a:solidFill>
                  <a:srgbClr val="FF0000"/>
                </a:solidFill>
                <a:latin typeface="Times New Roman" panose="02020603050405020304" pitchFamily="18" charset="0"/>
                <a:cs typeface="Times New Roman" panose="02020603050405020304" pitchFamily="18" charset="0"/>
              </a:rPr>
              <a:t>cho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biết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điều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1084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600"/>
                                        <p:tgtEl>
                                          <p:spTgt spid="4"/>
                                        </p:tgtEl>
                                      </p:cBhvr>
                                    </p:animEffect>
                                    <p:anim calcmode="lin" valueType="num">
                                      <p:cBhvr>
                                        <p:cTn id="27" dur="600" fill="hold"/>
                                        <p:tgtEl>
                                          <p:spTgt spid="4"/>
                                        </p:tgtEl>
                                        <p:attrNameLst>
                                          <p:attrName>ppt_x</p:attrName>
                                        </p:attrNameLst>
                                      </p:cBhvr>
                                      <p:tavLst>
                                        <p:tav tm="0">
                                          <p:val>
                                            <p:strVal val="#ppt_x"/>
                                          </p:val>
                                        </p:tav>
                                        <p:tav tm="100000">
                                          <p:val>
                                            <p:strVal val="#ppt_x"/>
                                          </p:val>
                                        </p:tav>
                                      </p:tavLst>
                                    </p:anim>
                                    <p:anim calcmode="lin" valueType="num">
                                      <p:cBhvr>
                                        <p:cTn id="28"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9" presetClass="exit" presetSubtype="0" fill="hold" grpId="1" nodeType="withEffect">
                                  <p:stCondLst>
                                    <p:cond delay="0"/>
                                  </p:stCondLst>
                                  <p:childTnLst>
                                    <p:animEffect transition="out" filter="dissolv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p:bldP spid="3" grpId="0"/>
      <p:bldP spid="4" grpId="0"/>
      <p:bldP spid="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4">
            <a:extLst>
              <a:ext uri="{FF2B5EF4-FFF2-40B4-BE49-F238E27FC236}">
                <a16:creationId xmlns:a16="http://schemas.microsoft.com/office/drawing/2014/main" id="{1A69897D-B223-4797-BA79-367CE85E48A6}"/>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a:extLst>
              <a:ext uri="{FF2B5EF4-FFF2-40B4-BE49-F238E27FC236}">
                <a16:creationId xmlns:a16="http://schemas.microsoft.com/office/drawing/2014/main" id="{ED06B7DA-DBE1-49C1-AD55-4075E02B4105}"/>
              </a:ext>
            </a:extLst>
          </p:cNvPr>
          <p:cNvPicPr>
            <a:picLocks noChangeAspect="1"/>
          </p:cNvPicPr>
          <p:nvPr/>
        </p:nvPicPr>
        <p:blipFill rotWithShape="1">
          <a:blip r:embed="rId3">
            <a:extLst>
              <a:ext uri="{28A0092B-C50C-407E-A947-70E740481C1C}">
                <a14:useLocalDpi xmlns:a14="http://schemas.microsoft.com/office/drawing/2010/main" val="0"/>
              </a:ext>
            </a:extLst>
          </a:blip>
          <a:srcRect t="10093"/>
          <a:stretch/>
        </p:blipFill>
        <p:spPr>
          <a:xfrm rot="20856950">
            <a:off x="415378" y="848469"/>
            <a:ext cx="5052669" cy="2555252"/>
          </a:xfrm>
          <a:prstGeom prst="rect">
            <a:avLst/>
          </a:prstGeom>
        </p:spPr>
      </p:pic>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4">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sp>
        <p:nvSpPr>
          <p:cNvPr id="24" name="TextBox 23">
            <a:extLst>
              <a:ext uri="{FF2B5EF4-FFF2-40B4-BE49-F238E27FC236}">
                <a16:creationId xmlns:a16="http://schemas.microsoft.com/office/drawing/2014/main" id="{DD7A8059-DA3C-44BD-AD55-7F2F62E8F6F0}"/>
              </a:ext>
            </a:extLst>
          </p:cNvPr>
          <p:cNvSpPr txBox="1"/>
          <p:nvPr/>
        </p:nvSpPr>
        <p:spPr>
          <a:xfrm>
            <a:off x="1028700" y="4018687"/>
            <a:ext cx="10020300" cy="2246769"/>
          </a:xfrm>
          <a:prstGeom prst="rect">
            <a:avLst/>
          </a:prstGeom>
          <a:noFill/>
        </p:spPr>
        <p:txBody>
          <a:bodyPr wrap="square">
            <a:spAutoFit/>
          </a:bodyPr>
          <a:lstStyle/>
          <a:p>
            <a:pPr algn="just"/>
            <a:r>
              <a:rPr lang="en-US" sz="2800" b="1" dirty="0"/>
              <a:t>      </a:t>
            </a:r>
            <a:r>
              <a:rPr lang="vi-VN" sz="2800" b="1" dirty="0"/>
              <a:t>Cuộc thi vẽ </a:t>
            </a:r>
            <a:r>
              <a:rPr lang="en-US" sz="2800" b="1" dirty="0"/>
              <a:t>“</a:t>
            </a:r>
            <a:r>
              <a:rPr lang="vi-VN" sz="2800" b="1" dirty="0"/>
              <a:t>Em muốn sống an toàn</a:t>
            </a:r>
            <a:r>
              <a:rPr lang="en-US" sz="2800" b="1" dirty="0"/>
              <a:t>”</a:t>
            </a:r>
            <a:r>
              <a:rPr lang="vi-VN" sz="2800" b="1" dirty="0"/>
              <a:t> được thiếu nhi cả nước hưởng ứng. Tranh dự thi cho thấy các em có nhận thức đúng về an toàn, đặc biệt là an toàn giao thông và biết thể hiện nhận thức của mình bằng ngôn ngữ hội hoạ.</a:t>
            </a:r>
            <a:endParaRPr lang="en-US" sz="2800" b="1" dirty="0"/>
          </a:p>
        </p:txBody>
      </p:sp>
      <p:pic>
        <p:nvPicPr>
          <p:cNvPr id="36" name="图片 2">
            <a:extLst>
              <a:ext uri="{FF2B5EF4-FFF2-40B4-BE49-F238E27FC236}">
                <a16:creationId xmlns:a16="http://schemas.microsoft.com/office/drawing/2014/main" id="{511BA255-1B97-4B8C-A2CC-9F0AB1F288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1776" y="5169649"/>
            <a:ext cx="2393124" cy="1688351"/>
          </a:xfrm>
          <a:prstGeom prst="rect">
            <a:avLst/>
          </a:prstGeom>
        </p:spPr>
      </p:pic>
      <p:grpSp>
        <p:nvGrpSpPr>
          <p:cNvPr id="37" name="组合 1">
            <a:extLst>
              <a:ext uri="{FF2B5EF4-FFF2-40B4-BE49-F238E27FC236}">
                <a16:creationId xmlns:a16="http://schemas.microsoft.com/office/drawing/2014/main" id="{98FC1ACA-F21E-4C2A-8A2E-F8D0796762C6}"/>
              </a:ext>
            </a:extLst>
          </p:cNvPr>
          <p:cNvGrpSpPr/>
          <p:nvPr/>
        </p:nvGrpSpPr>
        <p:grpSpPr>
          <a:xfrm>
            <a:off x="5398586" y="1539755"/>
            <a:ext cx="6299886" cy="2009306"/>
            <a:chOff x="3588488" y="762188"/>
            <a:chExt cx="4838700" cy="1543271"/>
          </a:xfrm>
        </p:grpSpPr>
        <p:sp>
          <p:nvSpPr>
            <p:cNvPr id="38" name="任意多边形 1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D4BC5FC-06E5-4CFF-8509-1216029D97A2}"/>
                </a:ext>
              </a:extLst>
            </p:cNvPr>
            <p:cNvSpPr/>
            <p:nvPr/>
          </p:nvSpPr>
          <p:spPr>
            <a:xfrm>
              <a:off x="4860505" y="1018773"/>
              <a:ext cx="2460008" cy="1286686"/>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CE27FDC-AC08-45EA-997D-B5E4885F15A9}"/>
                </a:ext>
              </a:extLst>
            </p:cNvPr>
            <p:cNvSpPr txBox="1"/>
            <p:nvPr/>
          </p:nvSpPr>
          <p:spPr>
            <a:xfrm>
              <a:off x="3588488" y="762188"/>
              <a:ext cx="4838700" cy="1016483"/>
            </a:xfrm>
            <a:prstGeom prst="rect">
              <a:avLst/>
            </a:prstGeom>
            <a:noFill/>
          </p:spPr>
          <p:txBody>
            <a:bodyPr wrap="square" rtlCol="0">
              <a:spAutoFit/>
            </a:bodyPr>
            <a:lstStyle>
              <a:defPPr>
                <a:defRPr lang="zh-CN"/>
              </a:defPPr>
              <a:lvl1pPr>
                <a:lnSpc>
                  <a:spcPct val="150000"/>
                </a:lnSpc>
                <a:defRPr sz="3600" b="1">
                  <a:latin typeface="仓耳明楷 W02" panose="00000500000000000000" pitchFamily="2" charset="-122"/>
                  <a:ea typeface="仓耳明楷 W02" panose="00000500000000000000" pitchFamily="2" charset="-122"/>
                </a:defRPr>
              </a:lvl1pPr>
            </a:lstStyle>
            <a:p>
              <a:pPr algn="ctr">
                <a:lnSpc>
                  <a:spcPct val="100000"/>
                </a:lnSpc>
              </a:pPr>
              <a:r>
                <a:rPr lang="en-US" altLang="zh-CN" sz="8000" dirty="0" err="1">
                  <a:solidFill>
                    <a:srgbClr val="FD756B"/>
                  </a:solidFill>
                  <a:effectLst>
                    <a:outerShdw blurRad="38100" dist="38100" dir="2700000" algn="tl">
                      <a:srgbClr val="000000">
                        <a:alpha val="43137"/>
                      </a:srgbClr>
                    </a:outerShdw>
                  </a:effectLst>
                  <a:latin typeface="#9Slide07 Marbelia Regular" panose="02000500000000000000" pitchFamily="2" charset="0"/>
                </a:rPr>
                <a:t>Nội</a:t>
              </a:r>
              <a:r>
                <a:rPr lang="en-US" altLang="zh-CN" sz="8000" dirty="0">
                  <a:solidFill>
                    <a:srgbClr val="FD756B"/>
                  </a:solidFill>
                  <a:effectLst>
                    <a:outerShdw blurRad="38100" dist="38100" dir="2700000" algn="tl">
                      <a:srgbClr val="000000">
                        <a:alpha val="43137"/>
                      </a:srgbClr>
                    </a:outerShdw>
                  </a:effectLst>
                  <a:latin typeface="#9Slide07 Marbelia Regular" panose="02000500000000000000" pitchFamily="2" charset="0"/>
                </a:rPr>
                <a:t> dung </a:t>
              </a:r>
              <a:r>
                <a:rPr lang="en-US" altLang="zh-CN" sz="8000" dirty="0" err="1">
                  <a:solidFill>
                    <a:srgbClr val="FD756B"/>
                  </a:solidFill>
                  <a:effectLst>
                    <a:outerShdw blurRad="38100" dist="38100" dir="2700000" algn="tl">
                      <a:srgbClr val="000000">
                        <a:alpha val="43137"/>
                      </a:srgbClr>
                    </a:outerShdw>
                  </a:effectLst>
                  <a:latin typeface="#9Slide07 Marbelia Regular" panose="02000500000000000000" pitchFamily="2" charset="0"/>
                </a:rPr>
                <a:t>chính</a:t>
              </a:r>
              <a:endParaRPr lang="zh-CN" altLang="en-US" sz="8000" dirty="0">
                <a:solidFill>
                  <a:srgbClr val="FD756B"/>
                </a:solidFill>
                <a:effectLst>
                  <a:outerShdw blurRad="38100" dist="38100" dir="2700000" algn="tl">
                    <a:srgbClr val="000000">
                      <a:alpha val="43137"/>
                    </a:srgbClr>
                  </a:outerShdw>
                </a:effectLst>
                <a:latin typeface="#9Slide07 Marbelia Regular" panose="02000500000000000000" pitchFamily="2" charset="0"/>
              </a:endParaRPr>
            </a:p>
          </p:txBody>
        </p:sp>
      </p:grpSp>
    </p:spTree>
    <p:extLst>
      <p:ext uri="{BB962C8B-B14F-4D97-AF65-F5344CB8AC3E}">
        <p14:creationId xmlns:p14="http://schemas.microsoft.com/office/powerpoint/2010/main" val="1241695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1000" fill="hold"/>
                                        <p:tgtEl>
                                          <p:spTgt spid="37"/>
                                        </p:tgtEl>
                                        <p:attrNameLst>
                                          <p:attrName>ppt_w</p:attrName>
                                        </p:attrNameLst>
                                      </p:cBhvr>
                                      <p:tavLst>
                                        <p:tav tm="0">
                                          <p:val>
                                            <p:fltVal val="0"/>
                                          </p:val>
                                        </p:tav>
                                        <p:tav tm="100000">
                                          <p:val>
                                            <p:strVal val="#ppt_w"/>
                                          </p:val>
                                        </p:tav>
                                      </p:tavLst>
                                    </p:anim>
                                    <p:anim calcmode="lin" valueType="num">
                                      <p:cBhvr>
                                        <p:cTn id="12" dur="1000" fill="hold"/>
                                        <p:tgtEl>
                                          <p:spTgt spid="37"/>
                                        </p:tgtEl>
                                        <p:attrNameLst>
                                          <p:attrName>ppt_h</p:attrName>
                                        </p:attrNameLst>
                                      </p:cBhvr>
                                      <p:tavLst>
                                        <p:tav tm="0">
                                          <p:val>
                                            <p:fltVal val="0"/>
                                          </p:val>
                                        </p:tav>
                                        <p:tav tm="100000">
                                          <p:val>
                                            <p:strVal val="#ppt_h"/>
                                          </p:val>
                                        </p:tav>
                                      </p:tavLst>
                                    </p:anim>
                                    <p:anim calcmode="lin" valueType="num">
                                      <p:cBhvr>
                                        <p:cTn id="13" dur="1000" fill="hold"/>
                                        <p:tgtEl>
                                          <p:spTgt spid="37"/>
                                        </p:tgtEl>
                                        <p:attrNameLst>
                                          <p:attrName>style.rotation</p:attrName>
                                        </p:attrNameLst>
                                      </p:cBhvr>
                                      <p:tavLst>
                                        <p:tav tm="0">
                                          <p:val>
                                            <p:fltVal val="90"/>
                                          </p:val>
                                        </p:tav>
                                        <p:tav tm="100000">
                                          <p:val>
                                            <p:fltVal val="0"/>
                                          </p:val>
                                        </p:tav>
                                      </p:tavLst>
                                    </p:anim>
                                    <p:animEffect transition="in" filter="fade">
                                      <p:cBhvr>
                                        <p:cTn id="14" dur="1000"/>
                                        <p:tgtEl>
                                          <p:spTgt spid="37"/>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5F137B9-D5B3-422A-8976-F23949FE79EA}"/>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67706" y="114300"/>
            <a:ext cx="3627120" cy="4512943"/>
            <a:chOff x="767706" y="114300"/>
            <a:chExt cx="3627120"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19702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03</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812990" y="2526174"/>
              <a:ext cx="3530410" cy="182492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Luyện</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lang="en-US" altLang="zh-CN" sz="4000" b="1" dirty="0" err="1">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đọc</a:t>
              </a:r>
              <a:r>
                <a:rPr lang="en-US" altLang="zh-CN" sz="4000" b="1" dirty="0">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diễn</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cảm</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158401"/>
            <a:chOff x="5162531" y="1000123"/>
            <a:chExt cx="5151120" cy="5158401"/>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42544" y="1295400"/>
              <a:ext cx="4736535" cy="4863124"/>
            </a:xfrm>
            <a:prstGeom prst="rect">
              <a:avLst/>
            </a:prstGeom>
            <a:ln>
              <a:noFill/>
            </a:ln>
            <a:effectLst>
              <a:outerShdw blurRad="190500" algn="tl" rotWithShape="0">
                <a:srgbClr val="000000">
                  <a:alpha val="70000"/>
                </a:srgbClr>
              </a:outerShdw>
            </a:effectLst>
          </p:spPr>
        </p:pic>
      </p:grpSp>
      <p:sp>
        <p:nvSpPr>
          <p:cNvPr id="15" name="TextBox 14">
            <a:extLst>
              <a:ext uri="{FF2B5EF4-FFF2-40B4-BE49-F238E27FC236}">
                <a16:creationId xmlns:a16="http://schemas.microsoft.com/office/drawing/2014/main" id="{5D41387E-0201-4DD6-AB22-A751D510E4F3}"/>
              </a:ext>
            </a:extLst>
          </p:cNvPr>
          <p:cNvSpPr txBox="1"/>
          <p:nvPr/>
        </p:nvSpPr>
        <p:spPr>
          <a:xfrm>
            <a:off x="4528370" y="-590550"/>
            <a:ext cx="1091380" cy="400110"/>
          </a:xfrm>
          <a:prstGeom prst="rect">
            <a:avLst/>
          </a:prstGeom>
          <a:noFill/>
        </p:spPr>
        <p:txBody>
          <a:bodyPr wrap="square" rtlCol="0">
            <a:spAutoFit/>
          </a:bodyPr>
          <a:lstStyle/>
          <a:p>
            <a:r>
              <a:rPr lang="en-US" sz="2000" b="1" dirty="0">
                <a:solidFill>
                  <a:srgbClr val="EABCE1"/>
                </a:solidFill>
                <a:latin typeface="#9Slide03 SVNServetica Medium" panose="020B0604020202020204" pitchFamily="34" charset="0"/>
              </a:rPr>
              <a:t>KTUTS</a:t>
            </a:r>
          </a:p>
        </p:txBody>
      </p:sp>
    </p:spTree>
    <p:extLst>
      <p:ext uri="{BB962C8B-B14F-4D97-AF65-F5344CB8AC3E}">
        <p14:creationId xmlns:p14="http://schemas.microsoft.com/office/powerpoint/2010/main" val="2292783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585116" y="-133349"/>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2816116" y="153140"/>
            <a:ext cx="6395999"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990600" y="1282647"/>
            <a:ext cx="10172700" cy="4031873"/>
          </a:xfrm>
          <a:prstGeom prst="rect">
            <a:avLst/>
          </a:prstGeom>
          <a:noFill/>
          <a:ln w="9525">
            <a:noFill/>
            <a:miter lim="800000"/>
            <a:headEnd/>
            <a:tailEnd/>
          </a:ln>
        </p:spPr>
        <p:txBody>
          <a:bodyPr wrap="square">
            <a:spAutoFit/>
          </a:bodyPr>
          <a:lstStyle/>
          <a:p>
            <a:pPr algn="just"/>
            <a:r>
              <a:rPr lang="vi-VN"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Được </a:t>
            </a:r>
            <a:r>
              <a:rPr lang="vi-VN" sz="3200" i="1" dirty="0">
                <a:latin typeface="Arial" panose="020B0604020202020204" pitchFamily="34" charset="0"/>
                <a:cs typeface="Arial" panose="020B0604020202020204" pitchFamily="34" charset="0"/>
              </a:rPr>
              <a:t>phát động từ tháng 4-2001 </a:t>
            </a:r>
            <a:r>
              <a:rPr lang="vi-VN" sz="3200" dirty="0">
                <a:latin typeface="Arial" panose="020B0604020202020204" pitchFamily="34" charset="0"/>
                <a:cs typeface="Arial" panose="020B0604020202020204" pitchFamily="34" charset="0"/>
              </a:rPr>
              <a:t>nhằm </a:t>
            </a:r>
            <a:r>
              <a:rPr lang="vi-VN" sz="3200" i="1" dirty="0">
                <a:latin typeface="Arial" panose="020B0604020202020204" pitchFamily="34" charset="0"/>
                <a:cs typeface="Arial" panose="020B0604020202020204" pitchFamily="34" charset="0"/>
              </a:rPr>
              <a:t>nâng cao </a:t>
            </a:r>
            <a:r>
              <a:rPr lang="vi-VN" sz="3200" dirty="0">
                <a:latin typeface="Arial" panose="020B0604020202020204" pitchFamily="34" charset="0"/>
                <a:cs typeface="Arial" panose="020B0604020202020204" pitchFamily="34" charset="0"/>
              </a:rPr>
              <a:t>ý thức phòng tránh tai nạn cho trẻ em, cuộc thi đã nhận được sự </a:t>
            </a:r>
            <a:r>
              <a:rPr lang="vi-VN" sz="3200" i="1" dirty="0">
                <a:latin typeface="Arial" panose="020B0604020202020204" pitchFamily="34" charset="0"/>
                <a:cs typeface="Arial" panose="020B0604020202020204" pitchFamily="34" charset="0"/>
              </a:rPr>
              <a:t>hưởng ứng </a:t>
            </a:r>
            <a:r>
              <a:rPr lang="vi-VN" sz="3200" dirty="0">
                <a:latin typeface="Arial" panose="020B0604020202020204" pitchFamily="34" charset="0"/>
                <a:cs typeface="Arial" panose="020B0604020202020204" pitchFamily="34" charset="0"/>
              </a:rPr>
              <a:t>của </a:t>
            </a:r>
            <a:r>
              <a:rPr lang="vi-VN" sz="3200" i="1" dirty="0">
                <a:latin typeface="Arial" panose="020B0604020202020204" pitchFamily="34" charset="0"/>
                <a:cs typeface="Arial" panose="020B0604020202020204" pitchFamily="34" charset="0"/>
              </a:rPr>
              <a:t>đông đảo </a:t>
            </a:r>
            <a:r>
              <a:rPr lang="vi-VN" sz="3200" dirty="0">
                <a:latin typeface="Arial" panose="020B0604020202020204" pitchFamily="34" charset="0"/>
                <a:cs typeface="Arial" panose="020B0604020202020204" pitchFamily="34" charset="0"/>
              </a:rPr>
              <a:t>thiếu nhi cả nước. Chỉ trong vòng </a:t>
            </a:r>
            <a:r>
              <a:rPr lang="vi-VN" sz="3200" i="1" dirty="0">
                <a:latin typeface="Arial" panose="020B0604020202020204" pitchFamily="34" charset="0"/>
                <a:cs typeface="Arial" panose="020B0604020202020204" pitchFamily="34" charset="0"/>
              </a:rPr>
              <a:t>4 tháng</a:t>
            </a:r>
            <a:r>
              <a:rPr lang="vi-VN" sz="3200" dirty="0">
                <a:latin typeface="Arial" panose="020B0604020202020204" pitchFamily="34" charset="0"/>
                <a:cs typeface="Arial" panose="020B0604020202020204" pitchFamily="34" charset="0"/>
              </a:rPr>
              <a:t>, Ban tổ chức cuộc thi đã nhận được </a:t>
            </a:r>
            <a:r>
              <a:rPr lang="vi-VN" sz="3200" i="1" dirty="0">
                <a:latin typeface="Arial" panose="020B0604020202020204" pitchFamily="34" charset="0"/>
                <a:cs typeface="Arial" panose="020B0604020202020204" pitchFamily="34" charset="0"/>
              </a:rPr>
              <a:t>50 000 </a:t>
            </a:r>
            <a:r>
              <a:rPr lang="vi-VN" sz="3200" dirty="0">
                <a:latin typeface="Arial" panose="020B0604020202020204" pitchFamily="34" charset="0"/>
                <a:cs typeface="Arial" panose="020B0604020202020204" pitchFamily="34" charset="0"/>
              </a:rPr>
              <a:t>bức tranh gửi về từ Hà Nội, Thành phố Hồ Chí Minh, Hải Phòng, Đà Nẵng, Sơn La, Hà Giang, Quảng Ninh, Hải Dương, Nghệ An, Đắk Lắk, Tây Ninh, Cần Thơ, Kiên Giang,...</a:t>
            </a:r>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5086350"/>
            <a:ext cx="1981200" cy="1981200"/>
          </a:xfrm>
          <a:prstGeom prst="rect">
            <a:avLst/>
          </a:prstGeom>
        </p:spPr>
      </p:pic>
    </p:spTree>
    <p:extLst>
      <p:ext uri="{BB962C8B-B14F-4D97-AF65-F5344CB8AC3E}">
        <p14:creationId xmlns:p14="http://schemas.microsoft.com/office/powerpoint/2010/main" val="4599250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585116" y="-133349"/>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2816116" y="153140"/>
            <a:ext cx="6395999"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990600" y="1282647"/>
            <a:ext cx="10172700" cy="4031873"/>
          </a:xfrm>
          <a:prstGeom prst="rect">
            <a:avLst/>
          </a:prstGeom>
          <a:noFill/>
          <a:ln w="9525">
            <a:noFill/>
            <a:miter lim="800000"/>
            <a:headEnd/>
            <a:tailEnd/>
          </a:ln>
        </p:spPr>
        <p:txBody>
          <a:bodyPr wrap="square">
            <a:spAutoFit/>
          </a:bodyPr>
          <a:lstStyle/>
          <a:p>
            <a:pPr algn="just"/>
            <a:r>
              <a:rPr lang="vi-VN" sz="32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Được </a:t>
            </a:r>
            <a:r>
              <a:rPr lang="vi-VN" sz="3200" i="1" dirty="0">
                <a:solidFill>
                  <a:srgbClr val="607BC8"/>
                </a:solidFill>
                <a:latin typeface="Arial" panose="020B0604020202020204" pitchFamily="34" charset="0"/>
                <a:cs typeface="Arial" panose="020B0604020202020204" pitchFamily="34" charset="0"/>
              </a:rPr>
              <a:t>phát động từ tháng 4-2001 </a:t>
            </a:r>
            <a:r>
              <a:rPr lang="vi-VN" sz="3200" dirty="0">
                <a:latin typeface="Arial" panose="020B0604020202020204" pitchFamily="34" charset="0"/>
                <a:cs typeface="Arial" panose="020B0604020202020204" pitchFamily="34" charset="0"/>
              </a:rPr>
              <a:t>nhằm </a:t>
            </a:r>
            <a:r>
              <a:rPr lang="vi-VN" sz="3200" i="1" dirty="0">
                <a:solidFill>
                  <a:srgbClr val="607BC8"/>
                </a:solidFill>
                <a:latin typeface="Arial" panose="020B0604020202020204" pitchFamily="34" charset="0"/>
                <a:cs typeface="Arial" panose="020B0604020202020204" pitchFamily="34" charset="0"/>
              </a:rPr>
              <a:t>nâng cao </a:t>
            </a:r>
            <a:r>
              <a:rPr lang="vi-VN" sz="3200" dirty="0">
                <a:latin typeface="Arial" panose="020B0604020202020204" pitchFamily="34" charset="0"/>
                <a:cs typeface="Arial" panose="020B0604020202020204" pitchFamily="34" charset="0"/>
              </a:rPr>
              <a:t>ý thức phòng tránh tai nạn cho trẻ em, cuộc thi đã nhận được sự </a:t>
            </a:r>
            <a:r>
              <a:rPr lang="vi-VN" sz="3200" i="1" dirty="0">
                <a:solidFill>
                  <a:srgbClr val="607BC8"/>
                </a:solidFill>
                <a:latin typeface="Arial" panose="020B0604020202020204" pitchFamily="34" charset="0"/>
                <a:cs typeface="Arial" panose="020B0604020202020204" pitchFamily="34" charset="0"/>
              </a:rPr>
              <a:t>hưởng ứng </a:t>
            </a:r>
            <a:r>
              <a:rPr lang="vi-VN" sz="3200" dirty="0">
                <a:latin typeface="Arial" panose="020B0604020202020204" pitchFamily="34" charset="0"/>
                <a:cs typeface="Arial" panose="020B0604020202020204" pitchFamily="34" charset="0"/>
              </a:rPr>
              <a:t>của </a:t>
            </a:r>
            <a:r>
              <a:rPr lang="vi-VN" sz="3200" i="1" dirty="0">
                <a:solidFill>
                  <a:srgbClr val="607BC8"/>
                </a:solidFill>
                <a:latin typeface="Arial" panose="020B0604020202020204" pitchFamily="34" charset="0"/>
                <a:cs typeface="Arial" panose="020B0604020202020204" pitchFamily="34" charset="0"/>
              </a:rPr>
              <a:t>đông đảo </a:t>
            </a:r>
            <a:r>
              <a:rPr lang="vi-VN" sz="3200" dirty="0">
                <a:latin typeface="Arial" panose="020B0604020202020204" pitchFamily="34" charset="0"/>
                <a:cs typeface="Arial" panose="020B0604020202020204" pitchFamily="34" charset="0"/>
              </a:rPr>
              <a:t>thiếu nhi cả nước. Chỉ trong vòng </a:t>
            </a:r>
            <a:r>
              <a:rPr lang="vi-VN" sz="3200" i="1" dirty="0">
                <a:solidFill>
                  <a:srgbClr val="607BC8"/>
                </a:solidFill>
                <a:latin typeface="Arial" panose="020B0604020202020204" pitchFamily="34" charset="0"/>
                <a:cs typeface="Arial" panose="020B0604020202020204" pitchFamily="34" charset="0"/>
              </a:rPr>
              <a:t>4 tháng</a:t>
            </a:r>
            <a:r>
              <a:rPr lang="vi-VN" sz="3200" dirty="0">
                <a:latin typeface="Arial" panose="020B0604020202020204" pitchFamily="34" charset="0"/>
                <a:cs typeface="Arial" panose="020B0604020202020204" pitchFamily="34" charset="0"/>
              </a:rPr>
              <a:t>, Ban tổ chức cuộc thi đã nhận được </a:t>
            </a:r>
            <a:r>
              <a:rPr lang="vi-VN" sz="3200" i="1" dirty="0">
                <a:solidFill>
                  <a:srgbClr val="607BC8"/>
                </a:solidFill>
                <a:latin typeface="Arial" panose="020B0604020202020204" pitchFamily="34" charset="0"/>
                <a:cs typeface="Arial" panose="020B0604020202020204" pitchFamily="34" charset="0"/>
              </a:rPr>
              <a:t>50 000 </a:t>
            </a:r>
            <a:r>
              <a:rPr lang="vi-VN" sz="3200" dirty="0">
                <a:latin typeface="Arial" panose="020B0604020202020204" pitchFamily="34" charset="0"/>
                <a:cs typeface="Arial" panose="020B0604020202020204" pitchFamily="34" charset="0"/>
              </a:rPr>
              <a:t>bức tranh gửi về từ Hà Nội, Thành phố Hồ Chí Minh, Hải Phòng, Đà Nẵng, Sơn La, Hà Giang, Quảng Ninh, Hải Dương, Nghệ An, Đắk Lắk, Tây Ninh, Cần Thơ, Kiên Giang,...</a:t>
            </a:r>
          </a:p>
        </p:txBody>
      </p:sp>
      <p:grpSp>
        <p:nvGrpSpPr>
          <p:cNvPr id="30" name="组合 29">
            <a:extLst>
              <a:ext uri="{FF2B5EF4-FFF2-40B4-BE49-F238E27FC236}">
                <a16:creationId xmlns:a16="http://schemas.microsoft.com/office/drawing/2014/main" id="{E2189910-4D47-4C7F-81DE-52EAF9FE34BE}"/>
              </a:ext>
            </a:extLst>
          </p:cNvPr>
          <p:cNvGrpSpPr/>
          <p:nvPr/>
        </p:nvGrpSpPr>
        <p:grpSpPr>
          <a:xfrm>
            <a:off x="0" y="-612400"/>
            <a:ext cx="4295968" cy="398316"/>
            <a:chOff x="0" y="-612400"/>
            <a:chExt cx="4295968" cy="398316"/>
          </a:xfrm>
        </p:grpSpPr>
        <p:sp>
          <p:nvSpPr>
            <p:cNvPr id="25" name="矩形 24">
              <a:extLst>
                <a:ext uri="{FF2B5EF4-FFF2-40B4-BE49-F238E27FC236}">
                  <a16:creationId xmlns:a16="http://schemas.microsoft.com/office/drawing/2014/main" id="{6EBE0A18-00A9-47B1-8E1F-23C1075B5990}"/>
                </a:ext>
              </a:extLst>
            </p:cNvPr>
            <p:cNvSpPr/>
            <p:nvPr/>
          </p:nvSpPr>
          <p:spPr>
            <a:xfrm>
              <a:off x="0" y="-609600"/>
              <a:ext cx="802463" cy="395516"/>
            </a:xfrm>
            <a:prstGeom prst="rect">
              <a:avLst/>
            </a:prstGeom>
            <a:solidFill>
              <a:srgbClr val="E46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13F968FC-FCB8-4866-B08F-002D5C8FC9F1}"/>
                </a:ext>
              </a:extLst>
            </p:cNvPr>
            <p:cNvSpPr/>
            <p:nvPr/>
          </p:nvSpPr>
          <p:spPr>
            <a:xfrm>
              <a:off x="846019" y="-609600"/>
              <a:ext cx="802463" cy="395516"/>
            </a:xfrm>
            <a:prstGeom prst="rect">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BA0C27E8-94F2-4680-9A65-6B6402E67A8C}"/>
                </a:ext>
              </a:extLst>
            </p:cNvPr>
            <p:cNvSpPr/>
            <p:nvPr/>
          </p:nvSpPr>
          <p:spPr>
            <a:xfrm>
              <a:off x="1729023" y="-609600"/>
              <a:ext cx="802463" cy="395516"/>
            </a:xfrm>
            <a:prstGeom prst="rect">
              <a:avLst/>
            </a:prstGeom>
            <a:solidFill>
              <a:srgbClr val="375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F1FE6A31-6268-4E07-A6B6-046EB21EC6B4}"/>
                </a:ext>
              </a:extLst>
            </p:cNvPr>
            <p:cNvSpPr/>
            <p:nvPr/>
          </p:nvSpPr>
          <p:spPr>
            <a:xfrm>
              <a:off x="2612027" y="-609600"/>
              <a:ext cx="802463" cy="395516"/>
            </a:xfrm>
            <a:prstGeom prst="rect">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C7C65894-2056-4683-9768-9942FE8B0E4E}"/>
                </a:ext>
              </a:extLst>
            </p:cNvPr>
            <p:cNvSpPr/>
            <p:nvPr/>
          </p:nvSpPr>
          <p:spPr>
            <a:xfrm>
              <a:off x="3493505" y="-612400"/>
              <a:ext cx="802463" cy="395516"/>
            </a:xfrm>
            <a:prstGeom prst="rect">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5086350"/>
            <a:ext cx="1981200" cy="1981200"/>
          </a:xfrm>
          <a:prstGeom prst="rect">
            <a:avLst/>
          </a:prstGeom>
        </p:spPr>
      </p:pic>
    </p:spTree>
    <p:extLst>
      <p:ext uri="{BB962C8B-B14F-4D97-AF65-F5344CB8AC3E}">
        <p14:creationId xmlns:p14="http://schemas.microsoft.com/office/powerpoint/2010/main" val="26316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4">
            <a:extLst>
              <a:ext uri="{FF2B5EF4-FFF2-40B4-BE49-F238E27FC236}">
                <a16:creationId xmlns:a16="http://schemas.microsoft.com/office/drawing/2014/main" id="{22441AE1-0EA6-427C-B6AA-688BF7674619}"/>
              </a:ext>
            </a:extLst>
          </p:cNvPr>
          <p:cNvPicPr>
            <a:picLocks noChangeAspect="1"/>
          </p:cNvPicPr>
          <p:nvPr/>
        </p:nvPicPr>
        <p:blipFill>
          <a:blip r:embed="rId2">
            <a:extLst>
              <a:ext uri="{28A0092B-C50C-407E-A947-70E740481C1C}">
                <a14:useLocalDpi xmlns:a14="http://schemas.microsoft.com/office/drawing/2010/main" val="0"/>
              </a:ext>
            </a:extLst>
          </a:blip>
          <a:srcRect t="714" b="714"/>
          <a:stretch/>
        </p:blipFill>
        <p:spPr>
          <a:xfrm>
            <a:off x="-133350" y="-55959"/>
            <a:ext cx="12458700" cy="7008018"/>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44BBA0D4-7D56-4C1E-AB43-84489408DD8B}"/>
              </a:ext>
            </a:extLst>
          </p:cNvPr>
          <p:cNvPicPr>
            <a:picLocks noChangeAspect="1"/>
          </p:cNvPicPr>
          <p:nvPr/>
        </p:nvPicPr>
        <p:blipFill rotWithShape="1">
          <a:blip r:embed="rId3">
            <a:extLst>
              <a:ext uri="{28A0092B-C50C-407E-A947-70E740481C1C}">
                <a14:useLocalDpi xmlns:a14="http://schemas.microsoft.com/office/drawing/2010/main" val="0"/>
              </a:ext>
            </a:extLst>
          </a:blip>
          <a:srcRect l="9671" t="9382" r="18160" b="82799"/>
          <a:stretch/>
        </p:blipFill>
        <p:spPr>
          <a:xfrm>
            <a:off x="401231" y="0"/>
            <a:ext cx="11229975" cy="1825138"/>
          </a:xfrm>
          <a:prstGeom prst="rect">
            <a:avLst/>
          </a:prstGeom>
        </p:spPr>
      </p:pic>
      <p:pic>
        <p:nvPicPr>
          <p:cNvPr id="12" name="图片 11">
            <a:extLst>
              <a:ext uri="{FF2B5EF4-FFF2-40B4-BE49-F238E27FC236}">
                <a16:creationId xmlns:a16="http://schemas.microsoft.com/office/drawing/2014/main" id="{60342BAA-84CF-48B4-BF85-A151CF3F7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809" y="1825138"/>
            <a:ext cx="4858382" cy="3808971"/>
          </a:xfrm>
          <a:prstGeom prst="rect">
            <a:avLst/>
          </a:prstGeom>
          <a:effectLst/>
        </p:spPr>
      </p:pic>
      <p:sp>
        <p:nvSpPr>
          <p:cNvPr id="8" name="Rectangle 7">
            <a:extLst>
              <a:ext uri="{FF2B5EF4-FFF2-40B4-BE49-F238E27FC236}">
                <a16:creationId xmlns:a16="http://schemas.microsoft.com/office/drawing/2014/main" id="{5B6A39D2-ECE8-403F-959A-601977048D50}"/>
              </a:ext>
            </a:extLst>
          </p:cNvPr>
          <p:cNvSpPr/>
          <p:nvPr/>
        </p:nvSpPr>
        <p:spPr>
          <a:xfrm>
            <a:off x="4076700" y="2057400"/>
            <a:ext cx="4000500" cy="2247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E4C5F18-B213-4C41-8873-C146117CF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3900" y="1581150"/>
            <a:ext cx="3200400" cy="3200400"/>
          </a:xfrm>
          <a:prstGeom prst="rect">
            <a:avLst/>
          </a:prstGeom>
        </p:spPr>
      </p:pic>
      <p:sp>
        <p:nvSpPr>
          <p:cNvPr id="23" name="文本框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2B857D3B-C879-4C02-8E68-72BCD3576BF7}"/>
              </a:ext>
            </a:extLst>
          </p:cNvPr>
          <p:cNvSpPr txBox="1"/>
          <p:nvPr/>
        </p:nvSpPr>
        <p:spPr>
          <a:xfrm>
            <a:off x="580718" y="220929"/>
            <a:ext cx="3381682" cy="170918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Dặn</a:t>
            </a:r>
            <a:r>
              <a:rPr kumimoji="0" lang="en-US" altLang="zh-CN" sz="8000" b="1" i="0" u="none" strike="noStrike" kern="1200" cap="none" spc="0" normalizeH="0" baseline="0" noProof="0" dirty="0">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 </a:t>
            </a:r>
            <a:r>
              <a:rPr kumimoji="0" lang="en-US" altLang="zh-CN" sz="8000" b="1" i="0" u="none" strike="noStrike" kern="1200" cap="none" spc="0" normalizeH="0" baseline="0" noProof="0" dirty="0" err="1">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rPr>
              <a:t>dò</a:t>
            </a:r>
            <a:endParaRPr kumimoji="0" lang="zh-CN" altLang="en-US" sz="8000" b="1" i="0" u="none" strike="noStrike" kern="1200" cap="none" spc="0" normalizeH="0" baseline="0" noProof="0" dirty="0">
              <a:ln>
                <a:noFill/>
              </a:ln>
              <a:solidFill>
                <a:srgbClr val="607BC8"/>
              </a:solidFill>
              <a:effectLst>
                <a:outerShdw blurRad="38100" dist="38100" dir="2700000" algn="tl">
                  <a:srgbClr val="000000">
                    <a:alpha val="43137"/>
                  </a:srgbClr>
                </a:outerShdw>
              </a:effectLst>
              <a:uLnTx/>
              <a:uFillTx/>
              <a:latin typeface="#9Slide07 Marbelia Regular" panose="02000500000000000000" pitchFamily="2" charset="0"/>
              <a:ea typeface="Kozuka Gothic Pro R" panose="020B0400000000000000" pitchFamily="34" charset="-128"/>
            </a:endParaRPr>
          </a:p>
        </p:txBody>
      </p:sp>
      <p:grpSp>
        <p:nvGrpSpPr>
          <p:cNvPr id="19" name="Group 18">
            <a:extLst>
              <a:ext uri="{FF2B5EF4-FFF2-40B4-BE49-F238E27FC236}">
                <a16:creationId xmlns:a16="http://schemas.microsoft.com/office/drawing/2014/main" id="{8C70EE7F-D55A-443D-9079-687020BF7BC5}"/>
              </a:ext>
            </a:extLst>
          </p:cNvPr>
          <p:cNvGrpSpPr/>
          <p:nvPr/>
        </p:nvGrpSpPr>
        <p:grpSpPr>
          <a:xfrm>
            <a:off x="1009647" y="1809750"/>
            <a:ext cx="2762254" cy="3543759"/>
            <a:chOff x="1009647" y="1809750"/>
            <a:chExt cx="2762254" cy="3543759"/>
          </a:xfrm>
        </p:grpSpPr>
        <p:sp>
          <p:nvSpPr>
            <p:cNvPr id="14" name="文本框 13"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37D5EB9-23D9-4E01-A00D-4D403ED46F58}"/>
                </a:ext>
              </a:extLst>
            </p:cNvPr>
            <p:cNvSpPr txBox="1"/>
            <p:nvPr/>
          </p:nvSpPr>
          <p:spPr>
            <a:xfrm>
              <a:off x="1088447" y="2937270"/>
              <a:ext cx="2303349" cy="2416239"/>
            </a:xfrm>
            <a:prstGeom prst="rect">
              <a:avLst/>
            </a:prstGeom>
            <a:noFill/>
          </p:spPr>
          <p:txBody>
            <a:bodyPr wrap="square" rtlCol="0">
              <a:spAutoFit/>
            </a:bodyPr>
            <a:lstStyle/>
            <a:p>
              <a:pPr algn="ctr">
                <a:lnSpc>
                  <a:spcPct val="150000"/>
                </a:lnSpc>
              </a:pPr>
              <a:r>
                <a:rPr lang="en-US" sz="3500" dirty="0" err="1">
                  <a:latin typeface="Arial" panose="020B0604020202020204" pitchFamily="34" charset="0"/>
                  <a:cs typeface="Arial" panose="020B0604020202020204" pitchFamily="34" charset="0"/>
                </a:rPr>
                <a:t>Luyện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đọc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diễn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cảm</a:t>
              </a:r>
              <a:r>
                <a:rPr lang="en-US" sz="3500" dirty="0">
                  <a:latin typeface="Arial" panose="020B0604020202020204" pitchFamily="34" charset="0"/>
                  <a:cs typeface="Arial" panose="020B0604020202020204" pitchFamily="34" charset="0"/>
                </a:rPr>
                <a:t> cả </a:t>
              </a:r>
              <a:r>
                <a:rPr lang="en-US" sz="3500" dirty="0" err="1">
                  <a:latin typeface="Arial" panose="020B0604020202020204" pitchFamily="34" charset="0"/>
                  <a:cs typeface="Arial" panose="020B0604020202020204" pitchFamily="34" charset="0"/>
                </a:rPr>
                <a:t>bài</a:t>
              </a:r>
              <a:endParaRPr lang="zh-CN" altLang="en-US" sz="3500" b="1" dirty="0">
                <a:latin typeface="Arial" panose="020B0604020202020204" pitchFamily="34" charset="0"/>
                <a:ea typeface="仓耳明楷 W02" panose="00000500000000000000" pitchFamily="2" charset="-122"/>
                <a:cs typeface="Arial" panose="020B0604020202020204" pitchFamily="34" charset="0"/>
              </a:endParaRPr>
            </a:p>
          </p:txBody>
        </p:sp>
        <p:pic>
          <p:nvPicPr>
            <p:cNvPr id="13" name="Picture 12">
              <a:extLst>
                <a:ext uri="{FF2B5EF4-FFF2-40B4-BE49-F238E27FC236}">
                  <a16:creationId xmlns:a16="http://schemas.microsoft.com/office/drawing/2014/main" id="{39E5F8BA-47BE-4DC1-851F-93F733C51BC9}"/>
                </a:ext>
              </a:extLst>
            </p:cNvPr>
            <p:cNvPicPr>
              <a:picLocks noChangeAspect="1"/>
            </p:cNvPicPr>
            <p:nvPr/>
          </p:nvPicPr>
          <p:blipFill rotWithShape="1">
            <a:blip r:embed="rId6">
              <a:extLst>
                <a:ext uri="{28A0092B-C50C-407E-A947-70E740481C1C}">
                  <a14:useLocalDpi xmlns:a14="http://schemas.microsoft.com/office/drawing/2010/main" val="0"/>
                </a:ext>
              </a:extLst>
            </a:blip>
            <a:srcRect t="23437" b="28646"/>
            <a:stretch/>
          </p:blipFill>
          <p:spPr>
            <a:xfrm>
              <a:off x="1009647" y="1809750"/>
              <a:ext cx="2762254" cy="1323578"/>
            </a:xfrm>
            <a:prstGeom prst="rect">
              <a:avLst/>
            </a:prstGeom>
          </p:spPr>
        </p:pic>
      </p:grpSp>
      <p:grpSp>
        <p:nvGrpSpPr>
          <p:cNvPr id="18" name="Group 17">
            <a:extLst>
              <a:ext uri="{FF2B5EF4-FFF2-40B4-BE49-F238E27FC236}">
                <a16:creationId xmlns:a16="http://schemas.microsoft.com/office/drawing/2014/main" id="{502F3426-518A-4257-BFF5-11C0344D4042}"/>
              </a:ext>
            </a:extLst>
          </p:cNvPr>
          <p:cNvGrpSpPr/>
          <p:nvPr/>
        </p:nvGrpSpPr>
        <p:grpSpPr>
          <a:xfrm>
            <a:off x="8515347" y="1809750"/>
            <a:ext cx="2762254" cy="4003118"/>
            <a:chOff x="8515347" y="1809750"/>
            <a:chExt cx="2762254" cy="4003118"/>
          </a:xfrm>
        </p:grpSpPr>
        <p:sp>
          <p:nvSpPr>
            <p:cNvPr id="16" name="文本框 1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4138C0B0-4BBC-4683-AE4B-4FBC0B432C97}"/>
                </a:ext>
              </a:extLst>
            </p:cNvPr>
            <p:cNvSpPr txBox="1"/>
            <p:nvPr/>
          </p:nvSpPr>
          <p:spPr>
            <a:xfrm>
              <a:off x="8704954" y="3027490"/>
              <a:ext cx="2303349" cy="2785378"/>
            </a:xfrm>
            <a:prstGeom prst="rect">
              <a:avLst/>
            </a:prstGeom>
            <a:noFill/>
          </p:spPr>
          <p:txBody>
            <a:bodyPr wrap="square" rtlCol="0">
              <a:spAutoFit/>
            </a:bodyPr>
            <a:lstStyle/>
            <a:p>
              <a:pPr algn="ctr"/>
              <a:r>
                <a:rPr lang="en-US" sz="3500" dirty="0" err="1">
                  <a:latin typeface="Arial" panose="020B0604020202020204" pitchFamily="34" charset="0"/>
                  <a:cs typeface="Arial" panose="020B0604020202020204" pitchFamily="34" charset="0"/>
                </a:rPr>
                <a:t>Xem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trước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bài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Đoàn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thuyền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đánh</a:t>
              </a:r>
              <a:r>
                <a:rPr lang="en-US" sz="3500" dirty="0">
                  <a:latin typeface="Arial" panose="020B0604020202020204" pitchFamily="34" charset="0"/>
                  <a:cs typeface="Arial" panose="020B0604020202020204" pitchFamily="34" charset="0"/>
                </a:rPr>
                <a:t> cá”</a:t>
              </a:r>
            </a:p>
          </p:txBody>
        </p:sp>
        <p:pic>
          <p:nvPicPr>
            <p:cNvPr id="31" name="Picture 30">
              <a:extLst>
                <a:ext uri="{FF2B5EF4-FFF2-40B4-BE49-F238E27FC236}">
                  <a16:creationId xmlns:a16="http://schemas.microsoft.com/office/drawing/2014/main" id="{2FE38F7A-73B5-45A1-B57B-957C5FD91BED}"/>
                </a:ext>
              </a:extLst>
            </p:cNvPr>
            <p:cNvPicPr>
              <a:picLocks noChangeAspect="1"/>
            </p:cNvPicPr>
            <p:nvPr/>
          </p:nvPicPr>
          <p:blipFill rotWithShape="1">
            <a:blip r:embed="rId6">
              <a:extLst>
                <a:ext uri="{28A0092B-C50C-407E-A947-70E740481C1C}">
                  <a14:useLocalDpi xmlns:a14="http://schemas.microsoft.com/office/drawing/2010/main" val="0"/>
                </a:ext>
              </a:extLst>
            </a:blip>
            <a:srcRect t="23437" b="28646"/>
            <a:stretch/>
          </p:blipFill>
          <p:spPr>
            <a:xfrm>
              <a:off x="8515347" y="1809750"/>
              <a:ext cx="2762254" cy="1323578"/>
            </a:xfrm>
            <a:prstGeom prst="rect">
              <a:avLst/>
            </a:prstGeom>
          </p:spPr>
        </p:pic>
      </p:grpSp>
    </p:spTree>
    <p:extLst>
      <p:ext uri="{BB962C8B-B14F-4D97-AF65-F5344CB8AC3E}">
        <p14:creationId xmlns:p14="http://schemas.microsoft.com/office/powerpoint/2010/main" val="2338640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837278" y="652923"/>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3BACFED7-93AB-4476-8425-A9013AC6A253}"/>
              </a:ext>
            </a:extLst>
          </p:cNvPr>
          <p:cNvPicPr>
            <a:picLocks noChangeAspect="1"/>
          </p:cNvPicPr>
          <p:nvPr/>
        </p:nvPicPr>
        <p:blipFill rotWithShape="1">
          <a:blip r:embed="rId3">
            <a:extLst>
              <a:ext uri="{28A0092B-C50C-407E-A947-70E740481C1C}">
                <a14:useLocalDpi xmlns:a14="http://schemas.microsoft.com/office/drawing/2010/main" val="0"/>
              </a:ext>
            </a:extLst>
          </a:blip>
          <a:srcRect t="44637" r="57825" b="28718"/>
          <a:stretch/>
        </p:blipFill>
        <p:spPr>
          <a:xfrm>
            <a:off x="761927" y="638175"/>
            <a:ext cx="6562725" cy="6219825"/>
          </a:xfrm>
          <a:prstGeom prst="rect">
            <a:avLst/>
          </a:prstGeom>
        </p:spPr>
      </p:pic>
      <p:pic>
        <p:nvPicPr>
          <p:cNvPr id="21" name="图片 20">
            <a:extLst>
              <a:ext uri="{FF2B5EF4-FFF2-40B4-BE49-F238E27FC236}">
                <a16:creationId xmlns:a16="http://schemas.microsoft.com/office/drawing/2014/main" id="{D9B2FAB4-FCF1-43D5-8D46-8C31C32A5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573" y="3021371"/>
            <a:ext cx="3162350" cy="2946174"/>
          </a:xfrm>
          <a:prstGeom prst="rect">
            <a:avLst/>
          </a:prstGeom>
        </p:spPr>
      </p:pic>
      <p:pic>
        <p:nvPicPr>
          <p:cNvPr id="23" name="图片 22">
            <a:extLst>
              <a:ext uri="{FF2B5EF4-FFF2-40B4-BE49-F238E27FC236}">
                <a16:creationId xmlns:a16="http://schemas.microsoft.com/office/drawing/2014/main" id="{6DB4FC48-B0C2-443A-B85F-0DBFE4A1A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6552" y="620191"/>
            <a:ext cx="3738575" cy="2576741"/>
          </a:xfrm>
          <a:prstGeom prst="rect">
            <a:avLst/>
          </a:prstGeom>
        </p:spPr>
      </p:pic>
      <p:pic>
        <p:nvPicPr>
          <p:cNvPr id="9" name="图片 8">
            <a:extLst>
              <a:ext uri="{FF2B5EF4-FFF2-40B4-BE49-F238E27FC236}">
                <a16:creationId xmlns:a16="http://schemas.microsoft.com/office/drawing/2014/main" id="{D240F8AE-81AA-402C-95BA-BFB4075FBDC6}"/>
              </a:ext>
            </a:extLst>
          </p:cNvPr>
          <p:cNvPicPr>
            <a:picLocks noChangeAspect="1"/>
          </p:cNvPicPr>
          <p:nvPr/>
        </p:nvPicPr>
        <p:blipFill rotWithShape="1">
          <a:blip r:embed="rId3">
            <a:extLst>
              <a:ext uri="{28A0092B-C50C-407E-A947-70E740481C1C}">
                <a14:useLocalDpi xmlns:a14="http://schemas.microsoft.com/office/drawing/2010/main" val="0"/>
              </a:ext>
            </a:extLst>
          </a:blip>
          <a:srcRect l="49513" t="9382" r="18160" b="79988"/>
          <a:stretch/>
        </p:blipFill>
        <p:spPr>
          <a:xfrm>
            <a:off x="7357403" y="-75874"/>
            <a:ext cx="5030307" cy="2481449"/>
          </a:xfrm>
          <a:prstGeom prst="rect">
            <a:avLst/>
          </a:prstGeom>
        </p:spPr>
      </p:pic>
      <p:sp>
        <p:nvSpPr>
          <p:cNvPr id="2" name="TextBox 1">
            <a:extLst>
              <a:ext uri="{FF2B5EF4-FFF2-40B4-BE49-F238E27FC236}">
                <a16:creationId xmlns:a16="http://schemas.microsoft.com/office/drawing/2014/main" id="{121CCE1F-9CDB-430C-B47A-A04AB5DDA7E3}"/>
              </a:ext>
            </a:extLst>
          </p:cNvPr>
          <p:cNvSpPr txBox="1"/>
          <p:nvPr/>
        </p:nvSpPr>
        <p:spPr>
          <a:xfrm>
            <a:off x="2838450" y="908253"/>
            <a:ext cx="6615267" cy="5201424"/>
          </a:xfrm>
          <a:prstGeom prst="rect">
            <a:avLst/>
          </a:prstGeom>
          <a:noFill/>
        </p:spPr>
        <p:txBody>
          <a:bodyPr wrap="square" rtlCol="0">
            <a:spAutoFit/>
          </a:bodyPr>
          <a:lstStyle/>
          <a:p>
            <a:pPr algn="ctr"/>
            <a:r>
              <a:rPr lang="en-US" sz="16600" dirty="0">
                <a:solidFill>
                  <a:srgbClr val="DB3172"/>
                </a:solidFill>
                <a:latin typeface="#9Slide07 SVNBillo" panose="00000400000000000000" pitchFamily="2" charset="0"/>
              </a:rPr>
              <a:t>Thank you</a:t>
            </a:r>
          </a:p>
        </p:txBody>
      </p:sp>
      <p:pic>
        <p:nvPicPr>
          <p:cNvPr id="4" name="Picture 3">
            <a:extLst>
              <a:ext uri="{FF2B5EF4-FFF2-40B4-BE49-F238E27FC236}">
                <a16:creationId xmlns:a16="http://schemas.microsoft.com/office/drawing/2014/main" id="{5F00C554-8764-42E6-973C-47D90694A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485" y="3432686"/>
            <a:ext cx="4028154" cy="4028154"/>
          </a:xfrm>
          <a:prstGeom prst="rect">
            <a:avLst/>
          </a:prstGeom>
        </p:spPr>
      </p:pic>
    </p:spTree>
    <p:extLst>
      <p:ext uri="{BB962C8B-B14F-4D97-AF65-F5344CB8AC3E}">
        <p14:creationId xmlns:p14="http://schemas.microsoft.com/office/powerpoint/2010/main" val="509641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49" presetClass="entr" presetSubtype="0" decel="10000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 calcmode="lin" valueType="num">
                                      <p:cBhvr>
                                        <p:cTn id="24" dur="500" fill="hold"/>
                                        <p:tgtEl>
                                          <p:spTgt spid="4"/>
                                        </p:tgtEl>
                                        <p:attrNameLst>
                                          <p:attrName>style.rotation</p:attrName>
                                        </p:attrNameLst>
                                      </p:cBhvr>
                                      <p:tavLst>
                                        <p:tav tm="0">
                                          <p:val>
                                            <p:fltVal val="360"/>
                                          </p:val>
                                        </p:tav>
                                        <p:tav tm="100000">
                                          <p:val>
                                            <p:fltVal val="0"/>
                                          </p:val>
                                        </p:tav>
                                      </p:tavLst>
                                    </p:anim>
                                    <p:animEffect transition="in" filter="fade">
                                      <p:cBhvr>
                                        <p:cTn id="25" dur="500"/>
                                        <p:tgtEl>
                                          <p:spTgt spid="4"/>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7F4BC58-3817-498D-A58D-AD2BFF935C3E}"/>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837278" y="652923"/>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3BACFED7-93AB-4476-8425-A9013AC6A253}"/>
              </a:ext>
            </a:extLst>
          </p:cNvPr>
          <p:cNvPicPr>
            <a:picLocks noChangeAspect="1"/>
          </p:cNvPicPr>
          <p:nvPr/>
        </p:nvPicPr>
        <p:blipFill rotWithShape="1">
          <a:blip r:embed="rId3">
            <a:extLst>
              <a:ext uri="{28A0092B-C50C-407E-A947-70E740481C1C}">
                <a14:useLocalDpi xmlns:a14="http://schemas.microsoft.com/office/drawing/2010/main" val="0"/>
              </a:ext>
            </a:extLst>
          </a:blip>
          <a:srcRect t="44637" r="57825" b="28718"/>
          <a:stretch/>
        </p:blipFill>
        <p:spPr>
          <a:xfrm>
            <a:off x="761927" y="638175"/>
            <a:ext cx="6562725" cy="6219825"/>
          </a:xfrm>
          <a:prstGeom prst="rect">
            <a:avLst/>
          </a:prstGeom>
        </p:spPr>
      </p:pic>
      <p:pic>
        <p:nvPicPr>
          <p:cNvPr id="21" name="图片 20">
            <a:extLst>
              <a:ext uri="{FF2B5EF4-FFF2-40B4-BE49-F238E27FC236}">
                <a16:creationId xmlns:a16="http://schemas.microsoft.com/office/drawing/2014/main" id="{D9B2FAB4-FCF1-43D5-8D46-8C31C32A5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573" y="3021371"/>
            <a:ext cx="3162350" cy="2946174"/>
          </a:xfrm>
          <a:prstGeom prst="rect">
            <a:avLst/>
          </a:prstGeom>
        </p:spPr>
      </p:pic>
      <p:pic>
        <p:nvPicPr>
          <p:cNvPr id="23" name="图片 22">
            <a:extLst>
              <a:ext uri="{FF2B5EF4-FFF2-40B4-BE49-F238E27FC236}">
                <a16:creationId xmlns:a16="http://schemas.microsoft.com/office/drawing/2014/main" id="{6DB4FC48-B0C2-443A-B85F-0DBFE4A1A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6552" y="620191"/>
            <a:ext cx="3738575" cy="2576741"/>
          </a:xfrm>
          <a:prstGeom prst="rect">
            <a:avLst/>
          </a:prstGeom>
        </p:spPr>
      </p:pic>
      <p:pic>
        <p:nvPicPr>
          <p:cNvPr id="9" name="图片 8">
            <a:extLst>
              <a:ext uri="{FF2B5EF4-FFF2-40B4-BE49-F238E27FC236}">
                <a16:creationId xmlns:a16="http://schemas.microsoft.com/office/drawing/2014/main" id="{D240F8AE-81AA-402C-95BA-BFB4075FBDC6}"/>
              </a:ext>
            </a:extLst>
          </p:cNvPr>
          <p:cNvPicPr>
            <a:picLocks noChangeAspect="1"/>
          </p:cNvPicPr>
          <p:nvPr/>
        </p:nvPicPr>
        <p:blipFill rotWithShape="1">
          <a:blip r:embed="rId3">
            <a:extLst>
              <a:ext uri="{28A0092B-C50C-407E-A947-70E740481C1C}">
                <a14:useLocalDpi xmlns:a14="http://schemas.microsoft.com/office/drawing/2010/main" val="0"/>
              </a:ext>
            </a:extLst>
          </a:blip>
          <a:srcRect l="49513" t="9382" r="18160" b="79988"/>
          <a:stretch/>
        </p:blipFill>
        <p:spPr>
          <a:xfrm>
            <a:off x="7357403" y="-75874"/>
            <a:ext cx="5030307" cy="2481449"/>
          </a:xfrm>
          <a:prstGeom prst="rect">
            <a:avLst/>
          </a:prstGeom>
        </p:spPr>
      </p:pic>
      <p:sp>
        <p:nvSpPr>
          <p:cNvPr id="2" name="TextBox 1">
            <a:extLst>
              <a:ext uri="{FF2B5EF4-FFF2-40B4-BE49-F238E27FC236}">
                <a16:creationId xmlns:a16="http://schemas.microsoft.com/office/drawing/2014/main" id="{121CCE1F-9CDB-430C-B47A-A04AB5DDA7E3}"/>
              </a:ext>
            </a:extLst>
          </p:cNvPr>
          <p:cNvSpPr txBox="1"/>
          <p:nvPr/>
        </p:nvSpPr>
        <p:spPr>
          <a:xfrm>
            <a:off x="678427" y="412953"/>
            <a:ext cx="4660490" cy="1400383"/>
          </a:xfrm>
          <a:prstGeom prst="rect">
            <a:avLst/>
          </a:prstGeom>
          <a:noFill/>
        </p:spPr>
        <p:txBody>
          <a:bodyPr wrap="square" rtlCol="0">
            <a:spAutoFit/>
          </a:bodyPr>
          <a:lstStyle/>
          <a:p>
            <a:r>
              <a:rPr lang="en-US" sz="8500" dirty="0">
                <a:solidFill>
                  <a:srgbClr val="DB3172"/>
                </a:solidFill>
                <a:latin typeface="#9Slide07 SVNBillo" panose="00000400000000000000" pitchFamily="2" charset="0"/>
              </a:rPr>
              <a:t>TẬP ĐỌC</a:t>
            </a:r>
          </a:p>
        </p:txBody>
      </p:sp>
      <p:pic>
        <p:nvPicPr>
          <p:cNvPr id="4" name="Picture 3">
            <a:extLst>
              <a:ext uri="{FF2B5EF4-FFF2-40B4-BE49-F238E27FC236}">
                <a16:creationId xmlns:a16="http://schemas.microsoft.com/office/drawing/2014/main" id="{5F00C554-8764-42E6-973C-47D90694A3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485" y="3432686"/>
            <a:ext cx="4028154" cy="4028154"/>
          </a:xfrm>
          <a:prstGeom prst="rect">
            <a:avLst/>
          </a:prstGeom>
        </p:spPr>
      </p:pic>
      <p:sp>
        <p:nvSpPr>
          <p:cNvPr id="32" name="TextBox 31">
            <a:extLst>
              <a:ext uri="{FF2B5EF4-FFF2-40B4-BE49-F238E27FC236}">
                <a16:creationId xmlns:a16="http://schemas.microsoft.com/office/drawing/2014/main" id="{5203C351-4694-4B4F-8CC5-49139097A541}"/>
              </a:ext>
            </a:extLst>
          </p:cNvPr>
          <p:cNvSpPr txBox="1"/>
          <p:nvPr/>
        </p:nvSpPr>
        <p:spPr>
          <a:xfrm>
            <a:off x="1361768" y="1488969"/>
            <a:ext cx="9765267" cy="433965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13800" dirty="0" err="1">
                <a:solidFill>
                  <a:srgbClr val="8A9ED6"/>
                </a:solidFill>
                <a:latin typeface="#9Slide07 Marbelia Regular" panose="02000500000000000000" pitchFamily="2" charset="0"/>
              </a:rPr>
              <a:t>Vẽ</a:t>
            </a:r>
            <a:r>
              <a:rPr lang="en-US" sz="13800" dirty="0">
                <a:solidFill>
                  <a:srgbClr val="37529F"/>
                </a:solidFill>
                <a:latin typeface="#9Slide07 Marbelia Regular" panose="02000500000000000000" pitchFamily="2" charset="0"/>
              </a:rPr>
              <a:t> </a:t>
            </a:r>
            <a:r>
              <a:rPr lang="en-US" sz="13800" dirty="0" err="1">
                <a:solidFill>
                  <a:srgbClr val="637EC9"/>
                </a:solidFill>
                <a:latin typeface="#9Slide07 Marbelia Regular" panose="02000500000000000000" pitchFamily="2" charset="0"/>
              </a:rPr>
              <a:t>về</a:t>
            </a:r>
            <a:r>
              <a:rPr lang="en-US" sz="13800" dirty="0">
                <a:solidFill>
                  <a:srgbClr val="37529F"/>
                </a:solidFill>
                <a:latin typeface="#9Slide07 Marbelia Regular" panose="02000500000000000000" pitchFamily="2" charset="0"/>
              </a:rPr>
              <a:t> </a:t>
            </a:r>
            <a:r>
              <a:rPr lang="en-US" sz="13800" dirty="0" err="1">
                <a:solidFill>
                  <a:srgbClr val="4B6AC1"/>
                </a:solidFill>
                <a:latin typeface="#9Slide07 Marbelia Regular" panose="02000500000000000000" pitchFamily="2" charset="0"/>
              </a:rPr>
              <a:t>cuộc</a:t>
            </a:r>
            <a:r>
              <a:rPr lang="en-US" sz="13800" dirty="0">
                <a:solidFill>
                  <a:srgbClr val="37529F"/>
                </a:solidFill>
                <a:latin typeface="#9Slide07 Marbelia Regular" panose="02000500000000000000" pitchFamily="2" charset="0"/>
              </a:rPr>
              <a:t> </a:t>
            </a:r>
            <a:r>
              <a:rPr lang="en-US" sz="13800" dirty="0" err="1">
                <a:solidFill>
                  <a:srgbClr val="37529F"/>
                </a:solidFill>
                <a:latin typeface="#9Slide07 Marbelia Regular" panose="02000500000000000000" pitchFamily="2" charset="0"/>
              </a:rPr>
              <a:t>sống</a:t>
            </a:r>
            <a:r>
              <a:rPr lang="en-US" sz="13800" dirty="0">
                <a:solidFill>
                  <a:srgbClr val="37529F"/>
                </a:solidFill>
                <a:latin typeface="#9Slide07 Marbelia Regular" panose="02000500000000000000" pitchFamily="2" charset="0"/>
              </a:rPr>
              <a:t> </a:t>
            </a:r>
            <a:r>
              <a:rPr lang="en-US" sz="13800" dirty="0">
                <a:solidFill>
                  <a:srgbClr val="293D75"/>
                </a:solidFill>
                <a:latin typeface="#9Slide07 Marbelia Regular" panose="02000500000000000000" pitchFamily="2" charset="0"/>
              </a:rPr>
              <a:t>an</a:t>
            </a:r>
            <a:r>
              <a:rPr lang="en-US" sz="13800" dirty="0">
                <a:solidFill>
                  <a:srgbClr val="37529F"/>
                </a:solidFill>
                <a:latin typeface="#9Slide07 Marbelia Regular" panose="02000500000000000000" pitchFamily="2" charset="0"/>
              </a:rPr>
              <a:t> </a:t>
            </a:r>
            <a:r>
              <a:rPr lang="en-US" sz="13800" dirty="0" err="1">
                <a:solidFill>
                  <a:srgbClr val="1E2D56"/>
                </a:solidFill>
                <a:latin typeface="#9Slide07 Marbelia Regular" panose="02000500000000000000" pitchFamily="2" charset="0"/>
              </a:rPr>
              <a:t>toàn</a:t>
            </a:r>
            <a:endParaRPr lang="en-US" sz="13800" dirty="0">
              <a:solidFill>
                <a:srgbClr val="1E2D56"/>
              </a:solidFill>
              <a:latin typeface="#9Slide07 Marbelia Regular" panose="02000500000000000000" pitchFamily="2" charset="0"/>
            </a:endParaRPr>
          </a:p>
        </p:txBody>
      </p:sp>
    </p:spTree>
    <p:extLst>
      <p:ext uri="{BB962C8B-B14F-4D97-AF65-F5344CB8AC3E}">
        <p14:creationId xmlns:p14="http://schemas.microsoft.com/office/powerpoint/2010/main" val="3913550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2"/>
                                        </p:tgtEl>
                                        <p:attrNameLst>
                                          <p:attrName>style.visibility</p:attrName>
                                        </p:attrNameLst>
                                      </p:cBhvr>
                                      <p:to>
                                        <p:strVal val="visible"/>
                                      </p:to>
                                    </p:set>
                                    <p:anim by="(-#ppt_w*2)" calcmode="lin" valueType="num">
                                      <p:cBhvr rctx="PPT">
                                        <p:cTn id="13" dur="250" autoRev="1" fill="hold">
                                          <p:stCondLst>
                                            <p:cond delay="0"/>
                                          </p:stCondLst>
                                        </p:cTn>
                                        <p:tgtEl>
                                          <p:spTgt spid="32"/>
                                        </p:tgtEl>
                                        <p:attrNameLst>
                                          <p:attrName>ppt_w</p:attrName>
                                        </p:attrNameLst>
                                      </p:cBhvr>
                                    </p:anim>
                                    <p:anim by="(#ppt_w*0.50)" calcmode="lin" valueType="num">
                                      <p:cBhvr>
                                        <p:cTn id="14" dur="250" decel="50000" autoRev="1" fill="hold">
                                          <p:stCondLst>
                                            <p:cond delay="0"/>
                                          </p:stCondLst>
                                        </p:cTn>
                                        <p:tgtEl>
                                          <p:spTgt spid="32"/>
                                        </p:tgtEl>
                                        <p:attrNameLst>
                                          <p:attrName>ppt_x</p:attrName>
                                        </p:attrNameLst>
                                      </p:cBhvr>
                                    </p:anim>
                                    <p:anim from="(-#ppt_h/2)" to="(#ppt_y)" calcmode="lin" valueType="num">
                                      <p:cBhvr>
                                        <p:cTn id="15" dur="500" fill="hold">
                                          <p:stCondLst>
                                            <p:cond delay="0"/>
                                          </p:stCondLst>
                                        </p:cTn>
                                        <p:tgtEl>
                                          <p:spTgt spid="32"/>
                                        </p:tgtEl>
                                        <p:attrNameLst>
                                          <p:attrName>ppt_y</p:attrName>
                                        </p:attrNameLst>
                                      </p:cBhvr>
                                    </p:anim>
                                    <p:animRot by="21600000">
                                      <p:cBhvr>
                                        <p:cTn id="16" dur="500" fill="hold">
                                          <p:stCondLst>
                                            <p:cond delay="0"/>
                                          </p:stCondLst>
                                        </p:cTn>
                                        <p:tgtEl>
                                          <p:spTgt spid="32"/>
                                        </p:tgtEl>
                                        <p:attrNameLst>
                                          <p:attrName>r</p:attrName>
                                        </p:attrNameLst>
                                      </p:cBhvr>
                                    </p:animRot>
                                  </p:childTnLst>
                                </p:cTn>
                              </p:par>
                            </p:childTnLst>
                          </p:cTn>
                        </p:par>
                        <p:par>
                          <p:cTn id="17" fill="hold">
                            <p:stCondLst>
                              <p:cond delay="2350"/>
                            </p:stCondLst>
                            <p:childTnLst>
                              <p:par>
                                <p:cTn id="18" presetID="2" presetClass="entr" presetSubtype="2"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0-#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childTnLst>
                          </p:cTn>
                        </p:par>
                        <p:par>
                          <p:cTn id="26" fill="hold">
                            <p:stCondLst>
                              <p:cond delay="2850"/>
                            </p:stCondLst>
                            <p:childTnLst>
                              <p:par>
                                <p:cTn id="27" presetID="49" presetClass="entr" presetSubtype="0" decel="10000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 calcmode="lin" valueType="num">
                                      <p:cBhvr>
                                        <p:cTn id="31" dur="500" fill="hold"/>
                                        <p:tgtEl>
                                          <p:spTgt spid="4"/>
                                        </p:tgtEl>
                                        <p:attrNameLst>
                                          <p:attrName>style.rotation</p:attrName>
                                        </p:attrNameLst>
                                      </p:cBhvr>
                                      <p:tavLst>
                                        <p:tav tm="0">
                                          <p:val>
                                            <p:fltVal val="360"/>
                                          </p:val>
                                        </p:tav>
                                        <p:tav tm="100000">
                                          <p:val>
                                            <p:fltVal val="0"/>
                                          </p:val>
                                        </p:tav>
                                      </p:tavLst>
                                    </p:anim>
                                    <p:animEffect transition="in" filter="fade">
                                      <p:cBhvr>
                                        <p:cTn id="32" dur="500"/>
                                        <p:tgtEl>
                                          <p:spTgt spid="4"/>
                                        </p:tgtEl>
                                      </p:cBhvr>
                                    </p:animEffect>
                                  </p:childTnLst>
                                </p:cTn>
                              </p:par>
                            </p:childTnLst>
                          </p:cTn>
                        </p:par>
                        <p:par>
                          <p:cTn id="33" fill="hold">
                            <p:stCondLst>
                              <p:cond delay="3350"/>
                            </p:stCondLst>
                            <p:childTnLst>
                              <p:par>
                                <p:cTn id="34" presetID="22" presetClass="entr" presetSubtype="1"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A39C"/>
        </a:solidFill>
        <a:effectLst/>
      </p:bgPr>
    </p:bg>
    <p:spTree>
      <p:nvGrpSpPr>
        <p:cNvPr id="1" name="Shape 631"/>
        <p:cNvGrpSpPr/>
        <p:nvPr/>
      </p:nvGrpSpPr>
      <p:grpSpPr>
        <a:xfrm>
          <a:off x="0" y="0"/>
          <a:ext cx="0" cy="0"/>
          <a:chOff x="0" y="0"/>
          <a:chExt cx="0" cy="0"/>
        </a:xfrm>
      </p:grpSpPr>
      <p:sp>
        <p:nvSpPr>
          <p:cNvPr id="632" name="Google Shape;632;p46"/>
          <p:cNvSpPr/>
          <p:nvPr/>
        </p:nvSpPr>
        <p:spPr>
          <a:xfrm>
            <a:off x="1018929" y="2803051"/>
            <a:ext cx="3232124" cy="2072144"/>
          </a:xfrm>
          <a:custGeom>
            <a:avLst/>
            <a:gdLst/>
            <a:ahLst/>
            <a:cxnLst/>
            <a:rect l="l" t="t" r="r" b="b"/>
            <a:pathLst>
              <a:path w="118677" h="32679" extrusionOk="0">
                <a:moveTo>
                  <a:pt x="14406" y="1"/>
                </a:moveTo>
                <a:cubicBezTo>
                  <a:pt x="10234" y="1"/>
                  <a:pt x="6852" y="4217"/>
                  <a:pt x="6852" y="9400"/>
                </a:cubicBezTo>
                <a:lnTo>
                  <a:pt x="6852" y="15681"/>
                </a:lnTo>
                <a:cubicBezTo>
                  <a:pt x="6852" y="15856"/>
                  <a:pt x="6808" y="15988"/>
                  <a:pt x="6808" y="16164"/>
                </a:cubicBezTo>
                <a:cubicBezTo>
                  <a:pt x="6149" y="20336"/>
                  <a:pt x="3338" y="23806"/>
                  <a:pt x="0" y="24597"/>
                </a:cubicBezTo>
                <a:cubicBezTo>
                  <a:pt x="2022" y="26269"/>
                  <a:pt x="4354" y="27563"/>
                  <a:pt x="6753" y="27563"/>
                </a:cubicBezTo>
                <a:cubicBezTo>
                  <a:pt x="7063" y="27563"/>
                  <a:pt x="7374" y="27541"/>
                  <a:pt x="7686" y="27496"/>
                </a:cubicBezTo>
                <a:cubicBezTo>
                  <a:pt x="8916" y="30570"/>
                  <a:pt x="11464" y="32678"/>
                  <a:pt x="14406" y="32678"/>
                </a:cubicBezTo>
                <a:lnTo>
                  <a:pt x="111165" y="32678"/>
                </a:lnTo>
                <a:cubicBezTo>
                  <a:pt x="115294" y="32678"/>
                  <a:pt x="118676" y="28462"/>
                  <a:pt x="118676" y="23235"/>
                </a:cubicBezTo>
                <a:lnTo>
                  <a:pt x="118676" y="9400"/>
                </a:lnTo>
                <a:cubicBezTo>
                  <a:pt x="118676" y="4217"/>
                  <a:pt x="115294" y="1"/>
                  <a:pt x="111165"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33" name="Google Shape;633;p46"/>
          <p:cNvSpPr/>
          <p:nvPr/>
        </p:nvSpPr>
        <p:spPr>
          <a:xfrm flipH="1">
            <a:off x="8403322" y="2743569"/>
            <a:ext cx="2876556" cy="1488671"/>
          </a:xfrm>
          <a:custGeom>
            <a:avLst/>
            <a:gdLst/>
            <a:ahLst/>
            <a:cxnLst/>
            <a:rect l="l" t="t" r="r" b="b"/>
            <a:pathLst>
              <a:path w="118677" h="32679" extrusionOk="0">
                <a:moveTo>
                  <a:pt x="14406" y="1"/>
                </a:moveTo>
                <a:cubicBezTo>
                  <a:pt x="10234" y="1"/>
                  <a:pt x="6852" y="4217"/>
                  <a:pt x="6852" y="9400"/>
                </a:cubicBezTo>
                <a:lnTo>
                  <a:pt x="6852" y="15681"/>
                </a:lnTo>
                <a:cubicBezTo>
                  <a:pt x="6852" y="15856"/>
                  <a:pt x="6808" y="15988"/>
                  <a:pt x="6808" y="16164"/>
                </a:cubicBezTo>
                <a:cubicBezTo>
                  <a:pt x="6149" y="20336"/>
                  <a:pt x="3338" y="23806"/>
                  <a:pt x="0" y="24597"/>
                </a:cubicBezTo>
                <a:cubicBezTo>
                  <a:pt x="2022" y="26269"/>
                  <a:pt x="4354" y="27563"/>
                  <a:pt x="6753" y="27563"/>
                </a:cubicBezTo>
                <a:cubicBezTo>
                  <a:pt x="7063" y="27563"/>
                  <a:pt x="7374" y="27541"/>
                  <a:pt x="7686" y="27496"/>
                </a:cubicBezTo>
                <a:cubicBezTo>
                  <a:pt x="8916" y="30570"/>
                  <a:pt x="11464" y="32678"/>
                  <a:pt x="14406" y="32678"/>
                </a:cubicBezTo>
                <a:lnTo>
                  <a:pt x="111165" y="32678"/>
                </a:lnTo>
                <a:cubicBezTo>
                  <a:pt x="115294" y="32678"/>
                  <a:pt x="118676" y="28462"/>
                  <a:pt x="118676" y="23235"/>
                </a:cubicBezTo>
                <a:lnTo>
                  <a:pt x="118676" y="9400"/>
                </a:lnTo>
                <a:cubicBezTo>
                  <a:pt x="118676" y="4217"/>
                  <a:pt x="115294" y="1"/>
                  <a:pt x="111165"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34" name="Google Shape;634;p46"/>
          <p:cNvSpPr/>
          <p:nvPr/>
        </p:nvSpPr>
        <p:spPr>
          <a:xfrm>
            <a:off x="4765271" y="3386994"/>
            <a:ext cx="3175680" cy="1900932"/>
          </a:xfrm>
          <a:prstGeom prst="roundRect">
            <a:avLst>
              <a:gd name="adj" fmla="val 25981"/>
            </a:avLst>
          </a:prstGeom>
          <a:solidFill>
            <a:schemeClr val="l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35" name="Google Shape;635;p46"/>
          <p:cNvSpPr txBox="1">
            <a:spLocks noGrp="1"/>
          </p:cNvSpPr>
          <p:nvPr>
            <p:ph type="subTitle" idx="1"/>
          </p:nvPr>
        </p:nvSpPr>
        <p:spPr>
          <a:xfrm>
            <a:off x="1279146" y="3642323"/>
            <a:ext cx="2894421" cy="393600"/>
          </a:xfrm>
          <a:prstGeom prst="rect">
            <a:avLst/>
          </a:prstGeom>
        </p:spPr>
        <p:txBody>
          <a:bodyPr spcFirstLastPara="1" vert="horz" wrap="square" lIns="121900" tIns="121900" rIns="121900" bIns="121900" rtlCol="0" anchor="ctr" anchorCtr="0">
            <a:noAutofit/>
          </a:bodyPr>
          <a:lstStyle/>
          <a:p>
            <a:pPr marL="0" indent="0" algn="just"/>
            <a:r>
              <a:rPr lang="en" sz="2667" b="0" dirty="0">
                <a:latin typeface="Times New Roman" panose="02020603050405020304" pitchFamily="18" charset="0"/>
                <a:cs typeface="Times New Roman" panose="02020603050405020304" pitchFamily="18" charset="0"/>
              </a:rPr>
              <a:t>Biết đọc đúng bản tin với giọng đọc hơi nhanh, phù hợp với thông báo tin vui</a:t>
            </a:r>
            <a:endParaRPr sz="2667" b="0" dirty="0">
              <a:latin typeface="Times New Roman" panose="02020603050405020304" pitchFamily="18" charset="0"/>
              <a:cs typeface="Times New Roman" panose="02020603050405020304" pitchFamily="18" charset="0"/>
            </a:endParaRPr>
          </a:p>
        </p:txBody>
      </p:sp>
      <p:sp>
        <p:nvSpPr>
          <p:cNvPr id="641" name="Google Shape;641;p46"/>
          <p:cNvSpPr txBox="1">
            <a:spLocks noGrp="1"/>
          </p:cNvSpPr>
          <p:nvPr>
            <p:ph type="title"/>
          </p:nvPr>
        </p:nvSpPr>
        <p:spPr>
          <a:xfrm>
            <a:off x="3097958" y="977876"/>
            <a:ext cx="6711109" cy="658400"/>
          </a:xfrm>
          <a:prstGeom prst="rect">
            <a:avLst/>
          </a:prstGeom>
        </p:spPr>
        <p:txBody>
          <a:bodyPr spcFirstLastPara="1" vert="horz" wrap="square" lIns="121900" tIns="121900" rIns="121900" bIns="121900" rtlCol="0" anchor="t" anchorCtr="0">
            <a:noAutofit/>
          </a:bodyPr>
          <a:lstStyle/>
          <a:p>
            <a:r>
              <a:rPr lang="en-US" sz="5333" b="1" dirty="0">
                <a:solidFill>
                  <a:schemeClr val="bg2">
                    <a:lumMod val="50000"/>
                  </a:schemeClr>
                </a:solidFill>
                <a:latin typeface="Times New Roman" panose="02020603050405020304" pitchFamily="18" charset="0"/>
                <a:cs typeface="Times New Roman" panose="02020603050405020304" pitchFamily="18" charset="0"/>
              </a:rPr>
              <a:t>YÊU CẦU CẦN ĐẠT</a:t>
            </a:r>
          </a:p>
        </p:txBody>
      </p:sp>
      <p:grpSp>
        <p:nvGrpSpPr>
          <p:cNvPr id="642" name="Google Shape;642;p46"/>
          <p:cNvGrpSpPr/>
          <p:nvPr/>
        </p:nvGrpSpPr>
        <p:grpSpPr>
          <a:xfrm>
            <a:off x="2144337" y="1838218"/>
            <a:ext cx="1187199" cy="787013"/>
            <a:chOff x="1961313" y="2299436"/>
            <a:chExt cx="385302" cy="352532"/>
          </a:xfrm>
        </p:grpSpPr>
        <p:sp>
          <p:nvSpPr>
            <p:cNvPr id="643" name="Google Shape;643;p46"/>
            <p:cNvSpPr/>
            <p:nvPr/>
          </p:nvSpPr>
          <p:spPr>
            <a:xfrm>
              <a:off x="2043618" y="2618727"/>
              <a:ext cx="220221" cy="27505"/>
            </a:xfrm>
            <a:custGeom>
              <a:avLst/>
              <a:gdLst/>
              <a:ahLst/>
              <a:cxnLst/>
              <a:rect l="l" t="t" r="r" b="b"/>
              <a:pathLst>
                <a:path w="8407" h="1050" extrusionOk="0">
                  <a:moveTo>
                    <a:pt x="526" y="1"/>
                  </a:moveTo>
                  <a:cubicBezTo>
                    <a:pt x="237" y="1"/>
                    <a:pt x="1" y="235"/>
                    <a:pt x="1" y="525"/>
                  </a:cubicBezTo>
                  <a:cubicBezTo>
                    <a:pt x="1" y="816"/>
                    <a:pt x="237" y="1050"/>
                    <a:pt x="526" y="1050"/>
                  </a:cubicBezTo>
                  <a:cubicBezTo>
                    <a:pt x="531" y="1050"/>
                    <a:pt x="535" y="1050"/>
                    <a:pt x="539" y="1049"/>
                  </a:cubicBezTo>
                  <a:lnTo>
                    <a:pt x="7882" y="1049"/>
                  </a:lnTo>
                  <a:cubicBezTo>
                    <a:pt x="8174" y="1049"/>
                    <a:pt x="8407" y="813"/>
                    <a:pt x="8407" y="525"/>
                  </a:cubicBezTo>
                  <a:cubicBezTo>
                    <a:pt x="8407" y="237"/>
                    <a:pt x="8174" y="1"/>
                    <a:pt x="7882" y="1"/>
                  </a:cubicBezTo>
                  <a:lnTo>
                    <a:pt x="539" y="1"/>
                  </a:lnTo>
                  <a:cubicBezTo>
                    <a:pt x="535" y="1"/>
                    <a:pt x="531" y="1"/>
                    <a:pt x="526" y="1"/>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nvGrpSpPr>
            <p:cNvPr id="644" name="Google Shape;644;p46"/>
            <p:cNvGrpSpPr/>
            <p:nvPr/>
          </p:nvGrpSpPr>
          <p:grpSpPr>
            <a:xfrm>
              <a:off x="1961313" y="2299436"/>
              <a:ext cx="385302" cy="352532"/>
              <a:chOff x="1961313" y="2299436"/>
              <a:chExt cx="385302" cy="352532"/>
            </a:xfrm>
          </p:grpSpPr>
          <p:sp>
            <p:nvSpPr>
              <p:cNvPr id="645" name="Google Shape;645;p46"/>
              <p:cNvSpPr/>
              <p:nvPr/>
            </p:nvSpPr>
            <p:spPr>
              <a:xfrm>
                <a:off x="1966971" y="2305199"/>
                <a:ext cx="373881" cy="265617"/>
              </a:xfrm>
              <a:custGeom>
                <a:avLst/>
                <a:gdLst/>
                <a:ahLst/>
                <a:cxnLst/>
                <a:rect l="l" t="t" r="r" b="b"/>
                <a:pathLst>
                  <a:path w="14273" h="10140" extrusionOk="0">
                    <a:moveTo>
                      <a:pt x="1183" y="0"/>
                    </a:moveTo>
                    <a:cubicBezTo>
                      <a:pt x="532" y="0"/>
                      <a:pt x="4" y="531"/>
                      <a:pt x="4" y="1182"/>
                    </a:cubicBezTo>
                    <a:lnTo>
                      <a:pt x="4" y="8954"/>
                    </a:lnTo>
                    <a:cubicBezTo>
                      <a:pt x="0" y="9609"/>
                      <a:pt x="532" y="10140"/>
                      <a:pt x="1183" y="10140"/>
                    </a:cubicBezTo>
                    <a:lnTo>
                      <a:pt x="13091" y="10140"/>
                    </a:lnTo>
                    <a:cubicBezTo>
                      <a:pt x="13745" y="10137"/>
                      <a:pt x="14273" y="9609"/>
                      <a:pt x="14273" y="8954"/>
                    </a:cubicBezTo>
                    <a:lnTo>
                      <a:pt x="14273" y="1182"/>
                    </a:lnTo>
                    <a:cubicBezTo>
                      <a:pt x="14273" y="531"/>
                      <a:pt x="13742" y="0"/>
                      <a:pt x="13091" y="0"/>
                    </a:cubicBezTo>
                    <a:close/>
                  </a:path>
                </a:pathLst>
              </a:custGeom>
              <a:solidFill>
                <a:schemeClr val="accen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46" name="Google Shape;646;p46"/>
              <p:cNvSpPr/>
              <p:nvPr/>
            </p:nvSpPr>
            <p:spPr>
              <a:xfrm>
                <a:off x="1997488" y="2335716"/>
                <a:ext cx="312952" cy="187006"/>
              </a:xfrm>
              <a:custGeom>
                <a:avLst/>
                <a:gdLst/>
                <a:ahLst/>
                <a:cxnLst/>
                <a:rect l="l" t="t" r="r" b="b"/>
                <a:pathLst>
                  <a:path w="11947" h="7139" extrusionOk="0">
                    <a:moveTo>
                      <a:pt x="18" y="0"/>
                    </a:moveTo>
                    <a:cubicBezTo>
                      <a:pt x="7" y="0"/>
                      <a:pt x="0" y="7"/>
                      <a:pt x="0" y="17"/>
                    </a:cubicBezTo>
                    <a:lnTo>
                      <a:pt x="0" y="7138"/>
                    </a:lnTo>
                    <a:lnTo>
                      <a:pt x="11946" y="7138"/>
                    </a:lnTo>
                    <a:lnTo>
                      <a:pt x="11946" y="17"/>
                    </a:lnTo>
                    <a:cubicBezTo>
                      <a:pt x="11943" y="7"/>
                      <a:pt x="11936" y="0"/>
                      <a:pt x="11926" y="0"/>
                    </a:cubicBezTo>
                    <a:close/>
                  </a:path>
                </a:pathLst>
              </a:custGeom>
              <a:solidFill>
                <a:schemeClr val="dk2"/>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47" name="Google Shape;647;p46"/>
              <p:cNvSpPr/>
              <p:nvPr/>
            </p:nvSpPr>
            <p:spPr>
              <a:xfrm>
                <a:off x="1961313" y="2299436"/>
                <a:ext cx="385302" cy="352532"/>
              </a:xfrm>
              <a:custGeom>
                <a:avLst/>
                <a:gdLst/>
                <a:ahLst/>
                <a:cxnLst/>
                <a:rect l="l" t="t" r="r" b="b"/>
                <a:pathLst>
                  <a:path w="14709" h="13458" extrusionOk="0">
                    <a:moveTo>
                      <a:pt x="9338" y="10572"/>
                    </a:moveTo>
                    <a:lnTo>
                      <a:pt x="9767" y="11971"/>
                    </a:lnTo>
                    <a:lnTo>
                      <a:pt x="4938" y="11971"/>
                    </a:lnTo>
                    <a:lnTo>
                      <a:pt x="5367" y="10572"/>
                    </a:lnTo>
                    <a:close/>
                    <a:moveTo>
                      <a:pt x="11024" y="12409"/>
                    </a:moveTo>
                    <a:cubicBezTo>
                      <a:pt x="11196" y="12409"/>
                      <a:pt x="11333" y="12546"/>
                      <a:pt x="11333" y="12714"/>
                    </a:cubicBezTo>
                    <a:cubicBezTo>
                      <a:pt x="11333" y="12882"/>
                      <a:pt x="11196" y="13019"/>
                      <a:pt x="11024" y="13019"/>
                    </a:cubicBezTo>
                    <a:lnTo>
                      <a:pt x="3681" y="13019"/>
                    </a:lnTo>
                    <a:cubicBezTo>
                      <a:pt x="3513" y="13019"/>
                      <a:pt x="3376" y="12882"/>
                      <a:pt x="3376" y="12714"/>
                    </a:cubicBezTo>
                    <a:cubicBezTo>
                      <a:pt x="3376" y="12546"/>
                      <a:pt x="3513" y="12409"/>
                      <a:pt x="3681" y="12409"/>
                    </a:cubicBezTo>
                    <a:close/>
                    <a:moveTo>
                      <a:pt x="1399" y="1"/>
                    </a:moveTo>
                    <a:cubicBezTo>
                      <a:pt x="628" y="4"/>
                      <a:pt x="0" y="628"/>
                      <a:pt x="0" y="1402"/>
                    </a:cubicBezTo>
                    <a:lnTo>
                      <a:pt x="0" y="9174"/>
                    </a:lnTo>
                    <a:cubicBezTo>
                      <a:pt x="0" y="9949"/>
                      <a:pt x="628" y="10572"/>
                      <a:pt x="1399" y="10576"/>
                    </a:cubicBezTo>
                    <a:lnTo>
                      <a:pt x="4911" y="10576"/>
                    </a:lnTo>
                    <a:lnTo>
                      <a:pt x="4483" y="11974"/>
                    </a:lnTo>
                    <a:lnTo>
                      <a:pt x="3681" y="11974"/>
                    </a:lnTo>
                    <a:cubicBezTo>
                      <a:pt x="3273" y="11974"/>
                      <a:pt x="2941" y="12306"/>
                      <a:pt x="2941" y="12714"/>
                    </a:cubicBezTo>
                    <a:cubicBezTo>
                      <a:pt x="2941" y="13125"/>
                      <a:pt x="3273" y="13458"/>
                      <a:pt x="3681" y="13458"/>
                    </a:cubicBezTo>
                    <a:lnTo>
                      <a:pt x="11028" y="13458"/>
                    </a:lnTo>
                    <a:cubicBezTo>
                      <a:pt x="11436" y="13458"/>
                      <a:pt x="11768" y="13125"/>
                      <a:pt x="11768" y="12714"/>
                    </a:cubicBezTo>
                    <a:cubicBezTo>
                      <a:pt x="11768" y="12306"/>
                      <a:pt x="11436" y="11974"/>
                      <a:pt x="11028" y="11974"/>
                    </a:cubicBezTo>
                    <a:lnTo>
                      <a:pt x="10223" y="11974"/>
                    </a:lnTo>
                    <a:lnTo>
                      <a:pt x="9794" y="10576"/>
                    </a:lnTo>
                    <a:lnTo>
                      <a:pt x="13307" y="10576"/>
                    </a:lnTo>
                    <a:cubicBezTo>
                      <a:pt x="14081" y="10572"/>
                      <a:pt x="14708" y="9949"/>
                      <a:pt x="14708" y="9174"/>
                    </a:cubicBezTo>
                    <a:lnTo>
                      <a:pt x="14708" y="1402"/>
                    </a:lnTo>
                    <a:cubicBezTo>
                      <a:pt x="14708" y="628"/>
                      <a:pt x="14081" y="4"/>
                      <a:pt x="13307" y="1"/>
                    </a:cubicBezTo>
                    <a:lnTo>
                      <a:pt x="3626" y="1"/>
                    </a:lnTo>
                    <a:cubicBezTo>
                      <a:pt x="3335" y="1"/>
                      <a:pt x="3335" y="439"/>
                      <a:pt x="3626" y="439"/>
                    </a:cubicBezTo>
                    <a:lnTo>
                      <a:pt x="13307" y="439"/>
                    </a:lnTo>
                    <a:cubicBezTo>
                      <a:pt x="13838" y="439"/>
                      <a:pt x="14270" y="871"/>
                      <a:pt x="14270" y="1402"/>
                    </a:cubicBezTo>
                    <a:lnTo>
                      <a:pt x="14270" y="9174"/>
                    </a:lnTo>
                    <a:cubicBezTo>
                      <a:pt x="14270" y="9705"/>
                      <a:pt x="13838" y="10137"/>
                      <a:pt x="13307" y="10137"/>
                    </a:cubicBezTo>
                    <a:lnTo>
                      <a:pt x="1399" y="10137"/>
                    </a:lnTo>
                    <a:cubicBezTo>
                      <a:pt x="867" y="10137"/>
                      <a:pt x="439" y="9705"/>
                      <a:pt x="436" y="9174"/>
                    </a:cubicBezTo>
                    <a:lnTo>
                      <a:pt x="436" y="1402"/>
                    </a:lnTo>
                    <a:cubicBezTo>
                      <a:pt x="439" y="871"/>
                      <a:pt x="867" y="439"/>
                      <a:pt x="1399" y="439"/>
                    </a:cubicBezTo>
                    <a:lnTo>
                      <a:pt x="2752" y="439"/>
                    </a:lnTo>
                    <a:cubicBezTo>
                      <a:pt x="2872" y="439"/>
                      <a:pt x="2972" y="340"/>
                      <a:pt x="2972" y="220"/>
                    </a:cubicBezTo>
                    <a:cubicBezTo>
                      <a:pt x="2972" y="100"/>
                      <a:pt x="2872" y="1"/>
                      <a:pt x="2752"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48" name="Google Shape;648;p46"/>
              <p:cNvSpPr/>
              <p:nvPr/>
            </p:nvSpPr>
            <p:spPr>
              <a:xfrm>
                <a:off x="1991830" y="2329953"/>
                <a:ext cx="324268" cy="198427"/>
              </a:xfrm>
              <a:custGeom>
                <a:avLst/>
                <a:gdLst/>
                <a:ahLst/>
                <a:cxnLst/>
                <a:rect l="l" t="t" r="r" b="b"/>
                <a:pathLst>
                  <a:path w="12379" h="7575" extrusionOk="0">
                    <a:moveTo>
                      <a:pt x="237" y="1"/>
                    </a:moveTo>
                    <a:cubicBezTo>
                      <a:pt x="107" y="4"/>
                      <a:pt x="1" y="107"/>
                      <a:pt x="1" y="237"/>
                    </a:cubicBezTo>
                    <a:lnTo>
                      <a:pt x="1" y="7358"/>
                    </a:lnTo>
                    <a:cubicBezTo>
                      <a:pt x="1" y="7478"/>
                      <a:pt x="100" y="7574"/>
                      <a:pt x="220" y="7574"/>
                    </a:cubicBezTo>
                    <a:lnTo>
                      <a:pt x="12162" y="7574"/>
                    </a:lnTo>
                    <a:cubicBezTo>
                      <a:pt x="12282" y="7574"/>
                      <a:pt x="12378" y="7478"/>
                      <a:pt x="12378" y="7358"/>
                    </a:cubicBezTo>
                    <a:lnTo>
                      <a:pt x="12378" y="6604"/>
                    </a:lnTo>
                    <a:cubicBezTo>
                      <a:pt x="12378" y="6459"/>
                      <a:pt x="12269" y="6386"/>
                      <a:pt x="12161" y="6386"/>
                    </a:cubicBezTo>
                    <a:cubicBezTo>
                      <a:pt x="12052" y="6386"/>
                      <a:pt x="11943" y="6459"/>
                      <a:pt x="11943" y="6604"/>
                    </a:cubicBezTo>
                    <a:lnTo>
                      <a:pt x="11943" y="7139"/>
                    </a:lnTo>
                    <a:lnTo>
                      <a:pt x="436" y="7139"/>
                    </a:lnTo>
                    <a:lnTo>
                      <a:pt x="436" y="440"/>
                    </a:lnTo>
                    <a:lnTo>
                      <a:pt x="11940" y="440"/>
                    </a:lnTo>
                    <a:lnTo>
                      <a:pt x="11940" y="5730"/>
                    </a:lnTo>
                    <a:cubicBezTo>
                      <a:pt x="11940" y="5850"/>
                      <a:pt x="12039" y="5950"/>
                      <a:pt x="12162" y="5950"/>
                    </a:cubicBezTo>
                    <a:cubicBezTo>
                      <a:pt x="12282" y="5950"/>
                      <a:pt x="12378" y="5850"/>
                      <a:pt x="12378" y="5730"/>
                    </a:cubicBezTo>
                    <a:lnTo>
                      <a:pt x="12378" y="237"/>
                    </a:lnTo>
                    <a:cubicBezTo>
                      <a:pt x="12378" y="107"/>
                      <a:pt x="12275" y="1"/>
                      <a:pt x="12145"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49" name="Google Shape;649;p46"/>
              <p:cNvSpPr/>
              <p:nvPr/>
            </p:nvSpPr>
            <p:spPr>
              <a:xfrm>
                <a:off x="2147821" y="2539959"/>
                <a:ext cx="12443" cy="11473"/>
              </a:xfrm>
              <a:custGeom>
                <a:avLst/>
                <a:gdLst/>
                <a:ahLst/>
                <a:cxnLst/>
                <a:rect l="l" t="t" r="r" b="b"/>
                <a:pathLst>
                  <a:path w="475" h="438" extrusionOk="0">
                    <a:moveTo>
                      <a:pt x="234" y="0"/>
                    </a:moveTo>
                    <a:cubicBezTo>
                      <a:pt x="131" y="0"/>
                      <a:pt x="30" y="72"/>
                      <a:pt x="15" y="194"/>
                    </a:cubicBezTo>
                    <a:cubicBezTo>
                      <a:pt x="1" y="336"/>
                      <a:pt x="115" y="437"/>
                      <a:pt x="236" y="437"/>
                    </a:cubicBezTo>
                    <a:cubicBezTo>
                      <a:pt x="288" y="437"/>
                      <a:pt x="341" y="418"/>
                      <a:pt x="385" y="376"/>
                    </a:cubicBezTo>
                    <a:cubicBezTo>
                      <a:pt x="461" y="301"/>
                      <a:pt x="474" y="184"/>
                      <a:pt x="416" y="99"/>
                    </a:cubicBezTo>
                    <a:cubicBezTo>
                      <a:pt x="370" y="31"/>
                      <a:pt x="301" y="0"/>
                      <a:pt x="234"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grpSp>
      <p:grpSp>
        <p:nvGrpSpPr>
          <p:cNvPr id="650" name="Google Shape;650;p46"/>
          <p:cNvGrpSpPr/>
          <p:nvPr/>
        </p:nvGrpSpPr>
        <p:grpSpPr>
          <a:xfrm>
            <a:off x="5810390" y="2375175"/>
            <a:ext cx="1083127" cy="833999"/>
            <a:chOff x="2486628" y="2743153"/>
            <a:chExt cx="389860" cy="389782"/>
          </a:xfrm>
        </p:grpSpPr>
        <p:sp>
          <p:nvSpPr>
            <p:cNvPr id="651" name="Google Shape;651;p46"/>
            <p:cNvSpPr/>
            <p:nvPr/>
          </p:nvSpPr>
          <p:spPr>
            <a:xfrm>
              <a:off x="2492810" y="2749257"/>
              <a:ext cx="287281" cy="287281"/>
            </a:xfrm>
            <a:custGeom>
              <a:avLst/>
              <a:gdLst/>
              <a:ahLst/>
              <a:cxnLst/>
              <a:rect l="l" t="t" r="r" b="b"/>
              <a:pathLst>
                <a:path w="10967" h="10967" extrusionOk="0">
                  <a:moveTo>
                    <a:pt x="5144" y="0"/>
                  </a:moveTo>
                  <a:cubicBezTo>
                    <a:pt x="4908" y="0"/>
                    <a:pt x="4702" y="168"/>
                    <a:pt x="4658" y="401"/>
                  </a:cubicBezTo>
                  <a:lnTo>
                    <a:pt x="4407" y="1645"/>
                  </a:lnTo>
                  <a:cubicBezTo>
                    <a:pt x="4102" y="1731"/>
                    <a:pt x="3808" y="1851"/>
                    <a:pt x="3530" y="2009"/>
                  </a:cubicBezTo>
                  <a:lnTo>
                    <a:pt x="2475" y="1306"/>
                  </a:lnTo>
                  <a:cubicBezTo>
                    <a:pt x="2390" y="1249"/>
                    <a:pt x="2293" y="1221"/>
                    <a:pt x="2197" y="1221"/>
                  </a:cubicBezTo>
                  <a:cubicBezTo>
                    <a:pt x="2068" y="1221"/>
                    <a:pt x="1940" y="1271"/>
                    <a:pt x="1844" y="1368"/>
                  </a:cubicBezTo>
                  <a:lnTo>
                    <a:pt x="1364" y="1847"/>
                  </a:lnTo>
                  <a:cubicBezTo>
                    <a:pt x="1196" y="2015"/>
                    <a:pt x="1172" y="2276"/>
                    <a:pt x="1303" y="2475"/>
                  </a:cubicBezTo>
                  <a:lnTo>
                    <a:pt x="2005" y="3530"/>
                  </a:lnTo>
                  <a:cubicBezTo>
                    <a:pt x="1851" y="3808"/>
                    <a:pt x="1728" y="4102"/>
                    <a:pt x="1642" y="4407"/>
                  </a:cubicBezTo>
                  <a:lnTo>
                    <a:pt x="401" y="4657"/>
                  </a:lnTo>
                  <a:cubicBezTo>
                    <a:pt x="168" y="4702"/>
                    <a:pt x="1" y="4908"/>
                    <a:pt x="1" y="5144"/>
                  </a:cubicBezTo>
                  <a:lnTo>
                    <a:pt x="1" y="5823"/>
                  </a:lnTo>
                  <a:cubicBezTo>
                    <a:pt x="1" y="6059"/>
                    <a:pt x="168" y="6265"/>
                    <a:pt x="401" y="6313"/>
                  </a:cubicBezTo>
                  <a:lnTo>
                    <a:pt x="1642" y="6559"/>
                  </a:lnTo>
                  <a:cubicBezTo>
                    <a:pt x="1728" y="6864"/>
                    <a:pt x="1851" y="7159"/>
                    <a:pt x="2005" y="7437"/>
                  </a:cubicBezTo>
                  <a:lnTo>
                    <a:pt x="1303" y="8492"/>
                  </a:lnTo>
                  <a:cubicBezTo>
                    <a:pt x="1172" y="8691"/>
                    <a:pt x="1196" y="8951"/>
                    <a:pt x="1364" y="9123"/>
                  </a:cubicBezTo>
                  <a:lnTo>
                    <a:pt x="1844" y="9602"/>
                  </a:lnTo>
                  <a:cubicBezTo>
                    <a:pt x="1941" y="9697"/>
                    <a:pt x="2069" y="9746"/>
                    <a:pt x="2198" y="9746"/>
                  </a:cubicBezTo>
                  <a:cubicBezTo>
                    <a:pt x="2294" y="9746"/>
                    <a:pt x="2390" y="9719"/>
                    <a:pt x="2475" y="9664"/>
                  </a:cubicBezTo>
                  <a:lnTo>
                    <a:pt x="3530" y="8958"/>
                  </a:lnTo>
                  <a:cubicBezTo>
                    <a:pt x="3808" y="9116"/>
                    <a:pt x="4099" y="9239"/>
                    <a:pt x="4407" y="9325"/>
                  </a:cubicBezTo>
                  <a:lnTo>
                    <a:pt x="4654" y="10565"/>
                  </a:lnTo>
                  <a:cubicBezTo>
                    <a:pt x="4702" y="10798"/>
                    <a:pt x="4908" y="10966"/>
                    <a:pt x="5144" y="10966"/>
                  </a:cubicBezTo>
                  <a:lnTo>
                    <a:pt x="5823" y="10966"/>
                  </a:lnTo>
                  <a:cubicBezTo>
                    <a:pt x="6059" y="10966"/>
                    <a:pt x="6265" y="10798"/>
                    <a:pt x="6309" y="10565"/>
                  </a:cubicBezTo>
                  <a:lnTo>
                    <a:pt x="6559" y="9325"/>
                  </a:lnTo>
                  <a:cubicBezTo>
                    <a:pt x="6864" y="9239"/>
                    <a:pt x="7159" y="9116"/>
                    <a:pt x="7437" y="8958"/>
                  </a:cubicBezTo>
                  <a:lnTo>
                    <a:pt x="8492" y="9664"/>
                  </a:lnTo>
                  <a:cubicBezTo>
                    <a:pt x="8575" y="9719"/>
                    <a:pt x="8670" y="9746"/>
                    <a:pt x="8766" y="9746"/>
                  </a:cubicBezTo>
                  <a:cubicBezTo>
                    <a:pt x="8894" y="9746"/>
                    <a:pt x="9023" y="9697"/>
                    <a:pt x="9119" y="9602"/>
                  </a:cubicBezTo>
                  <a:lnTo>
                    <a:pt x="9599" y="9123"/>
                  </a:lnTo>
                  <a:cubicBezTo>
                    <a:pt x="9767" y="8951"/>
                    <a:pt x="9794" y="8691"/>
                    <a:pt x="9664" y="8492"/>
                  </a:cubicBezTo>
                  <a:lnTo>
                    <a:pt x="8958" y="7437"/>
                  </a:lnTo>
                  <a:cubicBezTo>
                    <a:pt x="9116" y="7159"/>
                    <a:pt x="9236" y="6864"/>
                    <a:pt x="9321" y="6559"/>
                  </a:cubicBezTo>
                  <a:lnTo>
                    <a:pt x="10565" y="6313"/>
                  </a:lnTo>
                  <a:cubicBezTo>
                    <a:pt x="10798" y="6265"/>
                    <a:pt x="10966" y="6059"/>
                    <a:pt x="10966" y="5823"/>
                  </a:cubicBezTo>
                  <a:lnTo>
                    <a:pt x="10966" y="5144"/>
                  </a:lnTo>
                  <a:cubicBezTo>
                    <a:pt x="10966" y="4908"/>
                    <a:pt x="10798" y="4702"/>
                    <a:pt x="10565" y="4657"/>
                  </a:cubicBezTo>
                  <a:lnTo>
                    <a:pt x="9321" y="4407"/>
                  </a:lnTo>
                  <a:cubicBezTo>
                    <a:pt x="9236" y="4102"/>
                    <a:pt x="9116" y="3808"/>
                    <a:pt x="8958" y="3530"/>
                  </a:cubicBezTo>
                  <a:lnTo>
                    <a:pt x="9661" y="2478"/>
                  </a:lnTo>
                  <a:cubicBezTo>
                    <a:pt x="9794" y="2279"/>
                    <a:pt x="9767" y="2015"/>
                    <a:pt x="9599" y="1847"/>
                  </a:cubicBezTo>
                  <a:lnTo>
                    <a:pt x="9119" y="1368"/>
                  </a:lnTo>
                  <a:cubicBezTo>
                    <a:pt x="9023" y="1271"/>
                    <a:pt x="8896" y="1221"/>
                    <a:pt x="8768" y="1221"/>
                  </a:cubicBezTo>
                  <a:cubicBezTo>
                    <a:pt x="8673" y="1221"/>
                    <a:pt x="8577" y="1249"/>
                    <a:pt x="8492" y="1306"/>
                  </a:cubicBezTo>
                  <a:lnTo>
                    <a:pt x="7437" y="2009"/>
                  </a:lnTo>
                  <a:cubicBezTo>
                    <a:pt x="7159" y="1851"/>
                    <a:pt x="6864" y="1731"/>
                    <a:pt x="6559" y="1645"/>
                  </a:cubicBezTo>
                  <a:lnTo>
                    <a:pt x="6313" y="401"/>
                  </a:lnTo>
                  <a:cubicBezTo>
                    <a:pt x="6265" y="168"/>
                    <a:pt x="6059" y="0"/>
                    <a:pt x="5823" y="0"/>
                  </a:cubicBezTo>
                  <a:close/>
                </a:path>
              </a:pathLst>
            </a:custGeom>
            <a:solidFill>
              <a:schemeClr val="accen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52" name="Google Shape;652;p46"/>
            <p:cNvSpPr/>
            <p:nvPr/>
          </p:nvSpPr>
          <p:spPr>
            <a:xfrm>
              <a:off x="2568382" y="2829859"/>
              <a:ext cx="131080" cy="126129"/>
            </a:xfrm>
            <a:custGeom>
              <a:avLst/>
              <a:gdLst/>
              <a:ahLst/>
              <a:cxnLst/>
              <a:rect l="l" t="t" r="r" b="b"/>
              <a:pathLst>
                <a:path w="5004" h="4815" extrusionOk="0">
                  <a:moveTo>
                    <a:pt x="2598" y="1"/>
                  </a:moveTo>
                  <a:cubicBezTo>
                    <a:pt x="1625" y="1"/>
                    <a:pt x="744" y="587"/>
                    <a:pt x="374" y="1484"/>
                  </a:cubicBezTo>
                  <a:cubicBezTo>
                    <a:pt x="1" y="2386"/>
                    <a:pt x="206" y="3421"/>
                    <a:pt x="895" y="4109"/>
                  </a:cubicBezTo>
                  <a:cubicBezTo>
                    <a:pt x="1356" y="4570"/>
                    <a:pt x="1971" y="4814"/>
                    <a:pt x="2596" y="4814"/>
                  </a:cubicBezTo>
                  <a:cubicBezTo>
                    <a:pt x="2906" y="4814"/>
                    <a:pt x="3219" y="4754"/>
                    <a:pt x="3517" y="4630"/>
                  </a:cubicBezTo>
                  <a:cubicBezTo>
                    <a:pt x="4418" y="4257"/>
                    <a:pt x="5004" y="3379"/>
                    <a:pt x="5004" y="2406"/>
                  </a:cubicBezTo>
                  <a:cubicBezTo>
                    <a:pt x="5004" y="1077"/>
                    <a:pt x="3928" y="1"/>
                    <a:pt x="2598" y="1"/>
                  </a:cubicBezTo>
                  <a:close/>
                </a:path>
              </a:pathLst>
            </a:custGeom>
            <a:solidFill>
              <a:schemeClr val="dk2"/>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53" name="Google Shape;653;p46"/>
            <p:cNvSpPr/>
            <p:nvPr/>
          </p:nvSpPr>
          <p:spPr>
            <a:xfrm>
              <a:off x="2594525" y="2861555"/>
              <a:ext cx="73267" cy="62737"/>
            </a:xfrm>
            <a:custGeom>
              <a:avLst/>
              <a:gdLst/>
              <a:ahLst/>
              <a:cxnLst/>
              <a:rect l="l" t="t" r="r" b="b"/>
              <a:pathLst>
                <a:path w="2797" h="2395" extrusionOk="0">
                  <a:moveTo>
                    <a:pt x="1600" y="0"/>
                  </a:moveTo>
                  <a:cubicBezTo>
                    <a:pt x="535" y="0"/>
                    <a:pt x="0" y="1289"/>
                    <a:pt x="754" y="2043"/>
                  </a:cubicBezTo>
                  <a:cubicBezTo>
                    <a:pt x="983" y="2272"/>
                    <a:pt x="1290" y="2394"/>
                    <a:pt x="1601" y="2394"/>
                  </a:cubicBezTo>
                  <a:cubicBezTo>
                    <a:pt x="1754" y="2394"/>
                    <a:pt x="1909" y="2364"/>
                    <a:pt x="2056" y="2303"/>
                  </a:cubicBezTo>
                  <a:cubicBezTo>
                    <a:pt x="2505" y="2118"/>
                    <a:pt x="2796" y="1679"/>
                    <a:pt x="2796" y="1196"/>
                  </a:cubicBezTo>
                  <a:cubicBezTo>
                    <a:pt x="2796" y="535"/>
                    <a:pt x="2262" y="0"/>
                    <a:pt x="1600"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54" name="Google Shape;654;p46"/>
            <p:cNvSpPr/>
            <p:nvPr/>
          </p:nvSpPr>
          <p:spPr>
            <a:xfrm>
              <a:off x="2681597" y="2938018"/>
              <a:ext cx="188787" cy="188892"/>
            </a:xfrm>
            <a:custGeom>
              <a:avLst/>
              <a:gdLst/>
              <a:ahLst/>
              <a:cxnLst/>
              <a:rect l="l" t="t" r="r" b="b"/>
              <a:pathLst>
                <a:path w="7207" h="7211" extrusionOk="0">
                  <a:moveTo>
                    <a:pt x="3382" y="1"/>
                  </a:moveTo>
                  <a:cubicBezTo>
                    <a:pt x="3225" y="1"/>
                    <a:pt x="3091" y="111"/>
                    <a:pt x="3060" y="265"/>
                  </a:cubicBezTo>
                  <a:lnTo>
                    <a:pt x="2896" y="1080"/>
                  </a:lnTo>
                  <a:cubicBezTo>
                    <a:pt x="2697" y="1139"/>
                    <a:pt x="2502" y="1217"/>
                    <a:pt x="2320" y="1320"/>
                  </a:cubicBezTo>
                  <a:lnTo>
                    <a:pt x="1628" y="858"/>
                  </a:lnTo>
                  <a:cubicBezTo>
                    <a:pt x="1572" y="821"/>
                    <a:pt x="1509" y="803"/>
                    <a:pt x="1447" y="803"/>
                  </a:cubicBezTo>
                  <a:cubicBezTo>
                    <a:pt x="1363" y="803"/>
                    <a:pt x="1280" y="836"/>
                    <a:pt x="1217" y="899"/>
                  </a:cubicBezTo>
                  <a:lnTo>
                    <a:pt x="901" y="1214"/>
                  </a:lnTo>
                  <a:cubicBezTo>
                    <a:pt x="788" y="1324"/>
                    <a:pt x="771" y="1498"/>
                    <a:pt x="857" y="1629"/>
                  </a:cubicBezTo>
                  <a:lnTo>
                    <a:pt x="1319" y="2321"/>
                  </a:lnTo>
                  <a:cubicBezTo>
                    <a:pt x="1217" y="2503"/>
                    <a:pt x="1138" y="2698"/>
                    <a:pt x="1080" y="2897"/>
                  </a:cubicBezTo>
                  <a:lnTo>
                    <a:pt x="264" y="3061"/>
                  </a:lnTo>
                  <a:cubicBezTo>
                    <a:pt x="110" y="3092"/>
                    <a:pt x="0" y="3226"/>
                    <a:pt x="0" y="3383"/>
                  </a:cubicBezTo>
                  <a:lnTo>
                    <a:pt x="0" y="3829"/>
                  </a:lnTo>
                  <a:cubicBezTo>
                    <a:pt x="0" y="3983"/>
                    <a:pt x="110" y="4117"/>
                    <a:pt x="264" y="4147"/>
                  </a:cubicBezTo>
                  <a:lnTo>
                    <a:pt x="1080" y="4315"/>
                  </a:lnTo>
                  <a:cubicBezTo>
                    <a:pt x="1134" y="4514"/>
                    <a:pt x="1213" y="4709"/>
                    <a:pt x="1313" y="4891"/>
                  </a:cubicBezTo>
                  <a:lnTo>
                    <a:pt x="853" y="5583"/>
                  </a:lnTo>
                  <a:cubicBezTo>
                    <a:pt x="768" y="5713"/>
                    <a:pt x="785" y="5888"/>
                    <a:pt x="894" y="5998"/>
                  </a:cubicBezTo>
                  <a:lnTo>
                    <a:pt x="1210" y="6313"/>
                  </a:lnTo>
                  <a:cubicBezTo>
                    <a:pt x="1273" y="6376"/>
                    <a:pt x="1357" y="6409"/>
                    <a:pt x="1442" y="6409"/>
                  </a:cubicBezTo>
                  <a:cubicBezTo>
                    <a:pt x="1505" y="6409"/>
                    <a:pt x="1569" y="6391"/>
                    <a:pt x="1624" y="6354"/>
                  </a:cubicBezTo>
                  <a:lnTo>
                    <a:pt x="2317" y="5892"/>
                  </a:lnTo>
                  <a:cubicBezTo>
                    <a:pt x="2498" y="5994"/>
                    <a:pt x="2694" y="6077"/>
                    <a:pt x="2892" y="6131"/>
                  </a:cubicBezTo>
                  <a:lnTo>
                    <a:pt x="3057" y="6947"/>
                  </a:lnTo>
                  <a:cubicBezTo>
                    <a:pt x="3088" y="7101"/>
                    <a:pt x="3221" y="7211"/>
                    <a:pt x="3379" y="7211"/>
                  </a:cubicBezTo>
                  <a:lnTo>
                    <a:pt x="3824" y="7211"/>
                  </a:lnTo>
                  <a:cubicBezTo>
                    <a:pt x="3979" y="7211"/>
                    <a:pt x="4112" y="7101"/>
                    <a:pt x="4143" y="6947"/>
                  </a:cubicBezTo>
                  <a:lnTo>
                    <a:pt x="4308" y="6131"/>
                  </a:lnTo>
                  <a:cubicBezTo>
                    <a:pt x="4510" y="6077"/>
                    <a:pt x="4702" y="5994"/>
                    <a:pt x="4883" y="5892"/>
                  </a:cubicBezTo>
                  <a:lnTo>
                    <a:pt x="5579" y="6354"/>
                  </a:lnTo>
                  <a:cubicBezTo>
                    <a:pt x="5634" y="6391"/>
                    <a:pt x="5697" y="6409"/>
                    <a:pt x="5760" y="6409"/>
                  </a:cubicBezTo>
                  <a:cubicBezTo>
                    <a:pt x="5844" y="6409"/>
                    <a:pt x="5927" y="6376"/>
                    <a:pt x="5990" y="6313"/>
                  </a:cubicBezTo>
                  <a:lnTo>
                    <a:pt x="6305" y="5998"/>
                  </a:lnTo>
                  <a:cubicBezTo>
                    <a:pt x="6418" y="5888"/>
                    <a:pt x="6436" y="5713"/>
                    <a:pt x="6350" y="5583"/>
                  </a:cubicBezTo>
                  <a:lnTo>
                    <a:pt x="5887" y="4891"/>
                  </a:lnTo>
                  <a:cubicBezTo>
                    <a:pt x="5990" y="4709"/>
                    <a:pt x="6069" y="4514"/>
                    <a:pt x="6127" y="4315"/>
                  </a:cubicBezTo>
                  <a:lnTo>
                    <a:pt x="6943" y="4147"/>
                  </a:lnTo>
                  <a:cubicBezTo>
                    <a:pt x="7097" y="4117"/>
                    <a:pt x="7207" y="3983"/>
                    <a:pt x="7207" y="3829"/>
                  </a:cubicBezTo>
                  <a:lnTo>
                    <a:pt x="7207" y="3383"/>
                  </a:lnTo>
                  <a:cubicBezTo>
                    <a:pt x="7207" y="3229"/>
                    <a:pt x="7097" y="3095"/>
                    <a:pt x="6946" y="3061"/>
                  </a:cubicBezTo>
                  <a:lnTo>
                    <a:pt x="6131" y="2900"/>
                  </a:lnTo>
                  <a:cubicBezTo>
                    <a:pt x="6072" y="2698"/>
                    <a:pt x="5994" y="2506"/>
                    <a:pt x="5891" y="2324"/>
                  </a:cubicBezTo>
                  <a:lnTo>
                    <a:pt x="6353" y="1629"/>
                  </a:lnTo>
                  <a:cubicBezTo>
                    <a:pt x="6439" y="1498"/>
                    <a:pt x="6422" y="1327"/>
                    <a:pt x="6309" y="1217"/>
                  </a:cubicBezTo>
                  <a:lnTo>
                    <a:pt x="5994" y="902"/>
                  </a:lnTo>
                  <a:cubicBezTo>
                    <a:pt x="5930" y="837"/>
                    <a:pt x="5846" y="804"/>
                    <a:pt x="5762" y="804"/>
                  </a:cubicBezTo>
                  <a:cubicBezTo>
                    <a:pt x="5700" y="804"/>
                    <a:pt x="5637" y="821"/>
                    <a:pt x="5582" y="858"/>
                  </a:cubicBezTo>
                  <a:lnTo>
                    <a:pt x="4887" y="1320"/>
                  </a:lnTo>
                  <a:cubicBezTo>
                    <a:pt x="4705" y="1217"/>
                    <a:pt x="4513" y="1139"/>
                    <a:pt x="4311" y="1080"/>
                  </a:cubicBezTo>
                  <a:lnTo>
                    <a:pt x="4146" y="265"/>
                  </a:lnTo>
                  <a:cubicBezTo>
                    <a:pt x="4116" y="111"/>
                    <a:pt x="3982" y="1"/>
                    <a:pt x="3828" y="1"/>
                  </a:cubicBezTo>
                  <a:close/>
                </a:path>
              </a:pathLst>
            </a:custGeom>
            <a:solidFill>
              <a:schemeClr val="dk2"/>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55" name="Google Shape;655;p46"/>
            <p:cNvSpPr/>
            <p:nvPr/>
          </p:nvSpPr>
          <p:spPr>
            <a:xfrm>
              <a:off x="2725028" y="2985247"/>
              <a:ext cx="98153" cy="94407"/>
            </a:xfrm>
            <a:custGeom>
              <a:avLst/>
              <a:gdLst/>
              <a:ahLst/>
              <a:cxnLst/>
              <a:rect l="l" t="t" r="r" b="b"/>
              <a:pathLst>
                <a:path w="3747" h="3604" extrusionOk="0">
                  <a:moveTo>
                    <a:pt x="1944" y="0"/>
                  </a:moveTo>
                  <a:cubicBezTo>
                    <a:pt x="1217" y="0"/>
                    <a:pt x="559" y="439"/>
                    <a:pt x="282" y="1111"/>
                  </a:cubicBezTo>
                  <a:cubicBezTo>
                    <a:pt x="1" y="1786"/>
                    <a:pt x="155" y="2560"/>
                    <a:pt x="672" y="3074"/>
                  </a:cubicBezTo>
                  <a:cubicBezTo>
                    <a:pt x="1016" y="3420"/>
                    <a:pt x="1475" y="3604"/>
                    <a:pt x="1943" y="3604"/>
                  </a:cubicBezTo>
                  <a:cubicBezTo>
                    <a:pt x="2175" y="3604"/>
                    <a:pt x="2409" y="3558"/>
                    <a:pt x="2632" y="3465"/>
                  </a:cubicBezTo>
                  <a:cubicBezTo>
                    <a:pt x="3307" y="3187"/>
                    <a:pt x="3746" y="2529"/>
                    <a:pt x="3746" y="1803"/>
                  </a:cubicBezTo>
                  <a:cubicBezTo>
                    <a:pt x="3746" y="806"/>
                    <a:pt x="2941" y="0"/>
                    <a:pt x="1944" y="0"/>
                  </a:cubicBezTo>
                  <a:close/>
                </a:path>
              </a:pathLst>
            </a:custGeom>
            <a:solidFill>
              <a:schemeClr val="accen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56" name="Google Shape;656;p46"/>
            <p:cNvSpPr/>
            <p:nvPr/>
          </p:nvSpPr>
          <p:spPr>
            <a:xfrm>
              <a:off x="2738047" y="3004108"/>
              <a:ext cx="66273" cy="56712"/>
            </a:xfrm>
            <a:custGeom>
              <a:avLst/>
              <a:gdLst/>
              <a:ahLst/>
              <a:cxnLst/>
              <a:rect l="l" t="t" r="r" b="b"/>
              <a:pathLst>
                <a:path w="2530" h="2165" extrusionOk="0">
                  <a:moveTo>
                    <a:pt x="1447" y="0"/>
                  </a:moveTo>
                  <a:cubicBezTo>
                    <a:pt x="484" y="0"/>
                    <a:pt x="1" y="1165"/>
                    <a:pt x="682" y="1847"/>
                  </a:cubicBezTo>
                  <a:cubicBezTo>
                    <a:pt x="903" y="2067"/>
                    <a:pt x="1174" y="2165"/>
                    <a:pt x="1440" y="2165"/>
                  </a:cubicBezTo>
                  <a:cubicBezTo>
                    <a:pt x="1996" y="2165"/>
                    <a:pt x="2529" y="1734"/>
                    <a:pt x="2529" y="1083"/>
                  </a:cubicBezTo>
                  <a:cubicBezTo>
                    <a:pt x="2529" y="483"/>
                    <a:pt x="2043" y="0"/>
                    <a:pt x="1447"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57" name="Google Shape;657;p46"/>
            <p:cNvSpPr/>
            <p:nvPr/>
          </p:nvSpPr>
          <p:spPr>
            <a:xfrm>
              <a:off x="2486628" y="2743153"/>
              <a:ext cx="389860" cy="389782"/>
            </a:xfrm>
            <a:custGeom>
              <a:avLst/>
              <a:gdLst/>
              <a:ahLst/>
              <a:cxnLst/>
              <a:rect l="l" t="t" r="r" b="b"/>
              <a:pathLst>
                <a:path w="14883" h="14880" extrusionOk="0">
                  <a:moveTo>
                    <a:pt x="5724" y="4754"/>
                  </a:moveTo>
                  <a:cubicBezTo>
                    <a:pt x="5960" y="4754"/>
                    <a:pt x="6202" y="4841"/>
                    <a:pt x="6398" y="5038"/>
                  </a:cubicBezTo>
                  <a:cubicBezTo>
                    <a:pt x="7004" y="5641"/>
                    <a:pt x="6576" y="6679"/>
                    <a:pt x="5719" y="6679"/>
                  </a:cubicBezTo>
                  <a:cubicBezTo>
                    <a:pt x="5188" y="6679"/>
                    <a:pt x="4756" y="6247"/>
                    <a:pt x="4756" y="5716"/>
                  </a:cubicBezTo>
                  <a:cubicBezTo>
                    <a:pt x="4756" y="5137"/>
                    <a:pt x="5230" y="4754"/>
                    <a:pt x="5724" y="4754"/>
                  </a:cubicBezTo>
                  <a:close/>
                  <a:moveTo>
                    <a:pt x="5722" y="3072"/>
                  </a:moveTo>
                  <a:cubicBezTo>
                    <a:pt x="5050" y="3072"/>
                    <a:pt x="4382" y="3327"/>
                    <a:pt x="3872" y="3825"/>
                  </a:cubicBezTo>
                  <a:cubicBezTo>
                    <a:pt x="3707" y="3995"/>
                    <a:pt x="3861" y="4229"/>
                    <a:pt x="4043" y="4229"/>
                  </a:cubicBezTo>
                  <a:cubicBezTo>
                    <a:pt x="4096" y="4229"/>
                    <a:pt x="4151" y="4210"/>
                    <a:pt x="4201" y="4164"/>
                  </a:cubicBezTo>
                  <a:cubicBezTo>
                    <a:pt x="4619" y="3755"/>
                    <a:pt x="5167" y="3546"/>
                    <a:pt x="5717" y="3546"/>
                  </a:cubicBezTo>
                  <a:cubicBezTo>
                    <a:pt x="6168" y="3546"/>
                    <a:pt x="6620" y="3687"/>
                    <a:pt x="7004" y="3972"/>
                  </a:cubicBezTo>
                  <a:cubicBezTo>
                    <a:pt x="7861" y="4603"/>
                    <a:pt x="8135" y="5761"/>
                    <a:pt x="7652" y="6707"/>
                  </a:cubicBezTo>
                  <a:cubicBezTo>
                    <a:pt x="7590" y="6823"/>
                    <a:pt x="7638" y="6964"/>
                    <a:pt x="7755" y="7022"/>
                  </a:cubicBezTo>
                  <a:cubicBezTo>
                    <a:pt x="7789" y="7040"/>
                    <a:pt x="7825" y="7049"/>
                    <a:pt x="7862" y="7049"/>
                  </a:cubicBezTo>
                  <a:cubicBezTo>
                    <a:pt x="7947" y="7049"/>
                    <a:pt x="8029" y="7002"/>
                    <a:pt x="8070" y="6923"/>
                  </a:cubicBezTo>
                  <a:cubicBezTo>
                    <a:pt x="8663" y="5768"/>
                    <a:pt x="8331" y="4356"/>
                    <a:pt x="7289" y="3588"/>
                  </a:cubicBezTo>
                  <a:cubicBezTo>
                    <a:pt x="6821" y="3242"/>
                    <a:pt x="6270" y="3072"/>
                    <a:pt x="5722" y="3072"/>
                  </a:cubicBezTo>
                  <a:close/>
                  <a:moveTo>
                    <a:pt x="5717" y="4286"/>
                  </a:moveTo>
                  <a:cubicBezTo>
                    <a:pt x="5344" y="4286"/>
                    <a:pt x="4978" y="4430"/>
                    <a:pt x="4705" y="4705"/>
                  </a:cubicBezTo>
                  <a:cubicBezTo>
                    <a:pt x="4297" y="5117"/>
                    <a:pt x="4174" y="5730"/>
                    <a:pt x="4397" y="6265"/>
                  </a:cubicBezTo>
                  <a:cubicBezTo>
                    <a:pt x="4616" y="6803"/>
                    <a:pt x="5140" y="7149"/>
                    <a:pt x="5719" y="7149"/>
                  </a:cubicBezTo>
                  <a:cubicBezTo>
                    <a:pt x="6508" y="7149"/>
                    <a:pt x="7148" y="6508"/>
                    <a:pt x="7152" y="5716"/>
                  </a:cubicBezTo>
                  <a:cubicBezTo>
                    <a:pt x="7148" y="5137"/>
                    <a:pt x="6802" y="4616"/>
                    <a:pt x="6264" y="4394"/>
                  </a:cubicBezTo>
                  <a:cubicBezTo>
                    <a:pt x="6087" y="4321"/>
                    <a:pt x="5901" y="4286"/>
                    <a:pt x="5717" y="4286"/>
                  </a:cubicBezTo>
                  <a:close/>
                  <a:moveTo>
                    <a:pt x="3432" y="4707"/>
                  </a:moveTo>
                  <a:cubicBezTo>
                    <a:pt x="3347" y="4707"/>
                    <a:pt x="3262" y="4752"/>
                    <a:pt x="3221" y="4856"/>
                  </a:cubicBezTo>
                  <a:cubicBezTo>
                    <a:pt x="2844" y="5946"/>
                    <a:pt x="3218" y="7152"/>
                    <a:pt x="4143" y="7837"/>
                  </a:cubicBezTo>
                  <a:cubicBezTo>
                    <a:pt x="4610" y="8185"/>
                    <a:pt x="5164" y="8359"/>
                    <a:pt x="5718" y="8359"/>
                  </a:cubicBezTo>
                  <a:cubicBezTo>
                    <a:pt x="6262" y="8359"/>
                    <a:pt x="6805" y="8192"/>
                    <a:pt x="7268" y="7858"/>
                  </a:cubicBezTo>
                  <a:cubicBezTo>
                    <a:pt x="7467" y="7707"/>
                    <a:pt x="7325" y="7432"/>
                    <a:pt x="7128" y="7432"/>
                  </a:cubicBezTo>
                  <a:cubicBezTo>
                    <a:pt x="7084" y="7432"/>
                    <a:pt x="7037" y="7446"/>
                    <a:pt x="6991" y="7478"/>
                  </a:cubicBezTo>
                  <a:cubicBezTo>
                    <a:pt x="6611" y="7752"/>
                    <a:pt x="6165" y="7889"/>
                    <a:pt x="5719" y="7889"/>
                  </a:cubicBezTo>
                  <a:cubicBezTo>
                    <a:pt x="5264" y="7889"/>
                    <a:pt x="4809" y="7746"/>
                    <a:pt x="4424" y="7461"/>
                  </a:cubicBezTo>
                  <a:cubicBezTo>
                    <a:pt x="3663" y="6899"/>
                    <a:pt x="3355" y="5905"/>
                    <a:pt x="3663" y="5010"/>
                  </a:cubicBezTo>
                  <a:cubicBezTo>
                    <a:pt x="3717" y="4831"/>
                    <a:pt x="3574" y="4707"/>
                    <a:pt x="3432" y="4707"/>
                  </a:cubicBezTo>
                  <a:close/>
                  <a:moveTo>
                    <a:pt x="5380" y="0"/>
                  </a:moveTo>
                  <a:cubicBezTo>
                    <a:pt x="5031" y="0"/>
                    <a:pt x="4729" y="247"/>
                    <a:pt x="4661" y="590"/>
                  </a:cubicBezTo>
                  <a:lnTo>
                    <a:pt x="4438" y="1693"/>
                  </a:lnTo>
                  <a:cubicBezTo>
                    <a:pt x="4212" y="1765"/>
                    <a:pt x="3989" y="1858"/>
                    <a:pt x="3776" y="1967"/>
                  </a:cubicBezTo>
                  <a:lnTo>
                    <a:pt x="2841" y="1344"/>
                  </a:lnTo>
                  <a:cubicBezTo>
                    <a:pt x="2717" y="1262"/>
                    <a:pt x="2575" y="1222"/>
                    <a:pt x="2435" y="1222"/>
                  </a:cubicBezTo>
                  <a:cubicBezTo>
                    <a:pt x="2245" y="1222"/>
                    <a:pt x="2057" y="1295"/>
                    <a:pt x="1916" y="1436"/>
                  </a:cubicBezTo>
                  <a:lnTo>
                    <a:pt x="1436" y="1916"/>
                  </a:lnTo>
                  <a:cubicBezTo>
                    <a:pt x="1189" y="2163"/>
                    <a:pt x="1148" y="2550"/>
                    <a:pt x="1343" y="2841"/>
                  </a:cubicBezTo>
                  <a:lnTo>
                    <a:pt x="1967" y="3777"/>
                  </a:lnTo>
                  <a:cubicBezTo>
                    <a:pt x="1857" y="3989"/>
                    <a:pt x="1765" y="4208"/>
                    <a:pt x="1693" y="4438"/>
                  </a:cubicBezTo>
                  <a:lnTo>
                    <a:pt x="589" y="4657"/>
                  </a:lnTo>
                  <a:cubicBezTo>
                    <a:pt x="247" y="4729"/>
                    <a:pt x="0" y="5027"/>
                    <a:pt x="0" y="5377"/>
                  </a:cubicBezTo>
                  <a:lnTo>
                    <a:pt x="0" y="6056"/>
                  </a:lnTo>
                  <a:cubicBezTo>
                    <a:pt x="0" y="6405"/>
                    <a:pt x="247" y="6707"/>
                    <a:pt x="589" y="6775"/>
                  </a:cubicBezTo>
                  <a:lnTo>
                    <a:pt x="1693" y="6994"/>
                  </a:lnTo>
                  <a:cubicBezTo>
                    <a:pt x="1765" y="7224"/>
                    <a:pt x="1857" y="7447"/>
                    <a:pt x="1967" y="7659"/>
                  </a:cubicBezTo>
                  <a:lnTo>
                    <a:pt x="1343" y="8595"/>
                  </a:lnTo>
                  <a:cubicBezTo>
                    <a:pt x="1148" y="8886"/>
                    <a:pt x="1186" y="9273"/>
                    <a:pt x="1432" y="9520"/>
                  </a:cubicBezTo>
                  <a:lnTo>
                    <a:pt x="1912" y="10000"/>
                  </a:lnTo>
                  <a:cubicBezTo>
                    <a:pt x="2056" y="10141"/>
                    <a:pt x="2245" y="10214"/>
                    <a:pt x="2434" y="10214"/>
                  </a:cubicBezTo>
                  <a:cubicBezTo>
                    <a:pt x="2575" y="10214"/>
                    <a:pt x="2717" y="10174"/>
                    <a:pt x="2841" y="10092"/>
                  </a:cubicBezTo>
                  <a:lnTo>
                    <a:pt x="3776" y="9469"/>
                  </a:lnTo>
                  <a:cubicBezTo>
                    <a:pt x="3989" y="9578"/>
                    <a:pt x="4212" y="9667"/>
                    <a:pt x="4438" y="9743"/>
                  </a:cubicBezTo>
                  <a:lnTo>
                    <a:pt x="4661" y="10846"/>
                  </a:lnTo>
                  <a:cubicBezTo>
                    <a:pt x="4729" y="11189"/>
                    <a:pt x="5031" y="11436"/>
                    <a:pt x="5380" y="11436"/>
                  </a:cubicBezTo>
                  <a:lnTo>
                    <a:pt x="6055" y="11436"/>
                  </a:lnTo>
                  <a:cubicBezTo>
                    <a:pt x="6405" y="11436"/>
                    <a:pt x="6706" y="11189"/>
                    <a:pt x="6775" y="10846"/>
                  </a:cubicBezTo>
                  <a:lnTo>
                    <a:pt x="6998" y="9739"/>
                  </a:lnTo>
                  <a:cubicBezTo>
                    <a:pt x="7179" y="9685"/>
                    <a:pt x="7354" y="9613"/>
                    <a:pt x="7525" y="9534"/>
                  </a:cubicBezTo>
                  <a:cubicBezTo>
                    <a:pt x="7645" y="9475"/>
                    <a:pt x="7693" y="9338"/>
                    <a:pt x="7638" y="9218"/>
                  </a:cubicBezTo>
                  <a:lnTo>
                    <a:pt x="7638" y="9218"/>
                  </a:lnTo>
                  <a:lnTo>
                    <a:pt x="7638" y="9222"/>
                  </a:lnTo>
                  <a:cubicBezTo>
                    <a:pt x="7599" y="9135"/>
                    <a:pt x="7515" y="9086"/>
                    <a:pt x="7427" y="9086"/>
                  </a:cubicBezTo>
                  <a:cubicBezTo>
                    <a:pt x="7393" y="9086"/>
                    <a:pt x="7359" y="9094"/>
                    <a:pt x="7327" y="9109"/>
                  </a:cubicBezTo>
                  <a:cubicBezTo>
                    <a:pt x="7135" y="9198"/>
                    <a:pt x="6936" y="9273"/>
                    <a:pt x="6730" y="9332"/>
                  </a:cubicBezTo>
                  <a:cubicBezTo>
                    <a:pt x="6648" y="9356"/>
                    <a:pt x="6583" y="9424"/>
                    <a:pt x="6566" y="9513"/>
                  </a:cubicBezTo>
                  <a:lnTo>
                    <a:pt x="6316" y="10754"/>
                  </a:lnTo>
                  <a:cubicBezTo>
                    <a:pt x="6292" y="10877"/>
                    <a:pt x="6185" y="10966"/>
                    <a:pt x="6059" y="10966"/>
                  </a:cubicBezTo>
                  <a:lnTo>
                    <a:pt x="5380" y="10966"/>
                  </a:lnTo>
                  <a:cubicBezTo>
                    <a:pt x="5257" y="10966"/>
                    <a:pt x="5147" y="10877"/>
                    <a:pt x="5123" y="10754"/>
                  </a:cubicBezTo>
                  <a:lnTo>
                    <a:pt x="4876" y="9513"/>
                  </a:lnTo>
                  <a:cubicBezTo>
                    <a:pt x="4859" y="9424"/>
                    <a:pt x="4794" y="9356"/>
                    <a:pt x="4708" y="9332"/>
                  </a:cubicBezTo>
                  <a:cubicBezTo>
                    <a:pt x="4421" y="9249"/>
                    <a:pt x="4143" y="9136"/>
                    <a:pt x="3883" y="8989"/>
                  </a:cubicBezTo>
                  <a:cubicBezTo>
                    <a:pt x="3848" y="8968"/>
                    <a:pt x="3808" y="8958"/>
                    <a:pt x="3768" y="8958"/>
                  </a:cubicBezTo>
                  <a:cubicBezTo>
                    <a:pt x="3723" y="8958"/>
                    <a:pt x="3676" y="8972"/>
                    <a:pt x="3636" y="8999"/>
                  </a:cubicBezTo>
                  <a:lnTo>
                    <a:pt x="2580" y="9702"/>
                  </a:lnTo>
                  <a:cubicBezTo>
                    <a:pt x="2535" y="9731"/>
                    <a:pt x="2485" y="9745"/>
                    <a:pt x="2435" y="9745"/>
                  </a:cubicBezTo>
                  <a:cubicBezTo>
                    <a:pt x="2367" y="9745"/>
                    <a:pt x="2299" y="9719"/>
                    <a:pt x="2248" y="9667"/>
                  </a:cubicBezTo>
                  <a:lnTo>
                    <a:pt x="1768" y="9188"/>
                  </a:lnTo>
                  <a:cubicBezTo>
                    <a:pt x="1679" y="9099"/>
                    <a:pt x="1665" y="8961"/>
                    <a:pt x="1734" y="8855"/>
                  </a:cubicBezTo>
                  <a:lnTo>
                    <a:pt x="2440" y="7800"/>
                  </a:lnTo>
                  <a:cubicBezTo>
                    <a:pt x="2488" y="7728"/>
                    <a:pt x="2491" y="7632"/>
                    <a:pt x="2447" y="7556"/>
                  </a:cubicBezTo>
                  <a:cubicBezTo>
                    <a:pt x="2299" y="7296"/>
                    <a:pt x="2186" y="7018"/>
                    <a:pt x="2104" y="6731"/>
                  </a:cubicBezTo>
                  <a:cubicBezTo>
                    <a:pt x="2080" y="6645"/>
                    <a:pt x="2012" y="6580"/>
                    <a:pt x="1926" y="6563"/>
                  </a:cubicBezTo>
                  <a:lnTo>
                    <a:pt x="682" y="6316"/>
                  </a:lnTo>
                  <a:cubicBezTo>
                    <a:pt x="559" y="6289"/>
                    <a:pt x="473" y="6182"/>
                    <a:pt x="470" y="6059"/>
                  </a:cubicBezTo>
                  <a:lnTo>
                    <a:pt x="470" y="5377"/>
                  </a:lnTo>
                  <a:cubicBezTo>
                    <a:pt x="473" y="5254"/>
                    <a:pt x="559" y="5144"/>
                    <a:pt x="682" y="5120"/>
                  </a:cubicBezTo>
                  <a:lnTo>
                    <a:pt x="1926" y="4873"/>
                  </a:lnTo>
                  <a:cubicBezTo>
                    <a:pt x="2012" y="4856"/>
                    <a:pt x="2080" y="4791"/>
                    <a:pt x="2104" y="4705"/>
                  </a:cubicBezTo>
                  <a:cubicBezTo>
                    <a:pt x="2186" y="4418"/>
                    <a:pt x="2299" y="4140"/>
                    <a:pt x="2447" y="3880"/>
                  </a:cubicBezTo>
                  <a:cubicBezTo>
                    <a:pt x="2491" y="3801"/>
                    <a:pt x="2488" y="3708"/>
                    <a:pt x="2440" y="3633"/>
                  </a:cubicBezTo>
                  <a:lnTo>
                    <a:pt x="1734" y="2581"/>
                  </a:lnTo>
                  <a:cubicBezTo>
                    <a:pt x="1665" y="2475"/>
                    <a:pt x="1679" y="2334"/>
                    <a:pt x="1768" y="2248"/>
                  </a:cubicBezTo>
                  <a:lnTo>
                    <a:pt x="2248" y="1769"/>
                  </a:lnTo>
                  <a:cubicBezTo>
                    <a:pt x="2299" y="1717"/>
                    <a:pt x="2367" y="1691"/>
                    <a:pt x="2435" y="1691"/>
                  </a:cubicBezTo>
                  <a:cubicBezTo>
                    <a:pt x="2485" y="1691"/>
                    <a:pt x="2535" y="1705"/>
                    <a:pt x="2580" y="1734"/>
                  </a:cubicBezTo>
                  <a:lnTo>
                    <a:pt x="3636" y="2437"/>
                  </a:lnTo>
                  <a:cubicBezTo>
                    <a:pt x="3675" y="2463"/>
                    <a:pt x="3722" y="2477"/>
                    <a:pt x="3769" y="2477"/>
                  </a:cubicBezTo>
                  <a:cubicBezTo>
                    <a:pt x="3808" y="2477"/>
                    <a:pt x="3847" y="2467"/>
                    <a:pt x="3883" y="2447"/>
                  </a:cubicBezTo>
                  <a:cubicBezTo>
                    <a:pt x="4140" y="2300"/>
                    <a:pt x="4417" y="2183"/>
                    <a:pt x="4705" y="2104"/>
                  </a:cubicBezTo>
                  <a:cubicBezTo>
                    <a:pt x="4791" y="2080"/>
                    <a:pt x="4856" y="2012"/>
                    <a:pt x="4873" y="1923"/>
                  </a:cubicBezTo>
                  <a:lnTo>
                    <a:pt x="5123" y="682"/>
                  </a:lnTo>
                  <a:cubicBezTo>
                    <a:pt x="5147" y="559"/>
                    <a:pt x="5253" y="470"/>
                    <a:pt x="5380" y="470"/>
                  </a:cubicBezTo>
                  <a:lnTo>
                    <a:pt x="6059" y="470"/>
                  </a:lnTo>
                  <a:cubicBezTo>
                    <a:pt x="6182" y="470"/>
                    <a:pt x="6288" y="559"/>
                    <a:pt x="6316" y="682"/>
                  </a:cubicBezTo>
                  <a:lnTo>
                    <a:pt x="6562" y="1923"/>
                  </a:lnTo>
                  <a:cubicBezTo>
                    <a:pt x="6580" y="2012"/>
                    <a:pt x="6645" y="2080"/>
                    <a:pt x="6730" y="2104"/>
                  </a:cubicBezTo>
                  <a:cubicBezTo>
                    <a:pt x="7018" y="2183"/>
                    <a:pt x="7296" y="2300"/>
                    <a:pt x="7556" y="2447"/>
                  </a:cubicBezTo>
                  <a:cubicBezTo>
                    <a:pt x="7590" y="2467"/>
                    <a:pt x="7629" y="2477"/>
                    <a:pt x="7667" y="2477"/>
                  </a:cubicBezTo>
                  <a:cubicBezTo>
                    <a:pt x="7714" y="2477"/>
                    <a:pt x="7760" y="2463"/>
                    <a:pt x="7799" y="2437"/>
                  </a:cubicBezTo>
                  <a:lnTo>
                    <a:pt x="8855" y="1734"/>
                  </a:lnTo>
                  <a:cubicBezTo>
                    <a:pt x="8900" y="1705"/>
                    <a:pt x="8951" y="1691"/>
                    <a:pt x="9001" y="1691"/>
                  </a:cubicBezTo>
                  <a:cubicBezTo>
                    <a:pt x="9069" y="1691"/>
                    <a:pt x="9136" y="1717"/>
                    <a:pt x="9187" y="1769"/>
                  </a:cubicBezTo>
                  <a:lnTo>
                    <a:pt x="9667" y="2248"/>
                  </a:lnTo>
                  <a:cubicBezTo>
                    <a:pt x="9756" y="2334"/>
                    <a:pt x="9770" y="2475"/>
                    <a:pt x="9701" y="2581"/>
                  </a:cubicBezTo>
                  <a:lnTo>
                    <a:pt x="8999" y="3633"/>
                  </a:lnTo>
                  <a:cubicBezTo>
                    <a:pt x="8947" y="3708"/>
                    <a:pt x="8944" y="3804"/>
                    <a:pt x="8989" y="3880"/>
                  </a:cubicBezTo>
                  <a:cubicBezTo>
                    <a:pt x="9136" y="4140"/>
                    <a:pt x="9249" y="4418"/>
                    <a:pt x="9331" y="4705"/>
                  </a:cubicBezTo>
                  <a:cubicBezTo>
                    <a:pt x="9355" y="4791"/>
                    <a:pt x="9424" y="4856"/>
                    <a:pt x="9513" y="4873"/>
                  </a:cubicBezTo>
                  <a:lnTo>
                    <a:pt x="10753" y="5120"/>
                  </a:lnTo>
                  <a:cubicBezTo>
                    <a:pt x="10877" y="5144"/>
                    <a:pt x="10966" y="5254"/>
                    <a:pt x="10966" y="5377"/>
                  </a:cubicBezTo>
                  <a:lnTo>
                    <a:pt x="10966" y="6056"/>
                  </a:lnTo>
                  <a:cubicBezTo>
                    <a:pt x="10966" y="6179"/>
                    <a:pt x="10877" y="6289"/>
                    <a:pt x="10753" y="6313"/>
                  </a:cubicBezTo>
                  <a:lnTo>
                    <a:pt x="9513" y="6559"/>
                  </a:lnTo>
                  <a:cubicBezTo>
                    <a:pt x="9424" y="6580"/>
                    <a:pt x="9355" y="6642"/>
                    <a:pt x="9331" y="6727"/>
                  </a:cubicBezTo>
                  <a:cubicBezTo>
                    <a:pt x="9273" y="6936"/>
                    <a:pt x="9194" y="7142"/>
                    <a:pt x="9102" y="7337"/>
                  </a:cubicBezTo>
                  <a:cubicBezTo>
                    <a:pt x="9040" y="7454"/>
                    <a:pt x="9088" y="7601"/>
                    <a:pt x="9208" y="7659"/>
                  </a:cubicBezTo>
                  <a:cubicBezTo>
                    <a:pt x="9241" y="7675"/>
                    <a:pt x="9275" y="7683"/>
                    <a:pt x="9309" y="7683"/>
                  </a:cubicBezTo>
                  <a:cubicBezTo>
                    <a:pt x="9400" y="7683"/>
                    <a:pt x="9487" y="7629"/>
                    <a:pt x="9527" y="7539"/>
                  </a:cubicBezTo>
                  <a:cubicBezTo>
                    <a:pt x="9609" y="7365"/>
                    <a:pt x="9681" y="7180"/>
                    <a:pt x="9742" y="6994"/>
                  </a:cubicBezTo>
                  <a:lnTo>
                    <a:pt x="10846" y="6775"/>
                  </a:lnTo>
                  <a:cubicBezTo>
                    <a:pt x="11189" y="6703"/>
                    <a:pt x="11435" y="6405"/>
                    <a:pt x="11439" y="6056"/>
                  </a:cubicBezTo>
                  <a:lnTo>
                    <a:pt x="11439" y="5377"/>
                  </a:lnTo>
                  <a:cubicBezTo>
                    <a:pt x="11435" y="5027"/>
                    <a:pt x="11189" y="4729"/>
                    <a:pt x="10846" y="4657"/>
                  </a:cubicBezTo>
                  <a:lnTo>
                    <a:pt x="9742" y="4438"/>
                  </a:lnTo>
                  <a:cubicBezTo>
                    <a:pt x="9670" y="4208"/>
                    <a:pt x="9578" y="3989"/>
                    <a:pt x="9468" y="3777"/>
                  </a:cubicBezTo>
                  <a:lnTo>
                    <a:pt x="10092" y="2838"/>
                  </a:lnTo>
                  <a:cubicBezTo>
                    <a:pt x="10287" y="2546"/>
                    <a:pt x="10250" y="2159"/>
                    <a:pt x="10003" y="1913"/>
                  </a:cubicBezTo>
                  <a:lnTo>
                    <a:pt x="9523" y="1433"/>
                  </a:lnTo>
                  <a:cubicBezTo>
                    <a:pt x="9380" y="1291"/>
                    <a:pt x="9192" y="1218"/>
                    <a:pt x="9003" y="1218"/>
                  </a:cubicBezTo>
                  <a:cubicBezTo>
                    <a:pt x="8863" y="1218"/>
                    <a:pt x="8722" y="1259"/>
                    <a:pt x="8598" y="1340"/>
                  </a:cubicBezTo>
                  <a:lnTo>
                    <a:pt x="7659" y="1967"/>
                  </a:lnTo>
                  <a:cubicBezTo>
                    <a:pt x="7446" y="1858"/>
                    <a:pt x="7227" y="1765"/>
                    <a:pt x="6998" y="1693"/>
                  </a:cubicBezTo>
                  <a:lnTo>
                    <a:pt x="6775" y="590"/>
                  </a:lnTo>
                  <a:cubicBezTo>
                    <a:pt x="6706" y="247"/>
                    <a:pt x="6408" y="0"/>
                    <a:pt x="6059" y="0"/>
                  </a:cubicBezTo>
                  <a:close/>
                  <a:moveTo>
                    <a:pt x="11049" y="9729"/>
                  </a:moveTo>
                  <a:cubicBezTo>
                    <a:pt x="10706" y="9729"/>
                    <a:pt x="10368" y="9863"/>
                    <a:pt x="10116" y="10113"/>
                  </a:cubicBezTo>
                  <a:cubicBezTo>
                    <a:pt x="9739" y="10490"/>
                    <a:pt x="9626" y="11055"/>
                    <a:pt x="9832" y="11549"/>
                  </a:cubicBezTo>
                  <a:cubicBezTo>
                    <a:pt x="10034" y="12039"/>
                    <a:pt x="10513" y="12361"/>
                    <a:pt x="11048" y="12361"/>
                  </a:cubicBezTo>
                  <a:cubicBezTo>
                    <a:pt x="11339" y="12361"/>
                    <a:pt x="11620" y="12265"/>
                    <a:pt x="11850" y="12087"/>
                  </a:cubicBezTo>
                  <a:cubicBezTo>
                    <a:pt x="11960" y="12008"/>
                    <a:pt x="11984" y="11857"/>
                    <a:pt x="11901" y="11751"/>
                  </a:cubicBezTo>
                  <a:cubicBezTo>
                    <a:pt x="11854" y="11690"/>
                    <a:pt x="11784" y="11659"/>
                    <a:pt x="11713" y="11659"/>
                  </a:cubicBezTo>
                  <a:cubicBezTo>
                    <a:pt x="11660" y="11659"/>
                    <a:pt x="11606" y="11676"/>
                    <a:pt x="11562" y="11713"/>
                  </a:cubicBezTo>
                  <a:cubicBezTo>
                    <a:pt x="11415" y="11830"/>
                    <a:pt x="11233" y="11891"/>
                    <a:pt x="11048" y="11891"/>
                  </a:cubicBezTo>
                  <a:cubicBezTo>
                    <a:pt x="10579" y="11891"/>
                    <a:pt x="10202" y="11511"/>
                    <a:pt x="10202" y="11045"/>
                  </a:cubicBezTo>
                  <a:cubicBezTo>
                    <a:pt x="10202" y="10579"/>
                    <a:pt x="10578" y="10199"/>
                    <a:pt x="11046" y="10199"/>
                  </a:cubicBezTo>
                  <a:lnTo>
                    <a:pt x="11046" y="10199"/>
                  </a:lnTo>
                  <a:cubicBezTo>
                    <a:pt x="11515" y="10199"/>
                    <a:pt x="11891" y="10579"/>
                    <a:pt x="11891" y="11045"/>
                  </a:cubicBezTo>
                  <a:cubicBezTo>
                    <a:pt x="11891" y="11175"/>
                    <a:pt x="11997" y="11281"/>
                    <a:pt x="12127" y="11281"/>
                  </a:cubicBezTo>
                  <a:cubicBezTo>
                    <a:pt x="12258" y="11281"/>
                    <a:pt x="12364" y="11175"/>
                    <a:pt x="12364" y="11045"/>
                  </a:cubicBezTo>
                  <a:cubicBezTo>
                    <a:pt x="12364" y="10514"/>
                    <a:pt x="12042" y="10034"/>
                    <a:pt x="11552" y="9828"/>
                  </a:cubicBezTo>
                  <a:cubicBezTo>
                    <a:pt x="11389" y="9762"/>
                    <a:pt x="11218" y="9729"/>
                    <a:pt x="11049" y="9729"/>
                  </a:cubicBezTo>
                  <a:close/>
                  <a:moveTo>
                    <a:pt x="10822" y="7207"/>
                  </a:moveTo>
                  <a:cubicBezTo>
                    <a:pt x="10555" y="7207"/>
                    <a:pt x="10322" y="7395"/>
                    <a:pt x="10270" y="7659"/>
                  </a:cubicBezTo>
                  <a:lnTo>
                    <a:pt x="10133" y="8338"/>
                  </a:lnTo>
                  <a:cubicBezTo>
                    <a:pt x="10010" y="8379"/>
                    <a:pt x="9890" y="8427"/>
                    <a:pt x="9773" y="8485"/>
                  </a:cubicBezTo>
                  <a:lnTo>
                    <a:pt x="9198" y="8101"/>
                  </a:lnTo>
                  <a:cubicBezTo>
                    <a:pt x="9102" y="8038"/>
                    <a:pt x="8993" y="8007"/>
                    <a:pt x="8884" y="8007"/>
                  </a:cubicBezTo>
                  <a:cubicBezTo>
                    <a:pt x="8739" y="8007"/>
                    <a:pt x="8596" y="8062"/>
                    <a:pt x="8488" y="8170"/>
                  </a:cubicBezTo>
                  <a:lnTo>
                    <a:pt x="8173" y="8485"/>
                  </a:lnTo>
                  <a:cubicBezTo>
                    <a:pt x="7985" y="8677"/>
                    <a:pt x="7954" y="8972"/>
                    <a:pt x="8101" y="9194"/>
                  </a:cubicBezTo>
                  <a:lnTo>
                    <a:pt x="8488" y="9774"/>
                  </a:lnTo>
                  <a:cubicBezTo>
                    <a:pt x="8409" y="9931"/>
                    <a:pt x="8344" y="10099"/>
                    <a:pt x="8296" y="10270"/>
                  </a:cubicBezTo>
                  <a:cubicBezTo>
                    <a:pt x="8262" y="10397"/>
                    <a:pt x="8334" y="10527"/>
                    <a:pt x="8457" y="10562"/>
                  </a:cubicBezTo>
                  <a:cubicBezTo>
                    <a:pt x="8480" y="10568"/>
                    <a:pt x="8502" y="10572"/>
                    <a:pt x="8524" y="10572"/>
                  </a:cubicBezTo>
                  <a:cubicBezTo>
                    <a:pt x="8627" y="10572"/>
                    <a:pt x="8720" y="10502"/>
                    <a:pt x="8749" y="10401"/>
                  </a:cubicBezTo>
                  <a:cubicBezTo>
                    <a:pt x="8800" y="10219"/>
                    <a:pt x="8872" y="10041"/>
                    <a:pt x="8965" y="9876"/>
                  </a:cubicBezTo>
                  <a:cubicBezTo>
                    <a:pt x="9009" y="9798"/>
                    <a:pt x="9006" y="9705"/>
                    <a:pt x="8958" y="9630"/>
                  </a:cubicBezTo>
                  <a:lnTo>
                    <a:pt x="8495" y="8937"/>
                  </a:lnTo>
                  <a:cubicBezTo>
                    <a:pt x="8471" y="8900"/>
                    <a:pt x="8475" y="8852"/>
                    <a:pt x="8505" y="8821"/>
                  </a:cubicBezTo>
                  <a:lnTo>
                    <a:pt x="8821" y="8506"/>
                  </a:lnTo>
                  <a:cubicBezTo>
                    <a:pt x="8839" y="8487"/>
                    <a:pt x="8864" y="8478"/>
                    <a:pt x="8889" y="8478"/>
                  </a:cubicBezTo>
                  <a:cubicBezTo>
                    <a:pt x="8906" y="8478"/>
                    <a:pt x="8923" y="8482"/>
                    <a:pt x="8937" y="8492"/>
                  </a:cubicBezTo>
                  <a:lnTo>
                    <a:pt x="9633" y="8955"/>
                  </a:lnTo>
                  <a:cubicBezTo>
                    <a:pt x="9671" y="8982"/>
                    <a:pt x="9717" y="8996"/>
                    <a:pt x="9762" y="8996"/>
                  </a:cubicBezTo>
                  <a:cubicBezTo>
                    <a:pt x="9802" y="8996"/>
                    <a:pt x="9841" y="8986"/>
                    <a:pt x="9876" y="8965"/>
                  </a:cubicBezTo>
                  <a:cubicBezTo>
                    <a:pt x="10044" y="8872"/>
                    <a:pt x="10219" y="8800"/>
                    <a:pt x="10400" y="8749"/>
                  </a:cubicBezTo>
                  <a:cubicBezTo>
                    <a:pt x="10486" y="8725"/>
                    <a:pt x="10551" y="8653"/>
                    <a:pt x="10568" y="8567"/>
                  </a:cubicBezTo>
                  <a:lnTo>
                    <a:pt x="10733" y="7752"/>
                  </a:lnTo>
                  <a:cubicBezTo>
                    <a:pt x="10740" y="7707"/>
                    <a:pt x="10777" y="7676"/>
                    <a:pt x="10822" y="7676"/>
                  </a:cubicBezTo>
                  <a:lnTo>
                    <a:pt x="11267" y="7676"/>
                  </a:lnTo>
                  <a:cubicBezTo>
                    <a:pt x="11312" y="7676"/>
                    <a:pt x="11350" y="7707"/>
                    <a:pt x="11360" y="7752"/>
                  </a:cubicBezTo>
                  <a:lnTo>
                    <a:pt x="11521" y="8567"/>
                  </a:lnTo>
                  <a:cubicBezTo>
                    <a:pt x="11538" y="8653"/>
                    <a:pt x="11603" y="8725"/>
                    <a:pt x="11689" y="8749"/>
                  </a:cubicBezTo>
                  <a:cubicBezTo>
                    <a:pt x="11870" y="8800"/>
                    <a:pt x="12049" y="8872"/>
                    <a:pt x="12213" y="8965"/>
                  </a:cubicBezTo>
                  <a:cubicBezTo>
                    <a:pt x="12250" y="8986"/>
                    <a:pt x="12289" y="8996"/>
                    <a:pt x="12329" y="8996"/>
                  </a:cubicBezTo>
                  <a:cubicBezTo>
                    <a:pt x="12374" y="8996"/>
                    <a:pt x="12420" y="8982"/>
                    <a:pt x="12460" y="8955"/>
                  </a:cubicBezTo>
                  <a:lnTo>
                    <a:pt x="13152" y="8492"/>
                  </a:lnTo>
                  <a:cubicBezTo>
                    <a:pt x="13167" y="8482"/>
                    <a:pt x="13185" y="8478"/>
                    <a:pt x="13201" y="8478"/>
                  </a:cubicBezTo>
                  <a:cubicBezTo>
                    <a:pt x="13226" y="8478"/>
                    <a:pt x="13250" y="8487"/>
                    <a:pt x="13269" y="8506"/>
                  </a:cubicBezTo>
                  <a:lnTo>
                    <a:pt x="13584" y="8821"/>
                  </a:lnTo>
                  <a:cubicBezTo>
                    <a:pt x="13615" y="8852"/>
                    <a:pt x="13622" y="8900"/>
                    <a:pt x="13598" y="8937"/>
                  </a:cubicBezTo>
                  <a:lnTo>
                    <a:pt x="13135" y="9630"/>
                  </a:lnTo>
                  <a:cubicBezTo>
                    <a:pt x="13084" y="9705"/>
                    <a:pt x="13080" y="9798"/>
                    <a:pt x="13125" y="9876"/>
                  </a:cubicBezTo>
                  <a:cubicBezTo>
                    <a:pt x="13217" y="10041"/>
                    <a:pt x="13289" y="10219"/>
                    <a:pt x="13341" y="10401"/>
                  </a:cubicBezTo>
                  <a:cubicBezTo>
                    <a:pt x="13365" y="10486"/>
                    <a:pt x="13437" y="10551"/>
                    <a:pt x="13522" y="10569"/>
                  </a:cubicBezTo>
                  <a:lnTo>
                    <a:pt x="14338" y="10730"/>
                  </a:lnTo>
                  <a:cubicBezTo>
                    <a:pt x="14382" y="10740"/>
                    <a:pt x="14413" y="10778"/>
                    <a:pt x="14413" y="10822"/>
                  </a:cubicBezTo>
                  <a:lnTo>
                    <a:pt x="14413" y="11268"/>
                  </a:lnTo>
                  <a:cubicBezTo>
                    <a:pt x="14413" y="11312"/>
                    <a:pt x="14382" y="11350"/>
                    <a:pt x="14338" y="11357"/>
                  </a:cubicBezTo>
                  <a:lnTo>
                    <a:pt x="13522" y="11521"/>
                  </a:lnTo>
                  <a:cubicBezTo>
                    <a:pt x="13437" y="11538"/>
                    <a:pt x="13365" y="11604"/>
                    <a:pt x="13341" y="11689"/>
                  </a:cubicBezTo>
                  <a:cubicBezTo>
                    <a:pt x="13289" y="11871"/>
                    <a:pt x="13217" y="12046"/>
                    <a:pt x="13125" y="12213"/>
                  </a:cubicBezTo>
                  <a:cubicBezTo>
                    <a:pt x="13080" y="12289"/>
                    <a:pt x="13084" y="12385"/>
                    <a:pt x="13135" y="12457"/>
                  </a:cubicBezTo>
                  <a:lnTo>
                    <a:pt x="13598" y="13152"/>
                  </a:lnTo>
                  <a:cubicBezTo>
                    <a:pt x="13622" y="13187"/>
                    <a:pt x="13615" y="13238"/>
                    <a:pt x="13584" y="13269"/>
                  </a:cubicBezTo>
                  <a:lnTo>
                    <a:pt x="13269" y="13584"/>
                  </a:lnTo>
                  <a:cubicBezTo>
                    <a:pt x="13251" y="13602"/>
                    <a:pt x="13229" y="13610"/>
                    <a:pt x="13205" y="13610"/>
                  </a:cubicBezTo>
                  <a:cubicBezTo>
                    <a:pt x="13187" y="13610"/>
                    <a:pt x="13169" y="13605"/>
                    <a:pt x="13152" y="13594"/>
                  </a:cubicBezTo>
                  <a:lnTo>
                    <a:pt x="12463" y="13132"/>
                  </a:lnTo>
                  <a:cubicBezTo>
                    <a:pt x="12424" y="13107"/>
                    <a:pt x="12378" y="13094"/>
                    <a:pt x="12333" y="13094"/>
                  </a:cubicBezTo>
                  <a:cubicBezTo>
                    <a:pt x="12292" y="13094"/>
                    <a:pt x="12252" y="13104"/>
                    <a:pt x="12217" y="13125"/>
                  </a:cubicBezTo>
                  <a:cubicBezTo>
                    <a:pt x="12049" y="13218"/>
                    <a:pt x="11874" y="13289"/>
                    <a:pt x="11692" y="13341"/>
                  </a:cubicBezTo>
                  <a:cubicBezTo>
                    <a:pt x="11607" y="13365"/>
                    <a:pt x="11542" y="13433"/>
                    <a:pt x="11524" y="13523"/>
                  </a:cubicBezTo>
                  <a:lnTo>
                    <a:pt x="11360" y="14338"/>
                  </a:lnTo>
                  <a:cubicBezTo>
                    <a:pt x="11353" y="14379"/>
                    <a:pt x="11315" y="14413"/>
                    <a:pt x="11271" y="14413"/>
                  </a:cubicBezTo>
                  <a:lnTo>
                    <a:pt x="10825" y="14413"/>
                  </a:lnTo>
                  <a:cubicBezTo>
                    <a:pt x="10781" y="14413"/>
                    <a:pt x="10743" y="14379"/>
                    <a:pt x="10733" y="14338"/>
                  </a:cubicBezTo>
                  <a:lnTo>
                    <a:pt x="10572" y="13523"/>
                  </a:lnTo>
                  <a:cubicBezTo>
                    <a:pt x="10555" y="13433"/>
                    <a:pt x="10489" y="13365"/>
                    <a:pt x="10404" y="13341"/>
                  </a:cubicBezTo>
                  <a:cubicBezTo>
                    <a:pt x="10222" y="13289"/>
                    <a:pt x="10044" y="13218"/>
                    <a:pt x="9880" y="13125"/>
                  </a:cubicBezTo>
                  <a:cubicBezTo>
                    <a:pt x="9842" y="13104"/>
                    <a:pt x="9802" y="13094"/>
                    <a:pt x="9762" y="13094"/>
                  </a:cubicBezTo>
                  <a:cubicBezTo>
                    <a:pt x="9717" y="13094"/>
                    <a:pt x="9673" y="13107"/>
                    <a:pt x="9633" y="13132"/>
                  </a:cubicBezTo>
                  <a:lnTo>
                    <a:pt x="8937" y="13594"/>
                  </a:lnTo>
                  <a:cubicBezTo>
                    <a:pt x="8922" y="13605"/>
                    <a:pt x="8904" y="13610"/>
                    <a:pt x="8885" y="13610"/>
                  </a:cubicBezTo>
                  <a:cubicBezTo>
                    <a:pt x="8862" y="13610"/>
                    <a:pt x="8838" y="13602"/>
                    <a:pt x="8821" y="13584"/>
                  </a:cubicBezTo>
                  <a:lnTo>
                    <a:pt x="8505" y="13269"/>
                  </a:lnTo>
                  <a:cubicBezTo>
                    <a:pt x="8475" y="13235"/>
                    <a:pt x="8471" y="13187"/>
                    <a:pt x="8495" y="13152"/>
                  </a:cubicBezTo>
                  <a:lnTo>
                    <a:pt x="8958" y="12457"/>
                  </a:lnTo>
                  <a:cubicBezTo>
                    <a:pt x="9006" y="12385"/>
                    <a:pt x="9009" y="12289"/>
                    <a:pt x="8965" y="12213"/>
                  </a:cubicBezTo>
                  <a:cubicBezTo>
                    <a:pt x="8872" y="12046"/>
                    <a:pt x="8800" y="11871"/>
                    <a:pt x="8749" y="11689"/>
                  </a:cubicBezTo>
                  <a:cubicBezTo>
                    <a:pt x="8725" y="11604"/>
                    <a:pt x="8656" y="11538"/>
                    <a:pt x="8567" y="11521"/>
                  </a:cubicBezTo>
                  <a:lnTo>
                    <a:pt x="7751" y="11357"/>
                  </a:lnTo>
                  <a:cubicBezTo>
                    <a:pt x="7707" y="11350"/>
                    <a:pt x="7676" y="11312"/>
                    <a:pt x="7676" y="11268"/>
                  </a:cubicBezTo>
                  <a:lnTo>
                    <a:pt x="7676" y="10822"/>
                  </a:lnTo>
                  <a:cubicBezTo>
                    <a:pt x="7676" y="10778"/>
                    <a:pt x="7707" y="10740"/>
                    <a:pt x="7751" y="10730"/>
                  </a:cubicBezTo>
                  <a:lnTo>
                    <a:pt x="7799" y="10719"/>
                  </a:lnTo>
                  <a:cubicBezTo>
                    <a:pt x="7933" y="10699"/>
                    <a:pt x="8019" y="10572"/>
                    <a:pt x="7991" y="10442"/>
                  </a:cubicBezTo>
                  <a:cubicBezTo>
                    <a:pt x="7971" y="10330"/>
                    <a:pt x="7872" y="10254"/>
                    <a:pt x="7762" y="10254"/>
                  </a:cubicBezTo>
                  <a:cubicBezTo>
                    <a:pt x="7744" y="10254"/>
                    <a:pt x="7725" y="10256"/>
                    <a:pt x="7707" y="10260"/>
                  </a:cubicBezTo>
                  <a:lnTo>
                    <a:pt x="7659" y="10270"/>
                  </a:lnTo>
                  <a:cubicBezTo>
                    <a:pt x="7395" y="10322"/>
                    <a:pt x="7207" y="10551"/>
                    <a:pt x="7207" y="10822"/>
                  </a:cubicBezTo>
                  <a:lnTo>
                    <a:pt x="7207" y="11268"/>
                  </a:lnTo>
                  <a:cubicBezTo>
                    <a:pt x="7207" y="11535"/>
                    <a:pt x="7395" y="11765"/>
                    <a:pt x="7659" y="11819"/>
                  </a:cubicBezTo>
                  <a:lnTo>
                    <a:pt x="8337" y="11953"/>
                  </a:lnTo>
                  <a:cubicBezTo>
                    <a:pt x="8379" y="12076"/>
                    <a:pt x="8427" y="12196"/>
                    <a:pt x="8485" y="12313"/>
                  </a:cubicBezTo>
                  <a:lnTo>
                    <a:pt x="8101" y="12892"/>
                  </a:lnTo>
                  <a:cubicBezTo>
                    <a:pt x="7954" y="13115"/>
                    <a:pt x="7981" y="13409"/>
                    <a:pt x="8170" y="13601"/>
                  </a:cubicBezTo>
                  <a:lnTo>
                    <a:pt x="8485" y="13917"/>
                  </a:lnTo>
                  <a:cubicBezTo>
                    <a:pt x="8594" y="14024"/>
                    <a:pt x="8738" y="14079"/>
                    <a:pt x="8882" y="14079"/>
                  </a:cubicBezTo>
                  <a:cubicBezTo>
                    <a:pt x="8990" y="14079"/>
                    <a:pt x="9099" y="14048"/>
                    <a:pt x="9194" y="13985"/>
                  </a:cubicBezTo>
                  <a:lnTo>
                    <a:pt x="9773" y="13601"/>
                  </a:lnTo>
                  <a:cubicBezTo>
                    <a:pt x="9890" y="13660"/>
                    <a:pt x="10010" y="13708"/>
                    <a:pt x="10133" y="13749"/>
                  </a:cubicBezTo>
                  <a:lnTo>
                    <a:pt x="10267" y="14427"/>
                  </a:lnTo>
                  <a:cubicBezTo>
                    <a:pt x="10322" y="14691"/>
                    <a:pt x="10551" y="14880"/>
                    <a:pt x="10818" y="14880"/>
                  </a:cubicBezTo>
                  <a:lnTo>
                    <a:pt x="11264" y="14880"/>
                  </a:lnTo>
                  <a:cubicBezTo>
                    <a:pt x="11266" y="14880"/>
                    <a:pt x="11269" y="14880"/>
                    <a:pt x="11271" y="14880"/>
                  </a:cubicBezTo>
                  <a:cubicBezTo>
                    <a:pt x="11539" y="14880"/>
                    <a:pt x="11765" y="14689"/>
                    <a:pt x="11819" y="14431"/>
                  </a:cubicBezTo>
                  <a:lnTo>
                    <a:pt x="11956" y="13752"/>
                  </a:lnTo>
                  <a:cubicBezTo>
                    <a:pt x="12080" y="13708"/>
                    <a:pt x="12199" y="13660"/>
                    <a:pt x="12316" y="13601"/>
                  </a:cubicBezTo>
                  <a:lnTo>
                    <a:pt x="12892" y="13989"/>
                  </a:lnTo>
                  <a:cubicBezTo>
                    <a:pt x="12986" y="14051"/>
                    <a:pt x="13094" y="14081"/>
                    <a:pt x="13201" y="14081"/>
                  </a:cubicBezTo>
                  <a:cubicBezTo>
                    <a:pt x="13347" y="14081"/>
                    <a:pt x="13492" y="14025"/>
                    <a:pt x="13601" y="13917"/>
                  </a:cubicBezTo>
                  <a:lnTo>
                    <a:pt x="13916" y="13601"/>
                  </a:lnTo>
                  <a:cubicBezTo>
                    <a:pt x="14105" y="13413"/>
                    <a:pt x="14136" y="13115"/>
                    <a:pt x="13988" y="12892"/>
                  </a:cubicBezTo>
                  <a:lnTo>
                    <a:pt x="13601" y="12316"/>
                  </a:lnTo>
                  <a:cubicBezTo>
                    <a:pt x="13659" y="12200"/>
                    <a:pt x="13707" y="12080"/>
                    <a:pt x="13752" y="11956"/>
                  </a:cubicBezTo>
                  <a:lnTo>
                    <a:pt x="14430" y="11819"/>
                  </a:lnTo>
                  <a:cubicBezTo>
                    <a:pt x="14691" y="11768"/>
                    <a:pt x="14883" y="11535"/>
                    <a:pt x="14883" y="11268"/>
                  </a:cubicBezTo>
                  <a:lnTo>
                    <a:pt x="14883" y="10822"/>
                  </a:lnTo>
                  <a:cubicBezTo>
                    <a:pt x="14883" y="10555"/>
                    <a:pt x="14694" y="10322"/>
                    <a:pt x="14434" y="10270"/>
                  </a:cubicBezTo>
                  <a:lnTo>
                    <a:pt x="13752" y="10133"/>
                  </a:lnTo>
                  <a:cubicBezTo>
                    <a:pt x="13711" y="10010"/>
                    <a:pt x="13663" y="9890"/>
                    <a:pt x="13604" y="9774"/>
                  </a:cubicBezTo>
                  <a:lnTo>
                    <a:pt x="13988" y="9198"/>
                  </a:lnTo>
                  <a:cubicBezTo>
                    <a:pt x="14136" y="8975"/>
                    <a:pt x="14108" y="8677"/>
                    <a:pt x="13920" y="8489"/>
                  </a:cubicBezTo>
                  <a:lnTo>
                    <a:pt x="13604" y="8173"/>
                  </a:lnTo>
                  <a:cubicBezTo>
                    <a:pt x="13494" y="8063"/>
                    <a:pt x="13351" y="8007"/>
                    <a:pt x="13206" y="8007"/>
                  </a:cubicBezTo>
                  <a:cubicBezTo>
                    <a:pt x="13098" y="8007"/>
                    <a:pt x="12990" y="8038"/>
                    <a:pt x="12895" y="8101"/>
                  </a:cubicBezTo>
                  <a:lnTo>
                    <a:pt x="12316" y="8489"/>
                  </a:lnTo>
                  <a:cubicBezTo>
                    <a:pt x="12199" y="8430"/>
                    <a:pt x="12080" y="8379"/>
                    <a:pt x="11956" y="8338"/>
                  </a:cubicBezTo>
                  <a:lnTo>
                    <a:pt x="11819" y="7659"/>
                  </a:lnTo>
                  <a:cubicBezTo>
                    <a:pt x="11768" y="7395"/>
                    <a:pt x="11535" y="7207"/>
                    <a:pt x="11267" y="7207"/>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grpSp>
        <p:nvGrpSpPr>
          <p:cNvPr id="658" name="Google Shape;658;p46"/>
          <p:cNvGrpSpPr/>
          <p:nvPr/>
        </p:nvGrpSpPr>
        <p:grpSpPr>
          <a:xfrm>
            <a:off x="9300035" y="1754066"/>
            <a:ext cx="1083127" cy="787013"/>
            <a:chOff x="1448494" y="4150741"/>
            <a:chExt cx="322277" cy="321046"/>
          </a:xfrm>
        </p:grpSpPr>
        <p:sp>
          <p:nvSpPr>
            <p:cNvPr id="659" name="Google Shape;659;p46"/>
            <p:cNvSpPr/>
            <p:nvPr/>
          </p:nvSpPr>
          <p:spPr>
            <a:xfrm>
              <a:off x="1453156" y="4338900"/>
              <a:ext cx="56581" cy="128120"/>
            </a:xfrm>
            <a:custGeom>
              <a:avLst/>
              <a:gdLst/>
              <a:ahLst/>
              <a:cxnLst/>
              <a:rect l="l" t="t" r="r" b="b"/>
              <a:pathLst>
                <a:path w="2160" h="4891" extrusionOk="0">
                  <a:moveTo>
                    <a:pt x="312" y="0"/>
                  </a:moveTo>
                  <a:cubicBezTo>
                    <a:pt x="141" y="0"/>
                    <a:pt x="0" y="138"/>
                    <a:pt x="0" y="309"/>
                  </a:cubicBezTo>
                  <a:lnTo>
                    <a:pt x="0" y="4890"/>
                  </a:lnTo>
                  <a:lnTo>
                    <a:pt x="2159" y="4890"/>
                  </a:lnTo>
                  <a:lnTo>
                    <a:pt x="2159" y="309"/>
                  </a:lnTo>
                  <a:cubicBezTo>
                    <a:pt x="2159" y="138"/>
                    <a:pt x="2022" y="0"/>
                    <a:pt x="1854" y="0"/>
                  </a:cubicBezTo>
                  <a:close/>
                </a:path>
              </a:pathLst>
            </a:custGeom>
            <a:solidFill>
              <a:schemeClr val="dk2"/>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60" name="Google Shape;660;p46"/>
            <p:cNvSpPr/>
            <p:nvPr/>
          </p:nvSpPr>
          <p:spPr>
            <a:xfrm>
              <a:off x="1538604" y="4307309"/>
              <a:ext cx="56581" cy="159711"/>
            </a:xfrm>
            <a:custGeom>
              <a:avLst/>
              <a:gdLst/>
              <a:ahLst/>
              <a:cxnLst/>
              <a:rect l="l" t="t" r="r" b="b"/>
              <a:pathLst>
                <a:path w="2160" h="6097" extrusionOk="0">
                  <a:moveTo>
                    <a:pt x="309" y="0"/>
                  </a:moveTo>
                  <a:cubicBezTo>
                    <a:pt x="138" y="0"/>
                    <a:pt x="1" y="137"/>
                    <a:pt x="1" y="309"/>
                  </a:cubicBezTo>
                  <a:lnTo>
                    <a:pt x="1" y="6096"/>
                  </a:lnTo>
                  <a:lnTo>
                    <a:pt x="2160" y="6096"/>
                  </a:lnTo>
                  <a:lnTo>
                    <a:pt x="2160" y="309"/>
                  </a:lnTo>
                  <a:cubicBezTo>
                    <a:pt x="2160" y="137"/>
                    <a:pt x="2023" y="0"/>
                    <a:pt x="1851" y="0"/>
                  </a:cubicBezTo>
                  <a:close/>
                </a:path>
              </a:pathLst>
            </a:custGeom>
            <a:solidFill>
              <a:schemeClr val="lt2"/>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61" name="Google Shape;661;p46"/>
            <p:cNvSpPr/>
            <p:nvPr/>
          </p:nvSpPr>
          <p:spPr>
            <a:xfrm>
              <a:off x="1624079" y="4275613"/>
              <a:ext cx="56555" cy="191407"/>
            </a:xfrm>
            <a:custGeom>
              <a:avLst/>
              <a:gdLst/>
              <a:ahLst/>
              <a:cxnLst/>
              <a:rect l="l" t="t" r="r" b="b"/>
              <a:pathLst>
                <a:path w="2159" h="7307" extrusionOk="0">
                  <a:moveTo>
                    <a:pt x="308" y="1"/>
                  </a:moveTo>
                  <a:cubicBezTo>
                    <a:pt x="137" y="1"/>
                    <a:pt x="0" y="138"/>
                    <a:pt x="0" y="309"/>
                  </a:cubicBezTo>
                  <a:lnTo>
                    <a:pt x="0" y="7306"/>
                  </a:lnTo>
                  <a:lnTo>
                    <a:pt x="2155" y="7306"/>
                  </a:lnTo>
                  <a:lnTo>
                    <a:pt x="2155" y="309"/>
                  </a:lnTo>
                  <a:cubicBezTo>
                    <a:pt x="2159" y="138"/>
                    <a:pt x="2018" y="1"/>
                    <a:pt x="1850" y="1"/>
                  </a:cubicBezTo>
                  <a:close/>
                </a:path>
              </a:pathLst>
            </a:custGeom>
            <a:solidFill>
              <a:schemeClr val="accen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62" name="Google Shape;662;p46"/>
            <p:cNvSpPr/>
            <p:nvPr/>
          </p:nvSpPr>
          <p:spPr>
            <a:xfrm>
              <a:off x="1709422" y="4243917"/>
              <a:ext cx="56581" cy="223103"/>
            </a:xfrm>
            <a:custGeom>
              <a:avLst/>
              <a:gdLst/>
              <a:ahLst/>
              <a:cxnLst/>
              <a:rect l="l" t="t" r="r" b="b"/>
              <a:pathLst>
                <a:path w="2160" h="8517" extrusionOk="0">
                  <a:moveTo>
                    <a:pt x="309" y="1"/>
                  </a:moveTo>
                  <a:cubicBezTo>
                    <a:pt x="141" y="1"/>
                    <a:pt x="1" y="141"/>
                    <a:pt x="1" y="309"/>
                  </a:cubicBezTo>
                  <a:lnTo>
                    <a:pt x="1" y="8516"/>
                  </a:lnTo>
                  <a:lnTo>
                    <a:pt x="2160" y="8516"/>
                  </a:lnTo>
                  <a:lnTo>
                    <a:pt x="2160" y="309"/>
                  </a:lnTo>
                  <a:cubicBezTo>
                    <a:pt x="2160" y="141"/>
                    <a:pt x="2023" y="1"/>
                    <a:pt x="1851" y="1"/>
                  </a:cubicBezTo>
                  <a:close/>
                </a:path>
              </a:pathLst>
            </a:custGeom>
            <a:solidFill>
              <a:schemeClr val="accent2"/>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63" name="Google Shape;663;p46"/>
            <p:cNvSpPr/>
            <p:nvPr/>
          </p:nvSpPr>
          <p:spPr>
            <a:xfrm>
              <a:off x="1466882" y="4155509"/>
              <a:ext cx="290424" cy="117170"/>
            </a:xfrm>
            <a:custGeom>
              <a:avLst/>
              <a:gdLst/>
              <a:ahLst/>
              <a:cxnLst/>
              <a:rect l="l" t="t" r="r" b="b"/>
              <a:pathLst>
                <a:path w="11087" h="4473" extrusionOk="0">
                  <a:moveTo>
                    <a:pt x="8908" y="0"/>
                  </a:moveTo>
                  <a:cubicBezTo>
                    <a:pt x="8749" y="0"/>
                    <a:pt x="8658" y="178"/>
                    <a:pt x="8749" y="306"/>
                  </a:cubicBezTo>
                  <a:lnTo>
                    <a:pt x="9061" y="758"/>
                  </a:lnTo>
                  <a:cubicBezTo>
                    <a:pt x="8002" y="1395"/>
                    <a:pt x="4617" y="3177"/>
                    <a:pt x="1" y="3177"/>
                  </a:cubicBezTo>
                  <a:lnTo>
                    <a:pt x="1" y="4472"/>
                  </a:lnTo>
                  <a:cubicBezTo>
                    <a:pt x="2509" y="4462"/>
                    <a:pt x="4997" y="3979"/>
                    <a:pt x="7327" y="3047"/>
                  </a:cubicBezTo>
                  <a:cubicBezTo>
                    <a:pt x="8184" y="2708"/>
                    <a:pt x="9013" y="2300"/>
                    <a:pt x="9801" y="1824"/>
                  </a:cubicBezTo>
                  <a:lnTo>
                    <a:pt x="10082" y="2225"/>
                  </a:lnTo>
                  <a:cubicBezTo>
                    <a:pt x="10123" y="2283"/>
                    <a:pt x="10184" y="2310"/>
                    <a:pt x="10244" y="2310"/>
                  </a:cubicBezTo>
                  <a:cubicBezTo>
                    <a:pt x="10322" y="2310"/>
                    <a:pt x="10399" y="2264"/>
                    <a:pt x="10428" y="2177"/>
                  </a:cubicBezTo>
                  <a:lnTo>
                    <a:pt x="11045" y="326"/>
                  </a:lnTo>
                  <a:cubicBezTo>
                    <a:pt x="11086" y="203"/>
                    <a:pt x="10997" y="72"/>
                    <a:pt x="10864" y="69"/>
                  </a:cubicBezTo>
                  <a:lnTo>
                    <a:pt x="8917" y="1"/>
                  </a:lnTo>
                  <a:cubicBezTo>
                    <a:pt x="8914" y="0"/>
                    <a:pt x="8911" y="0"/>
                    <a:pt x="8908" y="0"/>
                  </a:cubicBezTo>
                  <a:close/>
                </a:path>
              </a:pathLst>
            </a:custGeom>
            <a:solidFill>
              <a:schemeClr val="lt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64" name="Google Shape;664;p46"/>
            <p:cNvSpPr/>
            <p:nvPr/>
          </p:nvSpPr>
          <p:spPr>
            <a:xfrm>
              <a:off x="1448494" y="4334133"/>
              <a:ext cx="65985" cy="137550"/>
            </a:xfrm>
            <a:custGeom>
              <a:avLst/>
              <a:gdLst/>
              <a:ahLst/>
              <a:cxnLst/>
              <a:rect l="l" t="t" r="r" b="b"/>
              <a:pathLst>
                <a:path w="2519" h="5251" extrusionOk="0">
                  <a:moveTo>
                    <a:pt x="2032" y="364"/>
                  </a:moveTo>
                  <a:cubicBezTo>
                    <a:pt x="2104" y="364"/>
                    <a:pt x="2159" y="419"/>
                    <a:pt x="2159" y="491"/>
                  </a:cubicBezTo>
                  <a:lnTo>
                    <a:pt x="2159" y="4891"/>
                  </a:lnTo>
                  <a:lnTo>
                    <a:pt x="360" y="4891"/>
                  </a:lnTo>
                  <a:lnTo>
                    <a:pt x="360" y="491"/>
                  </a:lnTo>
                  <a:cubicBezTo>
                    <a:pt x="360" y="419"/>
                    <a:pt x="418" y="364"/>
                    <a:pt x="490" y="364"/>
                  </a:cubicBezTo>
                  <a:close/>
                  <a:moveTo>
                    <a:pt x="490" y="1"/>
                  </a:moveTo>
                  <a:cubicBezTo>
                    <a:pt x="220" y="4"/>
                    <a:pt x="0" y="220"/>
                    <a:pt x="0" y="491"/>
                  </a:cubicBezTo>
                  <a:lnTo>
                    <a:pt x="0" y="5072"/>
                  </a:lnTo>
                  <a:cubicBezTo>
                    <a:pt x="0" y="5172"/>
                    <a:pt x="82" y="5251"/>
                    <a:pt x="182" y="5251"/>
                  </a:cubicBezTo>
                  <a:lnTo>
                    <a:pt x="2341" y="5251"/>
                  </a:lnTo>
                  <a:cubicBezTo>
                    <a:pt x="2440" y="5251"/>
                    <a:pt x="2519" y="5172"/>
                    <a:pt x="2519" y="5072"/>
                  </a:cubicBezTo>
                  <a:lnTo>
                    <a:pt x="2519" y="491"/>
                  </a:lnTo>
                  <a:cubicBezTo>
                    <a:pt x="2519" y="220"/>
                    <a:pt x="2300" y="1"/>
                    <a:pt x="2032"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65" name="Google Shape;665;p46"/>
            <p:cNvSpPr/>
            <p:nvPr/>
          </p:nvSpPr>
          <p:spPr>
            <a:xfrm>
              <a:off x="1533863" y="4302541"/>
              <a:ext cx="66090" cy="169246"/>
            </a:xfrm>
            <a:custGeom>
              <a:avLst/>
              <a:gdLst/>
              <a:ahLst/>
              <a:cxnLst/>
              <a:rect l="l" t="t" r="r" b="b"/>
              <a:pathLst>
                <a:path w="2523" h="6461" extrusionOk="0">
                  <a:moveTo>
                    <a:pt x="2036" y="360"/>
                  </a:moveTo>
                  <a:cubicBezTo>
                    <a:pt x="2104" y="360"/>
                    <a:pt x="2162" y="419"/>
                    <a:pt x="2162" y="491"/>
                  </a:cubicBezTo>
                  <a:lnTo>
                    <a:pt x="2162" y="6097"/>
                  </a:lnTo>
                  <a:lnTo>
                    <a:pt x="363" y="6097"/>
                  </a:lnTo>
                  <a:lnTo>
                    <a:pt x="363" y="491"/>
                  </a:lnTo>
                  <a:cubicBezTo>
                    <a:pt x="363" y="419"/>
                    <a:pt x="422" y="360"/>
                    <a:pt x="494" y="360"/>
                  </a:cubicBezTo>
                  <a:close/>
                  <a:moveTo>
                    <a:pt x="494" y="1"/>
                  </a:moveTo>
                  <a:cubicBezTo>
                    <a:pt x="223" y="1"/>
                    <a:pt x="4" y="220"/>
                    <a:pt x="4" y="491"/>
                  </a:cubicBezTo>
                  <a:lnTo>
                    <a:pt x="4" y="6278"/>
                  </a:lnTo>
                  <a:cubicBezTo>
                    <a:pt x="0" y="6378"/>
                    <a:pt x="82" y="6460"/>
                    <a:pt x="182" y="6460"/>
                  </a:cubicBezTo>
                  <a:lnTo>
                    <a:pt x="2341" y="6460"/>
                  </a:lnTo>
                  <a:cubicBezTo>
                    <a:pt x="2440" y="6460"/>
                    <a:pt x="2522" y="6378"/>
                    <a:pt x="2522" y="6278"/>
                  </a:cubicBezTo>
                  <a:lnTo>
                    <a:pt x="2522" y="491"/>
                  </a:lnTo>
                  <a:cubicBezTo>
                    <a:pt x="2519" y="220"/>
                    <a:pt x="2303" y="1"/>
                    <a:pt x="2032"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66" name="Google Shape;666;p46"/>
            <p:cNvSpPr/>
            <p:nvPr/>
          </p:nvSpPr>
          <p:spPr>
            <a:xfrm>
              <a:off x="1619311" y="4270846"/>
              <a:ext cx="66011" cy="200942"/>
            </a:xfrm>
            <a:custGeom>
              <a:avLst/>
              <a:gdLst/>
              <a:ahLst/>
              <a:cxnLst/>
              <a:rect l="l" t="t" r="r" b="b"/>
              <a:pathLst>
                <a:path w="2520" h="7671" extrusionOk="0">
                  <a:moveTo>
                    <a:pt x="2032" y="364"/>
                  </a:moveTo>
                  <a:cubicBezTo>
                    <a:pt x="2101" y="364"/>
                    <a:pt x="2159" y="419"/>
                    <a:pt x="2159" y="491"/>
                  </a:cubicBezTo>
                  <a:lnTo>
                    <a:pt x="2159" y="7307"/>
                  </a:lnTo>
                  <a:lnTo>
                    <a:pt x="360" y="7307"/>
                  </a:lnTo>
                  <a:lnTo>
                    <a:pt x="360" y="491"/>
                  </a:lnTo>
                  <a:cubicBezTo>
                    <a:pt x="360" y="419"/>
                    <a:pt x="418" y="364"/>
                    <a:pt x="490" y="364"/>
                  </a:cubicBezTo>
                  <a:close/>
                  <a:moveTo>
                    <a:pt x="490" y="1"/>
                  </a:moveTo>
                  <a:cubicBezTo>
                    <a:pt x="220" y="1"/>
                    <a:pt x="0" y="220"/>
                    <a:pt x="0" y="491"/>
                  </a:cubicBezTo>
                  <a:lnTo>
                    <a:pt x="0" y="7488"/>
                  </a:lnTo>
                  <a:cubicBezTo>
                    <a:pt x="0" y="7588"/>
                    <a:pt x="83" y="7670"/>
                    <a:pt x="182" y="7670"/>
                  </a:cubicBezTo>
                  <a:lnTo>
                    <a:pt x="2341" y="7670"/>
                  </a:lnTo>
                  <a:cubicBezTo>
                    <a:pt x="2440" y="7670"/>
                    <a:pt x="2519" y="7588"/>
                    <a:pt x="2519" y="7488"/>
                  </a:cubicBezTo>
                  <a:lnTo>
                    <a:pt x="2519" y="491"/>
                  </a:lnTo>
                  <a:cubicBezTo>
                    <a:pt x="2519" y="220"/>
                    <a:pt x="2300" y="1"/>
                    <a:pt x="2032"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67" name="Google Shape;667;p46"/>
            <p:cNvSpPr/>
            <p:nvPr/>
          </p:nvSpPr>
          <p:spPr>
            <a:xfrm>
              <a:off x="1704759" y="4239254"/>
              <a:ext cx="66011" cy="232428"/>
            </a:xfrm>
            <a:custGeom>
              <a:avLst/>
              <a:gdLst/>
              <a:ahLst/>
              <a:cxnLst/>
              <a:rect l="l" t="t" r="r" b="b"/>
              <a:pathLst>
                <a:path w="2520" h="8873" extrusionOk="0">
                  <a:moveTo>
                    <a:pt x="2033" y="361"/>
                  </a:moveTo>
                  <a:cubicBezTo>
                    <a:pt x="2101" y="361"/>
                    <a:pt x="2160" y="419"/>
                    <a:pt x="2160" y="487"/>
                  </a:cubicBezTo>
                  <a:lnTo>
                    <a:pt x="2160" y="8513"/>
                  </a:lnTo>
                  <a:lnTo>
                    <a:pt x="361" y="8513"/>
                  </a:lnTo>
                  <a:lnTo>
                    <a:pt x="361" y="487"/>
                  </a:lnTo>
                  <a:cubicBezTo>
                    <a:pt x="361" y="419"/>
                    <a:pt x="419" y="361"/>
                    <a:pt x="491" y="361"/>
                  </a:cubicBezTo>
                  <a:close/>
                  <a:moveTo>
                    <a:pt x="487" y="1"/>
                  </a:moveTo>
                  <a:cubicBezTo>
                    <a:pt x="220" y="1"/>
                    <a:pt x="1" y="220"/>
                    <a:pt x="1" y="491"/>
                  </a:cubicBezTo>
                  <a:lnTo>
                    <a:pt x="1" y="8694"/>
                  </a:lnTo>
                  <a:cubicBezTo>
                    <a:pt x="1" y="8792"/>
                    <a:pt x="80" y="8873"/>
                    <a:pt x="176" y="8873"/>
                  </a:cubicBezTo>
                  <a:cubicBezTo>
                    <a:pt x="178" y="8873"/>
                    <a:pt x="180" y="8873"/>
                    <a:pt x="182" y="8873"/>
                  </a:cubicBezTo>
                  <a:lnTo>
                    <a:pt x="2338" y="8873"/>
                  </a:lnTo>
                  <a:cubicBezTo>
                    <a:pt x="2437" y="8873"/>
                    <a:pt x="2519" y="8794"/>
                    <a:pt x="2519" y="8694"/>
                  </a:cubicBezTo>
                  <a:lnTo>
                    <a:pt x="2519" y="487"/>
                  </a:lnTo>
                  <a:cubicBezTo>
                    <a:pt x="2519" y="220"/>
                    <a:pt x="2300" y="1"/>
                    <a:pt x="2029"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68" name="Google Shape;668;p46"/>
            <p:cNvSpPr/>
            <p:nvPr/>
          </p:nvSpPr>
          <p:spPr>
            <a:xfrm>
              <a:off x="1510340" y="4150741"/>
              <a:ext cx="252441" cy="90058"/>
            </a:xfrm>
            <a:custGeom>
              <a:avLst/>
              <a:gdLst/>
              <a:ahLst/>
              <a:cxnLst/>
              <a:rect l="l" t="t" r="r" b="b"/>
              <a:pathLst>
                <a:path w="9637" h="3438" extrusionOk="0">
                  <a:moveTo>
                    <a:pt x="7247" y="1"/>
                  </a:moveTo>
                  <a:cubicBezTo>
                    <a:pt x="6946" y="1"/>
                    <a:pt x="6765" y="342"/>
                    <a:pt x="6940" y="590"/>
                  </a:cubicBezTo>
                  <a:lnTo>
                    <a:pt x="7142" y="885"/>
                  </a:lnTo>
                  <a:cubicBezTo>
                    <a:pt x="6090" y="1492"/>
                    <a:pt x="3605" y="2718"/>
                    <a:pt x="223" y="3078"/>
                  </a:cubicBezTo>
                  <a:cubicBezTo>
                    <a:pt x="0" y="3106"/>
                    <a:pt x="17" y="3435"/>
                    <a:pt x="244" y="3438"/>
                  </a:cubicBezTo>
                  <a:lnTo>
                    <a:pt x="261" y="3438"/>
                  </a:lnTo>
                  <a:cubicBezTo>
                    <a:pt x="3910" y="3051"/>
                    <a:pt x="6535" y="1673"/>
                    <a:pt x="7495" y="1097"/>
                  </a:cubicBezTo>
                  <a:cubicBezTo>
                    <a:pt x="7584" y="1043"/>
                    <a:pt x="7608" y="926"/>
                    <a:pt x="7549" y="840"/>
                  </a:cubicBezTo>
                  <a:lnTo>
                    <a:pt x="7234" y="388"/>
                  </a:lnTo>
                  <a:cubicBezTo>
                    <a:pt x="7227" y="378"/>
                    <a:pt x="7234" y="361"/>
                    <a:pt x="7248" y="361"/>
                  </a:cubicBezTo>
                  <a:lnTo>
                    <a:pt x="9198" y="433"/>
                  </a:lnTo>
                  <a:cubicBezTo>
                    <a:pt x="9208" y="433"/>
                    <a:pt x="9215" y="443"/>
                    <a:pt x="9211" y="453"/>
                  </a:cubicBezTo>
                  <a:lnTo>
                    <a:pt x="8598" y="2304"/>
                  </a:lnTo>
                  <a:cubicBezTo>
                    <a:pt x="8594" y="2310"/>
                    <a:pt x="8588" y="2313"/>
                    <a:pt x="8582" y="2313"/>
                  </a:cubicBezTo>
                  <a:cubicBezTo>
                    <a:pt x="8578" y="2313"/>
                    <a:pt x="8574" y="2311"/>
                    <a:pt x="8571" y="2307"/>
                  </a:cubicBezTo>
                  <a:lnTo>
                    <a:pt x="8290" y="1906"/>
                  </a:lnTo>
                  <a:cubicBezTo>
                    <a:pt x="8255" y="1856"/>
                    <a:pt x="8198" y="1828"/>
                    <a:pt x="8141" y="1828"/>
                  </a:cubicBezTo>
                  <a:cubicBezTo>
                    <a:pt x="8110" y="1828"/>
                    <a:pt x="8078" y="1836"/>
                    <a:pt x="8050" y="1855"/>
                  </a:cubicBezTo>
                  <a:cubicBezTo>
                    <a:pt x="7378" y="2256"/>
                    <a:pt x="6683" y="2612"/>
                    <a:pt x="5963" y="2914"/>
                  </a:cubicBezTo>
                  <a:cubicBezTo>
                    <a:pt x="5778" y="3002"/>
                    <a:pt x="5862" y="3260"/>
                    <a:pt x="6034" y="3260"/>
                  </a:cubicBezTo>
                  <a:cubicBezTo>
                    <a:pt x="6055" y="3260"/>
                    <a:pt x="6079" y="3255"/>
                    <a:pt x="6103" y="3246"/>
                  </a:cubicBezTo>
                  <a:cubicBezTo>
                    <a:pt x="6785" y="2955"/>
                    <a:pt x="7450" y="2622"/>
                    <a:pt x="8091" y="2249"/>
                  </a:cubicBezTo>
                  <a:lnTo>
                    <a:pt x="8276" y="2513"/>
                  </a:lnTo>
                  <a:cubicBezTo>
                    <a:pt x="8351" y="2622"/>
                    <a:pt x="8466" y="2673"/>
                    <a:pt x="8581" y="2673"/>
                  </a:cubicBezTo>
                  <a:cubicBezTo>
                    <a:pt x="8733" y="2673"/>
                    <a:pt x="8884" y="2583"/>
                    <a:pt x="8941" y="2417"/>
                  </a:cubicBezTo>
                  <a:lnTo>
                    <a:pt x="9558" y="563"/>
                  </a:lnTo>
                  <a:cubicBezTo>
                    <a:pt x="9636" y="326"/>
                    <a:pt x="9465" y="80"/>
                    <a:pt x="9215" y="69"/>
                  </a:cubicBezTo>
                  <a:lnTo>
                    <a:pt x="7265" y="1"/>
                  </a:lnTo>
                  <a:cubicBezTo>
                    <a:pt x="7259" y="1"/>
                    <a:pt x="7253" y="1"/>
                    <a:pt x="7247" y="1"/>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sp>
          <p:nvSpPr>
            <p:cNvPr id="669" name="Google Shape;669;p46"/>
            <p:cNvSpPr/>
            <p:nvPr/>
          </p:nvSpPr>
          <p:spPr>
            <a:xfrm>
              <a:off x="1462141" y="4232941"/>
              <a:ext cx="194341" cy="44401"/>
            </a:xfrm>
            <a:custGeom>
              <a:avLst/>
              <a:gdLst/>
              <a:ahLst/>
              <a:cxnLst/>
              <a:rect l="l" t="t" r="r" b="b"/>
              <a:pathLst>
                <a:path w="7419" h="1695" extrusionOk="0">
                  <a:moveTo>
                    <a:pt x="1374" y="0"/>
                  </a:moveTo>
                  <a:cubicBezTo>
                    <a:pt x="1366" y="0"/>
                    <a:pt x="1358" y="1"/>
                    <a:pt x="1350" y="2"/>
                  </a:cubicBezTo>
                  <a:cubicBezTo>
                    <a:pt x="960" y="26"/>
                    <a:pt x="566" y="40"/>
                    <a:pt x="182" y="40"/>
                  </a:cubicBezTo>
                  <a:cubicBezTo>
                    <a:pt x="82" y="40"/>
                    <a:pt x="0" y="122"/>
                    <a:pt x="0" y="221"/>
                  </a:cubicBezTo>
                  <a:lnTo>
                    <a:pt x="0" y="1516"/>
                  </a:lnTo>
                  <a:cubicBezTo>
                    <a:pt x="0" y="1616"/>
                    <a:pt x="82" y="1695"/>
                    <a:pt x="182" y="1695"/>
                  </a:cubicBezTo>
                  <a:cubicBezTo>
                    <a:pt x="3163" y="1695"/>
                    <a:pt x="5654" y="992"/>
                    <a:pt x="7217" y="399"/>
                  </a:cubicBezTo>
                  <a:cubicBezTo>
                    <a:pt x="7418" y="323"/>
                    <a:pt x="7337" y="46"/>
                    <a:pt x="7160" y="46"/>
                  </a:cubicBezTo>
                  <a:cubicBezTo>
                    <a:pt x="7138" y="46"/>
                    <a:pt x="7115" y="51"/>
                    <a:pt x="7090" y="60"/>
                  </a:cubicBezTo>
                  <a:cubicBezTo>
                    <a:pt x="4938" y="872"/>
                    <a:pt x="2659" y="1304"/>
                    <a:pt x="360" y="1335"/>
                  </a:cubicBezTo>
                  <a:lnTo>
                    <a:pt x="360" y="399"/>
                  </a:lnTo>
                  <a:cubicBezTo>
                    <a:pt x="696" y="396"/>
                    <a:pt x="1038" y="382"/>
                    <a:pt x="1374" y="362"/>
                  </a:cubicBezTo>
                  <a:cubicBezTo>
                    <a:pt x="1477" y="362"/>
                    <a:pt x="1559" y="273"/>
                    <a:pt x="1552" y="170"/>
                  </a:cubicBezTo>
                  <a:cubicBezTo>
                    <a:pt x="1546" y="75"/>
                    <a:pt x="1467" y="0"/>
                    <a:pt x="1374" y="0"/>
                  </a:cubicBezTo>
                  <a:close/>
                </a:path>
              </a:pathLst>
            </a:custGeom>
            <a:solidFill>
              <a:schemeClr val="dk1"/>
            </a:solidFill>
            <a:ln>
              <a:noFill/>
            </a:ln>
          </p:spPr>
          <p:txBody>
            <a:bodyPr spcFirstLastPara="1" wrap="square" lIns="121900" tIns="121900" rIns="121900" bIns="121900" anchor="ctr" anchorCtr="0">
              <a:noAutofit/>
            </a:bodyPr>
            <a:lstStyle/>
            <a:p>
              <a:endParaRPr sz="2400">
                <a:latin typeface="Times New Roman" panose="02020603050405020304" pitchFamily="18" charset="0"/>
                <a:cs typeface="Times New Roman" panose="02020603050405020304" pitchFamily="18" charset="0"/>
              </a:endParaRPr>
            </a:p>
          </p:txBody>
        </p:sp>
      </p:grpSp>
      <p:sp>
        <p:nvSpPr>
          <p:cNvPr id="11" name="Tiêu đề phụ 10">
            <a:extLst>
              <a:ext uri="{FF2B5EF4-FFF2-40B4-BE49-F238E27FC236}">
                <a16:creationId xmlns:a16="http://schemas.microsoft.com/office/drawing/2014/main" id="{C07A1F52-3DB3-477B-A420-A97C1788430A}"/>
              </a:ext>
            </a:extLst>
          </p:cNvPr>
          <p:cNvSpPr>
            <a:spLocks noGrp="1"/>
          </p:cNvSpPr>
          <p:nvPr>
            <p:ph type="subTitle" idx="5"/>
          </p:nvPr>
        </p:nvSpPr>
        <p:spPr>
          <a:xfrm>
            <a:off x="4577283" y="4164159"/>
            <a:ext cx="3232124" cy="393600"/>
          </a:xfrm>
        </p:spPr>
        <p:txBody>
          <a:bodyPr/>
          <a:lstStyle/>
          <a:p>
            <a:pPr algn="just">
              <a:buFontTx/>
              <a:buChar char="-"/>
            </a:pPr>
            <a:r>
              <a:rPr lang="en-US" sz="2667" b="0" dirty="0" err="1">
                <a:latin typeface="Times New Roman" panose="02020603050405020304" pitchFamily="18" charset="0"/>
                <a:cs typeface="Times New Roman" panose="02020603050405020304" pitchFamily="18" charset="0"/>
              </a:rPr>
              <a:t>Hiểu</a:t>
            </a:r>
            <a:r>
              <a:rPr lang="en-US" sz="2667" b="0" dirty="0">
                <a:latin typeface="Times New Roman" panose="02020603050405020304" pitchFamily="18" charset="0"/>
                <a:cs typeface="Times New Roman" panose="02020603050405020304" pitchFamily="18" charset="0"/>
              </a:rPr>
              <a:t> </a:t>
            </a:r>
            <a:r>
              <a:rPr lang="en-US" sz="2667" b="0" dirty="0" err="1">
                <a:latin typeface="Times New Roman" panose="02020603050405020304" pitchFamily="18" charset="0"/>
                <a:cs typeface="Times New Roman" panose="02020603050405020304" pitchFamily="18" charset="0"/>
              </a:rPr>
              <a:t>nội</a:t>
            </a:r>
            <a:r>
              <a:rPr lang="en-US" sz="2667" b="0" dirty="0">
                <a:latin typeface="Times New Roman" panose="02020603050405020304" pitchFamily="18" charset="0"/>
                <a:cs typeface="Times New Roman" panose="02020603050405020304" pitchFamily="18" charset="0"/>
              </a:rPr>
              <a:t> dung </a:t>
            </a:r>
            <a:r>
              <a:rPr lang="en-US" sz="2667" b="0" dirty="0" err="1">
                <a:latin typeface="Times New Roman" panose="02020603050405020304" pitchFamily="18" charset="0"/>
                <a:cs typeface="Times New Roman" panose="02020603050405020304" pitchFamily="18" charset="0"/>
              </a:rPr>
              <a:t>bài</a:t>
            </a:r>
            <a:r>
              <a:rPr lang="en-US" sz="2667" b="0" dirty="0">
                <a:latin typeface="Times New Roman" panose="02020603050405020304" pitchFamily="18" charset="0"/>
                <a:cs typeface="Times New Roman" panose="02020603050405020304" pitchFamily="18" charset="0"/>
              </a:rPr>
              <a:t> </a:t>
            </a:r>
            <a:r>
              <a:rPr lang="en-US" sz="2667" b="0" dirty="0" err="1">
                <a:latin typeface="Times New Roman" panose="02020603050405020304" pitchFamily="18" charset="0"/>
                <a:cs typeface="Times New Roman" panose="02020603050405020304" pitchFamily="18" charset="0"/>
              </a:rPr>
              <a:t>học</a:t>
            </a:r>
            <a:r>
              <a:rPr lang="en-US" sz="2667" b="0" dirty="0">
                <a:latin typeface="Times New Roman" panose="02020603050405020304" pitchFamily="18" charset="0"/>
                <a:cs typeface="Times New Roman" panose="02020603050405020304" pitchFamily="18" charset="0"/>
              </a:rPr>
              <a:t>.</a:t>
            </a:r>
          </a:p>
          <a:p>
            <a:pPr algn="just">
              <a:buFontTx/>
              <a:buChar char="-"/>
            </a:pPr>
            <a:r>
              <a:rPr lang="en-US" sz="2667" b="0" dirty="0" err="1">
                <a:latin typeface="Times New Roman" panose="02020603050405020304" pitchFamily="18" charset="0"/>
                <a:cs typeface="Times New Roman" panose="02020603050405020304" pitchFamily="18" charset="0"/>
              </a:rPr>
              <a:t>Hiểu</a:t>
            </a:r>
            <a:r>
              <a:rPr lang="en-US" sz="2667" b="0" dirty="0">
                <a:latin typeface="Times New Roman" panose="02020603050405020304" pitchFamily="18" charset="0"/>
                <a:cs typeface="Times New Roman" panose="02020603050405020304" pitchFamily="18" charset="0"/>
              </a:rPr>
              <a:t> </a:t>
            </a:r>
            <a:r>
              <a:rPr lang="en-US" sz="2667" b="0" dirty="0" err="1">
                <a:latin typeface="Times New Roman" panose="02020603050405020304" pitchFamily="18" charset="0"/>
                <a:cs typeface="Times New Roman" panose="02020603050405020304" pitchFamily="18" charset="0"/>
              </a:rPr>
              <a:t>các</a:t>
            </a:r>
            <a:r>
              <a:rPr lang="en-US" sz="2667" b="0" dirty="0">
                <a:latin typeface="Times New Roman" panose="02020603050405020304" pitchFamily="18" charset="0"/>
                <a:cs typeface="Times New Roman" panose="02020603050405020304" pitchFamily="18" charset="0"/>
              </a:rPr>
              <a:t> </a:t>
            </a:r>
            <a:r>
              <a:rPr lang="en-US" sz="2667" b="0" dirty="0" err="1">
                <a:latin typeface="Times New Roman" panose="02020603050405020304" pitchFamily="18" charset="0"/>
                <a:cs typeface="Times New Roman" panose="02020603050405020304" pitchFamily="18" charset="0"/>
              </a:rPr>
              <a:t>từ</a:t>
            </a:r>
            <a:r>
              <a:rPr lang="en-US" sz="2667" b="0" dirty="0">
                <a:latin typeface="Times New Roman" panose="02020603050405020304" pitchFamily="18" charset="0"/>
                <a:cs typeface="Times New Roman" panose="02020603050405020304" pitchFamily="18" charset="0"/>
              </a:rPr>
              <a:t> </a:t>
            </a:r>
            <a:r>
              <a:rPr lang="en-US" sz="2667" b="0" dirty="0" err="1">
                <a:latin typeface="Times New Roman" panose="02020603050405020304" pitchFamily="18" charset="0"/>
                <a:cs typeface="Times New Roman" panose="02020603050405020304" pitchFamily="18" charset="0"/>
              </a:rPr>
              <a:t>ngữ</a:t>
            </a:r>
            <a:r>
              <a:rPr lang="en-US" sz="2667" b="0" dirty="0">
                <a:latin typeface="Times New Roman" panose="02020603050405020304" pitchFamily="18" charset="0"/>
                <a:cs typeface="Times New Roman" panose="02020603050405020304" pitchFamily="18" charset="0"/>
              </a:rPr>
              <a:t> </a:t>
            </a:r>
            <a:r>
              <a:rPr lang="en-US" sz="2667" b="0" dirty="0" err="1">
                <a:latin typeface="Times New Roman" panose="02020603050405020304" pitchFamily="18" charset="0"/>
                <a:cs typeface="Times New Roman" panose="02020603050405020304" pitchFamily="18" charset="0"/>
              </a:rPr>
              <a:t>khó</a:t>
            </a:r>
            <a:r>
              <a:rPr lang="en-US" sz="2667" b="0" dirty="0">
                <a:latin typeface="Times New Roman" panose="02020603050405020304" pitchFamily="18" charset="0"/>
                <a:cs typeface="Times New Roman" panose="02020603050405020304" pitchFamily="18" charset="0"/>
              </a:rPr>
              <a:t> </a:t>
            </a:r>
            <a:r>
              <a:rPr lang="en-US" sz="2667" b="0" dirty="0" err="1">
                <a:latin typeface="Times New Roman" panose="02020603050405020304" pitchFamily="18" charset="0"/>
                <a:cs typeface="Times New Roman" panose="02020603050405020304" pitchFamily="18" charset="0"/>
              </a:rPr>
              <a:t>có</a:t>
            </a:r>
            <a:r>
              <a:rPr lang="en-US" sz="2667" b="0" dirty="0">
                <a:latin typeface="Times New Roman" panose="02020603050405020304" pitchFamily="18" charset="0"/>
                <a:cs typeface="Times New Roman" panose="02020603050405020304" pitchFamily="18" charset="0"/>
              </a:rPr>
              <a:t> </a:t>
            </a:r>
            <a:r>
              <a:rPr lang="en-US" sz="2667" b="0" dirty="0" err="1">
                <a:latin typeface="Times New Roman" panose="02020603050405020304" pitchFamily="18" charset="0"/>
                <a:cs typeface="Times New Roman" panose="02020603050405020304" pitchFamily="18" charset="0"/>
              </a:rPr>
              <a:t>trong</a:t>
            </a:r>
            <a:r>
              <a:rPr lang="en-US" sz="2667" b="0" dirty="0">
                <a:latin typeface="Times New Roman" panose="02020603050405020304" pitchFamily="18" charset="0"/>
                <a:cs typeface="Times New Roman" panose="02020603050405020304" pitchFamily="18" charset="0"/>
              </a:rPr>
              <a:t> </a:t>
            </a:r>
            <a:r>
              <a:rPr lang="en-US" sz="2667" b="0" dirty="0" err="1">
                <a:latin typeface="Times New Roman" panose="02020603050405020304" pitchFamily="18" charset="0"/>
                <a:cs typeface="Times New Roman" panose="02020603050405020304" pitchFamily="18" charset="0"/>
              </a:rPr>
              <a:t>bài</a:t>
            </a:r>
            <a:endParaRPr lang="en-US" sz="2667" b="0" dirty="0">
              <a:latin typeface="Times New Roman" panose="02020603050405020304" pitchFamily="18" charset="0"/>
              <a:cs typeface="Times New Roman" panose="02020603050405020304" pitchFamily="18" charset="0"/>
            </a:endParaRPr>
          </a:p>
        </p:txBody>
      </p:sp>
      <p:sp>
        <p:nvSpPr>
          <p:cNvPr id="52" name="Tiêu đề phụ 10">
            <a:extLst>
              <a:ext uri="{FF2B5EF4-FFF2-40B4-BE49-F238E27FC236}">
                <a16:creationId xmlns:a16="http://schemas.microsoft.com/office/drawing/2014/main" id="{BA6BAB2E-21FF-429D-BE35-9BAF63AA1496}"/>
              </a:ext>
            </a:extLst>
          </p:cNvPr>
          <p:cNvSpPr txBox="1">
            <a:spLocks/>
          </p:cNvSpPr>
          <p:nvPr/>
        </p:nvSpPr>
        <p:spPr>
          <a:xfrm>
            <a:off x="8403321" y="3267364"/>
            <a:ext cx="2594699" cy="39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Lato"/>
              <a:buNone/>
              <a:defRPr sz="1800" b="1"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None/>
              <a:defRPr sz="1400" b="1"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None/>
              <a:defRPr sz="1400" b="1"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None/>
              <a:defRPr sz="1400" b="1"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None/>
              <a:defRPr sz="1400" b="1"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None/>
              <a:defRPr sz="1400" b="1"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None/>
              <a:defRPr sz="1400" b="1"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None/>
              <a:defRPr sz="1400" b="1"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None/>
              <a:defRPr sz="1400" b="1" i="0" u="none" strike="noStrike" cap="none">
                <a:solidFill>
                  <a:schemeClr val="dk1"/>
                </a:solidFill>
                <a:latin typeface="Lato"/>
                <a:ea typeface="Lato"/>
                <a:cs typeface="Lato"/>
                <a:sym typeface="Lato"/>
              </a:defRPr>
            </a:lvl9pPr>
          </a:lstStyle>
          <a:p>
            <a:pPr marL="152396" indent="0" algn="just"/>
            <a:r>
              <a:rPr lang="en-US" sz="2667" b="0" dirty="0" err="1">
                <a:latin typeface="Times New Roman" panose="02020603050405020304" pitchFamily="18" charset="0"/>
                <a:cs typeface="Times New Roman" panose="02020603050405020304" pitchFamily="18" charset="0"/>
              </a:rPr>
              <a:t>Giáo</a:t>
            </a:r>
            <a:r>
              <a:rPr lang="en-US" sz="2667" b="0" dirty="0">
                <a:latin typeface="Times New Roman" panose="02020603050405020304" pitchFamily="18" charset="0"/>
                <a:cs typeface="Times New Roman" panose="02020603050405020304" pitchFamily="18" charset="0"/>
              </a:rPr>
              <a:t> </a:t>
            </a:r>
            <a:r>
              <a:rPr lang="en-US" sz="2667" b="0" dirty="0" err="1">
                <a:latin typeface="Times New Roman" panose="02020603050405020304" pitchFamily="18" charset="0"/>
                <a:cs typeface="Times New Roman" panose="02020603050405020304" pitchFamily="18" charset="0"/>
              </a:rPr>
              <a:t>dục</a:t>
            </a:r>
            <a:r>
              <a:rPr lang="en-US" sz="2667" b="0" dirty="0">
                <a:latin typeface="Times New Roman" panose="02020603050405020304" pitchFamily="18" charset="0"/>
                <a:cs typeface="Times New Roman" panose="02020603050405020304" pitchFamily="18" charset="0"/>
              </a:rPr>
              <a:t> HS </a:t>
            </a:r>
            <a:r>
              <a:rPr lang="en-US" sz="2667" b="0" dirty="0" err="1">
                <a:latin typeface="Times New Roman" panose="02020603050405020304" pitchFamily="18" charset="0"/>
                <a:cs typeface="Times New Roman" panose="02020603050405020304" pitchFamily="18" charset="0"/>
              </a:rPr>
              <a:t>tham</a:t>
            </a:r>
            <a:r>
              <a:rPr lang="en-US" sz="2667" b="0" dirty="0">
                <a:latin typeface="Times New Roman" panose="02020603050405020304" pitchFamily="18" charset="0"/>
                <a:cs typeface="Times New Roman" panose="02020603050405020304" pitchFamily="18" charset="0"/>
              </a:rPr>
              <a:t> </a:t>
            </a:r>
            <a:r>
              <a:rPr lang="en-US" sz="2667" b="0" dirty="0" err="1">
                <a:latin typeface="Times New Roman" panose="02020603050405020304" pitchFamily="18" charset="0"/>
                <a:cs typeface="Times New Roman" panose="02020603050405020304" pitchFamily="18" charset="0"/>
              </a:rPr>
              <a:t>gia</a:t>
            </a:r>
            <a:r>
              <a:rPr lang="en-US" sz="2667" b="0" dirty="0">
                <a:latin typeface="Times New Roman" panose="02020603050405020304" pitchFamily="18" charset="0"/>
                <a:cs typeface="Times New Roman" panose="02020603050405020304" pitchFamily="18" charset="0"/>
              </a:rPr>
              <a:t> </a:t>
            </a:r>
            <a:r>
              <a:rPr lang="en-US" sz="2667" b="0" dirty="0" err="1">
                <a:latin typeface="Times New Roman" panose="02020603050405020304" pitchFamily="18" charset="0"/>
                <a:cs typeface="Times New Roman" panose="02020603050405020304" pitchFamily="18" charset="0"/>
              </a:rPr>
              <a:t>thực</a:t>
            </a:r>
            <a:r>
              <a:rPr lang="en-US" sz="2667" b="0" dirty="0">
                <a:latin typeface="Times New Roman" panose="02020603050405020304" pitchFamily="18" charset="0"/>
                <a:cs typeface="Times New Roman" panose="02020603050405020304" pitchFamily="18" charset="0"/>
              </a:rPr>
              <a:t> </a:t>
            </a:r>
            <a:r>
              <a:rPr lang="en-US" sz="2667" b="0" dirty="0" err="1">
                <a:latin typeface="Times New Roman" panose="02020603050405020304" pitchFamily="18" charset="0"/>
                <a:cs typeface="Times New Roman" panose="02020603050405020304" pitchFamily="18" charset="0"/>
              </a:rPr>
              <a:t>hiện</a:t>
            </a:r>
            <a:r>
              <a:rPr lang="en-US" sz="2667" b="0" dirty="0">
                <a:latin typeface="Times New Roman" panose="02020603050405020304" pitchFamily="18" charset="0"/>
                <a:cs typeface="Times New Roman" panose="02020603050405020304" pitchFamily="18" charset="0"/>
              </a:rPr>
              <a:t> </a:t>
            </a:r>
            <a:r>
              <a:rPr lang="en-US" sz="2667" b="0" dirty="0" err="1">
                <a:latin typeface="Times New Roman" panose="02020603050405020304" pitchFamily="18" charset="0"/>
                <a:cs typeface="Times New Roman" panose="02020603050405020304" pitchFamily="18" charset="0"/>
              </a:rPr>
              <a:t>tốt</a:t>
            </a:r>
            <a:r>
              <a:rPr lang="en-US" sz="2667" b="0" dirty="0">
                <a:latin typeface="Times New Roman" panose="02020603050405020304" pitchFamily="18" charset="0"/>
                <a:cs typeface="Times New Roman" panose="02020603050405020304" pitchFamily="18" charset="0"/>
              </a:rPr>
              <a:t> an </a:t>
            </a:r>
            <a:r>
              <a:rPr lang="en-US" sz="2667" b="0" dirty="0" err="1">
                <a:latin typeface="Times New Roman" panose="02020603050405020304" pitchFamily="18" charset="0"/>
                <a:cs typeface="Times New Roman" panose="02020603050405020304" pitchFamily="18" charset="0"/>
              </a:rPr>
              <a:t>toàn</a:t>
            </a:r>
            <a:endParaRPr lang="en-US" sz="2667" b="0" dirty="0">
              <a:latin typeface="Times New Roman" panose="02020603050405020304" pitchFamily="18" charset="0"/>
              <a:cs typeface="Times New Roman" panose="02020603050405020304" pitchFamily="18" charset="0"/>
            </a:endParaRPr>
          </a:p>
        </p:txBody>
      </p:sp>
    </p:spTree>
  </p:cSld>
  <p:clrMapOvr>
    <a:masterClrMapping/>
  </p:clrMapOvr>
  <p:transition spd="slow">
    <p:sndAc>
      <p:end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65F137B9-D5B3-422A-8976-F23949FE79EA}"/>
              </a:ext>
            </a:extLst>
          </p:cNvPr>
          <p:cNvPicPr>
            <a:picLocks noChangeAspect="1"/>
          </p:cNvPicPr>
          <p:nvPr/>
        </p:nvPicPr>
        <p:blipFill>
          <a:blip r:embed="rId2">
            <a:extLst>
              <a:ext uri="{28A0092B-C50C-407E-A947-70E740481C1C}">
                <a14:useLocalDpi xmlns:a14="http://schemas.microsoft.com/office/drawing/2010/main" val="0"/>
              </a:ext>
            </a:extLst>
          </a:blip>
          <a:srcRect t="885" b="885"/>
          <a:stretch/>
        </p:blipFill>
        <p:spPr>
          <a:xfrm>
            <a:off x="-133350" y="-55959"/>
            <a:ext cx="12458700" cy="7008018"/>
          </a:xfrm>
          <a:prstGeom prst="rect">
            <a:avLst/>
          </a:prstGeom>
        </p:spPr>
      </p:pic>
      <p:sp>
        <p:nvSpPr>
          <p:cNvPr id="8" name="椭圆 7"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C60895CF-75D0-48FF-ABC5-99CAF53E2AE0}"/>
              </a:ext>
            </a:extLst>
          </p:cNvPr>
          <p:cNvSpPr/>
          <p:nvPr/>
        </p:nvSpPr>
        <p:spPr>
          <a:xfrm>
            <a:off x="10569102" y="5334000"/>
            <a:ext cx="1100219" cy="1100219"/>
          </a:xfrm>
          <a:prstGeom prst="ellipse">
            <a:avLst/>
          </a:prstGeom>
          <a:solidFill>
            <a:srgbClr val="F2A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1" name="组合 20">
            <a:extLst>
              <a:ext uri="{FF2B5EF4-FFF2-40B4-BE49-F238E27FC236}">
                <a16:creationId xmlns:a16="http://schemas.microsoft.com/office/drawing/2014/main" id="{B5557B8C-1C5E-4E9D-8EE5-704EF046B9B6}"/>
              </a:ext>
            </a:extLst>
          </p:cNvPr>
          <p:cNvGrpSpPr/>
          <p:nvPr/>
        </p:nvGrpSpPr>
        <p:grpSpPr>
          <a:xfrm>
            <a:off x="767706" y="114300"/>
            <a:ext cx="3627120" cy="4512943"/>
            <a:chOff x="767706" y="114300"/>
            <a:chExt cx="3627120" cy="4512943"/>
          </a:xfrm>
        </p:grpSpPr>
        <p:sp>
          <p:nvSpPr>
            <p:cNvPr id="7" name="椭圆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326435D8-4AAF-4040-9EF8-EE2DF6582E9D}"/>
                </a:ext>
              </a:extLst>
            </p:cNvPr>
            <p:cNvSpPr/>
            <p:nvPr/>
          </p:nvSpPr>
          <p:spPr>
            <a:xfrm>
              <a:off x="767706" y="1000123"/>
              <a:ext cx="3627120" cy="3627120"/>
            </a:xfrm>
            <a:prstGeom prst="ellipse">
              <a:avLst/>
            </a:prstGeom>
            <a:solidFill>
              <a:srgbClr val="FEC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任意多边形 12"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B8128233-792A-4D1C-B31F-1A6C3B90081D}"/>
                </a:ext>
              </a:extLst>
            </p:cNvPr>
            <p:cNvSpPr/>
            <p:nvPr/>
          </p:nvSpPr>
          <p:spPr>
            <a:xfrm>
              <a:off x="1643154" y="1729025"/>
              <a:ext cx="1933782" cy="1011448"/>
            </a:xfrm>
            <a:custGeom>
              <a:avLst/>
              <a:gdLst/>
              <a:ahLst/>
              <a:cxnLst/>
              <a:rect l="l" t="t" r="r" b="b"/>
              <a:pathLst>
                <a:path w="3336550" h="1745154">
                  <a:moveTo>
                    <a:pt x="1964259" y="0"/>
                  </a:moveTo>
                  <a:cubicBezTo>
                    <a:pt x="2013750" y="0"/>
                    <a:pt x="2050014" y="18365"/>
                    <a:pt x="2073051" y="55096"/>
                  </a:cubicBezTo>
                  <a:cubicBezTo>
                    <a:pt x="2096088" y="91828"/>
                    <a:pt x="2107607" y="146070"/>
                    <a:pt x="2107607" y="217824"/>
                  </a:cubicBezTo>
                  <a:cubicBezTo>
                    <a:pt x="2107607" y="322038"/>
                    <a:pt x="2099932" y="422407"/>
                    <a:pt x="2084583" y="518933"/>
                  </a:cubicBezTo>
                  <a:cubicBezTo>
                    <a:pt x="2069234" y="615459"/>
                    <a:pt x="2042780" y="708141"/>
                    <a:pt x="2005221" y="796979"/>
                  </a:cubicBezTo>
                  <a:cubicBezTo>
                    <a:pt x="1998388" y="814063"/>
                    <a:pt x="1994117" y="828585"/>
                    <a:pt x="1992408" y="840544"/>
                  </a:cubicBezTo>
                  <a:cubicBezTo>
                    <a:pt x="1990700" y="852503"/>
                    <a:pt x="1989846" y="863607"/>
                    <a:pt x="1989846" y="873858"/>
                  </a:cubicBezTo>
                  <a:cubicBezTo>
                    <a:pt x="1989846" y="885817"/>
                    <a:pt x="2000096" y="896922"/>
                    <a:pt x="2020597" y="907172"/>
                  </a:cubicBezTo>
                  <a:cubicBezTo>
                    <a:pt x="2034238" y="895213"/>
                    <a:pt x="2050021" y="878129"/>
                    <a:pt x="2067946" y="855920"/>
                  </a:cubicBezTo>
                  <a:cubicBezTo>
                    <a:pt x="2085871" y="833710"/>
                    <a:pt x="2106779" y="805521"/>
                    <a:pt x="2130670" y="771353"/>
                  </a:cubicBezTo>
                  <a:cubicBezTo>
                    <a:pt x="2169911" y="738893"/>
                    <a:pt x="2209158" y="706433"/>
                    <a:pt x="2248412" y="673973"/>
                  </a:cubicBezTo>
                  <a:cubicBezTo>
                    <a:pt x="2287665" y="641513"/>
                    <a:pt x="2330342" y="608198"/>
                    <a:pt x="2376443" y="574030"/>
                  </a:cubicBezTo>
                  <a:cubicBezTo>
                    <a:pt x="2424226" y="536445"/>
                    <a:pt x="2472862" y="507828"/>
                    <a:pt x="2522353" y="488182"/>
                  </a:cubicBezTo>
                  <a:cubicBezTo>
                    <a:pt x="2571844" y="468535"/>
                    <a:pt x="2620480" y="458711"/>
                    <a:pt x="2668263" y="458711"/>
                  </a:cubicBezTo>
                  <a:cubicBezTo>
                    <a:pt x="2676805" y="458711"/>
                    <a:pt x="2685340" y="461274"/>
                    <a:pt x="2693870" y="466399"/>
                  </a:cubicBezTo>
                  <a:cubicBezTo>
                    <a:pt x="2702398" y="471524"/>
                    <a:pt x="2710934" y="477504"/>
                    <a:pt x="2719476" y="484338"/>
                  </a:cubicBezTo>
                  <a:cubicBezTo>
                    <a:pt x="2758742" y="518506"/>
                    <a:pt x="2791176" y="549685"/>
                    <a:pt x="2816776" y="577874"/>
                  </a:cubicBezTo>
                  <a:cubicBezTo>
                    <a:pt x="2842376" y="606063"/>
                    <a:pt x="2860287" y="630408"/>
                    <a:pt x="2870511" y="650909"/>
                  </a:cubicBezTo>
                  <a:cubicBezTo>
                    <a:pt x="2937086" y="787583"/>
                    <a:pt x="2996400" y="889661"/>
                    <a:pt x="3048454" y="957144"/>
                  </a:cubicBezTo>
                  <a:cubicBezTo>
                    <a:pt x="3100508" y="1024626"/>
                    <a:pt x="3146154" y="1058368"/>
                    <a:pt x="3185395" y="1058368"/>
                  </a:cubicBezTo>
                  <a:cubicBezTo>
                    <a:pt x="3193937" y="1058368"/>
                    <a:pt x="3202472" y="1056232"/>
                    <a:pt x="3211001" y="1051961"/>
                  </a:cubicBezTo>
                  <a:cubicBezTo>
                    <a:pt x="3219530" y="1047690"/>
                    <a:pt x="3228065" y="1042138"/>
                    <a:pt x="3236607" y="1035304"/>
                  </a:cubicBezTo>
                  <a:cubicBezTo>
                    <a:pt x="3275901" y="1119017"/>
                    <a:pt x="3309215" y="1197604"/>
                    <a:pt x="3336550" y="1271066"/>
                  </a:cubicBezTo>
                  <a:cubicBezTo>
                    <a:pt x="3275100" y="1318903"/>
                    <a:pt x="3220471" y="1355206"/>
                    <a:pt x="3172662" y="1379978"/>
                  </a:cubicBezTo>
                  <a:cubicBezTo>
                    <a:pt x="3124852" y="1404751"/>
                    <a:pt x="3083023" y="1417137"/>
                    <a:pt x="3047172" y="1417137"/>
                  </a:cubicBezTo>
                  <a:cubicBezTo>
                    <a:pt x="2929371" y="1417137"/>
                    <a:pt x="2807733" y="1340685"/>
                    <a:pt x="2682257" y="1187781"/>
                  </a:cubicBezTo>
                  <a:cubicBezTo>
                    <a:pt x="2556782" y="1034877"/>
                    <a:pt x="2460756" y="958425"/>
                    <a:pt x="2394181" y="958425"/>
                  </a:cubicBezTo>
                  <a:cubicBezTo>
                    <a:pt x="2305397" y="958425"/>
                    <a:pt x="2157725" y="1089547"/>
                    <a:pt x="1951166" y="1351789"/>
                  </a:cubicBezTo>
                  <a:cubicBezTo>
                    <a:pt x="1744607" y="1614032"/>
                    <a:pt x="1615714" y="1745154"/>
                    <a:pt x="1564488" y="1745154"/>
                  </a:cubicBezTo>
                  <a:cubicBezTo>
                    <a:pt x="1538862" y="1745154"/>
                    <a:pt x="1504694" y="1742591"/>
                    <a:pt x="1461983" y="1737466"/>
                  </a:cubicBezTo>
                  <a:cubicBezTo>
                    <a:pt x="1448316" y="1732341"/>
                    <a:pt x="1438065" y="1721663"/>
                    <a:pt x="1431231" y="1705433"/>
                  </a:cubicBezTo>
                  <a:cubicBezTo>
                    <a:pt x="1424398" y="1689203"/>
                    <a:pt x="1420981" y="1669983"/>
                    <a:pt x="1420981" y="1647774"/>
                  </a:cubicBezTo>
                  <a:cubicBezTo>
                    <a:pt x="1420981" y="1622147"/>
                    <a:pt x="1426106" y="1588406"/>
                    <a:pt x="1436357" y="1546550"/>
                  </a:cubicBezTo>
                  <a:cubicBezTo>
                    <a:pt x="1446607" y="1504693"/>
                    <a:pt x="1460275" y="1455576"/>
                    <a:pt x="1477359" y="1399198"/>
                  </a:cubicBezTo>
                  <a:cubicBezTo>
                    <a:pt x="1499568" y="1327444"/>
                    <a:pt x="1517507" y="1270212"/>
                    <a:pt x="1531174" y="1227502"/>
                  </a:cubicBezTo>
                  <a:cubicBezTo>
                    <a:pt x="1544842" y="1184791"/>
                    <a:pt x="1552529" y="1154894"/>
                    <a:pt x="1554238" y="1137809"/>
                  </a:cubicBezTo>
                  <a:cubicBezTo>
                    <a:pt x="1559363" y="1115600"/>
                    <a:pt x="1566624" y="1072035"/>
                    <a:pt x="1576020" y="1007115"/>
                  </a:cubicBezTo>
                  <a:cubicBezTo>
                    <a:pt x="1585417" y="942195"/>
                    <a:pt x="1597803" y="855920"/>
                    <a:pt x="1613178" y="748289"/>
                  </a:cubicBezTo>
                  <a:cubicBezTo>
                    <a:pt x="1613178" y="729496"/>
                    <a:pt x="1608053" y="714975"/>
                    <a:pt x="1597803" y="704724"/>
                  </a:cubicBezTo>
                  <a:cubicBezTo>
                    <a:pt x="1587552" y="694474"/>
                    <a:pt x="1575593" y="689348"/>
                    <a:pt x="1561926" y="689348"/>
                  </a:cubicBezTo>
                  <a:cubicBezTo>
                    <a:pt x="1549967" y="689348"/>
                    <a:pt x="1536726" y="693193"/>
                    <a:pt x="1522205" y="700880"/>
                  </a:cubicBezTo>
                  <a:cubicBezTo>
                    <a:pt x="1507683" y="708568"/>
                    <a:pt x="1491026" y="720954"/>
                    <a:pt x="1472234" y="738038"/>
                  </a:cubicBezTo>
                  <a:cubicBezTo>
                    <a:pt x="1451732" y="760248"/>
                    <a:pt x="1429096" y="782458"/>
                    <a:pt x="1404324" y="804667"/>
                  </a:cubicBezTo>
                  <a:cubicBezTo>
                    <a:pt x="1379552" y="826877"/>
                    <a:pt x="1339831" y="858482"/>
                    <a:pt x="1285161" y="899484"/>
                  </a:cubicBezTo>
                  <a:cubicBezTo>
                    <a:pt x="1225366" y="967821"/>
                    <a:pt x="1164290" y="1037440"/>
                    <a:pt x="1101933" y="1108339"/>
                  </a:cubicBezTo>
                  <a:cubicBezTo>
                    <a:pt x="1039576" y="1179239"/>
                    <a:pt x="975937" y="1250565"/>
                    <a:pt x="911017" y="1322319"/>
                  </a:cubicBezTo>
                  <a:cubicBezTo>
                    <a:pt x="808512" y="1441909"/>
                    <a:pt x="726934" y="1530320"/>
                    <a:pt x="666285" y="1587552"/>
                  </a:cubicBezTo>
                  <a:cubicBezTo>
                    <a:pt x="605636" y="1644784"/>
                    <a:pt x="566770" y="1673400"/>
                    <a:pt x="549686" y="1673400"/>
                  </a:cubicBezTo>
                  <a:cubicBezTo>
                    <a:pt x="498273" y="1673400"/>
                    <a:pt x="459293" y="1667421"/>
                    <a:pt x="432745" y="1655462"/>
                  </a:cubicBezTo>
                  <a:cubicBezTo>
                    <a:pt x="406198" y="1643503"/>
                    <a:pt x="392924" y="1625564"/>
                    <a:pt x="392924" y="1601646"/>
                  </a:cubicBezTo>
                  <a:cubicBezTo>
                    <a:pt x="392924" y="1545268"/>
                    <a:pt x="423322" y="1427814"/>
                    <a:pt x="484118" y="1249284"/>
                  </a:cubicBezTo>
                  <a:cubicBezTo>
                    <a:pt x="544914" y="1070754"/>
                    <a:pt x="575312" y="944758"/>
                    <a:pt x="575312" y="871295"/>
                  </a:cubicBezTo>
                  <a:cubicBezTo>
                    <a:pt x="575312" y="859337"/>
                    <a:pt x="571468" y="849513"/>
                    <a:pt x="563780" y="841825"/>
                  </a:cubicBezTo>
                  <a:cubicBezTo>
                    <a:pt x="556092" y="834137"/>
                    <a:pt x="546255" y="830293"/>
                    <a:pt x="534270" y="830293"/>
                  </a:cubicBezTo>
                  <a:cubicBezTo>
                    <a:pt x="513715" y="830293"/>
                    <a:pt x="489303" y="841825"/>
                    <a:pt x="461034" y="864889"/>
                  </a:cubicBezTo>
                  <a:cubicBezTo>
                    <a:pt x="432765" y="887953"/>
                    <a:pt x="400639" y="924257"/>
                    <a:pt x="364655" y="973801"/>
                  </a:cubicBezTo>
                  <a:cubicBezTo>
                    <a:pt x="340657" y="1001136"/>
                    <a:pt x="311527" y="1032741"/>
                    <a:pt x="277265" y="1068618"/>
                  </a:cubicBezTo>
                  <a:cubicBezTo>
                    <a:pt x="243004" y="1104495"/>
                    <a:pt x="201020" y="1146352"/>
                    <a:pt x="151316" y="1194187"/>
                  </a:cubicBezTo>
                  <a:cubicBezTo>
                    <a:pt x="146191" y="1207855"/>
                    <a:pt x="139344" y="1221095"/>
                    <a:pt x="130775" y="1233908"/>
                  </a:cubicBezTo>
                  <a:cubicBezTo>
                    <a:pt x="122206" y="1246721"/>
                    <a:pt x="112783" y="1259107"/>
                    <a:pt x="102506" y="1271066"/>
                  </a:cubicBezTo>
                  <a:cubicBezTo>
                    <a:pt x="95672" y="1245440"/>
                    <a:pt x="83713" y="1213834"/>
                    <a:pt x="66629" y="1176249"/>
                  </a:cubicBezTo>
                  <a:cubicBezTo>
                    <a:pt x="49545" y="1138664"/>
                    <a:pt x="27335" y="1091682"/>
                    <a:pt x="0" y="1035304"/>
                  </a:cubicBezTo>
                  <a:cubicBezTo>
                    <a:pt x="10278" y="1023345"/>
                    <a:pt x="22257" y="1007542"/>
                    <a:pt x="35937" y="987895"/>
                  </a:cubicBezTo>
                  <a:cubicBezTo>
                    <a:pt x="49618" y="968248"/>
                    <a:pt x="65014" y="946466"/>
                    <a:pt x="82125" y="922548"/>
                  </a:cubicBezTo>
                  <a:cubicBezTo>
                    <a:pt x="157376" y="828585"/>
                    <a:pt x="230497" y="744445"/>
                    <a:pt x="301490" y="670129"/>
                  </a:cubicBezTo>
                  <a:cubicBezTo>
                    <a:pt x="372483" y="595812"/>
                    <a:pt x="439626" y="529611"/>
                    <a:pt x="502917" y="471524"/>
                  </a:cubicBezTo>
                  <a:cubicBezTo>
                    <a:pt x="535431" y="440773"/>
                    <a:pt x="574778" y="401052"/>
                    <a:pt x="620959" y="352362"/>
                  </a:cubicBezTo>
                  <a:cubicBezTo>
                    <a:pt x="667140" y="303672"/>
                    <a:pt x="721022" y="247721"/>
                    <a:pt x="782605" y="184509"/>
                  </a:cubicBezTo>
                  <a:cubicBezTo>
                    <a:pt x="844188" y="160592"/>
                    <a:pt x="911764" y="133257"/>
                    <a:pt x="985333" y="102505"/>
                  </a:cubicBezTo>
                  <a:cubicBezTo>
                    <a:pt x="1031461" y="102505"/>
                    <a:pt x="1065629" y="117454"/>
                    <a:pt x="1087838" y="147351"/>
                  </a:cubicBezTo>
                  <a:cubicBezTo>
                    <a:pt x="1110048" y="177249"/>
                    <a:pt x="1121153" y="220386"/>
                    <a:pt x="1121153" y="276764"/>
                  </a:cubicBezTo>
                  <a:cubicBezTo>
                    <a:pt x="1121153" y="324600"/>
                    <a:pt x="1117309" y="376280"/>
                    <a:pt x="1109621" y="431804"/>
                  </a:cubicBezTo>
                  <a:cubicBezTo>
                    <a:pt x="1101933" y="487327"/>
                    <a:pt x="1091255" y="544133"/>
                    <a:pt x="1077588" y="602219"/>
                  </a:cubicBezTo>
                  <a:cubicBezTo>
                    <a:pt x="1062212" y="648346"/>
                    <a:pt x="1049399" y="692765"/>
                    <a:pt x="1039148" y="735476"/>
                  </a:cubicBezTo>
                  <a:cubicBezTo>
                    <a:pt x="1039148" y="747435"/>
                    <a:pt x="1041711" y="756404"/>
                    <a:pt x="1046836" y="762383"/>
                  </a:cubicBezTo>
                  <a:cubicBezTo>
                    <a:pt x="1051962" y="768363"/>
                    <a:pt x="1060504" y="771353"/>
                    <a:pt x="1072463" y="771353"/>
                  </a:cubicBezTo>
                  <a:cubicBezTo>
                    <a:pt x="1098089" y="759394"/>
                    <a:pt x="1147633" y="716683"/>
                    <a:pt x="1221096" y="643221"/>
                  </a:cubicBezTo>
                  <a:cubicBezTo>
                    <a:pt x="1294558" y="569759"/>
                    <a:pt x="1391084" y="467253"/>
                    <a:pt x="1510673" y="335705"/>
                  </a:cubicBezTo>
                  <a:cubicBezTo>
                    <a:pt x="1613178" y="222949"/>
                    <a:pt x="1702871" y="138809"/>
                    <a:pt x="1779750" y="83285"/>
                  </a:cubicBezTo>
                  <a:cubicBezTo>
                    <a:pt x="1856629" y="27762"/>
                    <a:pt x="1918132" y="0"/>
                    <a:pt x="1964259" y="0"/>
                  </a:cubicBezTo>
                  <a:close/>
                </a:path>
              </a:pathLst>
            </a:cu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9"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D6FDC571-0054-4898-870E-548DEFE759AC}"/>
                </a:ext>
              </a:extLst>
            </p:cNvPr>
            <p:cNvSpPr txBox="1"/>
            <p:nvPr/>
          </p:nvSpPr>
          <p:spPr>
            <a:xfrm>
              <a:off x="1157754" y="114300"/>
              <a:ext cx="2828382" cy="355481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rPr>
                <a:t>01</a:t>
              </a:r>
              <a:endParaRPr kumimoji="0" lang="zh-CN" altLang="en-US" sz="15000" b="1" i="0" u="none" strike="noStrike" kern="1200" cap="none" spc="0" normalizeH="0" baseline="0" noProof="0" dirty="0">
                <a:ln>
                  <a:noFill/>
                </a:ln>
                <a:effectLst/>
                <a:uLnTx/>
                <a:uFillTx/>
                <a:latin typeface="#9Slide06 Hellvina Hand Script" pitchFamily="2" charset="0"/>
                <a:ea typeface="仓耳明楷 W02" panose="00000500000000000000" pitchFamily="2" charset="-122"/>
              </a:endParaRPr>
            </a:p>
          </p:txBody>
        </p:sp>
        <p:sp>
          <p:nvSpPr>
            <p:cNvPr id="11"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AD3FE84C-E88C-4DB1-BD97-F846D4EFEE0A}"/>
                </a:ext>
              </a:extLst>
            </p:cNvPr>
            <p:cNvSpPr txBox="1">
              <a:spLocks noChangeArrowheads="1"/>
            </p:cNvSpPr>
            <p:nvPr/>
          </p:nvSpPr>
          <p:spPr bwMode="auto">
            <a:xfrm>
              <a:off x="816061" y="2674090"/>
              <a:ext cx="3530410" cy="901593"/>
            </a:xfrm>
            <a:prstGeom prst="rect">
              <a:avLst/>
            </a:prstGeom>
            <a:noFill/>
            <a:ln w="9525">
              <a:noFill/>
              <a:miter lim="800000"/>
              <a:headEnd/>
              <a:tailEnd/>
            </a:ln>
          </p:spPr>
          <p:txBody>
            <a:bodyPr wrap="square">
              <a:spAutoFit/>
            </a:bodyPr>
            <a:lstStyle/>
            <a:p>
              <a:pPr lvl="0" algn="ctr">
                <a:lnSpc>
                  <a:spcPct val="150000"/>
                </a:lnSpc>
              </a:pPr>
              <a:r>
                <a:rPr kumimoji="0" lang="en-US" altLang="zh-CN" sz="4000" b="1" i="0" u="none" strike="noStrike" kern="1200" cap="none" spc="0" normalizeH="0" baseline="0" noProof="0" dirty="0" err="1">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Luyện</a:t>
              </a:r>
              <a:r>
                <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rPr>
                <a:t> </a:t>
              </a:r>
              <a:r>
                <a:rPr lang="en-US" altLang="zh-CN" sz="4000" b="1" dirty="0" err="1">
                  <a:solidFill>
                    <a:srgbClr val="293D75"/>
                  </a:solidFill>
                  <a:latin typeface="Arial" panose="020B0604020202020204" pitchFamily="34" charset="0"/>
                  <a:ea typeface="仓耳明楷 W02" panose="00000500000000000000" pitchFamily="2" charset="-122"/>
                  <a:cs typeface="Arial" panose="020B0604020202020204" pitchFamily="34" charset="0"/>
                  <a:sym typeface="Tahoma" pitchFamily="34" charset="0"/>
                </a:rPr>
                <a:t>đọc</a:t>
              </a:r>
              <a:endParaRPr kumimoji="0" lang="en-US" altLang="zh-CN" sz="4000" b="1" i="0" u="none" strike="noStrike" kern="1200" cap="none" spc="0" normalizeH="0" baseline="0" noProof="0" dirty="0">
                <a:ln>
                  <a:noFill/>
                </a:ln>
                <a:solidFill>
                  <a:srgbClr val="293D75"/>
                </a:solidFill>
                <a:effectLst/>
                <a:uLnTx/>
                <a:uFillTx/>
                <a:latin typeface="Arial" panose="020B0604020202020204" pitchFamily="34" charset="0"/>
                <a:ea typeface="仓耳明楷 W02" panose="00000500000000000000" pitchFamily="2" charset="-122"/>
                <a:cs typeface="Arial" panose="020B0604020202020204" pitchFamily="34" charset="0"/>
                <a:sym typeface="Tahoma" pitchFamily="34" charset="0"/>
              </a:endParaRPr>
            </a:p>
          </p:txBody>
        </p:sp>
      </p:grpSp>
      <p:sp>
        <p:nvSpPr>
          <p:cNvPr id="12" name="等腰三角形 11"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7D551DAE-47A4-47B0-89F8-802D81B5E6B3}"/>
              </a:ext>
            </a:extLst>
          </p:cNvPr>
          <p:cNvSpPr/>
          <p:nvPr/>
        </p:nvSpPr>
        <p:spPr>
          <a:xfrm rot="1779440">
            <a:off x="10945315" y="5645597"/>
            <a:ext cx="480191" cy="413958"/>
          </a:xfrm>
          <a:prstGeom prst="triangle">
            <a:avLst/>
          </a:prstGeom>
          <a:solidFill>
            <a:srgbClr val="F8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22" name="组合 21">
            <a:extLst>
              <a:ext uri="{FF2B5EF4-FFF2-40B4-BE49-F238E27FC236}">
                <a16:creationId xmlns:a16="http://schemas.microsoft.com/office/drawing/2014/main" id="{7F2C2853-BFF1-47CD-AF4E-F03822E26F55}"/>
              </a:ext>
            </a:extLst>
          </p:cNvPr>
          <p:cNvGrpSpPr/>
          <p:nvPr/>
        </p:nvGrpSpPr>
        <p:grpSpPr>
          <a:xfrm>
            <a:off x="5162531" y="1000123"/>
            <a:ext cx="5151120" cy="5158401"/>
            <a:chOff x="5162531" y="1000123"/>
            <a:chExt cx="5151120" cy="5158401"/>
          </a:xfrm>
        </p:grpSpPr>
        <p:sp>
          <p:nvSpPr>
            <p:cNvPr id="6" name="椭圆 5"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11E23196-2415-4107-AF65-BC3CFCBF3A54}"/>
                </a:ext>
              </a:extLst>
            </p:cNvPr>
            <p:cNvSpPr/>
            <p:nvPr/>
          </p:nvSpPr>
          <p:spPr>
            <a:xfrm>
              <a:off x="5162531" y="1000123"/>
              <a:ext cx="5151120" cy="515112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9" name="图片 18">
              <a:extLst>
                <a:ext uri="{FF2B5EF4-FFF2-40B4-BE49-F238E27FC236}">
                  <a16:creationId xmlns:a16="http://schemas.microsoft.com/office/drawing/2014/main" id="{425F5840-7E30-4679-9D66-624F8C9779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42544" y="1295400"/>
              <a:ext cx="4736535" cy="4863124"/>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334919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0000">
                                          <p:cBhvr additive="base">
                                            <p:cTn id="7"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2932474" y="274689"/>
            <a:ext cx="6470853"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Tree>
    <p:extLst>
      <p:ext uri="{BB962C8B-B14F-4D97-AF65-F5344CB8AC3E}">
        <p14:creationId xmlns:p14="http://schemas.microsoft.com/office/powerpoint/2010/main" val="3435368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A39C"/>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D32F421-D098-4D76-B333-A497D83A3D26}"/>
              </a:ext>
            </a:extLst>
          </p:cNvPr>
          <p:cNvSpPr txBox="1"/>
          <p:nvPr/>
        </p:nvSpPr>
        <p:spPr>
          <a:xfrm>
            <a:off x="1502736" y="2111176"/>
            <a:ext cx="9654363" cy="327782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spcBef>
                <a:spcPts val="600"/>
              </a:spcBef>
              <a:spcAft>
                <a:spcPts val="600"/>
              </a:spcAft>
              <a:defRPr/>
            </a:pPr>
            <a:r>
              <a:rPr lang="vi-VN" sz="3200" b="1" dirty="0">
                <a:solidFill>
                  <a:srgbClr val="FF0000"/>
                </a:solidFill>
                <a:latin typeface="Times New Roman" panose="02020603050405020304" pitchFamily="18" charset="0"/>
                <a:cs typeface="Times New Roman" panose="02020603050405020304" pitchFamily="18" charset="0"/>
              </a:rPr>
              <a:t>Bài đọc được chia thành </a:t>
            </a:r>
            <a:r>
              <a:rPr lang="en-US" sz="3200" b="1" dirty="0">
                <a:solidFill>
                  <a:srgbClr val="FF0000"/>
                </a:solidFill>
                <a:latin typeface="Times New Roman" panose="02020603050405020304" pitchFamily="18" charset="0"/>
                <a:cs typeface="Times New Roman" panose="02020603050405020304" pitchFamily="18" charset="0"/>
              </a:rPr>
              <a:t>4</a:t>
            </a:r>
            <a:r>
              <a:rPr lang="vi-VN" sz="3200" b="1" dirty="0">
                <a:solidFill>
                  <a:srgbClr val="FF0000"/>
                </a:solidFill>
                <a:latin typeface="Times New Roman" panose="02020603050405020304" pitchFamily="18" charset="0"/>
                <a:cs typeface="Times New Roman" panose="02020603050405020304" pitchFamily="18" charset="0"/>
              </a:rPr>
              <a:t> đoạn:</a:t>
            </a:r>
            <a:endParaRPr lang="en-US" sz="3200" b="1" dirty="0">
              <a:solidFill>
                <a:srgbClr val="FF0000"/>
              </a:solidFill>
              <a:latin typeface="Times New Roman" panose="02020603050405020304" pitchFamily="18" charset="0"/>
              <a:cs typeface="Times New Roman" panose="02020603050405020304" pitchFamily="18" charset="0"/>
            </a:endParaRPr>
          </a:p>
          <a:p>
            <a:pPr>
              <a:spcBef>
                <a:spcPts val="600"/>
              </a:spcBef>
              <a:spcAft>
                <a:spcPts val="600"/>
              </a:spcAft>
              <a:defRPr/>
            </a:pPr>
            <a:r>
              <a:rPr lang="en-US" sz="3200" i="1" dirty="0">
                <a:solidFill>
                  <a:schemeClr val="tx2">
                    <a:lumMod val="75000"/>
                  </a:schemeClr>
                </a:solidFill>
                <a:latin typeface="Times New Roman" panose="02020603050405020304" pitchFamily="18" charset="0"/>
                <a:cs typeface="Times New Roman" panose="02020603050405020304" pitchFamily="18" charset="0"/>
              </a:rPr>
              <a:t>* </a:t>
            </a:r>
            <a:r>
              <a:rPr lang="en-US" sz="3200" i="1" dirty="0" err="1">
                <a:solidFill>
                  <a:schemeClr val="tx2">
                    <a:lumMod val="75000"/>
                  </a:schemeClr>
                </a:solidFill>
                <a:latin typeface="Times New Roman" panose="02020603050405020304" pitchFamily="18" charset="0"/>
                <a:cs typeface="Times New Roman" panose="02020603050405020304" pitchFamily="18" charset="0"/>
              </a:rPr>
              <a:t>Dòng</a:t>
            </a:r>
            <a:r>
              <a:rPr lang="en-US" sz="3200" i="1" dirty="0">
                <a:solidFill>
                  <a:schemeClr val="tx2">
                    <a:lumMod val="75000"/>
                  </a:schemeClr>
                </a:solidFill>
                <a:latin typeface="Times New Roman" panose="02020603050405020304" pitchFamily="18" charset="0"/>
                <a:cs typeface="Times New Roman" panose="02020603050405020304" pitchFamily="18" charset="0"/>
              </a:rPr>
              <a:t> </a:t>
            </a:r>
            <a:r>
              <a:rPr lang="en-US" sz="3200" i="1" dirty="0" err="1">
                <a:solidFill>
                  <a:schemeClr val="tx2">
                    <a:lumMod val="75000"/>
                  </a:schemeClr>
                </a:solidFill>
                <a:latin typeface="Times New Roman" panose="02020603050405020304" pitchFamily="18" charset="0"/>
                <a:cs typeface="Times New Roman" panose="02020603050405020304" pitchFamily="18" charset="0"/>
              </a:rPr>
              <a:t>tóm</a:t>
            </a:r>
            <a:r>
              <a:rPr lang="en-US" sz="3200" i="1" dirty="0">
                <a:solidFill>
                  <a:schemeClr val="tx2">
                    <a:lumMod val="75000"/>
                  </a:schemeClr>
                </a:solidFill>
                <a:latin typeface="Times New Roman" panose="02020603050405020304" pitchFamily="18" charset="0"/>
                <a:cs typeface="Times New Roman" panose="02020603050405020304" pitchFamily="18" charset="0"/>
              </a:rPr>
              <a:t> </a:t>
            </a:r>
            <a:r>
              <a:rPr lang="en-US" sz="3200" i="1" dirty="0" err="1">
                <a:solidFill>
                  <a:schemeClr val="tx2">
                    <a:lumMod val="75000"/>
                  </a:schemeClr>
                </a:solidFill>
                <a:latin typeface="Times New Roman" panose="02020603050405020304" pitchFamily="18" charset="0"/>
                <a:cs typeface="Times New Roman" panose="02020603050405020304" pitchFamily="18" charset="0"/>
              </a:rPr>
              <a:t>tắt</a:t>
            </a:r>
            <a:r>
              <a:rPr lang="en-US" sz="3200" i="1" dirty="0">
                <a:solidFill>
                  <a:schemeClr val="tx2">
                    <a:lumMod val="75000"/>
                  </a:schemeClr>
                </a:solidFill>
                <a:latin typeface="Times New Roman" panose="02020603050405020304" pitchFamily="18" charset="0"/>
                <a:cs typeface="Times New Roman" panose="02020603050405020304" pitchFamily="18" charset="0"/>
              </a:rPr>
              <a:t>: “50 000 </a:t>
            </a:r>
            <a:r>
              <a:rPr lang="en-US" sz="3200" i="1" dirty="0" err="1">
                <a:solidFill>
                  <a:schemeClr val="tx2">
                    <a:lumMod val="75000"/>
                  </a:schemeClr>
                </a:solidFill>
                <a:latin typeface="Times New Roman" pitchFamily="18" charset="0"/>
                <a:cs typeface="Times New Roman" pitchFamily="18" charset="0"/>
              </a:rPr>
              <a:t>bức</a:t>
            </a:r>
            <a:r>
              <a:rPr lang="en-US" sz="3200" i="1" dirty="0">
                <a:solidFill>
                  <a:schemeClr val="tx2">
                    <a:lumMod val="75000"/>
                  </a:schemeClr>
                </a:solidFill>
                <a:latin typeface="Times New Roman" pitchFamily="18" charset="0"/>
                <a:cs typeface="Times New Roman" pitchFamily="18" charset="0"/>
              </a:rPr>
              <a:t> </a:t>
            </a:r>
            <a:r>
              <a:rPr lang="en-US" sz="3200" i="1" dirty="0" err="1">
                <a:solidFill>
                  <a:schemeClr val="tx2">
                    <a:lumMod val="75000"/>
                  </a:schemeClr>
                </a:solidFill>
                <a:latin typeface="Times New Roman" pitchFamily="18" charset="0"/>
                <a:cs typeface="Times New Roman" pitchFamily="18" charset="0"/>
              </a:rPr>
              <a:t>tranh</a:t>
            </a:r>
            <a:r>
              <a:rPr lang="en-US" sz="3200" i="1" dirty="0">
                <a:solidFill>
                  <a:schemeClr val="tx2">
                    <a:lumMod val="75000"/>
                  </a:schemeClr>
                </a:solidFill>
                <a:latin typeface="Times New Roman" pitchFamily="18" charset="0"/>
                <a:cs typeface="Times New Roman" pitchFamily="18" charset="0"/>
              </a:rPr>
              <a:t>”… “</a:t>
            </a:r>
            <a:r>
              <a:rPr lang="en-US" sz="3200" i="1" dirty="0" err="1">
                <a:solidFill>
                  <a:schemeClr val="tx2">
                    <a:lumMod val="75000"/>
                  </a:schemeClr>
                </a:solidFill>
                <a:latin typeface="Times New Roman" pitchFamily="18" charset="0"/>
                <a:cs typeface="Times New Roman" pitchFamily="18" charset="0"/>
              </a:rPr>
              <a:t>đáng</a:t>
            </a:r>
            <a:r>
              <a:rPr lang="en-US" sz="3200" i="1" dirty="0">
                <a:solidFill>
                  <a:schemeClr val="tx2">
                    <a:lumMod val="75000"/>
                  </a:schemeClr>
                </a:solidFill>
                <a:latin typeface="Times New Roman" pitchFamily="18" charset="0"/>
                <a:cs typeface="Times New Roman" pitchFamily="18" charset="0"/>
              </a:rPr>
              <a:t> </a:t>
            </a:r>
            <a:r>
              <a:rPr lang="en-US" sz="3200" i="1" dirty="0" err="1">
                <a:solidFill>
                  <a:schemeClr val="tx2">
                    <a:lumMod val="75000"/>
                  </a:schemeClr>
                </a:solidFill>
                <a:latin typeface="Times New Roman" pitchFamily="18" charset="0"/>
                <a:cs typeface="Times New Roman" pitchFamily="18" charset="0"/>
              </a:rPr>
              <a:t>khích</a:t>
            </a:r>
            <a:r>
              <a:rPr lang="en-US" sz="3200" i="1" dirty="0">
                <a:solidFill>
                  <a:schemeClr val="tx2">
                    <a:lumMod val="75000"/>
                  </a:schemeClr>
                </a:solidFill>
                <a:latin typeface="Times New Roman" pitchFamily="18" charset="0"/>
                <a:cs typeface="Times New Roman" pitchFamily="18" charset="0"/>
              </a:rPr>
              <a:t> </a:t>
            </a:r>
            <a:r>
              <a:rPr lang="en-US" sz="3200" i="1" dirty="0" err="1">
                <a:solidFill>
                  <a:schemeClr val="tx2">
                    <a:lumMod val="75000"/>
                  </a:schemeClr>
                </a:solidFill>
                <a:latin typeface="Times New Roman" pitchFamily="18" charset="0"/>
                <a:cs typeface="Times New Roman" pitchFamily="18" charset="0"/>
              </a:rPr>
              <a:t>lệ</a:t>
            </a:r>
            <a:r>
              <a:rPr lang="en-US" sz="3200" i="1" dirty="0">
                <a:solidFill>
                  <a:schemeClr val="tx2">
                    <a:lumMod val="75000"/>
                  </a:schemeClr>
                </a:solidFill>
                <a:latin typeface="Times New Roman" pitchFamily="18" charset="0"/>
                <a:cs typeface="Times New Roman" pitchFamily="18" charset="0"/>
              </a:rPr>
              <a:t>”.</a:t>
            </a:r>
          </a:p>
          <a:p>
            <a:pPr>
              <a:defRPr/>
            </a:pPr>
            <a:r>
              <a:rPr lang="en-US" sz="3200" dirty="0">
                <a:solidFill>
                  <a:schemeClr val="tx1"/>
                </a:solidFill>
                <a:latin typeface="Times New Roman" pitchFamily="18" charset="0"/>
                <a:cs typeface="Times New Roman" panose="02020603050405020304" pitchFamily="18" charset="0"/>
              </a:rPr>
              <a:t>- </a:t>
            </a: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1: </a:t>
            </a: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đầu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đến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sống</a:t>
            </a:r>
            <a:r>
              <a:rPr lang="en-US" sz="3200" dirty="0">
                <a:solidFill>
                  <a:schemeClr val="tx1"/>
                </a:solidFill>
                <a:latin typeface="Times New Roman" pitchFamily="18" charset="0"/>
                <a:cs typeface="Times New Roman" pitchFamily="18" charset="0"/>
              </a:rPr>
              <a:t> an </a:t>
            </a:r>
            <a:r>
              <a:rPr lang="en-US" sz="3200" dirty="0" err="1">
                <a:solidFill>
                  <a:schemeClr val="tx1"/>
                </a:solidFill>
                <a:latin typeface="Times New Roman" pitchFamily="18" charset="0"/>
                <a:cs typeface="Times New Roman" pitchFamily="18" charset="0"/>
              </a:rPr>
              <a:t>toàn</a:t>
            </a:r>
            <a:r>
              <a:rPr lang="en-US" sz="3200" dirty="0">
                <a:solidFill>
                  <a:schemeClr val="tx1"/>
                </a:solidFill>
                <a:latin typeface="Times New Roman" pitchFamily="18" charset="0"/>
                <a:cs typeface="Times New Roman" pitchFamily="18" charset="0"/>
              </a:rPr>
              <a:t>”.</a:t>
            </a:r>
          </a:p>
          <a:p>
            <a:pPr>
              <a:defRPr/>
            </a:pP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2: “</a:t>
            </a:r>
            <a:r>
              <a:rPr lang="en-US" sz="3200" dirty="0" err="1">
                <a:solidFill>
                  <a:schemeClr val="tx1"/>
                </a:solidFill>
                <a:latin typeface="Times New Roman" pitchFamily="18" charset="0"/>
                <a:cs typeface="Times New Roman" pitchFamily="18" charset="0"/>
              </a:rPr>
              <a:t>Được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phát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động</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Kiên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Giang</a:t>
            </a:r>
            <a:r>
              <a:rPr lang="en-US" sz="3200" dirty="0">
                <a:solidFill>
                  <a:schemeClr val="tx1"/>
                </a:solidFill>
                <a:latin typeface="Times New Roman" pitchFamily="18" charset="0"/>
                <a:cs typeface="Times New Roman" pitchFamily="18" charset="0"/>
              </a:rPr>
              <a:t>…”.</a:t>
            </a:r>
          </a:p>
          <a:p>
            <a:pPr>
              <a:defRPr/>
            </a:pP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3: “</a:t>
            </a:r>
            <a:r>
              <a:rPr lang="en-US" sz="3200" dirty="0" err="1">
                <a:solidFill>
                  <a:schemeClr val="tx1"/>
                </a:solidFill>
                <a:latin typeface="Times New Roman" pitchFamily="18" charset="0"/>
                <a:cs typeface="Times New Roman" pitchFamily="18" charset="0"/>
              </a:rPr>
              <a:t>Chỉ</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cần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điểm</a:t>
            </a:r>
            <a:r>
              <a:rPr lang="en-US" sz="3200" dirty="0">
                <a:solidFill>
                  <a:schemeClr val="tx1"/>
                </a:solidFill>
                <a:latin typeface="Times New Roman" pitchFamily="18" charset="0"/>
                <a:cs typeface="Times New Roman" pitchFamily="18" charset="0"/>
              </a:rPr>
              <a:t> qua </a:t>
            </a:r>
            <a:r>
              <a:rPr lang="en-US" sz="3200" dirty="0" err="1">
                <a:solidFill>
                  <a:schemeClr val="tx1"/>
                </a:solidFill>
                <a:latin typeface="Times New Roman" pitchFamily="18" charset="0"/>
                <a:cs typeface="Times New Roman" pitchFamily="18" charset="0"/>
              </a:rPr>
              <a:t>tên</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giải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ba</a:t>
            </a:r>
            <a:r>
              <a:rPr lang="en-US" sz="3200" dirty="0">
                <a:solidFill>
                  <a:schemeClr val="tx1"/>
                </a:solidFill>
                <a:latin typeface="Times New Roman" pitchFamily="18" charset="0"/>
                <a:cs typeface="Times New Roman" pitchFamily="18" charset="0"/>
              </a:rPr>
              <a:t>”</a:t>
            </a:r>
          </a:p>
          <a:p>
            <a:pPr>
              <a:defRPr/>
            </a:pP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4: </a:t>
            </a:r>
            <a:r>
              <a:rPr lang="en-US" sz="3200" dirty="0" err="1">
                <a:solidFill>
                  <a:schemeClr val="tx1"/>
                </a:solidFill>
                <a:latin typeface="Times New Roman" pitchFamily="18" charset="0"/>
                <a:cs typeface="Times New Roman" pitchFamily="18" charset="0"/>
              </a:rPr>
              <a:t>Đoạn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còn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lại</a:t>
            </a:r>
            <a:r>
              <a:rPr lang="en-US" sz="3200" dirty="0">
                <a:solidFill>
                  <a:schemeClr val="tx1"/>
                </a:solidFill>
                <a:latin typeface="Times New Roman" pitchFamily="18" charset="0"/>
                <a:cs typeface="Times New Roman" pitchFamily="18" charset="0"/>
              </a:rPr>
              <a:t>.</a:t>
            </a:r>
          </a:p>
        </p:txBody>
      </p:sp>
      <p:sp>
        <p:nvSpPr>
          <p:cNvPr id="2" name="Rounded Rectangle 1">
            <a:extLst>
              <a:ext uri="{FF2B5EF4-FFF2-40B4-BE49-F238E27FC236}">
                <a16:creationId xmlns:a16="http://schemas.microsoft.com/office/drawing/2014/main" id="{47DB3B5B-3B60-486D-98C6-3963AC131529}"/>
              </a:ext>
            </a:extLst>
          </p:cNvPr>
          <p:cNvSpPr/>
          <p:nvPr/>
        </p:nvSpPr>
        <p:spPr>
          <a:xfrm>
            <a:off x="2213040" y="1005196"/>
            <a:ext cx="7315200" cy="9144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3200" dirty="0" err="1">
                <a:solidFill>
                  <a:schemeClr val="tx1"/>
                </a:solidFill>
                <a:latin typeface="Times New Roman" panose="02020603050405020304" pitchFamily="18" charset="0"/>
                <a:cs typeface="Times New Roman" panose="02020603050405020304" pitchFamily="18" charset="0"/>
              </a:rPr>
              <a:t>Bài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đọc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chia </a:t>
            </a:r>
            <a:r>
              <a:rPr lang="en-US" sz="3200" dirty="0" err="1">
                <a:solidFill>
                  <a:schemeClr val="tx1"/>
                </a:solidFill>
                <a:latin typeface="Times New Roman" panose="02020603050405020304" pitchFamily="18" charset="0"/>
                <a:cs typeface="Times New Roman" panose="02020603050405020304" pitchFamily="18" charset="0"/>
              </a:rPr>
              <a:t>làm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mấy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đoạn</a:t>
            </a:r>
            <a:r>
              <a:rPr lang="en-US" sz="32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24125436"/>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bg/>
                                          </p:spTgt>
                                        </p:tgtEl>
                                        <p:attrNameLst>
                                          <p:attrName>style.visibility</p:attrName>
                                        </p:attrNameLst>
                                      </p:cBhvr>
                                      <p:to>
                                        <p:strVal val="visible"/>
                                      </p:to>
                                    </p:set>
                                    <p:animEffect transition="in" filter="wipe(down)">
                                      <p:cBhvr>
                                        <p:cTn id="12" dur="500"/>
                                        <p:tgtEl>
                                          <p:spTgt spid="22">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wipe(down)">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wipe(down)">
                                      <p:cBhvr>
                                        <p:cTn id="22" dur="50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wipe(down)">
                                      <p:cBhvr>
                                        <p:cTn id="27" dur="500"/>
                                        <p:tgtEl>
                                          <p:spTgt spid="2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animEffect transition="in" filter="wipe(down)">
                                      <p:cBhvr>
                                        <p:cTn id="32" dur="500"/>
                                        <p:tgtEl>
                                          <p:spTgt spid="2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xEl>
                                              <p:pRg st="4" end="4"/>
                                            </p:txEl>
                                          </p:spTgt>
                                        </p:tgtEl>
                                        <p:attrNameLst>
                                          <p:attrName>style.visibility</p:attrName>
                                        </p:attrNameLst>
                                      </p:cBhvr>
                                      <p:to>
                                        <p:strVal val="visible"/>
                                      </p:to>
                                    </p:set>
                                    <p:animEffect transition="in" filter="wipe(down)">
                                      <p:cBhvr>
                                        <p:cTn id="37" dur="500"/>
                                        <p:tgtEl>
                                          <p:spTgt spid="2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2">
                                            <p:txEl>
                                              <p:pRg st="5" end="5"/>
                                            </p:txEl>
                                          </p:spTgt>
                                        </p:tgtEl>
                                        <p:attrNameLst>
                                          <p:attrName>style.visibility</p:attrName>
                                        </p:attrNameLst>
                                      </p:cBhvr>
                                      <p:to>
                                        <p:strVal val="visible"/>
                                      </p:to>
                                    </p:set>
                                    <p:animEffect transition="in" filter="wipe(down)">
                                      <p:cBhvr>
                                        <p:cTn id="42"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4">
            <a:extLst>
              <a:ext uri="{FF2B5EF4-FFF2-40B4-BE49-F238E27FC236}">
                <a16:creationId xmlns:a16="http://schemas.microsoft.com/office/drawing/2014/main" id="{DBDB5693-8C79-4330-BD74-288BB4A7B8D1}"/>
              </a:ext>
            </a:extLst>
          </p:cNvPr>
          <p:cNvPicPr>
            <a:picLocks noChangeAspect="1"/>
          </p:cNvPicPr>
          <p:nvPr/>
        </p:nvPicPr>
        <p:blipFill>
          <a:blip r:embed="rId2">
            <a:extLst>
              <a:ext uri="{28A0092B-C50C-407E-A947-70E740481C1C}">
                <a14:useLocalDpi xmlns:a14="http://schemas.microsoft.com/office/drawing/2010/main" val="0"/>
              </a:ext>
            </a:extLst>
          </a:blip>
          <a:srcRect t="493" b="493"/>
          <a:stretch/>
        </p:blipFill>
        <p:spPr>
          <a:xfrm>
            <a:off x="-133350" y="-75010"/>
            <a:ext cx="12458700" cy="7066359"/>
          </a:xfrm>
          <a:prstGeom prst="rect">
            <a:avLst/>
          </a:prstGeom>
        </p:spPr>
      </p:pic>
      <p:sp>
        <p:nvSpPr>
          <p:cNvPr id="6" name="矩形 5">
            <a:extLst>
              <a:ext uri="{FF2B5EF4-FFF2-40B4-BE49-F238E27FC236}">
                <a16:creationId xmlns:a16="http://schemas.microsoft.com/office/drawing/2014/main" id="{DDC44D5B-9629-4ED6-AD11-95F883581560}"/>
              </a:ext>
            </a:extLst>
          </p:cNvPr>
          <p:cNvSpPr/>
          <p:nvPr/>
        </p:nvSpPr>
        <p:spPr>
          <a:xfrm>
            <a:off x="695325" y="638175"/>
            <a:ext cx="10801350" cy="5581650"/>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Picture 2">
            <a:extLst>
              <a:ext uri="{FF2B5EF4-FFF2-40B4-BE49-F238E27FC236}">
                <a16:creationId xmlns:a16="http://schemas.microsoft.com/office/drawing/2014/main" id="{8F810791-9695-492C-B00B-5BFD1FE27B13}"/>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5161" b="48602"/>
          <a:stretch/>
        </p:blipFill>
        <p:spPr>
          <a:xfrm>
            <a:off x="2788673" y="-162232"/>
            <a:ext cx="6858000" cy="1799304"/>
          </a:xfrm>
          <a:prstGeom prst="rect">
            <a:avLst/>
          </a:prstGeom>
        </p:spPr>
      </p:pic>
      <p:sp>
        <p:nvSpPr>
          <p:cNvPr id="16" name="TextBox 15">
            <a:extLst>
              <a:ext uri="{FF2B5EF4-FFF2-40B4-BE49-F238E27FC236}">
                <a16:creationId xmlns:a16="http://schemas.microsoft.com/office/drawing/2014/main" id="{AF818467-9EF7-4A23-B1A6-05554138AF37}"/>
              </a:ext>
            </a:extLst>
          </p:cNvPr>
          <p:cNvSpPr txBox="1"/>
          <p:nvPr/>
        </p:nvSpPr>
        <p:spPr>
          <a:xfrm>
            <a:off x="2917604" y="179066"/>
            <a:ext cx="6374734"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dirty="0" err="1">
                <a:solidFill>
                  <a:srgbClr val="8A9ED6"/>
                </a:solidFill>
                <a:latin typeface="#9Slide07 Marbelia Regular" panose="02000500000000000000" pitchFamily="2" charset="0"/>
              </a:rPr>
              <a:t>Vẽ</a:t>
            </a:r>
            <a:r>
              <a:rPr lang="en-US" sz="4800" dirty="0">
                <a:solidFill>
                  <a:srgbClr val="37529F"/>
                </a:solidFill>
                <a:latin typeface="#9Slide07 Marbelia Regular" panose="02000500000000000000" pitchFamily="2" charset="0"/>
              </a:rPr>
              <a:t> </a:t>
            </a:r>
            <a:r>
              <a:rPr lang="en-US" sz="4800" dirty="0" err="1">
                <a:solidFill>
                  <a:srgbClr val="637EC9"/>
                </a:solidFill>
                <a:latin typeface="#9Slide07 Marbelia Regular" panose="02000500000000000000" pitchFamily="2" charset="0"/>
              </a:rPr>
              <a:t>về</a:t>
            </a:r>
            <a:r>
              <a:rPr lang="en-US" sz="4800" dirty="0">
                <a:solidFill>
                  <a:srgbClr val="37529F"/>
                </a:solidFill>
                <a:latin typeface="#9Slide07 Marbelia Regular" panose="02000500000000000000" pitchFamily="2" charset="0"/>
              </a:rPr>
              <a:t> </a:t>
            </a:r>
            <a:r>
              <a:rPr lang="en-US" sz="4800" dirty="0" err="1">
                <a:solidFill>
                  <a:srgbClr val="4B6AC1"/>
                </a:solidFill>
                <a:latin typeface="#9Slide07 Marbelia Regular" panose="02000500000000000000" pitchFamily="2" charset="0"/>
              </a:rPr>
              <a:t>cuộc</a:t>
            </a:r>
            <a:r>
              <a:rPr lang="en-US" sz="4800" dirty="0">
                <a:solidFill>
                  <a:srgbClr val="37529F"/>
                </a:solidFill>
                <a:latin typeface="#9Slide07 Marbelia Regular" panose="02000500000000000000" pitchFamily="2" charset="0"/>
              </a:rPr>
              <a:t> </a:t>
            </a:r>
            <a:r>
              <a:rPr lang="en-US" sz="4800" dirty="0" err="1">
                <a:solidFill>
                  <a:srgbClr val="37529F"/>
                </a:solidFill>
                <a:latin typeface="#9Slide07 Marbelia Regular" panose="02000500000000000000" pitchFamily="2" charset="0"/>
              </a:rPr>
              <a:t>sống</a:t>
            </a:r>
            <a:r>
              <a:rPr lang="en-US" sz="4800" dirty="0">
                <a:solidFill>
                  <a:srgbClr val="37529F"/>
                </a:solidFill>
                <a:latin typeface="#9Slide07 Marbelia Regular" panose="02000500000000000000" pitchFamily="2" charset="0"/>
              </a:rPr>
              <a:t> </a:t>
            </a:r>
            <a:r>
              <a:rPr lang="en-US" sz="4800" dirty="0">
                <a:solidFill>
                  <a:srgbClr val="293D75"/>
                </a:solidFill>
                <a:latin typeface="#9Slide07 Marbelia Regular" panose="02000500000000000000" pitchFamily="2" charset="0"/>
              </a:rPr>
              <a:t>an</a:t>
            </a:r>
            <a:r>
              <a:rPr lang="en-US" sz="4800" dirty="0">
                <a:solidFill>
                  <a:srgbClr val="37529F"/>
                </a:solidFill>
                <a:latin typeface="#9Slide07 Marbelia Regular" panose="02000500000000000000" pitchFamily="2" charset="0"/>
              </a:rPr>
              <a:t> </a:t>
            </a:r>
            <a:r>
              <a:rPr lang="en-US" sz="4800" dirty="0" err="1">
                <a:solidFill>
                  <a:srgbClr val="1E2D56"/>
                </a:solidFill>
                <a:latin typeface="#9Slide07 Marbelia Regular" panose="02000500000000000000" pitchFamily="2" charset="0"/>
              </a:rPr>
              <a:t>toàn</a:t>
            </a:r>
            <a:endParaRPr lang="en-US" sz="4800" dirty="0">
              <a:solidFill>
                <a:srgbClr val="1E2D56"/>
              </a:solidFill>
              <a:latin typeface="#9Slide07 Marbelia Regular" panose="02000500000000000000" pitchFamily="2" charset="0"/>
            </a:endParaRPr>
          </a:p>
        </p:txBody>
      </p:sp>
      <p:pic>
        <p:nvPicPr>
          <p:cNvPr id="7" name="Picture 6">
            <a:extLst>
              <a:ext uri="{FF2B5EF4-FFF2-40B4-BE49-F238E27FC236}">
                <a16:creationId xmlns:a16="http://schemas.microsoft.com/office/drawing/2014/main" id="{23D3176B-9217-400C-94BF-D6CE291C4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76800"/>
            <a:ext cx="1981200" cy="1981200"/>
          </a:xfrm>
          <a:prstGeom prst="rect">
            <a:avLst/>
          </a:prstGeom>
        </p:spPr>
      </p:pic>
      <p:sp>
        <p:nvSpPr>
          <p:cNvPr id="2" name="Rectangle: Rounded Corners 1">
            <a:extLst>
              <a:ext uri="{FF2B5EF4-FFF2-40B4-BE49-F238E27FC236}">
                <a16:creationId xmlns:a16="http://schemas.microsoft.com/office/drawing/2014/main" id="{8D349B83-7234-4C8E-8272-082E0420CB89}"/>
              </a:ext>
            </a:extLst>
          </p:cNvPr>
          <p:cNvSpPr/>
          <p:nvPr/>
        </p:nvSpPr>
        <p:spPr>
          <a:xfrm>
            <a:off x="754743" y="2249715"/>
            <a:ext cx="10682514" cy="478971"/>
          </a:xfrm>
          <a:prstGeom prst="roundRect">
            <a:avLst/>
          </a:prstGeom>
          <a:solidFill>
            <a:srgbClr val="EAB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1EBA316-AF51-4248-9A10-E2C164509F9F}"/>
              </a:ext>
            </a:extLst>
          </p:cNvPr>
          <p:cNvSpPr/>
          <p:nvPr/>
        </p:nvSpPr>
        <p:spPr>
          <a:xfrm>
            <a:off x="754743" y="2757715"/>
            <a:ext cx="10682514" cy="1016000"/>
          </a:xfrm>
          <a:prstGeom prst="roundRect">
            <a:avLst/>
          </a:prstGeom>
          <a:solidFill>
            <a:srgbClr val="FEA3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7EBE83C-6262-426E-92C8-7DD0E3B5B25F}"/>
              </a:ext>
            </a:extLst>
          </p:cNvPr>
          <p:cNvSpPr/>
          <p:nvPr/>
        </p:nvSpPr>
        <p:spPr>
          <a:xfrm>
            <a:off x="754743" y="3802744"/>
            <a:ext cx="10682514" cy="1016000"/>
          </a:xfrm>
          <a:prstGeom prst="roundRect">
            <a:avLst/>
          </a:prstGeom>
          <a:solidFill>
            <a:srgbClr val="94C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4EA9AF5-9136-4E06-8204-BE54A62E6F2D}"/>
              </a:ext>
            </a:extLst>
          </p:cNvPr>
          <p:cNvSpPr/>
          <p:nvPr/>
        </p:nvSpPr>
        <p:spPr>
          <a:xfrm>
            <a:off x="1741715" y="4866823"/>
            <a:ext cx="9669235" cy="1016000"/>
          </a:xfrm>
          <a:prstGeom prst="roundRect">
            <a:avLst/>
          </a:prstGeom>
          <a:solidFill>
            <a:srgbClr val="F7D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Box 6" descr="e7d195523061f1c0600ade85ab8d19863d296bbd6d3c8047FB0A4867354E4F1E3A7DEAE3C4C4B5C9777EC9E9D7F78045DB0296A4194571101A21F67FC7D6C39966CE50B69116E2EE84E571E25F3C0CCE9CD1E740516E166FE395676B6E8C21F0583D4FEE5EAC449DA93BFFE9496FE2D7F96344EE9B5EC6189BB145ACC8462DA30A2768C3FFBFCD3F342A7F83D889CA92BDEFD14EEF179D26">
            <a:extLst>
              <a:ext uri="{FF2B5EF4-FFF2-40B4-BE49-F238E27FC236}">
                <a16:creationId xmlns:a16="http://schemas.microsoft.com/office/drawing/2014/main" id="{E8944DCC-840C-49D6-84A3-D64398897534}"/>
              </a:ext>
            </a:extLst>
          </p:cNvPr>
          <p:cNvSpPr txBox="1">
            <a:spLocks noChangeArrowheads="1"/>
          </p:cNvSpPr>
          <p:nvPr/>
        </p:nvSpPr>
        <p:spPr bwMode="auto">
          <a:xfrm>
            <a:off x="741843" y="1149297"/>
            <a:ext cx="10726257" cy="5062924"/>
          </a:xfrm>
          <a:prstGeom prst="rect">
            <a:avLst/>
          </a:prstGeom>
          <a:noFill/>
          <a:ln w="9525">
            <a:noFill/>
            <a:miter lim="800000"/>
            <a:headEnd/>
            <a:tailEnd/>
          </a:ln>
        </p:spPr>
        <p:txBody>
          <a:bodyPr wrap="square">
            <a:spAutoFit/>
          </a:bodyPr>
          <a:lstStyle/>
          <a:p>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50 000 bức tranh dự thi của thiếu nhi cả nước.</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60 tranh được trưng bày.</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46 giải thưởng.</a:t>
            </a:r>
            <a:endParaRPr lang="vi-VN" sz="1700" dirty="0">
              <a:latin typeface="Arial" panose="020B0604020202020204" pitchFamily="34" charset="0"/>
              <a:cs typeface="Arial" panose="020B0604020202020204" pitchFamily="34" charset="0"/>
            </a:endParaRPr>
          </a:p>
          <a:p>
            <a:pPr algn="just"/>
            <a:r>
              <a:rPr lang="en-US" sz="1700" b="1"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Nhận thức và khả năng thẩm mĩ của các em rất đáng khích lệ.</a:t>
            </a:r>
            <a:r>
              <a:rPr lang="vi-VN" sz="1700" dirty="0">
                <a:latin typeface="Arial" panose="020B0604020202020204" pitchFamily="34" charset="0"/>
                <a:cs typeface="Arial" panose="020B0604020202020204" pitchFamily="34" charset="0"/>
              </a:rPr>
              <a:t> </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UNICEF Việt Nam và báo chí </a:t>
            </a:r>
            <a:r>
              <a:rPr lang="vi-VN" sz="1700" i="1" dirty="0">
                <a:latin typeface="Arial" panose="020B0604020202020204" pitchFamily="34" charset="0"/>
                <a:cs typeface="Arial" panose="020B0604020202020204" pitchFamily="34" charset="0"/>
              </a:rPr>
              <a:t>Thiếu niên Tiền phong</a:t>
            </a:r>
            <a:r>
              <a:rPr lang="vi-VN" sz="1700" dirty="0">
                <a:latin typeface="Arial" panose="020B0604020202020204" pitchFamily="34" charset="0"/>
                <a:cs typeface="Arial" panose="020B0604020202020204" pitchFamily="34" charset="0"/>
              </a:rPr>
              <a:t> vừa tổng kết cuộc thi vẽ tranh của thiếu nhi với chủ đề </a:t>
            </a:r>
            <a:r>
              <a:rPr lang="vi-VN" sz="1700" i="1" dirty="0">
                <a:latin typeface="Arial" panose="020B0604020202020204" pitchFamily="34" charset="0"/>
                <a:cs typeface="Arial" panose="020B0604020202020204" pitchFamily="34" charset="0"/>
              </a:rPr>
              <a:t>Em muốn sống an toàn</a:t>
            </a:r>
            <a:r>
              <a:rPr lang="vi-VN" sz="1700" dirty="0">
                <a:latin typeface="Arial" panose="020B0604020202020204" pitchFamily="34" charset="0"/>
                <a:cs typeface="Arial" panose="020B0604020202020204" pitchFamily="34" charset="0"/>
              </a:rPr>
              <a:t>.</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Được phát động từ tháng 4-2001 nhằm nâng cao ý thức phòng tránh tai nạn cho trẻ em, cuộc thi đã nhận được sự hưởng ứng của đông đảo thiếu nhi cả nước. Chỉ trong vòng 4 tháng, Ban tổ chức cuộc thi đã nhận được 50 000 bức tranh gửi về từ Hà Nội, Thành phố Hồ Chí Minh, Hải Phòng, Đà Nẵng, Sơn La, Hà Giang, Quảng Ninh, Hải Dương, Nghệ An, Đắk Lắk, Tây Ninh, Cần Thơ, Kiên Giang,...</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Chỉ cần điểm qua tên một số tác phẩm cũng đủ thấy kiến thức của các em về an toàn, đặc biệt là an toàn giao thông, thật là phong phú: </a:t>
            </a:r>
            <a:r>
              <a:rPr lang="vi-VN" sz="1700" i="1" dirty="0">
                <a:latin typeface="Arial" panose="020B0604020202020204" pitchFamily="34" charset="0"/>
                <a:cs typeface="Arial" panose="020B0604020202020204" pitchFamily="34" charset="0"/>
              </a:rPr>
              <a:t>Đội mũ bảo hiểm là tốt nhất</a:t>
            </a:r>
            <a:r>
              <a:rPr lang="vi-VN" sz="1700" dirty="0">
                <a:latin typeface="Arial" panose="020B0604020202020204" pitchFamily="34" charset="0"/>
                <a:cs typeface="Arial" panose="020B0604020202020204" pitchFamily="34" charset="0"/>
              </a:rPr>
              <a:t> (Hoàng Minh Uyên, 10 tuổi, giải đặc biệt), </a:t>
            </a:r>
            <a:r>
              <a:rPr lang="vi-VN" sz="1700" i="1" dirty="0">
                <a:latin typeface="Arial" panose="020B0604020202020204" pitchFamily="34" charset="0"/>
                <a:cs typeface="Arial" panose="020B0604020202020204" pitchFamily="34" charset="0"/>
              </a:rPr>
              <a:t>Gia đình em được bảo vệ an toàn</a:t>
            </a:r>
            <a:r>
              <a:rPr lang="vi-VN" sz="1700" dirty="0">
                <a:latin typeface="Arial" panose="020B0604020202020204" pitchFamily="34" charset="0"/>
                <a:cs typeface="Arial" panose="020B0604020202020204" pitchFamily="34" charset="0"/>
              </a:rPr>
              <a:t> (Tạ Bích Ngọc, 9 tuổi, giải nhất), </a:t>
            </a:r>
            <a:r>
              <a:rPr lang="vi-VN" sz="1700" i="1" dirty="0">
                <a:latin typeface="Arial" panose="020B0604020202020204" pitchFamily="34" charset="0"/>
                <a:cs typeface="Arial" panose="020B0604020202020204" pitchFamily="34" charset="0"/>
              </a:rPr>
              <a:t>Trẻ em không nên đi xe đạp trên đường</a:t>
            </a:r>
            <a:r>
              <a:rPr lang="vi-VN" sz="1700" dirty="0">
                <a:latin typeface="Arial" panose="020B0604020202020204" pitchFamily="34" charset="0"/>
                <a:cs typeface="Arial" panose="020B0604020202020204" pitchFamily="34" charset="0"/>
              </a:rPr>
              <a:t> (Nguyễn Thúy Mai Dung, 7 tuổi, giải ba), </a:t>
            </a:r>
            <a:r>
              <a:rPr lang="vi-VN" sz="1700" i="1" dirty="0">
                <a:latin typeface="Arial" panose="020B0604020202020204" pitchFamily="34" charset="0"/>
                <a:cs typeface="Arial" panose="020B0604020202020204" pitchFamily="34" charset="0"/>
              </a:rPr>
              <a:t>Chở ba người là không được </a:t>
            </a:r>
            <a:r>
              <a:rPr lang="vi-VN" sz="1700" dirty="0">
                <a:latin typeface="Arial" panose="020B0604020202020204" pitchFamily="34" charset="0"/>
                <a:cs typeface="Arial" panose="020B0604020202020204" pitchFamily="34" charset="0"/>
              </a:rPr>
              <a:t>(Nguyễn Ngọc Lan Dung, 12 tuổi, giải ba),...</a:t>
            </a:r>
          </a:p>
          <a:p>
            <a:pPr algn="just"/>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60 bức tranh được chọn treo ở triển lãm (trong đó có 46 bức đoạt giải) đã làm nên một phòng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tranh đẹp: màu sắc tươi tắn, bố cục rõ ràng, ý tưởng hồn nhiên, trong sáng mà sâu sắc. Các họa sĩ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nhỏ tuổi chẳng những có những nhận thức đúng về phòng tránh tai nạn mà còn biết thể hiện bằng </a:t>
            </a:r>
            <a:r>
              <a:rPr lang="en-US" sz="1700" dirty="0">
                <a:latin typeface="Arial" panose="020B0604020202020204" pitchFamily="34" charset="0"/>
                <a:cs typeface="Arial" panose="020B0604020202020204" pitchFamily="34" charset="0"/>
              </a:rPr>
              <a:t>	</a:t>
            </a:r>
            <a:r>
              <a:rPr lang="vi-VN" sz="1700" dirty="0">
                <a:latin typeface="Arial" panose="020B0604020202020204" pitchFamily="34" charset="0"/>
                <a:cs typeface="Arial" panose="020B0604020202020204" pitchFamily="34" charset="0"/>
              </a:rPr>
              <a:t>ngôn</a:t>
            </a:r>
            <a:r>
              <a:rPr lang="en-US" sz="1700" dirty="0">
                <a:latin typeface="Arial" panose="020B0604020202020204" pitchFamily="34" charset="0"/>
                <a:cs typeface="Arial" panose="020B0604020202020204" pitchFamily="34" charset="0"/>
              </a:rPr>
              <a:t> n</a:t>
            </a:r>
            <a:r>
              <a:rPr lang="vi-VN" sz="1700" dirty="0">
                <a:latin typeface="Arial" panose="020B0604020202020204" pitchFamily="34" charset="0"/>
                <a:cs typeface="Arial" panose="020B0604020202020204" pitchFamily="34" charset="0"/>
              </a:rPr>
              <a:t>gữ hội họa sáng tạo đến bất ngờ.</a:t>
            </a:r>
          </a:p>
          <a:p>
            <a:pPr algn="r"/>
            <a:r>
              <a:rPr lang="vi-VN" sz="1700" i="1" dirty="0">
                <a:latin typeface="Arial" panose="020B0604020202020204" pitchFamily="34" charset="0"/>
                <a:cs typeface="Arial" panose="020B0604020202020204" pitchFamily="34" charset="0"/>
              </a:rPr>
              <a:t>Theo báo</a:t>
            </a:r>
            <a:r>
              <a:rPr lang="vi-VN" sz="1700" dirty="0">
                <a:latin typeface="Arial" panose="020B0604020202020204" pitchFamily="34" charset="0"/>
                <a:cs typeface="Arial" panose="020B0604020202020204" pitchFamily="34" charset="0"/>
              </a:rPr>
              <a:t> </a:t>
            </a:r>
            <a:r>
              <a:rPr lang="vi-VN" sz="1700" b="1" dirty="0">
                <a:latin typeface="Arial" panose="020B0604020202020204" pitchFamily="34" charset="0"/>
                <a:cs typeface="Arial" panose="020B0604020202020204" pitchFamily="34" charset="0"/>
              </a:rPr>
              <a:t>ĐẠI ĐOÀN KẾT</a:t>
            </a:r>
          </a:p>
        </p:txBody>
      </p:sp>
    </p:spTree>
    <p:extLst>
      <p:ext uri="{BB962C8B-B14F-4D97-AF65-F5344CB8AC3E}">
        <p14:creationId xmlns:p14="http://schemas.microsoft.com/office/powerpoint/2010/main" val="3123165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2983</Words>
  <Application>Microsoft Office PowerPoint</Application>
  <PresentationFormat>Widescreen</PresentationFormat>
  <Paragraphs>145</Paragraphs>
  <Slides>38</Slides>
  <Notes>6</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38</vt:i4>
      </vt:variant>
    </vt:vector>
  </HeadingPairs>
  <TitlesOfParts>
    <vt:vector size="55" baseType="lpstr">
      <vt:lpstr>等线</vt:lpstr>
      <vt:lpstr>等线 Light</vt:lpstr>
      <vt:lpstr>#9Slide03 SVNServetica Medium</vt:lpstr>
      <vt:lpstr>#9Slide06 Hellvina Hand Script</vt:lpstr>
      <vt:lpstr>#9Slide07 Marbelia Regular</vt:lpstr>
      <vt:lpstr>#9Slide07 SVNBillo</vt:lpstr>
      <vt:lpstr>Arial</vt:lpstr>
      <vt:lpstr>Calibri</vt:lpstr>
      <vt:lpstr>Calibri Light</vt:lpstr>
      <vt:lpstr>Lato</vt:lpstr>
      <vt:lpstr>OpenSans</vt:lpstr>
      <vt:lpstr>Palanquin Dark</vt:lpstr>
      <vt:lpstr>Times New Roman</vt:lpstr>
      <vt:lpstr>Wingdings</vt:lpstr>
      <vt:lpstr>Wingdings 3</vt:lpstr>
      <vt:lpstr>Office 主题​​</vt:lpstr>
      <vt:lpstr>Office 主题</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Hana</cp:keywords>
  <cp:lastModifiedBy>ADMIN</cp:lastModifiedBy>
  <cp:revision>50</cp:revision>
  <dcterms:created xsi:type="dcterms:W3CDTF">2019-06-03T11:32:29Z</dcterms:created>
  <dcterms:modified xsi:type="dcterms:W3CDTF">2023-02-25T15:25:20Z</dcterms:modified>
  <cp:version>J02</cp:version>
</cp:coreProperties>
</file>